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jpeg" ContentType="image/jpeg"/>
  <Override PartName="/ppt/media/image12.jpeg" ContentType="image/jpeg"/>
  <Override PartName="/ppt/media/image11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10.jpeg" ContentType="image/jpeg"/>
  <Override PartName="/ppt/media/image5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0DE2139-65CC-4006-9E35-60713AC8405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157760" y="1851840"/>
            <a:ext cx="844848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113840" y="-418320"/>
            <a:ext cx="10079640" cy="5669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82840" y="434880"/>
            <a:ext cx="844848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day we got Rudy’s Lapdock working!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 first, it seemed like the lapdock wouldn’t power on.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checked the power cord with the multimeter and the power cord worked. So, Rudy did some research and tada!!!!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Then, he reset it. He did a reset and a power on at the same time to get it to work. He says you may need to do it a couple times.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15 - 2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now have a few different keyboard options. One has a trackball that works. When we wanted to see if the trackball works, Alex said he’d give it a whirl.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389520" y="6277680"/>
            <a:ext cx="9690480" cy="671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Arial"/>
              </a:rPr>
              <a:t>HDMI Male to Micro HDMI Female Converter (Black)</a:t>
            </a:r>
            <a:endParaRPr/>
          </a:p>
          <a:p>
            <a:r>
              <a:rPr lang="en-US" sz="1000">
                <a:latin typeface="Arial"/>
              </a:rPr>
              <a:t>CY HDMI 1.4 D type Micro HDMI Male to Micro HDMI Female M/F Extension Cable 30cm</a:t>
            </a:r>
            <a:r>
              <a:rPr lang="en-US" sz="1000">
                <a:latin typeface="Arial"/>
              </a:rPr>
              <a:t>YCS Basics 9 Inch USB 2.0 A female to Micro B 5 Pin Female Extension Cable</a:t>
            </a:r>
            <a:r>
              <a:rPr lang="en-US" sz="1000">
                <a:latin typeface="Arial"/>
              </a:rPr>
              <a:t>1 </a:t>
            </a:r>
            <a:r>
              <a:rPr lang="en-US" sz="1000">
                <a:latin typeface="Arial"/>
              </a:rPr>
              <a:t>of SANOXY® USB Gender Changer, A Male To Male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https://www.youtube.com/watch?v=g-WUntsFLLw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34200" y="158040"/>
            <a:ext cx="10079640" cy="56779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42120" y="1368000"/>
            <a:ext cx="8342280" cy="4698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9920" y="481320"/>
            <a:ext cx="844848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7520" y="1666080"/>
            <a:ext cx="267624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181160" y="1108440"/>
            <a:ext cx="8448480" cy="47527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5360" y="441000"/>
            <a:ext cx="10079640" cy="5669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4480" y="371520"/>
            <a:ext cx="10079640" cy="5669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7880" y="1324080"/>
            <a:ext cx="10079640" cy="5669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