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2" r:id="rId7"/>
    <p:sldId id="263" r:id="rId8"/>
    <p:sldId id="264" r:id="rId9"/>
    <p:sldId id="266" r:id="rId10"/>
    <p:sldId id="267" r:id="rId11"/>
    <p:sldId id="265" r:id="rId12"/>
    <p:sldId id="268" r:id="rId13"/>
    <p:sldId id="269" r:id="rId14"/>
    <p:sldId id="271" r:id="rId15"/>
    <p:sldId id="272" r:id="rId16"/>
    <p:sldId id="273" r:id="rId17"/>
    <p:sldId id="27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3549"/>
    <a:srgbClr val="FF5050"/>
    <a:srgbClr val="61E0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4" d="100"/>
          <a:sy n="94" d="100"/>
        </p:scale>
        <p:origin x="19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F2010-2B4E-4C0E-B774-2677C079FADE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EEF3F-E81A-4906-950C-77308B7F4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217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F2010-2B4E-4C0E-B774-2677C079FADE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EEF3F-E81A-4906-950C-77308B7F4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14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F2010-2B4E-4C0E-B774-2677C079FADE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EEF3F-E81A-4906-950C-77308B7F4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279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F2010-2B4E-4C0E-B774-2677C079FADE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EEF3F-E81A-4906-950C-77308B7F4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198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F2010-2B4E-4C0E-B774-2677C079FADE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EEF3F-E81A-4906-950C-77308B7F4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185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F2010-2B4E-4C0E-B774-2677C079FADE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EEF3F-E81A-4906-950C-77308B7F4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538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F2010-2B4E-4C0E-B774-2677C079FADE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EEF3F-E81A-4906-950C-77308B7F4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963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F2010-2B4E-4C0E-B774-2677C079FADE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EEF3F-E81A-4906-950C-77308B7F4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345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F2010-2B4E-4C0E-B774-2677C079FADE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EEF3F-E81A-4906-950C-77308B7F4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085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F2010-2B4E-4C0E-B774-2677C079FADE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EEF3F-E81A-4906-950C-77308B7F4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32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F2010-2B4E-4C0E-B774-2677C079FADE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EEF3F-E81A-4906-950C-77308B7F4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628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AF2010-2B4E-4C0E-B774-2677C079FADE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8EEF3F-E81A-4906-950C-77308B7F4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857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371600"/>
            <a:ext cx="12192000" cy="1629508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1161" y="0"/>
            <a:ext cx="9099550" cy="6858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1154" y="6065520"/>
            <a:ext cx="971686" cy="79248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0314" y="6065520"/>
            <a:ext cx="971686" cy="79248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475" y="6065520"/>
            <a:ext cx="971686" cy="79248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65520"/>
            <a:ext cx="971686" cy="79248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981428" y="5575952"/>
            <a:ext cx="4045347" cy="6149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005195" y="5218822"/>
            <a:ext cx="2700965" cy="4825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165771" y="3242385"/>
            <a:ext cx="1540390" cy="4825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20/06/2023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661161" y="6538366"/>
            <a:ext cx="1082039" cy="2103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20/06/2023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715880" y="3616969"/>
            <a:ext cx="9654546" cy="5800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DAA CA-II [PAC-MAN SAFE OPTIMAL PATH]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0706160" y="4854679"/>
            <a:ext cx="1194223" cy="4825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[26022]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268411" y="5354273"/>
            <a:ext cx="5631972" cy="4825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   Guided by : Prof. </a:t>
            </a:r>
            <a:r>
              <a:rPr lang="en-US" sz="2400" dirty="0" err="1" smtClean="0">
                <a:solidFill>
                  <a:schemeClr val="tx1"/>
                </a:solidFill>
              </a:rPr>
              <a:t>Ashwini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Gaikwad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5271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603" y="325120"/>
            <a:ext cx="8299957" cy="6339056"/>
          </a:xfrm>
          <a:prstGeom prst="roundRect">
            <a:avLst>
              <a:gd name="adj" fmla="val 4376"/>
            </a:avLst>
          </a:prstGeom>
        </p:spPr>
      </p:pic>
    </p:spTree>
    <p:extLst>
      <p:ext uri="{BB962C8B-B14F-4D97-AF65-F5344CB8AC3E}">
        <p14:creationId xmlns:p14="http://schemas.microsoft.com/office/powerpoint/2010/main" val="2613373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8799" y="254517"/>
            <a:ext cx="4633362" cy="2918713"/>
          </a:xfrm>
          <a:prstGeom prst="roundRect">
            <a:avLst>
              <a:gd name="adj" fmla="val 4484"/>
            </a:avLst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8799" y="3383797"/>
            <a:ext cx="9701101" cy="3284505"/>
          </a:xfrm>
          <a:prstGeom prst="roundRect">
            <a:avLst>
              <a:gd name="adj" fmla="val 7387"/>
            </a:avLst>
          </a:prstGeom>
        </p:spPr>
      </p:pic>
    </p:spTree>
    <p:extLst>
      <p:ext uri="{BB962C8B-B14F-4D97-AF65-F5344CB8AC3E}">
        <p14:creationId xmlns:p14="http://schemas.microsoft.com/office/powerpoint/2010/main" val="188052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639" y="1076525"/>
            <a:ext cx="10839356" cy="4305702"/>
          </a:xfrm>
          <a:prstGeom prst="roundRect">
            <a:avLst>
              <a:gd name="adj" fmla="val 8024"/>
            </a:avLst>
          </a:prstGeom>
        </p:spPr>
      </p:pic>
    </p:spTree>
    <p:extLst>
      <p:ext uri="{BB962C8B-B14F-4D97-AF65-F5344CB8AC3E}">
        <p14:creationId xmlns:p14="http://schemas.microsoft.com/office/powerpoint/2010/main" val="2359150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7854" y="277792"/>
            <a:ext cx="7028580" cy="6264897"/>
          </a:xfrm>
          <a:prstGeom prst="roundRect">
            <a:avLst>
              <a:gd name="adj" fmla="val 2904"/>
            </a:avLst>
          </a:prstGeom>
        </p:spPr>
      </p:pic>
    </p:spTree>
    <p:extLst>
      <p:ext uri="{BB962C8B-B14F-4D97-AF65-F5344CB8AC3E}">
        <p14:creationId xmlns:p14="http://schemas.microsoft.com/office/powerpoint/2010/main" val="880464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043842" y="128196"/>
            <a:ext cx="5286553" cy="1071201"/>
          </a:xfrm>
          <a:prstGeom prst="roundRect">
            <a:avLst>
              <a:gd name="adj" fmla="val 27079"/>
            </a:avLst>
          </a:prstGeom>
          <a:solidFill>
            <a:srgbClr val="274B6A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TIME COMPLEXITY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407" y="1973843"/>
            <a:ext cx="11111305" cy="848332"/>
          </a:xfrm>
          <a:prstGeom prst="round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" y="3150888"/>
            <a:ext cx="10345961" cy="1065026"/>
          </a:xfrm>
          <a:prstGeom prst="round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" y="4544627"/>
            <a:ext cx="11314166" cy="958984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3958083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560" y="300210"/>
            <a:ext cx="3783376" cy="588300"/>
          </a:xfrm>
          <a:prstGeom prst="round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687" y="1245836"/>
            <a:ext cx="10440305" cy="769687"/>
          </a:xfrm>
          <a:prstGeom prst="round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687" y="2372849"/>
            <a:ext cx="10947840" cy="754445"/>
          </a:xfrm>
          <a:prstGeom prst="round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687" y="3484620"/>
            <a:ext cx="10737510" cy="2598645"/>
          </a:xfrm>
          <a:prstGeom prst="roundRect">
            <a:avLst>
              <a:gd name="adj" fmla="val 7675"/>
            </a:avLst>
          </a:prstGeom>
        </p:spPr>
      </p:pic>
    </p:spTree>
    <p:extLst>
      <p:ext uri="{BB962C8B-B14F-4D97-AF65-F5344CB8AC3E}">
        <p14:creationId xmlns:p14="http://schemas.microsoft.com/office/powerpoint/2010/main" val="3774123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050" y="418213"/>
            <a:ext cx="9396198" cy="1429254"/>
          </a:xfrm>
          <a:prstGeom prst="roundRect">
            <a:avLst>
              <a:gd name="adj" fmla="val 10980"/>
            </a:avLst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050" y="2406417"/>
            <a:ext cx="11092861" cy="968205"/>
          </a:xfrm>
          <a:prstGeom prst="round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900082" y="4242996"/>
            <a:ext cx="8436958" cy="1071201"/>
          </a:xfrm>
          <a:prstGeom prst="roundRect">
            <a:avLst>
              <a:gd name="adj" fmla="val 27079"/>
            </a:avLst>
          </a:prstGeom>
          <a:solidFill>
            <a:srgbClr val="274B6A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TIME COMPLEXITY  :  </a:t>
            </a:r>
            <a:r>
              <a:rPr lang="en-US" sz="4000" dirty="0" smtClean="0"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O(V*log(V))</a:t>
            </a:r>
          </a:p>
        </p:txBody>
      </p:sp>
    </p:spTree>
    <p:extLst>
      <p:ext uri="{BB962C8B-B14F-4D97-AF65-F5344CB8AC3E}">
        <p14:creationId xmlns:p14="http://schemas.microsoft.com/office/powerpoint/2010/main" val="2172396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3533" y="0"/>
            <a:ext cx="42184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944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876734" y="328720"/>
            <a:ext cx="4369052" cy="1071201"/>
          </a:xfrm>
          <a:prstGeom prst="roundRect">
            <a:avLst>
              <a:gd name="adj" fmla="val 27079"/>
            </a:avLst>
          </a:prstGeom>
          <a:solidFill>
            <a:srgbClr val="274B6A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PAC-MAN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036320" y="1605280"/>
            <a:ext cx="10495279" cy="5122077"/>
          </a:xfrm>
          <a:prstGeom prst="roundRect">
            <a:avLst>
              <a:gd name="adj" fmla="val 8534"/>
            </a:avLst>
          </a:prstGeom>
          <a:solidFill>
            <a:srgbClr val="274B6A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 smtClean="0"/>
          </a:p>
        </p:txBody>
      </p:sp>
      <p:grpSp>
        <p:nvGrpSpPr>
          <p:cNvPr id="61" name="Group 60"/>
          <p:cNvGrpSpPr/>
          <p:nvPr/>
        </p:nvGrpSpPr>
        <p:grpSpPr>
          <a:xfrm>
            <a:off x="1696720" y="1809198"/>
            <a:ext cx="9021775" cy="4714240"/>
            <a:chOff x="1696720" y="1809198"/>
            <a:chExt cx="9021775" cy="471424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0933"/>
            <a:stretch/>
          </p:blipFill>
          <p:spPr>
            <a:xfrm>
              <a:off x="1696720" y="1809198"/>
              <a:ext cx="9021775" cy="4714240"/>
            </a:xfrm>
            <a:prstGeom prst="roundRect">
              <a:avLst>
                <a:gd name="adj" fmla="val 2914"/>
              </a:avLst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2346960" y="2854960"/>
              <a:ext cx="233680" cy="102616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219955" y="3231597"/>
              <a:ext cx="278047" cy="187380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488232" y="3312878"/>
              <a:ext cx="264160" cy="179252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603363" y="2373796"/>
              <a:ext cx="234684" cy="350884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9753294" y="2264935"/>
              <a:ext cx="223826" cy="337386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8828276" y="3169893"/>
              <a:ext cx="285243" cy="193550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8355825" y="4922493"/>
              <a:ext cx="341135" cy="105158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8327879" y="2413345"/>
              <a:ext cx="341135" cy="105158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 rot="16200000">
              <a:off x="3210418" y="1994605"/>
              <a:ext cx="341135" cy="105158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597299" y="2413344"/>
              <a:ext cx="341135" cy="105158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 rot="16200000">
              <a:off x="5600331" y="1519809"/>
              <a:ext cx="341135" cy="363036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 rot="16200000">
              <a:off x="5797621" y="1043874"/>
              <a:ext cx="341135" cy="299882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 rot="16200000">
              <a:off x="6736804" y="3068626"/>
              <a:ext cx="341135" cy="399143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 rot="16200000">
              <a:off x="6015935" y="4210358"/>
              <a:ext cx="341135" cy="330309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 rot="16200000">
              <a:off x="8800870" y="5262816"/>
              <a:ext cx="341135" cy="123122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 rot="16200000">
              <a:off x="8637424" y="3448556"/>
              <a:ext cx="341135" cy="150222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 rot="16200000">
              <a:off x="8157312" y="2683569"/>
              <a:ext cx="341135" cy="150222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 rot="16200000">
              <a:off x="9173534" y="1798930"/>
              <a:ext cx="341135" cy="150222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 rot="16200000">
              <a:off x="3947571" y="3554585"/>
              <a:ext cx="341135" cy="126851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2067398" y="2120673"/>
            <a:ext cx="8280418" cy="4176931"/>
            <a:chOff x="2056595" y="3305568"/>
            <a:chExt cx="8280418" cy="4176931"/>
          </a:xfrm>
        </p:grpSpPr>
        <p:sp>
          <p:nvSpPr>
            <p:cNvPr id="53" name="Oval 52"/>
            <p:cNvSpPr/>
            <p:nvPr/>
          </p:nvSpPr>
          <p:spPr>
            <a:xfrm>
              <a:off x="4251952" y="3733736"/>
              <a:ext cx="852445" cy="928922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2480086" y="4915541"/>
              <a:ext cx="852445" cy="928922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3341643" y="6553577"/>
              <a:ext cx="852445" cy="928922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2056595" y="3305568"/>
              <a:ext cx="852445" cy="928922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9484568" y="6552424"/>
              <a:ext cx="852445" cy="928922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1917823" y="3113109"/>
            <a:ext cx="8800672" cy="3602945"/>
            <a:chOff x="1729084" y="3065837"/>
            <a:chExt cx="8800672" cy="3602945"/>
          </a:xfrm>
        </p:grpSpPr>
        <p:sp>
          <p:nvSpPr>
            <p:cNvPr id="47" name="TextBox 46"/>
            <p:cNvSpPr txBox="1"/>
            <p:nvPr/>
          </p:nvSpPr>
          <p:spPr>
            <a:xfrm>
              <a:off x="2463800" y="4650096"/>
              <a:ext cx="1214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PAC-MAN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158402" y="3502934"/>
              <a:ext cx="1214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GHOST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311657" y="6299450"/>
              <a:ext cx="1214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GHOST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9078991" y="4894025"/>
              <a:ext cx="14507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FOOD PELLET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729084" y="3065837"/>
              <a:ext cx="14694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FOOD PELLET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66" name="Straight Connector 65"/>
          <p:cNvCxnSpPr/>
          <p:nvPr/>
        </p:nvCxnSpPr>
        <p:spPr>
          <a:xfrm flipH="1">
            <a:off x="2917111" y="2505313"/>
            <a:ext cx="1038604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 flipV="1">
            <a:off x="3946489" y="2505313"/>
            <a:ext cx="6139" cy="862015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H="1">
            <a:off x="3954671" y="3397601"/>
            <a:ext cx="5124320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V="1">
            <a:off x="9078991" y="3401035"/>
            <a:ext cx="0" cy="882609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H="1">
            <a:off x="9078991" y="4283645"/>
            <a:ext cx="738035" cy="3874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V="1">
            <a:off x="9842550" y="4283644"/>
            <a:ext cx="0" cy="738036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2490889" y="3049595"/>
            <a:ext cx="0" cy="1050069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5938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00"/>
                            </p:stCondLst>
                            <p:childTnLst>
                              <p:par>
                                <p:cTn id="5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917372" y="125520"/>
            <a:ext cx="4369052" cy="1071201"/>
          </a:xfrm>
          <a:prstGeom prst="roundRect">
            <a:avLst>
              <a:gd name="adj" fmla="val 27079"/>
            </a:avLst>
          </a:prstGeom>
          <a:solidFill>
            <a:srgbClr val="274B6A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GAME STAGE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0908" y="1342160"/>
            <a:ext cx="4861981" cy="5311600"/>
          </a:xfrm>
          <a:prstGeom prst="roundRect">
            <a:avLst>
              <a:gd name="adj" fmla="val 2875"/>
            </a:avLst>
          </a:prstGeom>
        </p:spPr>
      </p:pic>
    </p:spTree>
    <p:extLst>
      <p:ext uri="{BB962C8B-B14F-4D97-AF65-F5344CB8AC3E}">
        <p14:creationId xmlns:p14="http://schemas.microsoft.com/office/powerpoint/2010/main" val="1140547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768396" y="125520"/>
            <a:ext cx="4667004" cy="1071201"/>
          </a:xfrm>
          <a:prstGeom prst="roundRect">
            <a:avLst>
              <a:gd name="adj" fmla="val 27079"/>
            </a:avLst>
          </a:prstGeom>
          <a:solidFill>
            <a:srgbClr val="274B6A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Place Pac-man at </a:t>
            </a:r>
            <a:r>
              <a:rPr lang="en-US" sz="3600" dirty="0" smtClean="0">
                <a:solidFill>
                  <a:srgbClr val="61E08C"/>
                </a:solidFill>
              </a:rPr>
              <a:t>(7,3)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674534" y="1342160"/>
            <a:ext cx="4861981" cy="5311600"/>
            <a:chOff x="3670908" y="1342160"/>
            <a:chExt cx="4861981" cy="531160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70908" y="1342160"/>
              <a:ext cx="4861981" cy="5311600"/>
            </a:xfrm>
            <a:prstGeom prst="roundRect">
              <a:avLst>
                <a:gd name="adj" fmla="val 2875"/>
              </a:avLst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68396" y="1367968"/>
              <a:ext cx="4667004" cy="5285792"/>
            </a:xfrm>
            <a:prstGeom prst="rect">
              <a:avLst/>
            </a:prstGeom>
          </p:spPr>
        </p:pic>
      </p:grpSp>
      <p:sp>
        <p:nvSpPr>
          <p:cNvPr id="6" name="Rectangle 5"/>
          <p:cNvSpPr/>
          <p:nvPr/>
        </p:nvSpPr>
        <p:spPr>
          <a:xfrm>
            <a:off x="5814243" y="5884545"/>
            <a:ext cx="287655" cy="287655"/>
          </a:xfrm>
          <a:prstGeom prst="rect">
            <a:avLst/>
          </a:prstGeom>
          <a:solidFill>
            <a:srgbClr val="1935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931736" y="1272619"/>
            <a:ext cx="6579909" cy="55853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996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828732" y="148779"/>
            <a:ext cx="4369052" cy="1071201"/>
          </a:xfrm>
          <a:prstGeom prst="roundRect">
            <a:avLst>
              <a:gd name="adj" fmla="val 27079"/>
            </a:avLst>
          </a:prstGeom>
          <a:solidFill>
            <a:srgbClr val="274B6A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Place Food Item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3823" y="307156"/>
            <a:ext cx="6698560" cy="754445"/>
          </a:xfrm>
          <a:prstGeom prst="roundRect">
            <a:avLst>
              <a:gd name="adj" fmla="val 24747"/>
            </a:avLst>
          </a:prstGeom>
        </p:spPr>
      </p:pic>
      <p:grpSp>
        <p:nvGrpSpPr>
          <p:cNvPr id="3" name="Group 2"/>
          <p:cNvGrpSpPr/>
          <p:nvPr/>
        </p:nvGrpSpPr>
        <p:grpSpPr>
          <a:xfrm>
            <a:off x="3670908" y="1342160"/>
            <a:ext cx="4861981" cy="5311600"/>
            <a:chOff x="3670908" y="1342160"/>
            <a:chExt cx="4861981" cy="531160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70908" y="1342160"/>
              <a:ext cx="4861981" cy="5311600"/>
            </a:xfrm>
            <a:prstGeom prst="roundRect">
              <a:avLst>
                <a:gd name="adj" fmla="val 2875"/>
              </a:avLst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59199" y="1386926"/>
              <a:ext cx="4683761" cy="5205007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4328160" y="5307330"/>
              <a:ext cx="297180" cy="281940"/>
            </a:xfrm>
            <a:prstGeom prst="rect">
              <a:avLst/>
            </a:prstGeom>
            <a:solidFill>
              <a:srgbClr val="1935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797988" y="5240880"/>
              <a:ext cx="324271" cy="348390"/>
            </a:xfrm>
            <a:prstGeom prst="rect">
              <a:avLst/>
            </a:prstGeom>
          </p:spPr>
        </p:pic>
      </p:grpSp>
      <p:sp>
        <p:nvSpPr>
          <p:cNvPr id="9" name="Rectangle 8"/>
          <p:cNvSpPr/>
          <p:nvPr/>
        </p:nvSpPr>
        <p:spPr>
          <a:xfrm>
            <a:off x="4797988" y="2066689"/>
            <a:ext cx="287655" cy="287655"/>
          </a:xfrm>
          <a:prstGeom prst="rect">
            <a:avLst/>
          </a:prstGeom>
          <a:solidFill>
            <a:srgbClr val="1935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74594" y="2690429"/>
            <a:ext cx="287655" cy="287655"/>
          </a:xfrm>
          <a:prstGeom prst="rect">
            <a:avLst/>
          </a:prstGeom>
          <a:solidFill>
            <a:srgbClr val="1935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846746" y="3125633"/>
            <a:ext cx="287655" cy="287655"/>
          </a:xfrm>
          <a:prstGeom prst="rect">
            <a:avLst/>
          </a:prstGeom>
          <a:solidFill>
            <a:srgbClr val="1935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329842" y="4296128"/>
            <a:ext cx="287655" cy="287655"/>
          </a:xfrm>
          <a:prstGeom prst="rect">
            <a:avLst/>
          </a:prstGeom>
          <a:solidFill>
            <a:srgbClr val="1935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292947" y="4750186"/>
            <a:ext cx="287655" cy="287655"/>
          </a:xfrm>
          <a:prstGeom prst="rect">
            <a:avLst/>
          </a:prstGeom>
          <a:solidFill>
            <a:srgbClr val="1935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834604" y="5271247"/>
            <a:ext cx="287655" cy="287655"/>
          </a:xfrm>
          <a:prstGeom prst="rect">
            <a:avLst/>
          </a:prstGeom>
          <a:solidFill>
            <a:srgbClr val="1935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931736" y="1272619"/>
            <a:ext cx="6579909" cy="55853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891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74172" y="128196"/>
            <a:ext cx="4369052" cy="1071201"/>
          </a:xfrm>
          <a:prstGeom prst="roundRect">
            <a:avLst>
              <a:gd name="adj" fmla="val 27079"/>
            </a:avLst>
          </a:prstGeom>
          <a:solidFill>
            <a:srgbClr val="274B6A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Place Ghosts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1611" y="355161"/>
            <a:ext cx="5037257" cy="617273"/>
          </a:xfrm>
          <a:prstGeom prst="roundRect">
            <a:avLst>
              <a:gd name="adj" fmla="val 24897"/>
            </a:avLst>
          </a:prstGeom>
        </p:spPr>
      </p:pic>
      <p:grpSp>
        <p:nvGrpSpPr>
          <p:cNvPr id="5" name="Group 4"/>
          <p:cNvGrpSpPr/>
          <p:nvPr/>
        </p:nvGrpSpPr>
        <p:grpSpPr>
          <a:xfrm>
            <a:off x="3670908" y="1342160"/>
            <a:ext cx="4861981" cy="5311600"/>
            <a:chOff x="3670908" y="1342160"/>
            <a:chExt cx="4861981" cy="531160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70908" y="1342160"/>
              <a:ext cx="4861981" cy="5311600"/>
            </a:xfrm>
            <a:prstGeom prst="roundRect">
              <a:avLst>
                <a:gd name="adj" fmla="val 2875"/>
              </a:avLst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89959" y="1464090"/>
              <a:ext cx="4823878" cy="5067739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4328160" y="5307330"/>
              <a:ext cx="297180" cy="281940"/>
            </a:xfrm>
            <a:prstGeom prst="rect">
              <a:avLst/>
            </a:prstGeom>
            <a:solidFill>
              <a:srgbClr val="1935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741342" y="5307330"/>
              <a:ext cx="324271" cy="348390"/>
            </a:xfrm>
            <a:prstGeom prst="rect">
              <a:avLst/>
            </a:prstGeom>
          </p:spPr>
        </p:pic>
      </p:grpSp>
      <p:sp>
        <p:nvSpPr>
          <p:cNvPr id="10" name="Rectangle 9"/>
          <p:cNvSpPr/>
          <p:nvPr/>
        </p:nvSpPr>
        <p:spPr>
          <a:xfrm>
            <a:off x="4759649" y="2622315"/>
            <a:ext cx="287655" cy="287655"/>
          </a:xfrm>
          <a:prstGeom prst="rect">
            <a:avLst/>
          </a:prstGeom>
          <a:solidFill>
            <a:srgbClr val="1935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278386" y="3726245"/>
            <a:ext cx="287655" cy="287655"/>
          </a:xfrm>
          <a:prstGeom prst="rect">
            <a:avLst/>
          </a:prstGeom>
          <a:solidFill>
            <a:srgbClr val="1935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255569" y="4773614"/>
            <a:ext cx="287655" cy="287655"/>
          </a:xfrm>
          <a:prstGeom prst="rect">
            <a:avLst/>
          </a:prstGeom>
          <a:solidFill>
            <a:srgbClr val="1935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297981" y="4773614"/>
            <a:ext cx="287655" cy="287655"/>
          </a:xfrm>
          <a:prstGeom prst="rect">
            <a:avLst/>
          </a:prstGeom>
          <a:solidFill>
            <a:srgbClr val="1935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931736" y="1272619"/>
            <a:ext cx="6579909" cy="55853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113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3274978" y="1342160"/>
            <a:ext cx="4861981" cy="5311600"/>
            <a:chOff x="3274978" y="1342160"/>
            <a:chExt cx="4861981" cy="5311600"/>
          </a:xfrm>
        </p:grpSpPr>
        <p:grpSp>
          <p:nvGrpSpPr>
            <p:cNvPr id="3" name="Group 2"/>
            <p:cNvGrpSpPr/>
            <p:nvPr/>
          </p:nvGrpSpPr>
          <p:grpSpPr>
            <a:xfrm>
              <a:off x="3274978" y="1342160"/>
              <a:ext cx="4861981" cy="5311600"/>
              <a:chOff x="3274978" y="1342160"/>
              <a:chExt cx="4861981" cy="5311600"/>
            </a:xfrm>
          </p:grpSpPr>
          <p:pic>
            <p:nvPicPr>
              <p:cNvPr id="2" name="Picture 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274978" y="1342160"/>
                <a:ext cx="4861981" cy="5311600"/>
              </a:xfrm>
              <a:prstGeom prst="roundRect">
                <a:avLst>
                  <a:gd name="adj" fmla="val 2875"/>
                </a:avLst>
              </a:prstGeom>
            </p:spPr>
          </p:pic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94029" y="1464090"/>
                <a:ext cx="4823878" cy="5067739"/>
              </a:xfrm>
              <a:prstGeom prst="rect">
                <a:avLst/>
              </a:prstGeom>
            </p:spPr>
          </p:pic>
        </p:grpSp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31559" y="5307330"/>
              <a:ext cx="324271" cy="348390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>
            <a:xfrm>
              <a:off x="3932230" y="5307330"/>
              <a:ext cx="297180" cy="281940"/>
            </a:xfrm>
            <a:prstGeom prst="rect">
              <a:avLst/>
            </a:prstGeom>
            <a:solidFill>
              <a:srgbClr val="1935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Rounded Rectangle 3"/>
          <p:cNvSpPr/>
          <p:nvPr/>
        </p:nvSpPr>
        <p:spPr>
          <a:xfrm>
            <a:off x="3502592" y="128196"/>
            <a:ext cx="4369052" cy="1071201"/>
          </a:xfrm>
          <a:prstGeom prst="roundRect">
            <a:avLst>
              <a:gd name="adj" fmla="val 27079"/>
            </a:avLst>
          </a:prstGeom>
          <a:solidFill>
            <a:srgbClr val="274B6A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SOLUTION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5537510" y="2265680"/>
            <a:ext cx="0" cy="3799840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16200000" flipV="1">
            <a:off x="5037201" y="1765371"/>
            <a:ext cx="0" cy="1000617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643433" y="2133601"/>
            <a:ext cx="416557" cy="0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973631" y="2133601"/>
            <a:ext cx="0" cy="640079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4973631" y="2738120"/>
            <a:ext cx="1630682" cy="1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545769" y="2738121"/>
            <a:ext cx="1" cy="614682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5400000">
            <a:off x="6238427" y="3014991"/>
            <a:ext cx="1" cy="614682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036317" y="3322330"/>
            <a:ext cx="0" cy="1087110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16200000">
            <a:off x="6579872" y="3839971"/>
            <a:ext cx="0" cy="1087110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7039491" y="4409440"/>
            <a:ext cx="0" cy="610109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6545769" y="5019549"/>
            <a:ext cx="0" cy="461041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6545769" y="5019548"/>
            <a:ext cx="493722" cy="1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4493694" y="5480590"/>
            <a:ext cx="2052076" cy="0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60477" y="351474"/>
            <a:ext cx="975445" cy="6302286"/>
          </a:xfrm>
          <a:prstGeom prst="roundRect">
            <a:avLst>
              <a:gd name="adj" fmla="val 10868"/>
            </a:avLst>
          </a:prstGeom>
        </p:spPr>
      </p:pic>
      <p:grpSp>
        <p:nvGrpSpPr>
          <p:cNvPr id="44" name="Group 43"/>
          <p:cNvGrpSpPr/>
          <p:nvPr/>
        </p:nvGrpSpPr>
        <p:grpSpPr>
          <a:xfrm>
            <a:off x="4339489" y="2048023"/>
            <a:ext cx="2838145" cy="3635724"/>
            <a:chOff x="4322554" y="2026920"/>
            <a:chExt cx="2838145" cy="3635724"/>
          </a:xfrm>
        </p:grpSpPr>
        <p:sp>
          <p:nvSpPr>
            <p:cNvPr id="35" name="Oval 34"/>
            <p:cNvSpPr/>
            <p:nvPr/>
          </p:nvSpPr>
          <p:spPr>
            <a:xfrm>
              <a:off x="4331559" y="2026920"/>
              <a:ext cx="324271" cy="324271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4819664" y="2589864"/>
              <a:ext cx="324271" cy="324271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5855129" y="4221389"/>
              <a:ext cx="324271" cy="324271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6836428" y="4776846"/>
              <a:ext cx="324271" cy="324271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4322554" y="5338373"/>
              <a:ext cx="324271" cy="324271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4347220" y="2598104"/>
            <a:ext cx="1843300" cy="2530852"/>
            <a:chOff x="4334632" y="2589950"/>
            <a:chExt cx="1843300" cy="2530852"/>
          </a:xfrm>
        </p:grpSpPr>
        <p:sp>
          <p:nvSpPr>
            <p:cNvPr id="52" name="Oval 51"/>
            <p:cNvSpPr/>
            <p:nvPr/>
          </p:nvSpPr>
          <p:spPr>
            <a:xfrm>
              <a:off x="4334632" y="2589950"/>
              <a:ext cx="324271" cy="324271"/>
            </a:xfrm>
            <a:prstGeom prst="ellipse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4833854" y="3703749"/>
              <a:ext cx="324271" cy="324271"/>
            </a:xfrm>
            <a:prstGeom prst="ellipse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5853661" y="4771731"/>
              <a:ext cx="324271" cy="324271"/>
            </a:xfrm>
            <a:prstGeom prst="ellipse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4845402" y="4796531"/>
              <a:ext cx="324271" cy="324271"/>
            </a:xfrm>
            <a:prstGeom prst="ellipse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86957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540299" y="6858000"/>
            <a:ext cx="4915544" cy="1464934"/>
          </a:xfrm>
          <a:prstGeom prst="roundRect">
            <a:avLst>
              <a:gd name="adj" fmla="val 20000"/>
            </a:avLst>
          </a:prstGeom>
          <a:solidFill>
            <a:srgbClr val="274B6A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 smtClean="0"/>
              <a:t>ON TO THE CODE</a:t>
            </a: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1142822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2.96296E-6 L 0.00273 -1.2298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" y="-615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b="28271"/>
          <a:stretch/>
        </p:blipFill>
        <p:spPr>
          <a:xfrm>
            <a:off x="682507" y="660399"/>
            <a:ext cx="11011087" cy="5354321"/>
          </a:xfrm>
          <a:prstGeom prst="roundRect">
            <a:avLst>
              <a:gd name="adj" fmla="val 3283"/>
            </a:avLst>
          </a:prstGeom>
        </p:spPr>
      </p:pic>
    </p:spTree>
    <p:extLst>
      <p:ext uri="{BB962C8B-B14F-4D97-AF65-F5344CB8AC3E}">
        <p14:creationId xmlns:p14="http://schemas.microsoft.com/office/powerpoint/2010/main" val="2510964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54</Words>
  <Application>Microsoft Office PowerPoint</Application>
  <PresentationFormat>Widescreen</PresentationFormat>
  <Paragraphs>19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Cascadia Mono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24</cp:revision>
  <dcterms:created xsi:type="dcterms:W3CDTF">2023-06-20T03:40:22Z</dcterms:created>
  <dcterms:modified xsi:type="dcterms:W3CDTF">2023-06-24T04:05:38Z</dcterms:modified>
</cp:coreProperties>
</file>