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8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09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1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8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5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86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7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1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4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7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2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1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41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A6B39-95C3-4717-8467-D77A4C3641F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7D1387-E22F-473E-8FD1-D820F62D6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F137-AB7D-A75F-7064-8665BE7A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938252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Arial Black" panose="020B0A04020102020204" pitchFamily="34" charset="0"/>
              </a:rPr>
              <a:t>Stock Market </a:t>
            </a:r>
            <a:r>
              <a:rPr lang="en-US" sz="6000" b="1" dirty="0">
                <a:latin typeface="Arial Black" panose="020B0A04020102020204" pitchFamily="34" charset="0"/>
              </a:rPr>
              <a:t>DASHBORD </a:t>
            </a:r>
            <a:endParaRPr lang="en-IN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D927-FB66-8DB3-CD44-1DEB0E11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104850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DATA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5B2F-BE26-0BE1-C5E0-5E57C53A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2841523"/>
            <a:ext cx="6987645" cy="2543278"/>
          </a:xfrm>
        </p:spPr>
        <p:txBody>
          <a:bodyPr/>
          <a:lstStyle/>
          <a:p>
            <a:pPr algn="just"/>
            <a:r>
              <a:rPr lang="en-US" b="1" dirty="0"/>
              <a:t>📊 Dataset Overview: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Rows</a:t>
            </a:r>
            <a:r>
              <a:rPr lang="en-US" sz="1800" dirty="0"/>
              <a:t>: Multiple entries (stocks)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Columns</a:t>
            </a:r>
            <a:r>
              <a:rPr lang="en-US" sz="1800" dirty="0"/>
              <a:t>: 15 total, each representing key financial metrics for individual stocks.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76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C400-051C-F13B-6228-000D6B52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🧾 Key Columns: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52DC6-8BBF-BE63-BCE7-EAEC8710B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382441"/>
            <a:ext cx="775872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Cap (In Rs Cr.)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Market capitalization in crores of rupees.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Latest trading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Name of the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 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Price-to-Earnings ratio.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52 Week High / 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Highest and lowest price over the past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Below 52 Week High / % Above 52 Week 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Relative price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Yesterday Closing 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Closing price from the previous trading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Change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Daily percentage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Sector the stock belongs 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NSE/BSE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Ticker symbol or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Bear Mode1 / Bear Mode2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Indicators (Yes/No) for bearish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 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Label like "Good Stock".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Market cap classification (e.g., Large Cap).</a:t>
            </a:r>
          </a:p>
        </p:txBody>
      </p:sp>
    </p:spTree>
    <p:extLst>
      <p:ext uri="{BB962C8B-B14F-4D97-AF65-F5344CB8AC3E}">
        <p14:creationId xmlns:p14="http://schemas.microsoft.com/office/powerpoint/2010/main" val="123601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CFA2-9B70-D6AF-3669-0BB4C356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9911276" cy="966019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Dashboard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4140F-8695-A53C-A68F-F43B69B03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703" y="1563329"/>
            <a:ext cx="7993985" cy="4798142"/>
          </a:xfrm>
        </p:spPr>
      </p:pic>
    </p:spTree>
    <p:extLst>
      <p:ext uri="{BB962C8B-B14F-4D97-AF65-F5344CB8AC3E}">
        <p14:creationId xmlns:p14="http://schemas.microsoft.com/office/powerpoint/2010/main" val="343480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62D1D-6EAB-DFA1-5BC3-68CD182F1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29" y="963561"/>
            <a:ext cx="8967019" cy="4827639"/>
          </a:xfrm>
        </p:spPr>
      </p:pic>
    </p:spTree>
    <p:extLst>
      <p:ext uri="{BB962C8B-B14F-4D97-AF65-F5344CB8AC3E}">
        <p14:creationId xmlns:p14="http://schemas.microsoft.com/office/powerpoint/2010/main" val="3260435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</TotalTime>
  <Words>177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Corbel</vt:lpstr>
      <vt:lpstr>Times New Roman</vt:lpstr>
      <vt:lpstr>Parallax</vt:lpstr>
      <vt:lpstr>Stock Market DASHBORD </vt:lpstr>
      <vt:lpstr>SUMMARY OF THE DATA</vt:lpstr>
      <vt:lpstr>🧾 Key Columns: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DOLLY SINGH</dc:creator>
  <cp:lastModifiedBy>DOLLY SINGH</cp:lastModifiedBy>
  <cp:revision>1</cp:revision>
  <dcterms:created xsi:type="dcterms:W3CDTF">2025-04-25T15:05:11Z</dcterms:created>
  <dcterms:modified xsi:type="dcterms:W3CDTF">2025-04-25T15:42:29Z</dcterms:modified>
</cp:coreProperties>
</file>