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12A"/>
    <a:srgbClr val="202938"/>
    <a:srgbClr val="7E2F28"/>
    <a:srgbClr val="614F4D"/>
    <a:srgbClr val="3A2F2E"/>
    <a:srgbClr val="0F3189"/>
    <a:srgbClr val="7A2E62"/>
    <a:srgbClr val="C65296"/>
    <a:srgbClr val="FDB7FE"/>
    <a:srgbClr val="8EA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9645"/>
            <a:ext cx="9144000" cy="1270635"/>
          </a:xfrm>
        </p:spPr>
        <p:txBody>
          <a:bodyPr/>
          <a:lstStyle/>
          <a:p>
            <a:r>
              <a:rPr lang="zh-TW" altLang="en-US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前端專題提案報告</a:t>
            </a:r>
            <a:endParaRPr lang="zh-TW" altLang="en-US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010" y="5307965"/>
            <a:ext cx="5423535" cy="927735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主題 /</a:t>
            </a:r>
            <a:r>
              <a:rPr lang="en-US" altLang="zh-TW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書法草書字帖網站 </a:t>
            </a:r>
            <a:endParaRPr lang="zh-TW" altLang="en-US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報告者 / 18-丁予情</a:t>
            </a:r>
            <a:endParaRPr lang="zh-TW" altLang="en-US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目錄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10" y="1598295"/>
            <a:ext cx="3218815" cy="435165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 主題構想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 視覺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 網站架構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 畫面配置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195580" y="-582930"/>
            <a:ext cx="12285345" cy="7806690"/>
            <a:chOff x="288" y="-642"/>
            <a:chExt cx="19347" cy="12294"/>
          </a:xfrm>
        </p:grpSpPr>
        <p:pic>
          <p:nvPicPr>
            <p:cNvPr id="9" name="Picture 8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0" name="Picture 9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主題構想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主題構想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1826895"/>
            <a:ext cx="5181600" cy="4348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10935" y="1825625"/>
            <a:ext cx="5102860" cy="4351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主題構想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9835" y="1598295"/>
            <a:ext cx="7988300" cy="435165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可以收藏喜歡的字帖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分享自己的作品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TW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/  </a:t>
            </a:r>
            <a:r>
              <a:rPr lang="zh-TW" altLang="en-US" sz="4400" dirty="0">
                <a:solidFill>
                  <a:schemeClr val="tx1"/>
                </a:solidFill>
                <a:latin typeface="Noto Sans CJK TC Black" panose="020B0A00000000000000" charset="-120"/>
                <a:ea typeface="Noto Sans CJK TC Black" panose="020B0A00000000000000" charset="-120"/>
                <a:cs typeface="+mj-cs"/>
              </a:rPr>
              <a:t>草書、行書</a:t>
            </a:r>
            <a:endParaRPr lang="zh-TW" altLang="en-US" sz="4400" dirty="0">
              <a:solidFill>
                <a:schemeClr val="tx1"/>
              </a:solidFill>
              <a:latin typeface="Noto Sans CJK TC Black" panose="020B0A00000000000000" charset="-120"/>
              <a:ea typeface="Noto Sans CJK TC Black" panose="020B0A00000000000000" charset="-12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網站架構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6" name="Flowchart: Process 5"/>
          <p:cNvSpPr/>
          <p:nvPr/>
        </p:nvSpPr>
        <p:spPr>
          <a:xfrm>
            <a:off x="949325" y="2933065"/>
            <a:ext cx="641985" cy="1587500"/>
          </a:xfrm>
          <a:prstGeom prst="flowChartProcess">
            <a:avLst/>
          </a:prstGeom>
          <a:solidFill>
            <a:srgbClr val="7E2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40765" y="3070225"/>
            <a:ext cx="459740" cy="13138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前</a:t>
            </a:r>
            <a:r>
              <a:rPr lang="en-US" altLang="zh-TW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臺</a:t>
            </a:r>
            <a:r>
              <a:rPr lang="en-US" altLang="zh-TW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  / </a:t>
            </a:r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首頁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075815" y="254889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066290" y="321437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2075815" y="387985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2075815" y="454533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2075815" y="5210810"/>
            <a:ext cx="1788160" cy="520700"/>
          </a:xfrm>
          <a:prstGeom prst="flowChartProcess">
            <a:avLst/>
          </a:prstGeom>
          <a:solidFill>
            <a:srgbClr val="202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6" idx="3"/>
            <a:endCxn id="10" idx="1"/>
          </p:cNvCxnSpPr>
          <p:nvPr/>
        </p:nvCxnSpPr>
        <p:spPr>
          <a:xfrm flipV="1">
            <a:off x="1591310" y="2809240"/>
            <a:ext cx="484505" cy="917575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</p:cNvCxnSpPr>
          <p:nvPr/>
        </p:nvCxnSpPr>
        <p:spPr>
          <a:xfrm flipV="1">
            <a:off x="1591310" y="3435985"/>
            <a:ext cx="484505" cy="290830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595755" y="3734435"/>
            <a:ext cx="480060" cy="375285"/>
          </a:xfrm>
          <a:prstGeom prst="bentConnector3">
            <a:avLst>
              <a:gd name="adj1" fmla="val 501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9" idx="1"/>
          </p:cNvCxnSpPr>
          <p:nvPr/>
        </p:nvCxnSpPr>
        <p:spPr>
          <a:xfrm>
            <a:off x="1591310" y="3726815"/>
            <a:ext cx="484505" cy="1744345"/>
          </a:xfrm>
          <a:prstGeom prst="bentConnector3">
            <a:avLst>
              <a:gd name="adj1" fmla="val 500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8" idx="1"/>
          </p:cNvCxnSpPr>
          <p:nvPr/>
        </p:nvCxnSpPr>
        <p:spPr>
          <a:xfrm rot="5400000" flipV="1">
            <a:off x="1400175" y="4130040"/>
            <a:ext cx="1113790" cy="2368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294255" y="262509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精選字帖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2284730" y="329057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書法入門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94255" y="395605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作品分享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294255" y="462153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常見問題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294255" y="5287010"/>
            <a:ext cx="135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店家資訊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112895" y="1813560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4263073" y="1889760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草書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4112895" y="2411095"/>
            <a:ext cx="1191895" cy="520700"/>
          </a:xfrm>
          <a:prstGeom prst="flowChartProcess">
            <a:avLst/>
          </a:prstGeom>
          <a:solidFill>
            <a:srgbClr val="45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4263073" y="248729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TW" altLang="en-US">
                <a:solidFill>
                  <a:schemeClr val="bg1"/>
                </a:solidFill>
                <a:latin typeface="Noto Sans CJK TC Bold" panose="020B0800000000000000" charset="-120"/>
                <a:ea typeface="Noto Sans CJK TC Bold" panose="020B0800000000000000" charset="-120"/>
              </a:rPr>
              <a:t>行書</a:t>
            </a:r>
            <a:endParaRPr lang="zh-TW" altLang="en-US">
              <a:solidFill>
                <a:schemeClr val="bg1"/>
              </a:solidFill>
              <a:latin typeface="Noto Sans CJK TC Bold" panose="020B0800000000000000" charset="-120"/>
              <a:ea typeface="Noto Sans CJK TC Bold" panose="020B0800000000000000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sp>
        <p:nvSpPr>
          <p:cNvPr id="3" name="Content Placeholder 2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zh-TW" altLang="en-US" sz="6000" dirty="0">
                <a:solidFill>
                  <a:srgbClr val="614F4D"/>
                </a:solidFill>
                <a:latin typeface="Noto Sans CJK TC Black" panose="020B0A00000000000000" charset="-120"/>
                <a:ea typeface="Noto Sans CJK TC Black" panose="020B0A00000000000000" charset="-120"/>
              </a:rPr>
              <a:t>主題配色</a:t>
            </a:r>
            <a:endParaRPr lang="zh-TW" altLang="en-US" sz="6000" dirty="0">
              <a:solidFill>
                <a:srgbClr val="614F4D"/>
              </a:solidFill>
              <a:latin typeface="Noto Sans CJK TC Black" panose="020B0A00000000000000" charset="-120"/>
              <a:ea typeface="Noto Sans CJK TC Black" panose="020B0A00000000000000" charset="-12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95580" y="-582930"/>
            <a:ext cx="12285345" cy="7806055"/>
            <a:chOff x="288" y="-642"/>
            <a:chExt cx="19347" cy="12293"/>
          </a:xfrm>
        </p:grpSpPr>
        <p:sp>
          <p:nvSpPr>
            <p:cNvPr id="13" name="Rounded Rectangle 12"/>
            <p:cNvSpPr/>
            <p:nvPr/>
          </p:nvSpPr>
          <p:spPr>
            <a:xfrm>
              <a:off x="2784" y="2517"/>
              <a:ext cx="14313" cy="7568"/>
            </a:xfrm>
            <a:prstGeom prst="roundRect">
              <a:avLst>
                <a:gd name="adj" fmla="val 5787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" name="Picture 13" descr="鳥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-642"/>
              <a:ext cx="5250" cy="5895"/>
            </a:xfrm>
            <a:prstGeom prst="rect">
              <a:avLst/>
            </a:prstGeom>
          </p:spPr>
        </p:pic>
        <p:pic>
          <p:nvPicPr>
            <p:cNvPr id="15" name="Picture 14" descr="mountain"/>
            <p:cNvPicPr>
              <a:picLocks noChangeAspect="1"/>
            </p:cNvPicPr>
            <p:nvPr/>
          </p:nvPicPr>
          <p:blipFill>
            <a:blip r:embed="rId3"/>
            <a:srcRect t="62647"/>
            <a:stretch>
              <a:fillRect/>
            </a:stretch>
          </p:blipFill>
          <p:spPr>
            <a:xfrm>
              <a:off x="9315" y="5987"/>
              <a:ext cx="10320" cy="5665"/>
            </a:xfrm>
            <a:prstGeom prst="rect">
              <a:avLst/>
            </a:prstGeom>
          </p:spPr>
        </p:pic>
      </p:grp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5830" y="1691005"/>
            <a:ext cx="10515600" cy="2277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Presentation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Noto Sans CJK TC Black</vt:lpstr>
      <vt:lpstr>Microsoft YaHei</vt:lpstr>
      <vt:lpstr>Arial Unicode MS</vt:lpstr>
      <vt:lpstr>Calibri Light</vt:lpstr>
      <vt:lpstr>Calibri</vt:lpstr>
      <vt:lpstr>新細明體</vt:lpstr>
      <vt:lpstr>Bahnschrift Condensed</vt:lpstr>
      <vt:lpstr>Noto Sans CJK TC Bold</vt:lpstr>
      <vt:lpstr>Office Theme</vt:lpstr>
      <vt:lpstr>前端專題提案報告</vt:lpstr>
      <vt:lpstr>目錄</vt:lpstr>
      <vt:lpstr>主題構想</vt:lpstr>
      <vt:lpstr>主題構想</vt:lpstr>
      <vt:lpstr>主題構想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前端專題提案報告</dc:title>
  <dc:creator/>
  <cp:lastModifiedBy>Administrator</cp:lastModifiedBy>
  <cp:revision>2</cp:revision>
  <dcterms:created xsi:type="dcterms:W3CDTF">2022-01-12T14:46:00Z</dcterms:created>
  <dcterms:modified xsi:type="dcterms:W3CDTF">2022-01-13T13:55:06Z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D96B56F3DCC14D0D94FD5E2D27F264A0</vt:lpwstr>
  </property>
  <property fmtid="{D5CDD505-2E9C-101B-9397-08002B2CF9AE}" pid="3" name="KSOProductBuildVer">
    <vt:lpwstr>1033-11.2.0.10307</vt:lpwstr>
  </property>
</Properties>
</file>