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90" autoAdjust="0"/>
    <p:restoredTop sz="94660"/>
  </p:normalViewPr>
  <p:slideViewPr>
    <p:cSldViewPr snapToGrid="0">
      <p:cViewPr>
        <p:scale>
          <a:sx n="66" d="100"/>
          <a:sy n="66" d="100"/>
        </p:scale>
        <p:origin x="62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12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8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50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02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29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9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57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0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2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6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038B-EC77-4CF3-9C1A-E13B8B381EE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9879-AD02-4DAA-AA67-BF20C1904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2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188570" y="498582"/>
            <a:ext cx="2929682" cy="26080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6165" y="486889"/>
            <a:ext cx="2615176" cy="3716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76892" y="1083154"/>
            <a:ext cx="262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289245" y="600356"/>
            <a:ext cx="148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Users/</a:t>
            </a:r>
            <a:r>
              <a:rPr lang="zh-TW" altLang="en-US" dirty="0" smtClean="0"/>
              <a:t>使用者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9214" y="7223071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User/</a:t>
            </a:r>
            <a:r>
              <a:rPr lang="zh-TW" altLang="en-US" dirty="0" smtClean="0"/>
              <a:t>使用者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84710" y="1165632"/>
            <a:ext cx="2416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Account: String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Password: Number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Email: String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Age: Number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Role: 0 or 1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Tokens: [String]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Cart: Orders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Work: works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Book: books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Image: String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996208" y="498582"/>
            <a:ext cx="2615176" cy="26080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7986935" y="1094847"/>
            <a:ext cx="262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599288" y="612049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Products/</a:t>
            </a:r>
            <a:r>
              <a:rPr lang="zh-TW" altLang="en-US" dirty="0" smtClean="0"/>
              <a:t>商品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171538" y="1177325"/>
            <a:ext cx="2416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name : String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price : Number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description : String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Image: String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Category: </a:t>
            </a:r>
            <a:r>
              <a:rPr lang="en-US" altLang="zh-TW" dirty="0" err="1" smtClean="0"/>
              <a:t>enum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zh-TW" altLang="en-US" dirty="0" smtClean="0"/>
              <a:t>明信片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賀卡</a:t>
            </a:r>
            <a:r>
              <a:rPr lang="en-US" altLang="zh-TW" dirty="0" smtClean="0"/>
              <a:t>, …]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87841" y="1165632"/>
            <a:ext cx="2633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User: user(ref)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Products: products(ref)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date</a:t>
            </a:r>
            <a:endParaRPr lang="zh-TW" altLang="en-US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179297" y="1083154"/>
            <a:ext cx="2938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791650" y="600356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Orders/</a:t>
            </a:r>
            <a:r>
              <a:rPr lang="zh-TW" altLang="en-US" dirty="0" smtClean="0"/>
              <a:t>購物車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23" idx="1"/>
          </p:cNvCxnSpPr>
          <p:nvPr/>
        </p:nvCxnSpPr>
        <p:spPr>
          <a:xfrm flipH="1" flipV="1">
            <a:off x="3292068" y="1798290"/>
            <a:ext cx="896502" cy="4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179297" y="3220051"/>
            <a:ext cx="2929682" cy="20975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4170024" y="3804623"/>
            <a:ext cx="2938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782377" y="3321825"/>
            <a:ext cx="17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works/</a:t>
            </a:r>
            <a:r>
              <a:rPr lang="zh-TW" altLang="en-US" dirty="0" smtClean="0"/>
              <a:t>上傳作品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287841" y="3969599"/>
            <a:ext cx="263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User: user(ref)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Image: String</a:t>
            </a:r>
          </a:p>
        </p:txBody>
      </p:sp>
      <p:sp>
        <p:nvSpPr>
          <p:cNvPr id="40" name="矩形 39"/>
          <p:cNvSpPr/>
          <p:nvPr/>
        </p:nvSpPr>
        <p:spPr>
          <a:xfrm>
            <a:off x="686165" y="4466497"/>
            <a:ext cx="2929682" cy="20975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676892" y="5051069"/>
            <a:ext cx="2938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289245" y="4568271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Books/ </a:t>
            </a:r>
            <a:r>
              <a:rPr lang="zh-TW" altLang="en-US" dirty="0" smtClean="0"/>
              <a:t>字帖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29637" y="5206767"/>
            <a:ext cx="2633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User: user(ref)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Image: String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altLang="zh-TW" dirty="0" smtClean="0"/>
              <a:t>Category: </a:t>
            </a:r>
            <a:r>
              <a:rPr lang="en-US" altLang="zh-TW" dirty="0" err="1" smtClean="0"/>
              <a:t>enum</a:t>
            </a:r>
            <a:endParaRPr lang="en-US" altLang="zh-TW" dirty="0" smtClean="0"/>
          </a:p>
        </p:txBody>
      </p:sp>
      <p:cxnSp>
        <p:nvCxnSpPr>
          <p:cNvPr id="45" name="肘形接點 44"/>
          <p:cNvCxnSpPr>
            <a:stCxn id="36" idx="1"/>
            <a:endCxn id="15" idx="3"/>
          </p:cNvCxnSpPr>
          <p:nvPr/>
        </p:nvCxnSpPr>
        <p:spPr>
          <a:xfrm rot="10800000">
            <a:off x="3301343" y="2596794"/>
            <a:ext cx="877955" cy="16720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4" idx="2"/>
          </p:cNvCxnSpPr>
          <p:nvPr/>
        </p:nvCxnSpPr>
        <p:spPr>
          <a:xfrm>
            <a:off x="1993753" y="4203865"/>
            <a:ext cx="0" cy="26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3" idx="3"/>
            <a:endCxn id="18" idx="1"/>
          </p:cNvCxnSpPr>
          <p:nvPr/>
        </p:nvCxnSpPr>
        <p:spPr>
          <a:xfrm>
            <a:off x="7118252" y="1802584"/>
            <a:ext cx="877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4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102</Words>
  <Application>Microsoft Office PowerPoint</Application>
  <PresentationFormat>寬螢幕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2022-01-18T05:24:30Z</dcterms:created>
  <dcterms:modified xsi:type="dcterms:W3CDTF">2022-01-18T07:57:06Z</dcterms:modified>
</cp:coreProperties>
</file>