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43c70825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43c70825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4611872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4611872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16600" y="344975"/>
            <a:ext cx="331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200">
                <a:solidFill>
                  <a:schemeClr val="lt2"/>
                </a:solidFill>
              </a:rPr>
              <a:t>challenge 1</a:t>
            </a:r>
            <a:endParaRPr b="1" sz="2200">
              <a:solidFill>
                <a:schemeClr val="lt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807025" y="1133775"/>
            <a:ext cx="1860900" cy="70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033375" y="2754000"/>
            <a:ext cx="1408200" cy="70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91050" y="2754000"/>
            <a:ext cx="1408200" cy="70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75700" y="2754000"/>
            <a:ext cx="1408200" cy="70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>
            <a:off x="3463000" y="1873200"/>
            <a:ext cx="916800" cy="880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7" idx="0"/>
          </p:cNvCxnSpPr>
          <p:nvPr/>
        </p:nvCxnSpPr>
        <p:spPr>
          <a:xfrm flipH="1" rot="10800000">
            <a:off x="1095150" y="1873200"/>
            <a:ext cx="950700" cy="880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56" idx="0"/>
            <a:endCxn id="55" idx="2"/>
          </p:cNvCxnSpPr>
          <p:nvPr/>
        </p:nvCxnSpPr>
        <p:spPr>
          <a:xfrm rot="10800000">
            <a:off x="2737475" y="1836000"/>
            <a:ext cx="0" cy="918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/>
          <p:nvPr/>
        </p:nvSpPr>
        <p:spPr>
          <a:xfrm>
            <a:off x="5891150" y="1170750"/>
            <a:ext cx="2045700" cy="2285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3"/>
          <p:cNvCxnSpPr>
            <a:stCxn id="55" idx="3"/>
            <a:endCxn id="62" idx="1"/>
          </p:cNvCxnSpPr>
          <p:nvPr/>
        </p:nvCxnSpPr>
        <p:spPr>
          <a:xfrm>
            <a:off x="3667925" y="1484925"/>
            <a:ext cx="2223300" cy="828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64" name="Google Shape;64;p13"/>
          <p:cNvSpPr/>
          <p:nvPr/>
        </p:nvSpPr>
        <p:spPr>
          <a:xfrm>
            <a:off x="7147600" y="4029775"/>
            <a:ext cx="1626600" cy="828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5083900" y="4029775"/>
            <a:ext cx="1626600" cy="828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3"/>
          <p:cNvCxnSpPr>
            <a:stCxn id="65" idx="0"/>
          </p:cNvCxnSpPr>
          <p:nvPr/>
        </p:nvCxnSpPr>
        <p:spPr>
          <a:xfrm flipH="1" rot="10800000">
            <a:off x="5897200" y="3499975"/>
            <a:ext cx="474000" cy="529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64" idx="0"/>
          </p:cNvCxnSpPr>
          <p:nvPr/>
        </p:nvCxnSpPr>
        <p:spPr>
          <a:xfrm rot="10800000">
            <a:off x="7504900" y="3524575"/>
            <a:ext cx="456000" cy="505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/>
          <p:nvPr/>
        </p:nvCxnSpPr>
        <p:spPr>
          <a:xfrm>
            <a:off x="5891150" y="1704000"/>
            <a:ext cx="2045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55" idx="1"/>
          </p:cNvCxnSpPr>
          <p:nvPr/>
        </p:nvCxnSpPr>
        <p:spPr>
          <a:xfrm>
            <a:off x="1807025" y="1484925"/>
            <a:ext cx="18609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stCxn id="57" idx="1"/>
          </p:cNvCxnSpPr>
          <p:nvPr/>
        </p:nvCxnSpPr>
        <p:spPr>
          <a:xfrm>
            <a:off x="391050" y="3105150"/>
            <a:ext cx="1408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033375" y="3105150"/>
            <a:ext cx="1408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>
            <a:off x="3675700" y="3105150"/>
            <a:ext cx="1408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65" idx="1"/>
          </p:cNvCxnSpPr>
          <p:nvPr/>
        </p:nvCxnSpPr>
        <p:spPr>
          <a:xfrm>
            <a:off x="5083900" y="4444075"/>
            <a:ext cx="1626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>
            <a:endCxn id="64" idx="3"/>
          </p:cNvCxnSpPr>
          <p:nvPr/>
        </p:nvCxnSpPr>
        <p:spPr>
          <a:xfrm>
            <a:off x="7147600" y="4444075"/>
            <a:ext cx="1626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 txBox="1"/>
          <p:nvPr/>
        </p:nvSpPr>
        <p:spPr>
          <a:xfrm>
            <a:off x="1807025" y="1069350"/>
            <a:ext cx="186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chemeClr val="dk1"/>
                </a:solidFill>
              </a:rPr>
              <a:t>ShareStrategy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897200" y="1221750"/>
            <a:ext cx="186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chemeClr val="dk1"/>
                </a:solidFill>
              </a:rPr>
              <a:t>PhoneCameraApp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91050" y="2730150"/>
            <a:ext cx="140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chemeClr val="dk1"/>
                </a:solidFill>
              </a:rPr>
              <a:t>Txt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033375" y="2730150"/>
            <a:ext cx="140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chemeClr val="dk1"/>
                </a:solidFill>
              </a:rPr>
              <a:t>Email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675700" y="2730150"/>
            <a:ext cx="140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chemeClr val="dk1"/>
                </a:solidFill>
              </a:rPr>
              <a:t>Social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083900" y="4029775"/>
            <a:ext cx="162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BasicCameraApp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7147600" y="4029775"/>
            <a:ext cx="162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CameraPlusApp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391050" y="3071400"/>
            <a:ext cx="140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share()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054800" y="3071400"/>
            <a:ext cx="140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share()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3718550" y="3071400"/>
            <a:ext cx="140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share()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083900" y="4473475"/>
            <a:ext cx="162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edit()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7147600" y="4473475"/>
            <a:ext cx="162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edit()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891150" y="1722013"/>
            <a:ext cx="2045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take()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edit()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save()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share()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setShareStrategy()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828450" y="1451088"/>
            <a:ext cx="186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share()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292725" y="914200"/>
            <a:ext cx="2045700" cy="1598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4"/>
          <p:cNvCxnSpPr/>
          <p:nvPr/>
        </p:nvCxnSpPr>
        <p:spPr>
          <a:xfrm>
            <a:off x="292725" y="1447450"/>
            <a:ext cx="2045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4"/>
          <p:cNvSpPr txBox="1"/>
          <p:nvPr/>
        </p:nvSpPr>
        <p:spPr>
          <a:xfrm>
            <a:off x="298775" y="965200"/>
            <a:ext cx="203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chemeClr val="dk1"/>
                </a:solidFill>
              </a:rPr>
              <a:t>Subject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92725" y="1465463"/>
            <a:ext cx="204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registerObserver()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removeObserver()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notifyObservers()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916600" y="195450"/>
            <a:ext cx="331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200">
                <a:solidFill>
                  <a:schemeClr val="lt2"/>
                </a:solidFill>
              </a:rPr>
              <a:t>challenge 3</a:t>
            </a:r>
            <a:endParaRPr b="1" sz="2200">
              <a:solidFill>
                <a:schemeClr val="lt2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695100" y="969150"/>
            <a:ext cx="2045700" cy="9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4"/>
          <p:cNvCxnSpPr/>
          <p:nvPr/>
        </p:nvCxnSpPr>
        <p:spPr>
          <a:xfrm>
            <a:off x="4695100" y="1502400"/>
            <a:ext cx="2045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4"/>
          <p:cNvSpPr txBox="1"/>
          <p:nvPr/>
        </p:nvSpPr>
        <p:spPr>
          <a:xfrm>
            <a:off x="4701150" y="1020150"/>
            <a:ext cx="203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chemeClr val="dk1"/>
                </a:solidFill>
              </a:rPr>
              <a:t>Observer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695100" y="1520413"/>
            <a:ext cx="20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dk1"/>
                </a:solidFill>
              </a:rPr>
              <a:t>update()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6809700" y="2824600"/>
            <a:ext cx="1934400" cy="1690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4"/>
          <p:cNvCxnSpPr/>
          <p:nvPr/>
        </p:nvCxnSpPr>
        <p:spPr>
          <a:xfrm>
            <a:off x="6801525" y="3306725"/>
            <a:ext cx="1942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4"/>
          <p:cNvSpPr txBox="1"/>
          <p:nvPr/>
        </p:nvSpPr>
        <p:spPr>
          <a:xfrm>
            <a:off x="6802500" y="2861850"/>
            <a:ext cx="193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chemeClr val="dk1"/>
                </a:solidFill>
              </a:rPr>
              <a:t>Alert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855200" y="3303825"/>
            <a:ext cx="19344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dk1"/>
                </a:solidFill>
              </a:rPr>
              <a:t>weather Station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dk1"/>
                </a:solidFill>
              </a:rPr>
              <a:t>alert()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dk1"/>
                </a:solidFill>
              </a:rPr>
              <a:t>update()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>
            <a:off x="6809700" y="3755975"/>
            <a:ext cx="1934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4"/>
          <p:cNvSpPr/>
          <p:nvPr/>
        </p:nvSpPr>
        <p:spPr>
          <a:xfrm>
            <a:off x="4750775" y="2827938"/>
            <a:ext cx="1934400" cy="1690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4"/>
          <p:cNvCxnSpPr/>
          <p:nvPr/>
        </p:nvCxnSpPr>
        <p:spPr>
          <a:xfrm>
            <a:off x="4742600" y="3310063"/>
            <a:ext cx="1942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/>
        </p:nvSpPr>
        <p:spPr>
          <a:xfrm>
            <a:off x="4726925" y="2861850"/>
            <a:ext cx="193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chemeClr val="dk1"/>
                </a:solidFill>
              </a:rPr>
              <a:t>Logger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4796275" y="3307163"/>
            <a:ext cx="19344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dk1"/>
                </a:solidFill>
              </a:rPr>
              <a:t>weatherStation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dk1"/>
                </a:solidFill>
              </a:rPr>
              <a:t>log()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dk1"/>
                </a:solidFill>
              </a:rPr>
              <a:t>update()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1" name="Google Shape;111;p14"/>
          <p:cNvCxnSpPr/>
          <p:nvPr/>
        </p:nvCxnSpPr>
        <p:spPr>
          <a:xfrm>
            <a:off x="4750775" y="3759313"/>
            <a:ext cx="1934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4"/>
          <p:cNvSpPr/>
          <p:nvPr/>
        </p:nvSpPr>
        <p:spPr>
          <a:xfrm>
            <a:off x="2638100" y="2827938"/>
            <a:ext cx="1934400" cy="1690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4"/>
          <p:cNvCxnSpPr/>
          <p:nvPr/>
        </p:nvCxnSpPr>
        <p:spPr>
          <a:xfrm>
            <a:off x="2629925" y="3310063"/>
            <a:ext cx="1942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4"/>
          <p:cNvSpPr txBox="1"/>
          <p:nvPr/>
        </p:nvSpPr>
        <p:spPr>
          <a:xfrm>
            <a:off x="2643250" y="2861850"/>
            <a:ext cx="194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chemeClr val="dk1"/>
                </a:solidFill>
              </a:rPr>
              <a:t>UserInterface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2607400" y="3295613"/>
            <a:ext cx="1934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1500">
                <a:solidFill>
                  <a:schemeClr val="dk1"/>
                </a:solidFill>
              </a:rPr>
              <a:t>weatherStation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dk1"/>
                </a:solidFill>
              </a:rPr>
              <a:t> display()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dk1"/>
                </a:solidFill>
              </a:rPr>
              <a:t> update()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6" name="Google Shape;116;p14"/>
          <p:cNvCxnSpPr/>
          <p:nvPr/>
        </p:nvCxnSpPr>
        <p:spPr>
          <a:xfrm>
            <a:off x="2638100" y="3759313"/>
            <a:ext cx="1934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4"/>
          <p:cNvSpPr/>
          <p:nvPr/>
        </p:nvSpPr>
        <p:spPr>
          <a:xfrm>
            <a:off x="292700" y="2817925"/>
            <a:ext cx="2045700" cy="2118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4"/>
          <p:cNvCxnSpPr/>
          <p:nvPr/>
        </p:nvCxnSpPr>
        <p:spPr>
          <a:xfrm>
            <a:off x="292700" y="3208472"/>
            <a:ext cx="2045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4"/>
          <p:cNvSpPr txBox="1"/>
          <p:nvPr/>
        </p:nvSpPr>
        <p:spPr>
          <a:xfrm>
            <a:off x="298750" y="2800940"/>
            <a:ext cx="203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WeatherStation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295775" y="4122876"/>
            <a:ext cx="20457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1200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registerObserver()</a:t>
            </a:r>
            <a:endParaRPr sz="1200">
              <a:solidFill>
                <a:srgbClr val="E8EAED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1200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removeObserver()</a:t>
            </a:r>
            <a:endParaRPr sz="1200">
              <a:solidFill>
                <a:srgbClr val="E8EAED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1200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notifyObservers()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21" name="Google Shape;121;p14"/>
          <p:cNvCxnSpPr/>
          <p:nvPr/>
        </p:nvCxnSpPr>
        <p:spPr>
          <a:xfrm>
            <a:off x="292700" y="4122872"/>
            <a:ext cx="2045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4"/>
          <p:cNvSpPr txBox="1"/>
          <p:nvPr/>
        </p:nvSpPr>
        <p:spPr>
          <a:xfrm>
            <a:off x="305425" y="3161400"/>
            <a:ext cx="2045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300">
                <a:solidFill>
                  <a:schemeClr val="dk1"/>
                </a:solidFill>
              </a:rPr>
              <a:t>temperature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300">
                <a:solidFill>
                  <a:schemeClr val="dk1"/>
                </a:solidFill>
              </a:rPr>
              <a:t>windSpeed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300">
                <a:solidFill>
                  <a:schemeClr val="dk1"/>
                </a:solidFill>
              </a:rPr>
              <a:t>pressure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300">
                <a:solidFill>
                  <a:schemeClr val="dk1"/>
                </a:solidFill>
              </a:rPr>
              <a:t>observers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23" name="Google Shape;123;p14"/>
          <p:cNvCxnSpPr>
            <a:stCxn id="112" idx="0"/>
            <a:endCxn id="101" idx="1"/>
          </p:cNvCxnSpPr>
          <p:nvPr/>
        </p:nvCxnSpPr>
        <p:spPr>
          <a:xfrm flipH="1" rot="10800000">
            <a:off x="3605300" y="1720638"/>
            <a:ext cx="1089900" cy="1107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4"/>
          <p:cNvCxnSpPr>
            <a:stCxn id="102" idx="0"/>
            <a:endCxn id="101" idx="3"/>
          </p:cNvCxnSpPr>
          <p:nvPr/>
        </p:nvCxnSpPr>
        <p:spPr>
          <a:xfrm rot="10800000">
            <a:off x="6740700" y="1720600"/>
            <a:ext cx="1036200" cy="1104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4"/>
          <p:cNvCxnSpPr>
            <a:stCxn id="107" idx="0"/>
            <a:endCxn id="101" idx="2"/>
          </p:cNvCxnSpPr>
          <p:nvPr/>
        </p:nvCxnSpPr>
        <p:spPr>
          <a:xfrm rot="10800000">
            <a:off x="5717975" y="1920738"/>
            <a:ext cx="0" cy="907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4"/>
          <p:cNvCxnSpPr/>
          <p:nvPr/>
        </p:nvCxnSpPr>
        <p:spPr>
          <a:xfrm rot="10800000">
            <a:off x="2345650" y="3142800"/>
            <a:ext cx="297600" cy="3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2338400" y="1000700"/>
            <a:ext cx="2321400" cy="12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28" name="Google Shape;128;p14"/>
          <p:cNvCxnSpPr>
            <a:stCxn id="119" idx="3"/>
            <a:endCxn id="95" idx="3"/>
          </p:cNvCxnSpPr>
          <p:nvPr/>
        </p:nvCxnSpPr>
        <p:spPr>
          <a:xfrm flipH="1" rot="10800000">
            <a:off x="2338450" y="1172990"/>
            <a:ext cx="600" cy="1820400"/>
          </a:xfrm>
          <a:prstGeom prst="bentConnector3">
            <a:avLst>
              <a:gd fmla="val 39691667" name="adj1"/>
            </a:avLst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/>
        </p:nvSpPr>
        <p:spPr>
          <a:xfrm>
            <a:off x="2916600" y="195450"/>
            <a:ext cx="331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200">
                <a:solidFill>
                  <a:schemeClr val="lt2"/>
                </a:solidFill>
              </a:rPr>
              <a:t>challenge 4</a:t>
            </a:r>
            <a:endParaRPr b="1" sz="2200">
              <a:solidFill>
                <a:schemeClr val="lt2"/>
              </a:solidFill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3312750" y="3592200"/>
            <a:ext cx="1739400" cy="1047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5"/>
          <p:cNvCxnSpPr/>
          <p:nvPr/>
        </p:nvCxnSpPr>
        <p:spPr>
          <a:xfrm>
            <a:off x="3312750" y="3978300"/>
            <a:ext cx="1739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5"/>
          <p:cNvSpPr txBox="1"/>
          <p:nvPr/>
        </p:nvSpPr>
        <p:spPr>
          <a:xfrm>
            <a:off x="3312750" y="3568350"/>
            <a:ext cx="173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chemeClr val="dk1"/>
                </a:solidFill>
              </a:rPr>
              <a:t>Cheese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3312750" y="3985800"/>
            <a:ext cx="1739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getDescription()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cost()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356975" y="2455800"/>
            <a:ext cx="1739400" cy="771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356975" y="2876550"/>
            <a:ext cx="1739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5"/>
          <p:cNvSpPr txBox="1"/>
          <p:nvPr/>
        </p:nvSpPr>
        <p:spPr>
          <a:xfrm>
            <a:off x="341500" y="2455950"/>
            <a:ext cx="173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chemeClr val="dk1"/>
                </a:solidFill>
              </a:rPr>
              <a:t>ThinCrustPizza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383450" y="2842800"/>
            <a:ext cx="161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cost()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1226450" y="974800"/>
            <a:ext cx="1849500" cy="1047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15"/>
          <p:cNvCxnSpPr/>
          <p:nvPr/>
        </p:nvCxnSpPr>
        <p:spPr>
          <a:xfrm>
            <a:off x="1226450" y="1360900"/>
            <a:ext cx="1849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5"/>
          <p:cNvSpPr txBox="1"/>
          <p:nvPr/>
        </p:nvSpPr>
        <p:spPr>
          <a:xfrm>
            <a:off x="1226450" y="950950"/>
            <a:ext cx="184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chemeClr val="dk1"/>
                </a:solidFill>
              </a:rPr>
              <a:t>Pizza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1226450" y="1368400"/>
            <a:ext cx="184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getDescription()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cost()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4964405" y="1026900"/>
            <a:ext cx="2136900" cy="1374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5"/>
          <p:cNvCxnSpPr/>
          <p:nvPr/>
        </p:nvCxnSpPr>
        <p:spPr>
          <a:xfrm>
            <a:off x="4955375" y="1509025"/>
            <a:ext cx="2145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5"/>
          <p:cNvSpPr txBox="1"/>
          <p:nvPr/>
        </p:nvSpPr>
        <p:spPr>
          <a:xfrm>
            <a:off x="4956452" y="1064150"/>
            <a:ext cx="213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chemeClr val="dk1"/>
                </a:solidFill>
              </a:rPr>
              <a:t>Topping Decorator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4946400" y="1515775"/>
            <a:ext cx="21369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dk1"/>
                </a:solidFill>
              </a:rPr>
              <a:t> Pizza pizza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dk1"/>
                </a:solidFill>
              </a:rPr>
              <a:t> </a:t>
            </a:r>
            <a:r>
              <a:rPr b="1" lang="ar">
                <a:solidFill>
                  <a:schemeClr val="dk1"/>
                </a:solidFill>
              </a:rPr>
              <a:t>getDescription()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50" name="Google Shape;150;p15"/>
          <p:cNvCxnSpPr/>
          <p:nvPr/>
        </p:nvCxnSpPr>
        <p:spPr>
          <a:xfrm>
            <a:off x="4964405" y="1958275"/>
            <a:ext cx="21369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5"/>
          <p:cNvSpPr/>
          <p:nvPr/>
        </p:nvSpPr>
        <p:spPr>
          <a:xfrm>
            <a:off x="2261975" y="2455950"/>
            <a:ext cx="1739400" cy="771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15"/>
          <p:cNvCxnSpPr/>
          <p:nvPr/>
        </p:nvCxnSpPr>
        <p:spPr>
          <a:xfrm>
            <a:off x="2261975" y="2876550"/>
            <a:ext cx="1739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5"/>
          <p:cNvSpPr txBox="1"/>
          <p:nvPr/>
        </p:nvSpPr>
        <p:spPr>
          <a:xfrm>
            <a:off x="2261975" y="2455950"/>
            <a:ext cx="173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chemeClr val="dk1"/>
                </a:solidFill>
              </a:rPr>
              <a:t>ThickCrustPizza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2261974" y="2842800"/>
            <a:ext cx="161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cost()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5141550" y="3592200"/>
            <a:ext cx="1739400" cy="1047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15"/>
          <p:cNvCxnSpPr/>
          <p:nvPr/>
        </p:nvCxnSpPr>
        <p:spPr>
          <a:xfrm>
            <a:off x="5141550" y="3978300"/>
            <a:ext cx="1739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5"/>
          <p:cNvSpPr txBox="1"/>
          <p:nvPr/>
        </p:nvSpPr>
        <p:spPr>
          <a:xfrm>
            <a:off x="5141550" y="3598950"/>
            <a:ext cx="173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chemeClr val="dk1"/>
                </a:solidFill>
              </a:rPr>
              <a:t>Olives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5141550" y="3985800"/>
            <a:ext cx="1739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getDescription()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cost()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6970350" y="3592200"/>
            <a:ext cx="1739400" cy="1047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15"/>
          <p:cNvCxnSpPr/>
          <p:nvPr/>
        </p:nvCxnSpPr>
        <p:spPr>
          <a:xfrm>
            <a:off x="6970350" y="3978300"/>
            <a:ext cx="1739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5"/>
          <p:cNvSpPr txBox="1"/>
          <p:nvPr/>
        </p:nvSpPr>
        <p:spPr>
          <a:xfrm>
            <a:off x="6970350" y="3568350"/>
            <a:ext cx="173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chemeClr val="dk1"/>
                </a:solidFill>
              </a:rPr>
              <a:t>Peppers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6970350" y="3985800"/>
            <a:ext cx="1739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getDescription()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cost()</a:t>
            </a:r>
            <a:endParaRPr b="1" sz="1300">
              <a:solidFill>
                <a:schemeClr val="dk1"/>
              </a:solidFill>
            </a:endParaRPr>
          </a:p>
        </p:txBody>
      </p:sp>
      <p:cxnSp>
        <p:nvCxnSpPr>
          <p:cNvPr id="163" name="Google Shape;163;p15"/>
          <p:cNvCxnSpPr>
            <a:stCxn id="157" idx="0"/>
            <a:endCxn id="149" idx="2"/>
          </p:cNvCxnSpPr>
          <p:nvPr/>
        </p:nvCxnSpPr>
        <p:spPr>
          <a:xfrm flipH="1" rot="10800000">
            <a:off x="6011250" y="2400750"/>
            <a:ext cx="3600" cy="1198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5"/>
          <p:cNvCxnSpPr>
            <a:stCxn id="161" idx="0"/>
          </p:cNvCxnSpPr>
          <p:nvPr/>
        </p:nvCxnSpPr>
        <p:spPr>
          <a:xfrm rot="10800000">
            <a:off x="6951750" y="2455650"/>
            <a:ext cx="888300" cy="1112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5"/>
          <p:cNvCxnSpPr>
            <a:stCxn id="136" idx="0"/>
          </p:cNvCxnSpPr>
          <p:nvPr/>
        </p:nvCxnSpPr>
        <p:spPr>
          <a:xfrm flipH="1" rot="10800000">
            <a:off x="4182450" y="2443350"/>
            <a:ext cx="924300" cy="1125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5"/>
          <p:cNvCxnSpPr>
            <a:stCxn id="153" idx="0"/>
          </p:cNvCxnSpPr>
          <p:nvPr/>
        </p:nvCxnSpPr>
        <p:spPr>
          <a:xfrm rot="10800000">
            <a:off x="2675675" y="2089050"/>
            <a:ext cx="456000" cy="366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5"/>
          <p:cNvCxnSpPr>
            <a:stCxn id="140" idx="0"/>
          </p:cNvCxnSpPr>
          <p:nvPr/>
        </p:nvCxnSpPr>
        <p:spPr>
          <a:xfrm flipH="1" rot="10800000">
            <a:off x="1211200" y="2077050"/>
            <a:ext cx="352500" cy="378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5"/>
          <p:cNvCxnSpPr/>
          <p:nvPr/>
        </p:nvCxnSpPr>
        <p:spPr>
          <a:xfrm rot="10800000">
            <a:off x="3091675" y="1104913"/>
            <a:ext cx="1857000" cy="24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69" name="Google Shape;169;p15"/>
          <p:cNvCxnSpPr/>
          <p:nvPr/>
        </p:nvCxnSpPr>
        <p:spPr>
          <a:xfrm rot="10800000">
            <a:off x="3115325" y="1234100"/>
            <a:ext cx="1832700" cy="464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