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metadata" ContentType="application/binary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3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3" r:id="rId11"/>
    <p:sldId id="1304" r:id="rId12"/>
    <p:sldId id="1286" r:id="rId13"/>
    <p:sldId id="1287" r:id="rId14"/>
    <p:sldId id="1292" r:id="rId15"/>
    <p:sldId id="1293" r:id="rId16"/>
    <p:sldId id="1294" r:id="rId17"/>
    <p:sldId id="1295" r:id="rId18"/>
    <p:sldId id="1296" r:id="rId19"/>
    <p:sldId id="1297" r:id="rId20"/>
    <p:sldId id="1288" r:id="rId21"/>
    <p:sldId id="1249" r:id="rId22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3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0EFA8-133E-C6F0-4BF0-CA553FAF2DD6}" v="4" dt="2024-04-01T08:18:52.423"/>
    <p1510:client id="{EC8EA0C5-BD5F-4302-91C7-5AB04215853C}" v="5" dt="2024-04-01T08:17:11.322"/>
    <p1510:client id="{F9605AE3-8B2D-ECAA-E135-55D4A33FAE2F}" v="15" dt="2024-04-01T06:55:39.4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9927" autoAdjust="0"/>
    <p:restoredTop sz="94660"/>
  </p:normalViewPr>
  <p:slideViewPr>
    <p:cSldViewPr snapToGrid="0">
      <p:cViewPr varScale="1">
        <p:scale>
          <a:sx n="91" d="100"/>
          <a:sy n="91" d="100"/>
        </p:scale>
        <p:origin x="-1014" y="-96"/>
      </p:cViewPr>
      <p:guideLst>
        <p:guide orient="horz" pos="612"/>
        <p:guide orient="horz" pos="876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IN"/>
        </a:p>
      </dgm:t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pPr algn="r"/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pPr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pPr/>
              <a:t>4/28/2024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1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xmlns="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3F58464-A114-244B-EF0C-6FE8EEDA9F75}"/>
              </a:ext>
            </a:extLst>
          </p:cNvPr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:a16="http://schemas.microsoft.com/office/drawing/2014/main" xmlns="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3DEA4E5-E1F9-7C2B-5D82-B9EBDB357F79}"/>
              </a:ext>
            </a:extLst>
          </p:cNvPr>
          <p:cNvSpPr txBox="1"/>
          <p:nvPr/>
        </p:nvSpPr>
        <p:spPr>
          <a:xfrm>
            <a:off x="1095095" y="3956068"/>
            <a:ext cx="2888326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:SHREE VARSHENEE K 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: 511321205035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xmlns="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Name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C20BD188-F1AC-8947-CAF9-F4BF1056D5B6}"/>
              </a:ext>
            </a:extLst>
          </p:cNvPr>
          <p:cNvSpPr txBox="1"/>
          <p:nvPr/>
        </p:nvSpPr>
        <p:spPr>
          <a:xfrm>
            <a:off x="5693356" y="3956068"/>
            <a:ext cx="209555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KINGSTON ENGINEERING COLLEGE,VELLORE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xmlns="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xmlns="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590"/>
    </mc:Choice>
    <mc:Fallback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Modelling &amp; Results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xmlns="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xmlns="" val="286372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9B7586-5B6F-C8C7-E175-4BE77E84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50" y="613142"/>
            <a:ext cx="8832300" cy="451933"/>
          </a:xfrm>
        </p:spPr>
        <p:txBody>
          <a:bodyPr/>
          <a:lstStyle/>
          <a:p>
            <a:pPr algn="ctr"/>
            <a:r>
              <a:rPr lang="en-US"/>
              <a:t>Homepage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D94FBF9-636B-1E68-241E-ECCF1475C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389600"/>
            <a:ext cx="8696833" cy="3179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0875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01132"/>
            <a:ext cx="7886430" cy="666517"/>
          </a:xfrm>
        </p:spPr>
        <p:txBody>
          <a:bodyPr/>
          <a:lstStyle/>
          <a:p>
            <a:pPr algn="ctr"/>
            <a:r>
              <a:rPr lang="en-US" b="1" dirty="0"/>
              <a:t>About-Us-Page</a:t>
            </a:r>
          </a:p>
        </p:txBody>
      </p:sp>
    </p:spTree>
    <p:extLst>
      <p:ext uri="{BB962C8B-B14F-4D97-AF65-F5344CB8AC3E}">
        <p14:creationId xmlns:p14="http://schemas.microsoft.com/office/powerpoint/2010/main" xmlns="" val="2120792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35000"/>
            <a:ext cx="7886430" cy="632649"/>
          </a:xfrm>
        </p:spPr>
        <p:txBody>
          <a:bodyPr/>
          <a:lstStyle/>
          <a:p>
            <a:pPr algn="ctr"/>
            <a:r>
              <a:rPr lang="en-US" b="1" dirty="0"/>
              <a:t>Service-Page</a:t>
            </a:r>
          </a:p>
        </p:txBody>
      </p:sp>
    </p:spTree>
    <p:extLst>
      <p:ext uri="{BB962C8B-B14F-4D97-AF65-F5344CB8AC3E}">
        <p14:creationId xmlns:p14="http://schemas.microsoft.com/office/powerpoint/2010/main" xmlns="" val="1072815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3AD8D6-8C5D-C4E6-9FAF-14FAFF2C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43466"/>
            <a:ext cx="7886430" cy="624183"/>
          </a:xfrm>
        </p:spPr>
        <p:txBody>
          <a:bodyPr/>
          <a:lstStyle/>
          <a:p>
            <a:pPr algn="ctr"/>
            <a:r>
              <a:rPr lang="en-US" b="1"/>
              <a:t>Departments-Page</a:t>
            </a:r>
          </a:p>
        </p:txBody>
      </p:sp>
    </p:spTree>
    <p:extLst>
      <p:ext uri="{BB962C8B-B14F-4D97-AF65-F5344CB8AC3E}">
        <p14:creationId xmlns:p14="http://schemas.microsoft.com/office/powerpoint/2010/main" xmlns="" val="1213150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2E42AA-3E13-629A-6815-A8A44897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18066"/>
            <a:ext cx="7886430" cy="649583"/>
          </a:xfrm>
        </p:spPr>
        <p:txBody>
          <a:bodyPr/>
          <a:lstStyle/>
          <a:p>
            <a:pPr algn="ctr"/>
            <a:r>
              <a:rPr lang="en-US" b="1" dirty="0"/>
              <a:t>Blog-Page</a:t>
            </a:r>
          </a:p>
        </p:txBody>
      </p:sp>
    </p:spTree>
    <p:extLst>
      <p:ext uri="{BB962C8B-B14F-4D97-AF65-F5344CB8AC3E}">
        <p14:creationId xmlns:p14="http://schemas.microsoft.com/office/powerpoint/2010/main" xmlns="" val="299461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3" y="719666"/>
            <a:ext cx="8421857" cy="547983"/>
          </a:xfrm>
        </p:spPr>
        <p:txBody>
          <a:bodyPr/>
          <a:lstStyle/>
          <a:p>
            <a:r>
              <a:rPr lang="en-IN" sz="1600" b="1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/>
            </a:r>
            <a:br>
              <a:rPr lang="en-US" b="0" i="0">
                <a:solidFill>
                  <a:srgbClr val="374151"/>
                </a:solidFill>
                <a:effectLst/>
                <a:latin typeface="Söhne"/>
              </a:rPr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3128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Conclusion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xmlns="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xmlns="" val="2018878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xmlns="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xmlns="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xmlns="" id="{5EA4B0C5-E33A-D592-C106-2AB96DBFDD04}"/>
              </a:ext>
            </a:extLst>
          </p:cNvPr>
          <p:cNvSpPr txBox="1"/>
          <p:nvPr/>
        </p:nvSpPr>
        <p:spPr>
          <a:xfrm>
            <a:off x="1571630" y="3183633"/>
            <a:ext cx="5839143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>
                <a:latin typeface="+mj-lt"/>
              </a:rPr>
              <a:t>Building Bus Reservation System using Python and Django</a:t>
            </a:r>
            <a:endParaRPr lang="en-US" sz="1600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xmlns="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xmlns="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Abstract</a:t>
            </a:r>
            <a:endParaRPr lang="en-IN" sz="16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xmlns="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xmlns="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Problem Statement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xmlns="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xmlns="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xmlns="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xmlns="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Proposed Solution</a:t>
            </a:r>
            <a:endParaRPr lang="en-IN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46B7C3C-D3E3-FF07-EEDD-95F0B593D118}"/>
              </a:ext>
            </a:extLst>
          </p:cNvPr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xmlns="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xmlns="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A0896F70-0E57-B001-3C98-BB76EA937037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xmlns="" id="{FB315134-FD10-6E28-FDC9-29E7F29C2454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xmlns="" val="4874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425A5131-6F83-AD76-5E52-14CCB9D908F9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xmlns="" id="{9D85AD23-D3D0-C7F5-13BD-C3746B44AE9A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xmlns="" val="3832645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xmlns="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xmlns="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xmlns="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xmlns="" val="10832456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95</Words>
  <Application>Microsoft Office PowerPoint</Application>
  <PresentationFormat>On-screen Show (16:9)</PresentationFormat>
  <Paragraphs>40</Paragraphs>
  <Slides>18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  <vt:variant>
        <vt:lpstr>Custom Shows</vt:lpstr>
      </vt:variant>
      <vt:variant>
        <vt:i4>1</vt:i4>
      </vt:variant>
    </vt:vector>
  </HeadingPairs>
  <TitlesOfParts>
    <vt:vector size="20" baseType="lpstr">
      <vt:lpstr>Simple Light</vt:lpstr>
      <vt:lpstr>Slide 1</vt:lpstr>
      <vt:lpstr>Slide 2</vt:lpstr>
      <vt:lpstr>Abstract</vt:lpstr>
      <vt:lpstr>Problem Statement</vt:lpstr>
      <vt:lpstr>Project Overview</vt:lpstr>
      <vt:lpstr>Proposed Solution</vt:lpstr>
      <vt:lpstr>Slide 7</vt:lpstr>
      <vt:lpstr>Slide 8</vt:lpstr>
      <vt:lpstr>Technology Used</vt:lpstr>
      <vt:lpstr>Modelling &amp; Results</vt:lpstr>
      <vt:lpstr>Homepage</vt:lpstr>
      <vt:lpstr>About-Us-Page</vt:lpstr>
      <vt:lpstr>Service-Page</vt:lpstr>
      <vt:lpstr>Departments-Page</vt:lpstr>
      <vt:lpstr>Blog-Page</vt:lpstr>
      <vt:lpstr>Future Enhancements: 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harshaa</cp:lastModifiedBy>
  <cp:revision>7</cp:revision>
  <dcterms:modified xsi:type="dcterms:W3CDTF">2024-04-28T14:24:34Z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