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1CC9-ACB5-0A1D-45ED-C9C32586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3688-8238-41EE-1C0F-4E085EFF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C6C8-D24B-4AE4-C2EC-9F1CA403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337-8485-2A37-D45B-648899D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C953-7E60-8767-C47F-49F7F48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7F5-E1CB-4393-27D4-DAC5E90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A6584-E282-2236-2EE7-A56FC8E0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1ED5-4C35-18D9-8135-6576809B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9829-F3E6-0820-EED5-88C3140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BE46-35FC-8B32-4B67-FEE9C85C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509D-AF9F-3FD2-F548-B72F1F564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EA5A-7C88-5D0E-154F-1E8E5866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FB8F-9D3D-8C3E-42D5-5FDAA6A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D692-E429-9210-FAE6-E81E8FE4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1296-1AF9-33C8-A77C-F09AFEBF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7F77-89EF-7562-FABC-B1830D33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A8D6-FC3E-0A20-72FD-6793123C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BA7B-3F9F-CA72-3ED2-3274B1A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E9AE-45EB-CA8D-A3CD-56694728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40C0-19D5-21CC-A1DB-9D76C3D1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8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64E-DDE2-780B-BE7D-6DDFA073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7534-9C79-92A9-D7FF-A4B43F64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582F-BC69-4374-C582-B045975F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43A1-97FB-F3A2-0D0D-78CE9BD6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CA7B-8BE0-679F-19C3-E1791F8D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0C0C-A94F-0C83-6F2E-9F64DAE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79EC-DC22-438B-6D43-B7CF7940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1DD-ACB8-76C0-4589-244D1955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E155-3919-3CB7-069F-9FEF96B9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FEE0-B1D2-6B57-BE20-71A480D7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BFB7-2CEF-C92D-8E83-34704F14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222E-47B6-A9E2-9657-F02A4FF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1BED-2B3E-92CD-EF15-73A75741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D821-3DC4-6733-B239-E7A00A1A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56EAF-FFA9-81BA-86F3-4AA23D6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54434-AB9C-B26E-1D34-DF0F35C4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84033-390B-FD6F-CD9A-80DC072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2D9BA-8D7A-2376-16D1-9B8B538B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030DE-23E8-01AE-8442-357C21A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3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1109-EB8B-D58E-B297-759BB803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B1CC7-30BD-43AF-5AF7-1BAC5837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2665E-1E44-7628-859E-B1CA1C9D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2C0B-77C9-B2AF-59A7-20688A79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C7AB-19C7-C78E-3B0F-1B15BC3B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BE667-CF48-A803-72E9-784CD36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5A407-C63D-9FE0-09A5-12CAE72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0E8-BF9D-D739-6F68-0B625FE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FFCD-45BB-AF7D-8B76-70B40B2A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4759A-36A3-3C37-AA9E-F1220ADE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D587-B427-1B26-1590-D65351E2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9FFA-54FB-4F73-84E6-4BB48547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23D1-C2FD-3D72-CA3C-09DD7B8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AA9A-CAE6-C7A6-E584-C97CB49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9C03C-C6A2-FC74-974E-C9BD61D2D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E3CF-4844-0ECB-74FD-B949A703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0651-B316-5BE5-ED38-EFE35641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63C8-D6D2-17EF-6759-A2483A9B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DB4E-8DC3-22C7-740B-3A52C28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8D357-DFD6-2C79-6EA8-51CCACB4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B890-40D2-9ED7-483D-651057F5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4EBD-2D8C-69E1-9BAF-4BB46DA1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CDDD-4D5E-455E-A01B-137925EF1DE7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C2F7-D0E2-2F41-6D43-91DF80F34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66C9-2435-68A5-FF8A-2A00AF8C6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8EC2-0032-4AC3-8541-C71EBD52A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1032213/websitetest" TargetMode="External"/><Relationship Id="rId2" Type="http://schemas.openxmlformats.org/officeDocument/2006/relationships/hyperlink" Target="https://github.com/010322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4A2D-A38C-8B7E-FE4D-DC1342C9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65" y="2766218"/>
            <a:ext cx="10515600" cy="1325563"/>
          </a:xfrm>
        </p:spPr>
        <p:txBody>
          <a:bodyPr/>
          <a:lstStyle/>
          <a:p>
            <a:r>
              <a:rPr lang="en-GB" dirty="0"/>
              <a:t>BammBamm.be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95C35-A694-A9DE-F03F-0D4E78D4980F}"/>
              </a:ext>
            </a:extLst>
          </p:cNvPr>
          <p:cNvSpPr txBox="1"/>
          <p:nvPr/>
        </p:nvSpPr>
        <p:spPr>
          <a:xfrm>
            <a:off x="1166327" y="5409036"/>
            <a:ext cx="716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https://vimeo.com/868019623/62712247a4?share=copy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280D9-C0F6-B0DE-0C82-9C6CAAA7CF67}"/>
              </a:ext>
            </a:extLst>
          </p:cNvPr>
          <p:cNvSpPr txBox="1"/>
          <p:nvPr/>
        </p:nvSpPr>
        <p:spPr>
          <a:xfrm>
            <a:off x="382556" y="5074307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Video:</a:t>
            </a:r>
          </a:p>
        </p:txBody>
      </p:sp>
    </p:spTree>
    <p:extLst>
      <p:ext uri="{BB962C8B-B14F-4D97-AF65-F5344CB8AC3E}">
        <p14:creationId xmlns:p14="http://schemas.microsoft.com/office/powerpoint/2010/main" val="725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8FFB-6021-8644-1E5A-23DFF35B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631D-3946-BA02-931F-DD3D4850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01BB3-7775-3D32-81DC-C8BDB788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A29D14-6D4A-C006-DA42-CA535CD41EBD}"/>
              </a:ext>
            </a:extLst>
          </p:cNvPr>
          <p:cNvCxnSpPr>
            <a:cxnSpLocks/>
          </p:cNvCxnSpPr>
          <p:nvPr/>
        </p:nvCxnSpPr>
        <p:spPr>
          <a:xfrm flipV="1">
            <a:off x="11544591" y="1932796"/>
            <a:ext cx="0" cy="410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717-2BB8-2499-3672-B97F1FA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A247-D4CE-5968-1E72-30ABBF79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7E95-5CCD-F2D1-A24C-12CD9D39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C72C1-E573-D073-B5BC-B23A769A4196}"/>
              </a:ext>
            </a:extLst>
          </p:cNvPr>
          <p:cNvCxnSpPr>
            <a:cxnSpLocks/>
          </p:cNvCxnSpPr>
          <p:nvPr/>
        </p:nvCxnSpPr>
        <p:spPr>
          <a:xfrm flipV="1">
            <a:off x="5505741" y="2694796"/>
            <a:ext cx="0" cy="410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5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4E16-2277-051F-C602-CB371C9C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76F6-C0FC-BE38-CF5C-69DEAC90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DD395-FA5F-CC05-26B0-7FE35909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E0732E-96FB-0BA2-3622-A93257C839D7}"/>
              </a:ext>
            </a:extLst>
          </p:cNvPr>
          <p:cNvCxnSpPr>
            <a:cxnSpLocks/>
          </p:cNvCxnSpPr>
          <p:nvPr/>
        </p:nvCxnSpPr>
        <p:spPr>
          <a:xfrm flipV="1">
            <a:off x="5553366" y="2666221"/>
            <a:ext cx="0" cy="362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00141-E662-F533-2C02-EAB20224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DC3F7-472E-D91B-3945-CB7EA69C26B4}"/>
              </a:ext>
            </a:extLst>
          </p:cNvPr>
          <p:cNvCxnSpPr>
            <a:cxnSpLocks/>
          </p:cNvCxnSpPr>
          <p:nvPr/>
        </p:nvCxnSpPr>
        <p:spPr>
          <a:xfrm flipH="1">
            <a:off x="7934616" y="5295121"/>
            <a:ext cx="6950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8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B02CA-364D-E55D-FDD6-F182940E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B7FA8F-726E-69DC-3D87-59B7C34E663B}"/>
              </a:ext>
            </a:extLst>
          </p:cNvPr>
          <p:cNvCxnSpPr>
            <a:cxnSpLocks/>
          </p:cNvCxnSpPr>
          <p:nvPr/>
        </p:nvCxnSpPr>
        <p:spPr>
          <a:xfrm>
            <a:off x="6610058" y="36377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2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A148B-241C-B23B-D840-F806935A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10E7A-F8D0-E94A-077E-5B42004148C5}"/>
              </a:ext>
            </a:extLst>
          </p:cNvPr>
          <p:cNvCxnSpPr>
            <a:cxnSpLocks/>
          </p:cNvCxnSpPr>
          <p:nvPr/>
        </p:nvCxnSpPr>
        <p:spPr>
          <a:xfrm>
            <a:off x="6838658" y="217092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8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1691-ADB3-6F10-C881-9F1AFB83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Belangrijk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0E6E-353D-38C2-1757-06BB4746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komma’s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belangrijk</a:t>
            </a:r>
            <a:r>
              <a:rPr lang="en-GB" dirty="0"/>
              <a:t> in </a:t>
            </a:r>
            <a:r>
              <a:rPr lang="en-GB" dirty="0" err="1"/>
              <a:t>cvs</a:t>
            </a:r>
            <a:r>
              <a:rPr lang="en-GB" dirty="0"/>
              <a:t> file</a:t>
            </a:r>
          </a:p>
          <a:p>
            <a:r>
              <a:rPr lang="en-GB" dirty="0"/>
              <a:t>Naam die je </a:t>
            </a:r>
            <a:r>
              <a:rPr lang="en-GB" dirty="0" err="1"/>
              <a:t>typt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,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met alle </a:t>
            </a:r>
            <a:r>
              <a:rPr lang="en-GB" dirty="0" err="1"/>
              <a:t>namen</a:t>
            </a:r>
            <a:endParaRPr lang="en-GB" dirty="0"/>
          </a:p>
          <a:p>
            <a:pPr lvl="1"/>
            <a:r>
              <a:rPr lang="en-GB" dirty="0" err="1"/>
              <a:t>viktor</a:t>
            </a:r>
            <a:r>
              <a:rPr lang="en-GB" dirty="0"/>
              <a:t> is </a:t>
            </a:r>
            <a:r>
              <a:rPr lang="en-GB" dirty="0" err="1"/>
              <a:t>fout</a:t>
            </a:r>
            <a:r>
              <a:rPr lang="en-GB" dirty="0"/>
              <a:t> het is Viktor met </a:t>
            </a:r>
            <a:r>
              <a:rPr lang="en-GB" dirty="0" err="1"/>
              <a:t>hoofdletter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D507-B1C7-E11E-4F95-759DF8CE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75876"/>
            <a:ext cx="10515600" cy="1325563"/>
          </a:xfrm>
        </p:spPr>
        <p:txBody>
          <a:bodyPr/>
          <a:lstStyle/>
          <a:p>
            <a:r>
              <a:rPr lang="en-GB" dirty="0" err="1"/>
              <a:t>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1C37-02B8-5048-BD94-954B14DC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2" y="140143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inloggen</a:t>
            </a:r>
            <a:endParaRPr lang="en-GB" dirty="0"/>
          </a:p>
          <a:p>
            <a:pPr lvl="1"/>
            <a:r>
              <a:rPr lang="en-GB" dirty="0"/>
              <a:t>Username: </a:t>
            </a:r>
            <a:r>
              <a:rPr lang="en-GB" dirty="0" err="1"/>
              <a:t>BammBammwebsite</a:t>
            </a:r>
            <a:r>
              <a:rPr lang="en-GB" dirty="0"/>
              <a:t> ;  Password: lucasgheldof1234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Top repositories =&gt;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01032213</a:t>
            </a:r>
            <a:r>
              <a:rPr lang="en-US" dirty="0"/>
              <a:t>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websitetest</a:t>
            </a:r>
            <a:r>
              <a:rPr lang="en-US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Website_soccer_final</a:t>
            </a:r>
            <a:r>
              <a:rPr lang="en-US" dirty="0"/>
              <a:t> =&gt; assets =&gt; </a:t>
            </a:r>
            <a:r>
              <a:rPr lang="en-US" dirty="0" err="1"/>
              <a:t>database.cvs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Pen </a:t>
            </a:r>
            <a:r>
              <a:rPr lang="en-US" dirty="0" err="1"/>
              <a:t>icoontje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aanpassen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Commit Changes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zin </a:t>
            </a:r>
            <a:r>
              <a:rPr lang="en-US" dirty="0" err="1"/>
              <a:t>zeggen</a:t>
            </a:r>
            <a:r>
              <a:rPr lang="en-US" dirty="0"/>
              <a:t> wat je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: ‘game 1 </a:t>
            </a:r>
            <a:r>
              <a:rPr lang="en-US" dirty="0" err="1"/>
              <a:t>aangepast</a:t>
            </a:r>
            <a:r>
              <a:rPr lang="en-US" dirty="0"/>
              <a:t>’ </a:t>
            </a:r>
            <a:r>
              <a:rPr lang="en-US" dirty="0" err="1"/>
              <a:t>bv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Commit changes </a:t>
            </a:r>
            <a:r>
              <a:rPr lang="en-US" dirty="0" err="1"/>
              <a:t>klikken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enter, dan </a:t>
            </a:r>
            <a:r>
              <a:rPr lang="en-US" dirty="0" err="1"/>
              <a:t>slaat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op)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Checken</a:t>
            </a:r>
            <a:r>
              <a:rPr lang="en-US" dirty="0"/>
              <a:t> of het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op de website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B5D3C-6E9C-B34E-252A-65E73ED30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25" t="23473" r="4140" b="70694"/>
          <a:stretch/>
        </p:blipFill>
        <p:spPr>
          <a:xfrm>
            <a:off x="3057525" y="3801269"/>
            <a:ext cx="333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9E56E0-6D9F-798F-6268-764F01E3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708"/>
            <a:ext cx="12192000" cy="68566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11FFB-3795-0E52-3482-4B7095E61227}"/>
              </a:ext>
            </a:extLst>
          </p:cNvPr>
          <p:cNvCxnSpPr>
            <a:cxnSpLocks/>
          </p:cNvCxnSpPr>
          <p:nvPr/>
        </p:nvCxnSpPr>
        <p:spPr>
          <a:xfrm>
            <a:off x="858416" y="3321697"/>
            <a:ext cx="6438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B28E1-2FCA-C9A5-A0A9-2FB1D665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6355E-EC35-1E92-5F23-EDDCDBEFC7B0}"/>
              </a:ext>
            </a:extLst>
          </p:cNvPr>
          <p:cNvCxnSpPr>
            <a:cxnSpLocks/>
          </p:cNvCxnSpPr>
          <p:nvPr/>
        </p:nvCxnSpPr>
        <p:spPr>
          <a:xfrm flipV="1">
            <a:off x="10823510" y="1017035"/>
            <a:ext cx="121298" cy="419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6458B6-F78A-DC6D-C5AC-CAF0D6D4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1B358-B1D6-C60E-A0CD-B5AF6F9377A5}"/>
              </a:ext>
            </a:extLst>
          </p:cNvPr>
          <p:cNvSpPr txBox="1"/>
          <p:nvPr/>
        </p:nvSpPr>
        <p:spPr>
          <a:xfrm>
            <a:off x="2328958" y="2530893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 lucasgheldof1234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9B6429-51EE-7CF4-E56D-11074839360C}"/>
              </a:ext>
            </a:extLst>
          </p:cNvPr>
          <p:cNvCxnSpPr>
            <a:cxnSpLocks/>
          </p:cNvCxnSpPr>
          <p:nvPr/>
        </p:nvCxnSpPr>
        <p:spPr>
          <a:xfrm>
            <a:off x="4181475" y="2854059"/>
            <a:ext cx="5429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A6207-6746-50A4-10D6-C2BE42CE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46B521-509D-9290-333C-990BAC56AEB9}"/>
              </a:ext>
            </a:extLst>
          </p:cNvPr>
          <p:cNvCxnSpPr>
            <a:cxnSpLocks/>
          </p:cNvCxnSpPr>
          <p:nvPr/>
        </p:nvCxnSpPr>
        <p:spPr>
          <a:xfrm flipH="1">
            <a:off x="1562100" y="2265589"/>
            <a:ext cx="4412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46A7-EB2B-E57C-EFE6-4A77C9F5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DDCC-E21E-B00A-988F-E7FCC0B4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6295D-7B23-C419-1F6F-02CF6E68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E2343-5082-2166-E1A8-E31F4FA3EBDF}"/>
              </a:ext>
            </a:extLst>
          </p:cNvPr>
          <p:cNvCxnSpPr>
            <a:cxnSpLocks/>
          </p:cNvCxnSpPr>
          <p:nvPr/>
        </p:nvCxnSpPr>
        <p:spPr>
          <a:xfrm>
            <a:off x="609308" y="30662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E37-716E-4F46-FAA9-39F5BAD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4BC5-ADF0-70E5-1D00-4327C3B0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7498-D3BF-811C-EAD1-8393B245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2EC613-0C70-E46B-170C-80CEFFF7681B}"/>
              </a:ext>
            </a:extLst>
          </p:cNvPr>
          <p:cNvCxnSpPr>
            <a:cxnSpLocks/>
          </p:cNvCxnSpPr>
          <p:nvPr/>
        </p:nvCxnSpPr>
        <p:spPr>
          <a:xfrm>
            <a:off x="2180933" y="32186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0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5E82-2EBF-1DAB-C34F-0A7AEC98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EF0F-5F68-3F68-EC09-55C0BA87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13F70-CF9F-02D0-49A1-4344FAA4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EDBA05-AE68-6CF4-9AB5-A9E3ED499888}"/>
              </a:ext>
            </a:extLst>
          </p:cNvPr>
          <p:cNvCxnSpPr>
            <a:cxnSpLocks/>
          </p:cNvCxnSpPr>
          <p:nvPr/>
        </p:nvCxnSpPr>
        <p:spPr>
          <a:xfrm>
            <a:off x="2199983" y="274242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116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BammBamm.be</vt:lpstr>
      <vt:lpstr>Stappen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Belangrijk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BammBamm.be</dc:title>
  <dc:creator>Gheldof Lucas</dc:creator>
  <cp:lastModifiedBy>Gheldof Lucas</cp:lastModifiedBy>
  <cp:revision>1</cp:revision>
  <dcterms:created xsi:type="dcterms:W3CDTF">2023-09-25T16:25:44Z</dcterms:created>
  <dcterms:modified xsi:type="dcterms:W3CDTF">2023-09-25T17:35:51Z</dcterms:modified>
</cp:coreProperties>
</file>