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80" r:id="rId2"/>
    <p:sldId id="500" r:id="rId3"/>
    <p:sldId id="481" r:id="rId4"/>
    <p:sldId id="482" r:id="rId5"/>
    <p:sldId id="485" r:id="rId6"/>
    <p:sldId id="486" r:id="rId7"/>
    <p:sldId id="488" r:id="rId8"/>
    <p:sldId id="502" r:id="rId9"/>
    <p:sldId id="503" r:id="rId10"/>
    <p:sldId id="519" r:id="rId11"/>
    <p:sldId id="520" r:id="rId12"/>
    <p:sldId id="521" r:id="rId13"/>
    <p:sldId id="522" r:id="rId14"/>
    <p:sldId id="523" r:id="rId15"/>
    <p:sldId id="526" r:id="rId16"/>
    <p:sldId id="527" r:id="rId17"/>
    <p:sldId id="505" r:id="rId18"/>
    <p:sldId id="528" r:id="rId19"/>
    <p:sldId id="495" r:id="rId20"/>
    <p:sldId id="496" r:id="rId21"/>
    <p:sldId id="497" r:id="rId22"/>
    <p:sldId id="498" r:id="rId23"/>
    <p:sldId id="529" r:id="rId24"/>
    <p:sldId id="479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AD4"/>
    <a:srgbClr val="90BAD3"/>
    <a:srgbClr val="F4F4F4"/>
    <a:srgbClr val="0E6BDA"/>
    <a:srgbClr val="1675DB"/>
    <a:srgbClr val="F1E1DD"/>
    <a:srgbClr val="D1E4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42DF0-C4FC-46A3-AFAC-FA017190F2C3}" v="181" dt="2023-12-01T04:43:1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88" y="32"/>
      </p:cViewPr>
      <p:guideLst>
        <p:guide orient="horz" pos="2158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鸣泽" userId="7332d346-b17c-484e-bf35-f3de0a2f0eae" providerId="ADAL" clId="{34D42DF0-C4FC-46A3-AFAC-FA017190F2C3}"/>
    <pc:docChg chg="undo custSel addSld delSld modSld sldOrd">
      <pc:chgData name="王鸣泽" userId="7332d346-b17c-484e-bf35-f3de0a2f0eae" providerId="ADAL" clId="{34D42DF0-C4FC-46A3-AFAC-FA017190F2C3}" dt="2023-12-01T04:52:14.302" v="489" actId="14100"/>
      <pc:docMkLst>
        <pc:docMk/>
      </pc:docMkLst>
      <pc:sldChg chg="addSp delSp modSp del mod">
        <pc:chgData name="王鸣泽" userId="7332d346-b17c-484e-bf35-f3de0a2f0eae" providerId="ADAL" clId="{34D42DF0-C4FC-46A3-AFAC-FA017190F2C3}" dt="2023-11-30T16:29:09.203" v="21" actId="47"/>
        <pc:sldMkLst>
          <pc:docMk/>
          <pc:sldMk cId="0" sldId="410"/>
        </pc:sldMkLst>
        <pc:spChg chg="add del">
          <ac:chgData name="王鸣泽" userId="7332d346-b17c-484e-bf35-f3de0a2f0eae" providerId="ADAL" clId="{34D42DF0-C4FC-46A3-AFAC-FA017190F2C3}" dt="2023-11-30T16:25:52.489" v="1" actId="22"/>
          <ac:spMkLst>
            <pc:docMk/>
            <pc:sldMk cId="0" sldId="410"/>
            <ac:spMk id="3" creationId="{C0491FBF-1C5A-B496-9EB4-0BBDDA70D2C5}"/>
          </ac:spMkLst>
        </pc:spChg>
        <pc:picChg chg="add mod">
          <ac:chgData name="王鸣泽" userId="7332d346-b17c-484e-bf35-f3de0a2f0eae" providerId="ADAL" clId="{34D42DF0-C4FC-46A3-AFAC-FA017190F2C3}" dt="2023-11-30T16:27:19.421" v="2"/>
          <ac:picMkLst>
            <pc:docMk/>
            <pc:sldMk cId="0" sldId="410"/>
            <ac:picMk id="1026" creationId="{40C465F9-E451-4748-7A10-1A8AB4179501}"/>
          </ac:picMkLst>
        </pc:picChg>
      </pc:sldChg>
      <pc:sldChg chg="addSp modSp add del mod ord">
        <pc:chgData name="王鸣泽" userId="7332d346-b17c-484e-bf35-f3de0a2f0eae" providerId="ADAL" clId="{34D42DF0-C4FC-46A3-AFAC-FA017190F2C3}" dt="2023-11-30T17:51:27.792" v="439" actId="14100"/>
        <pc:sldMkLst>
          <pc:docMk/>
          <pc:sldMk cId="4092221370" sldId="479"/>
        </pc:sldMkLst>
        <pc:spChg chg="add mod">
          <ac:chgData name="王鸣泽" userId="7332d346-b17c-484e-bf35-f3de0a2f0eae" providerId="ADAL" clId="{34D42DF0-C4FC-46A3-AFAC-FA017190F2C3}" dt="2023-11-30T17:51:27.792" v="439" actId="14100"/>
          <ac:spMkLst>
            <pc:docMk/>
            <pc:sldMk cId="4092221370" sldId="479"/>
            <ac:spMk id="2" creationId="{A0677C69-25DE-8BCE-C23C-325E8D20A796}"/>
          </ac:spMkLst>
        </pc:spChg>
      </pc:sldChg>
      <pc:sldChg chg="addSp delSp modSp new mod chgLayout">
        <pc:chgData name="王鸣泽" userId="7332d346-b17c-484e-bf35-f3de0a2f0eae" providerId="ADAL" clId="{34D42DF0-C4FC-46A3-AFAC-FA017190F2C3}" dt="2023-11-30T16:30:44.404" v="39" actId="6264"/>
        <pc:sldMkLst>
          <pc:docMk/>
          <pc:sldMk cId="3881641370" sldId="480"/>
        </pc:sldMkLst>
        <pc:spChg chg="add del">
          <ac:chgData name="王鸣泽" userId="7332d346-b17c-484e-bf35-f3de0a2f0eae" providerId="ADAL" clId="{34D42DF0-C4FC-46A3-AFAC-FA017190F2C3}" dt="2023-11-30T16:27:51.965" v="5" actId="478"/>
          <ac:spMkLst>
            <pc:docMk/>
            <pc:sldMk cId="3881641370" sldId="480"/>
            <ac:spMk id="3" creationId="{6DC1A749-8B37-F7C6-FBE6-8DEF9D6510A6}"/>
          </ac:spMkLst>
        </pc:spChg>
        <pc:spChg chg="add mod">
          <ac:chgData name="王鸣泽" userId="7332d346-b17c-484e-bf35-f3de0a2f0eae" providerId="ADAL" clId="{34D42DF0-C4FC-46A3-AFAC-FA017190F2C3}" dt="2023-11-30T16:28:56.788" v="20" actId="1076"/>
          <ac:spMkLst>
            <pc:docMk/>
            <pc:sldMk cId="3881641370" sldId="480"/>
            <ac:spMk id="5" creationId="{73EAA907-9350-9EBC-A994-B3C697DC1EA8}"/>
          </ac:spMkLst>
        </pc:spChg>
        <pc:picChg chg="add mod">
          <ac:chgData name="王鸣泽" userId="7332d346-b17c-484e-bf35-f3de0a2f0eae" providerId="ADAL" clId="{34D42DF0-C4FC-46A3-AFAC-FA017190F2C3}" dt="2023-11-30T16:28:52.730" v="19" actId="1076"/>
          <ac:picMkLst>
            <pc:docMk/>
            <pc:sldMk cId="3881641370" sldId="480"/>
            <ac:picMk id="4" creationId="{53D15724-6AC9-84A8-08BA-942EF769C238}"/>
          </ac:picMkLst>
        </pc:picChg>
      </pc:sldChg>
      <pc:sldChg chg="addSp modSp new">
        <pc:chgData name="王鸣泽" userId="7332d346-b17c-484e-bf35-f3de0a2f0eae" providerId="ADAL" clId="{34D42DF0-C4FC-46A3-AFAC-FA017190F2C3}" dt="2023-11-30T16:50:58.811" v="151" actId="1036"/>
        <pc:sldMkLst>
          <pc:docMk/>
          <pc:sldMk cId="1670577750" sldId="481"/>
        </pc:sldMkLst>
        <pc:picChg chg="add mod">
          <ac:chgData name="王鸣泽" userId="7332d346-b17c-484e-bf35-f3de0a2f0eae" providerId="ADAL" clId="{34D42DF0-C4FC-46A3-AFAC-FA017190F2C3}" dt="2023-11-30T16:50:58.811" v="151" actId="1036"/>
          <ac:picMkLst>
            <pc:docMk/>
            <pc:sldMk cId="1670577750" sldId="481"/>
            <ac:picMk id="2050" creationId="{F7564BE5-7301-7254-04EB-41A19839F559}"/>
          </ac:picMkLst>
        </pc:picChg>
      </pc:sldChg>
      <pc:sldChg chg="addSp modSp add mod">
        <pc:chgData name="王鸣泽" userId="7332d346-b17c-484e-bf35-f3de0a2f0eae" providerId="ADAL" clId="{34D42DF0-C4FC-46A3-AFAC-FA017190F2C3}" dt="2023-11-30T16:48:41.401" v="121" actId="20577"/>
        <pc:sldMkLst>
          <pc:docMk/>
          <pc:sldMk cId="4247888047" sldId="482"/>
        </pc:sldMkLst>
        <pc:spChg chg="add mod">
          <ac:chgData name="王鸣泽" userId="7332d346-b17c-484e-bf35-f3de0a2f0eae" providerId="ADAL" clId="{34D42DF0-C4FC-46A3-AFAC-FA017190F2C3}" dt="2023-11-30T16:48:41.401" v="121" actId="20577"/>
          <ac:spMkLst>
            <pc:docMk/>
            <pc:sldMk cId="4247888047" sldId="482"/>
            <ac:spMk id="2" creationId="{146E9B68-9079-A31E-5544-9BBE2B8A3FE6}"/>
          </ac:spMkLst>
        </pc:spChg>
        <pc:picChg chg="add mod">
          <ac:chgData name="王鸣泽" userId="7332d346-b17c-484e-bf35-f3de0a2f0eae" providerId="ADAL" clId="{34D42DF0-C4FC-46A3-AFAC-FA017190F2C3}" dt="2023-11-30T16:48:30.332" v="117" actId="1076"/>
          <ac:picMkLst>
            <pc:docMk/>
            <pc:sldMk cId="4247888047" sldId="482"/>
            <ac:picMk id="4098" creationId="{54B80DE5-E784-9C7A-1534-1DA31CCE4683}"/>
          </ac:picMkLst>
        </pc:picChg>
      </pc:sldChg>
      <pc:sldChg chg="addSp modSp add del">
        <pc:chgData name="王鸣泽" userId="7332d346-b17c-484e-bf35-f3de0a2f0eae" providerId="ADAL" clId="{34D42DF0-C4FC-46A3-AFAC-FA017190F2C3}" dt="2023-11-30T16:58:39.853" v="152" actId="47"/>
        <pc:sldMkLst>
          <pc:docMk/>
          <pc:sldMk cId="423817638" sldId="483"/>
        </pc:sldMkLst>
        <pc:picChg chg="add mod">
          <ac:chgData name="王鸣泽" userId="7332d346-b17c-484e-bf35-f3de0a2f0eae" providerId="ADAL" clId="{34D42DF0-C4FC-46A3-AFAC-FA017190F2C3}" dt="2023-11-30T16:32:21.644" v="42"/>
          <ac:picMkLst>
            <pc:docMk/>
            <pc:sldMk cId="423817638" sldId="483"/>
            <ac:picMk id="5122" creationId="{B5DDEAE5-57E5-F9D8-7C1F-668CF3851DEF}"/>
          </ac:picMkLst>
        </pc:picChg>
      </pc:sldChg>
      <pc:sldChg chg="addSp modSp add del">
        <pc:chgData name="王鸣泽" userId="7332d346-b17c-484e-bf35-f3de0a2f0eae" providerId="ADAL" clId="{34D42DF0-C4FC-46A3-AFAC-FA017190F2C3}" dt="2023-11-30T16:58:59.752" v="153" actId="47"/>
        <pc:sldMkLst>
          <pc:docMk/>
          <pc:sldMk cId="3009141008" sldId="484"/>
        </pc:sldMkLst>
        <pc:picChg chg="add mod">
          <ac:chgData name="王鸣泽" userId="7332d346-b17c-484e-bf35-f3de0a2f0eae" providerId="ADAL" clId="{34D42DF0-C4FC-46A3-AFAC-FA017190F2C3}" dt="2023-11-30T16:32:29.827" v="43"/>
          <ac:picMkLst>
            <pc:docMk/>
            <pc:sldMk cId="3009141008" sldId="484"/>
            <ac:picMk id="6146" creationId="{7F9BB58C-C276-B501-681D-FF9C50696652}"/>
          </ac:picMkLst>
        </pc:picChg>
      </pc:sldChg>
      <pc:sldChg chg="addSp modSp add">
        <pc:chgData name="王鸣泽" userId="7332d346-b17c-484e-bf35-f3de0a2f0eae" providerId="ADAL" clId="{34D42DF0-C4FC-46A3-AFAC-FA017190F2C3}" dt="2023-11-30T16:59:38.569" v="158" actId="14100"/>
        <pc:sldMkLst>
          <pc:docMk/>
          <pc:sldMk cId="1146124782" sldId="485"/>
        </pc:sldMkLst>
        <pc:picChg chg="add mod">
          <ac:chgData name="王鸣泽" userId="7332d346-b17c-484e-bf35-f3de0a2f0eae" providerId="ADAL" clId="{34D42DF0-C4FC-46A3-AFAC-FA017190F2C3}" dt="2023-11-30T16:59:38.569" v="158" actId="14100"/>
          <ac:picMkLst>
            <pc:docMk/>
            <pc:sldMk cId="1146124782" sldId="485"/>
            <ac:picMk id="7170" creationId="{51C1E1B8-8670-E07B-DFC3-290F353B65DC}"/>
          </ac:picMkLst>
        </pc:picChg>
      </pc:sldChg>
      <pc:sldChg chg="addSp modSp add">
        <pc:chgData name="王鸣泽" userId="7332d346-b17c-484e-bf35-f3de0a2f0eae" providerId="ADAL" clId="{34D42DF0-C4FC-46A3-AFAC-FA017190F2C3}" dt="2023-11-30T17:02:22.541" v="174" actId="1076"/>
        <pc:sldMkLst>
          <pc:docMk/>
          <pc:sldMk cId="3480302150" sldId="486"/>
        </pc:sldMkLst>
        <pc:picChg chg="add mod">
          <ac:chgData name="王鸣泽" userId="7332d346-b17c-484e-bf35-f3de0a2f0eae" providerId="ADAL" clId="{34D42DF0-C4FC-46A3-AFAC-FA017190F2C3}" dt="2023-11-30T17:02:22.541" v="174" actId="1076"/>
          <ac:picMkLst>
            <pc:docMk/>
            <pc:sldMk cId="3480302150" sldId="486"/>
            <ac:picMk id="8194" creationId="{BF97BDD9-8443-FBE8-D1A3-D70192AFA592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0:35.433" v="161" actId="47"/>
        <pc:sldMkLst>
          <pc:docMk/>
          <pc:sldMk cId="2072749878" sldId="487"/>
        </pc:sldMkLst>
        <pc:picChg chg="add mod">
          <ac:chgData name="王鸣泽" userId="7332d346-b17c-484e-bf35-f3de0a2f0eae" providerId="ADAL" clId="{34D42DF0-C4FC-46A3-AFAC-FA017190F2C3}" dt="2023-11-30T16:32:54.526" v="46"/>
          <ac:picMkLst>
            <pc:docMk/>
            <pc:sldMk cId="2072749878" sldId="487"/>
            <ac:picMk id="9218" creationId="{84E907F2-6A4F-578E-4A85-8C240BB331B0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2:49.814" v="179" actId="1076"/>
        <pc:sldMkLst>
          <pc:docMk/>
          <pc:sldMk cId="2518002370" sldId="488"/>
        </pc:sldMkLst>
        <pc:picChg chg="add mod">
          <ac:chgData name="王鸣泽" userId="7332d346-b17c-484e-bf35-f3de0a2f0eae" providerId="ADAL" clId="{34D42DF0-C4FC-46A3-AFAC-FA017190F2C3}" dt="2023-11-30T17:02:49.814" v="179" actId="1076"/>
          <ac:picMkLst>
            <pc:docMk/>
            <pc:sldMk cId="2518002370" sldId="488"/>
            <ac:picMk id="10242" creationId="{20A1F23C-06F3-0481-4D8A-7B58CF4114BE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16.335" v="164" actId="47"/>
        <pc:sldMkLst>
          <pc:docMk/>
          <pc:sldMk cId="286153359" sldId="489"/>
        </pc:sldMkLst>
        <pc:picChg chg="add mod">
          <ac:chgData name="王鸣泽" userId="7332d346-b17c-484e-bf35-f3de0a2f0eae" providerId="ADAL" clId="{34D42DF0-C4FC-46A3-AFAC-FA017190F2C3}" dt="2023-11-30T16:33:05.183" v="48"/>
          <ac:picMkLst>
            <pc:docMk/>
            <pc:sldMk cId="286153359" sldId="489"/>
            <ac:picMk id="11266" creationId="{35466398-1DDF-26A5-9B14-FB471E7F9CAB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18.912" v="165" actId="47"/>
        <pc:sldMkLst>
          <pc:docMk/>
          <pc:sldMk cId="1726964509" sldId="490"/>
        </pc:sldMkLst>
        <pc:picChg chg="add mod">
          <ac:chgData name="王鸣泽" userId="7332d346-b17c-484e-bf35-f3de0a2f0eae" providerId="ADAL" clId="{34D42DF0-C4FC-46A3-AFAC-FA017190F2C3}" dt="2023-11-30T16:33:08.850" v="49"/>
          <ac:picMkLst>
            <pc:docMk/>
            <pc:sldMk cId="1726964509" sldId="490"/>
            <ac:picMk id="12290" creationId="{DD4A9413-9FCA-B1D5-7B06-253B9F4A0AA0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20.683" v="166" actId="47"/>
        <pc:sldMkLst>
          <pc:docMk/>
          <pc:sldMk cId="150786451" sldId="491"/>
        </pc:sldMkLst>
        <pc:picChg chg="add mod">
          <ac:chgData name="王鸣泽" userId="7332d346-b17c-484e-bf35-f3de0a2f0eae" providerId="ADAL" clId="{34D42DF0-C4FC-46A3-AFAC-FA017190F2C3}" dt="2023-11-30T16:33:20.699" v="50"/>
          <ac:picMkLst>
            <pc:docMk/>
            <pc:sldMk cId="150786451" sldId="491"/>
            <ac:picMk id="13314" creationId="{48FA951A-D127-6910-368D-86250B689ED8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21.953" v="167" actId="47"/>
        <pc:sldMkLst>
          <pc:docMk/>
          <pc:sldMk cId="2195925481" sldId="492"/>
        </pc:sldMkLst>
        <pc:picChg chg="add mod">
          <ac:chgData name="王鸣泽" userId="7332d346-b17c-484e-bf35-f3de0a2f0eae" providerId="ADAL" clId="{34D42DF0-C4FC-46A3-AFAC-FA017190F2C3}" dt="2023-11-30T16:33:24.975" v="51"/>
          <ac:picMkLst>
            <pc:docMk/>
            <pc:sldMk cId="2195925481" sldId="492"/>
            <ac:picMk id="14338" creationId="{E71C979D-2B1B-AC17-84DA-BB73BA2ACB64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22.985" v="168" actId="47"/>
        <pc:sldMkLst>
          <pc:docMk/>
          <pc:sldMk cId="4151995637" sldId="493"/>
        </pc:sldMkLst>
        <pc:picChg chg="add mod">
          <ac:chgData name="王鸣泽" userId="7332d346-b17c-484e-bf35-f3de0a2f0eae" providerId="ADAL" clId="{34D42DF0-C4FC-46A3-AFAC-FA017190F2C3}" dt="2023-11-30T16:33:30.405" v="52"/>
          <ac:picMkLst>
            <pc:docMk/>
            <pc:sldMk cId="4151995637" sldId="493"/>
            <ac:picMk id="15362" creationId="{279ADA67-8D38-6572-44AA-3DC2306C4EB9}"/>
          </ac:picMkLst>
        </pc:picChg>
      </pc:sldChg>
      <pc:sldChg chg="addSp modSp add del">
        <pc:chgData name="王鸣泽" userId="7332d346-b17c-484e-bf35-f3de0a2f0eae" providerId="ADAL" clId="{34D42DF0-C4FC-46A3-AFAC-FA017190F2C3}" dt="2023-11-30T17:01:27.042" v="169" actId="47"/>
        <pc:sldMkLst>
          <pc:docMk/>
          <pc:sldMk cId="255080766" sldId="494"/>
        </pc:sldMkLst>
        <pc:picChg chg="add mod">
          <ac:chgData name="王鸣泽" userId="7332d346-b17c-484e-bf35-f3de0a2f0eae" providerId="ADAL" clId="{34D42DF0-C4FC-46A3-AFAC-FA017190F2C3}" dt="2023-11-30T16:33:33.882" v="53"/>
          <ac:picMkLst>
            <pc:docMk/>
            <pc:sldMk cId="255080766" sldId="494"/>
            <ac:picMk id="16386" creationId="{FC52BA28-DD6B-68E5-54FD-B0B8B0881557}"/>
          </ac:picMkLst>
        </pc:picChg>
      </pc:sldChg>
      <pc:sldChg chg="addSp modSp add">
        <pc:chgData name="王鸣泽" userId="7332d346-b17c-484e-bf35-f3de0a2f0eae" providerId="ADAL" clId="{34D42DF0-C4FC-46A3-AFAC-FA017190F2C3}" dt="2023-11-30T17:03:07.832" v="184" actId="1076"/>
        <pc:sldMkLst>
          <pc:docMk/>
          <pc:sldMk cId="3867455849" sldId="495"/>
        </pc:sldMkLst>
        <pc:picChg chg="add mod">
          <ac:chgData name="王鸣泽" userId="7332d346-b17c-484e-bf35-f3de0a2f0eae" providerId="ADAL" clId="{34D42DF0-C4FC-46A3-AFAC-FA017190F2C3}" dt="2023-11-30T17:03:07.832" v="184" actId="1076"/>
          <ac:picMkLst>
            <pc:docMk/>
            <pc:sldMk cId="3867455849" sldId="495"/>
            <ac:picMk id="17410" creationId="{F4BE3DE7-243A-F48F-58D6-6226A3F8C21E}"/>
          </ac:picMkLst>
        </pc:picChg>
      </pc:sldChg>
      <pc:sldChg chg="addSp modSp add">
        <pc:chgData name="王鸣泽" userId="7332d346-b17c-484e-bf35-f3de0a2f0eae" providerId="ADAL" clId="{34D42DF0-C4FC-46A3-AFAC-FA017190F2C3}" dt="2023-11-30T17:03:33.325" v="188" actId="1076"/>
        <pc:sldMkLst>
          <pc:docMk/>
          <pc:sldMk cId="1500304033" sldId="496"/>
        </pc:sldMkLst>
        <pc:picChg chg="add mod">
          <ac:chgData name="王鸣泽" userId="7332d346-b17c-484e-bf35-f3de0a2f0eae" providerId="ADAL" clId="{34D42DF0-C4FC-46A3-AFAC-FA017190F2C3}" dt="2023-11-30T17:03:33.325" v="188" actId="1076"/>
          <ac:picMkLst>
            <pc:docMk/>
            <pc:sldMk cId="1500304033" sldId="496"/>
            <ac:picMk id="18434" creationId="{33AA70C0-F69E-658A-74BE-481CF95B7738}"/>
          </ac:picMkLst>
        </pc:picChg>
      </pc:sldChg>
      <pc:sldChg chg="addSp modSp add">
        <pc:chgData name="王鸣泽" userId="7332d346-b17c-484e-bf35-f3de0a2f0eae" providerId="ADAL" clId="{34D42DF0-C4FC-46A3-AFAC-FA017190F2C3}" dt="2023-11-30T17:03:51.876" v="193" actId="1076"/>
        <pc:sldMkLst>
          <pc:docMk/>
          <pc:sldMk cId="893072233" sldId="497"/>
        </pc:sldMkLst>
        <pc:picChg chg="add mod">
          <ac:chgData name="王鸣泽" userId="7332d346-b17c-484e-bf35-f3de0a2f0eae" providerId="ADAL" clId="{34D42DF0-C4FC-46A3-AFAC-FA017190F2C3}" dt="2023-11-30T17:03:51.876" v="193" actId="1076"/>
          <ac:picMkLst>
            <pc:docMk/>
            <pc:sldMk cId="893072233" sldId="497"/>
            <ac:picMk id="19458" creationId="{4BE8DECD-1926-3689-5E6D-8A2887C3B6F2}"/>
          </ac:picMkLst>
        </pc:picChg>
      </pc:sldChg>
      <pc:sldChg chg="addSp modSp new add del">
        <pc:chgData name="王鸣泽" userId="7332d346-b17c-484e-bf35-f3de0a2f0eae" providerId="ADAL" clId="{34D42DF0-C4FC-46A3-AFAC-FA017190F2C3}" dt="2023-11-30T17:48:32.237" v="427" actId="47"/>
        <pc:sldMkLst>
          <pc:docMk/>
          <pc:sldMk cId="2796024291" sldId="498"/>
        </pc:sldMkLst>
        <pc:picChg chg="add mod">
          <ac:chgData name="王鸣泽" userId="7332d346-b17c-484e-bf35-f3de0a2f0eae" providerId="ADAL" clId="{34D42DF0-C4FC-46A3-AFAC-FA017190F2C3}" dt="2023-11-30T17:04:13.699" v="198" actId="1076"/>
          <ac:picMkLst>
            <pc:docMk/>
            <pc:sldMk cId="2796024291" sldId="498"/>
            <ac:picMk id="20482" creationId="{00E3227B-5946-69E6-073C-9514C2160075}"/>
          </ac:picMkLst>
        </pc:picChg>
      </pc:sldChg>
      <pc:sldChg chg="add del">
        <pc:chgData name="王鸣泽" userId="7332d346-b17c-484e-bf35-f3de0a2f0eae" providerId="ADAL" clId="{34D42DF0-C4FC-46A3-AFAC-FA017190F2C3}" dt="2023-11-30T17:48:26.390" v="411" actId="47"/>
        <pc:sldMkLst>
          <pc:docMk/>
          <pc:sldMk cId="625118297" sldId="499"/>
        </pc:sldMkLst>
      </pc:sldChg>
      <pc:sldChg chg="addSp modSp add del">
        <pc:chgData name="王鸣泽" userId="7332d346-b17c-484e-bf35-f3de0a2f0eae" providerId="ADAL" clId="{34D42DF0-C4FC-46A3-AFAC-FA017190F2C3}" dt="2023-11-30T16:49:46.908" v="123" actId="2696"/>
        <pc:sldMkLst>
          <pc:docMk/>
          <pc:sldMk cId="2248580437" sldId="500"/>
        </pc:sldMkLst>
        <pc:picChg chg="add mod">
          <ac:chgData name="王鸣泽" userId="7332d346-b17c-484e-bf35-f3de0a2f0eae" providerId="ADAL" clId="{34D42DF0-C4FC-46A3-AFAC-FA017190F2C3}" dt="2023-11-30T16:35:16.823" v="79"/>
          <ac:picMkLst>
            <pc:docMk/>
            <pc:sldMk cId="2248580437" sldId="500"/>
            <ac:picMk id="21506" creationId="{EB4756D7-6DEC-3DFB-26BB-3D721F324867}"/>
          </ac:picMkLst>
        </pc:picChg>
      </pc:sldChg>
      <pc:sldChg chg="modSp add">
        <pc:chgData name="王鸣泽" userId="7332d346-b17c-484e-bf35-f3de0a2f0eae" providerId="ADAL" clId="{34D42DF0-C4FC-46A3-AFAC-FA017190F2C3}" dt="2023-11-30T16:50:33.243" v="128" actId="732"/>
        <pc:sldMkLst>
          <pc:docMk/>
          <pc:sldMk cId="2295838010" sldId="500"/>
        </pc:sldMkLst>
        <pc:picChg chg="mod">
          <ac:chgData name="王鸣泽" userId="7332d346-b17c-484e-bf35-f3de0a2f0eae" providerId="ADAL" clId="{34D42DF0-C4FC-46A3-AFAC-FA017190F2C3}" dt="2023-11-30T16:50:33.243" v="128" actId="732"/>
          <ac:picMkLst>
            <pc:docMk/>
            <pc:sldMk cId="2295838010" sldId="500"/>
            <ac:picMk id="21506" creationId="{EB4756D7-6DEC-3DFB-26BB-3D721F324867}"/>
          </ac:picMkLst>
        </pc:picChg>
      </pc:sldChg>
      <pc:sldChg chg="add del">
        <pc:chgData name="王鸣泽" userId="7332d346-b17c-484e-bf35-f3de0a2f0eae" providerId="ADAL" clId="{34D42DF0-C4FC-46A3-AFAC-FA017190F2C3}" dt="2023-11-30T17:49:43.677" v="433" actId="47"/>
        <pc:sldMkLst>
          <pc:docMk/>
          <pc:sldMk cId="2439845225" sldId="501"/>
        </pc:sldMkLst>
      </pc:sldChg>
      <pc:sldChg chg="addSp modSp add ord">
        <pc:chgData name="王鸣泽" userId="7332d346-b17c-484e-bf35-f3de0a2f0eae" providerId="ADAL" clId="{34D42DF0-C4FC-46A3-AFAC-FA017190F2C3}" dt="2023-11-30T17:06:36.786" v="212"/>
        <pc:sldMkLst>
          <pc:docMk/>
          <pc:sldMk cId="1251122853" sldId="502"/>
        </pc:sldMkLst>
        <pc:picChg chg="add mod">
          <ac:chgData name="王鸣泽" userId="7332d346-b17c-484e-bf35-f3de0a2f0eae" providerId="ADAL" clId="{34D42DF0-C4FC-46A3-AFAC-FA017190F2C3}" dt="2023-11-30T17:05:51.344" v="208" actId="1076"/>
          <ac:picMkLst>
            <pc:docMk/>
            <pc:sldMk cId="1251122853" sldId="502"/>
            <ac:picMk id="22530" creationId="{EC8BEA1A-978C-7D76-3BB5-CE94B6FD75D3}"/>
          </ac:picMkLst>
        </pc:picChg>
      </pc:sldChg>
      <pc:sldChg chg="addSp delSp modSp add mod ord">
        <pc:chgData name="王鸣泽" userId="7332d346-b17c-484e-bf35-f3de0a2f0eae" providerId="ADAL" clId="{34D42DF0-C4FC-46A3-AFAC-FA017190F2C3}" dt="2023-12-01T04:52:14.302" v="489" actId="14100"/>
        <pc:sldMkLst>
          <pc:docMk/>
          <pc:sldMk cId="1494578556" sldId="503"/>
        </pc:sldMkLst>
        <pc:spChg chg="add del mod">
          <ac:chgData name="王鸣泽" userId="7332d346-b17c-484e-bf35-f3de0a2f0eae" providerId="ADAL" clId="{34D42DF0-C4FC-46A3-AFAC-FA017190F2C3}" dt="2023-11-30T17:09:28.225" v="226"/>
          <ac:spMkLst>
            <pc:docMk/>
            <pc:sldMk cId="1494578556" sldId="503"/>
            <ac:spMk id="2" creationId="{7904B73C-0317-BF12-DB2B-276465A090DD}"/>
          </ac:spMkLst>
        </pc:spChg>
        <pc:picChg chg="add mod">
          <ac:chgData name="王鸣泽" userId="7332d346-b17c-484e-bf35-f3de0a2f0eae" providerId="ADAL" clId="{34D42DF0-C4FC-46A3-AFAC-FA017190F2C3}" dt="2023-12-01T04:52:14.302" v="489" actId="14100"/>
          <ac:picMkLst>
            <pc:docMk/>
            <pc:sldMk cId="1494578556" sldId="503"/>
            <ac:picMk id="3" creationId="{1DDD48F5-89AC-1D92-9516-57E376583CEF}"/>
          </ac:picMkLst>
        </pc:picChg>
        <pc:picChg chg="add mod">
          <ac:chgData name="王鸣泽" userId="7332d346-b17c-484e-bf35-f3de0a2f0eae" providerId="ADAL" clId="{34D42DF0-C4FC-46A3-AFAC-FA017190F2C3}" dt="2023-11-30T17:06:56.577" v="215" actId="732"/>
          <ac:picMkLst>
            <pc:docMk/>
            <pc:sldMk cId="1494578556" sldId="503"/>
            <ac:picMk id="23554" creationId="{F7C139D8-525B-83AC-88F5-D1AA068E8977}"/>
          </ac:picMkLst>
        </pc:picChg>
      </pc:sldChg>
      <pc:sldChg chg="addSp modSp add del">
        <pc:chgData name="王鸣泽" userId="7332d346-b17c-484e-bf35-f3de0a2f0eae" providerId="ADAL" clId="{34D42DF0-C4FC-46A3-AFAC-FA017190F2C3}" dt="2023-11-30T17:47:12.253" v="404" actId="47"/>
        <pc:sldMkLst>
          <pc:docMk/>
          <pc:sldMk cId="3716497950" sldId="504"/>
        </pc:sldMkLst>
        <pc:picChg chg="add mod">
          <ac:chgData name="王鸣泽" userId="7332d346-b17c-484e-bf35-f3de0a2f0eae" providerId="ADAL" clId="{34D42DF0-C4FC-46A3-AFAC-FA017190F2C3}" dt="2023-11-30T16:39:27.706" v="82"/>
          <ac:picMkLst>
            <pc:docMk/>
            <pc:sldMk cId="3716497950" sldId="504"/>
            <ac:picMk id="24578" creationId="{AE2E934D-46B4-07CA-8E1B-32EC6665518B}"/>
          </ac:picMkLst>
        </pc:picChg>
      </pc:sldChg>
      <pc:sldChg chg="addSp modSp add ord">
        <pc:chgData name="王鸣泽" userId="7332d346-b17c-484e-bf35-f3de0a2f0eae" providerId="ADAL" clId="{34D42DF0-C4FC-46A3-AFAC-FA017190F2C3}" dt="2023-11-30T17:48:23.634" v="410"/>
        <pc:sldMkLst>
          <pc:docMk/>
          <pc:sldMk cId="3125041042" sldId="505"/>
        </pc:sldMkLst>
        <pc:picChg chg="add mod">
          <ac:chgData name="王鸣泽" userId="7332d346-b17c-484e-bf35-f3de0a2f0eae" providerId="ADAL" clId="{34D42DF0-C4FC-46A3-AFAC-FA017190F2C3}" dt="2023-11-30T17:48:16.352" v="408" actId="732"/>
          <ac:picMkLst>
            <pc:docMk/>
            <pc:sldMk cId="3125041042" sldId="505"/>
            <ac:picMk id="25602" creationId="{7568FDEB-2F07-BAAC-BA78-B32B0F3C6025}"/>
          </ac:picMkLst>
        </pc:picChg>
      </pc:sldChg>
      <pc:sldChg chg="add del">
        <pc:chgData name="王鸣泽" userId="7332d346-b17c-484e-bf35-f3de0a2f0eae" providerId="ADAL" clId="{34D42DF0-C4FC-46A3-AFAC-FA017190F2C3}" dt="2023-11-30T17:48:26.903" v="412" actId="47"/>
        <pc:sldMkLst>
          <pc:docMk/>
          <pc:sldMk cId="1497180785" sldId="506"/>
        </pc:sldMkLst>
      </pc:sldChg>
      <pc:sldChg chg="add del">
        <pc:chgData name="王鸣泽" userId="7332d346-b17c-484e-bf35-f3de0a2f0eae" providerId="ADAL" clId="{34D42DF0-C4FC-46A3-AFAC-FA017190F2C3}" dt="2023-11-30T17:48:27.114" v="413" actId="47"/>
        <pc:sldMkLst>
          <pc:docMk/>
          <pc:sldMk cId="924018251" sldId="507"/>
        </pc:sldMkLst>
      </pc:sldChg>
      <pc:sldChg chg="add del">
        <pc:chgData name="王鸣泽" userId="7332d346-b17c-484e-bf35-f3de0a2f0eae" providerId="ADAL" clId="{34D42DF0-C4FC-46A3-AFAC-FA017190F2C3}" dt="2023-11-30T17:48:27.297" v="414" actId="47"/>
        <pc:sldMkLst>
          <pc:docMk/>
          <pc:sldMk cId="1317322293" sldId="508"/>
        </pc:sldMkLst>
      </pc:sldChg>
      <pc:sldChg chg="add del">
        <pc:chgData name="王鸣泽" userId="7332d346-b17c-484e-bf35-f3de0a2f0eae" providerId="ADAL" clId="{34D42DF0-C4FC-46A3-AFAC-FA017190F2C3}" dt="2023-11-30T17:48:27.534" v="415" actId="47"/>
        <pc:sldMkLst>
          <pc:docMk/>
          <pc:sldMk cId="298722270" sldId="509"/>
        </pc:sldMkLst>
      </pc:sldChg>
      <pc:sldChg chg="add del">
        <pc:chgData name="王鸣泽" userId="7332d346-b17c-484e-bf35-f3de0a2f0eae" providerId="ADAL" clId="{34D42DF0-C4FC-46A3-AFAC-FA017190F2C3}" dt="2023-11-30T17:48:27.788" v="416" actId="47"/>
        <pc:sldMkLst>
          <pc:docMk/>
          <pc:sldMk cId="2330658556" sldId="510"/>
        </pc:sldMkLst>
      </pc:sldChg>
      <pc:sldChg chg="add del">
        <pc:chgData name="王鸣泽" userId="7332d346-b17c-484e-bf35-f3de0a2f0eae" providerId="ADAL" clId="{34D42DF0-C4FC-46A3-AFAC-FA017190F2C3}" dt="2023-11-30T17:48:28.029" v="417" actId="47"/>
        <pc:sldMkLst>
          <pc:docMk/>
          <pc:sldMk cId="914521085" sldId="511"/>
        </pc:sldMkLst>
      </pc:sldChg>
      <pc:sldChg chg="add del">
        <pc:chgData name="王鸣泽" userId="7332d346-b17c-484e-bf35-f3de0a2f0eae" providerId="ADAL" clId="{34D42DF0-C4FC-46A3-AFAC-FA017190F2C3}" dt="2023-11-30T17:48:28.209" v="418" actId="47"/>
        <pc:sldMkLst>
          <pc:docMk/>
          <pc:sldMk cId="1831020700" sldId="512"/>
        </pc:sldMkLst>
      </pc:sldChg>
      <pc:sldChg chg="add del">
        <pc:chgData name="王鸣泽" userId="7332d346-b17c-484e-bf35-f3de0a2f0eae" providerId="ADAL" clId="{34D42DF0-C4FC-46A3-AFAC-FA017190F2C3}" dt="2023-11-30T17:48:28.421" v="419" actId="47"/>
        <pc:sldMkLst>
          <pc:docMk/>
          <pc:sldMk cId="3510058272" sldId="513"/>
        </pc:sldMkLst>
      </pc:sldChg>
      <pc:sldChg chg="add del">
        <pc:chgData name="王鸣泽" userId="7332d346-b17c-484e-bf35-f3de0a2f0eae" providerId="ADAL" clId="{34D42DF0-C4FC-46A3-AFAC-FA017190F2C3}" dt="2023-11-30T17:48:28.657" v="420" actId="47"/>
        <pc:sldMkLst>
          <pc:docMk/>
          <pc:sldMk cId="1750331054" sldId="514"/>
        </pc:sldMkLst>
      </pc:sldChg>
      <pc:sldChg chg="add del">
        <pc:chgData name="王鸣泽" userId="7332d346-b17c-484e-bf35-f3de0a2f0eae" providerId="ADAL" clId="{34D42DF0-C4FC-46A3-AFAC-FA017190F2C3}" dt="2023-11-30T17:48:28.884" v="421" actId="47"/>
        <pc:sldMkLst>
          <pc:docMk/>
          <pc:sldMk cId="2010818325" sldId="515"/>
        </pc:sldMkLst>
      </pc:sldChg>
      <pc:sldChg chg="add del">
        <pc:chgData name="王鸣泽" userId="7332d346-b17c-484e-bf35-f3de0a2f0eae" providerId="ADAL" clId="{34D42DF0-C4FC-46A3-AFAC-FA017190F2C3}" dt="2023-11-30T17:48:29.604" v="422" actId="47"/>
        <pc:sldMkLst>
          <pc:docMk/>
          <pc:sldMk cId="2459334925" sldId="516"/>
        </pc:sldMkLst>
      </pc:sldChg>
      <pc:sldChg chg="add del">
        <pc:chgData name="王鸣泽" userId="7332d346-b17c-484e-bf35-f3de0a2f0eae" providerId="ADAL" clId="{34D42DF0-C4FC-46A3-AFAC-FA017190F2C3}" dt="2023-11-30T17:48:29.824" v="423" actId="47"/>
        <pc:sldMkLst>
          <pc:docMk/>
          <pc:sldMk cId="2344958274" sldId="517"/>
        </pc:sldMkLst>
      </pc:sldChg>
      <pc:sldChg chg="add del">
        <pc:chgData name="王鸣泽" userId="7332d346-b17c-484e-bf35-f3de0a2f0eae" providerId="ADAL" clId="{34D42DF0-C4FC-46A3-AFAC-FA017190F2C3}" dt="2023-11-30T17:48:30.030" v="424" actId="47"/>
        <pc:sldMkLst>
          <pc:docMk/>
          <pc:sldMk cId="3008499464" sldId="518"/>
        </pc:sldMkLst>
      </pc:sldChg>
      <pc:sldChg chg="addSp delSp modSp new del mod">
        <pc:chgData name="王鸣泽" userId="7332d346-b17c-484e-bf35-f3de0a2f0eae" providerId="ADAL" clId="{34D42DF0-C4FC-46A3-AFAC-FA017190F2C3}" dt="2023-11-30T16:49:19.197" v="122" actId="47"/>
        <pc:sldMkLst>
          <pc:docMk/>
          <pc:sldMk cId="1441620464" sldId="519"/>
        </pc:sldMkLst>
        <pc:spChg chg="add del mod">
          <ac:chgData name="王鸣泽" userId="7332d346-b17c-484e-bf35-f3de0a2f0eae" providerId="ADAL" clId="{34D42DF0-C4FC-46A3-AFAC-FA017190F2C3}" dt="2023-11-30T16:46:17.028" v="94" actId="478"/>
          <ac:spMkLst>
            <pc:docMk/>
            <pc:sldMk cId="1441620464" sldId="519"/>
            <ac:spMk id="2" creationId="{FB03AF27-8BC6-43B2-44EC-B0D58BBA7B90}"/>
          </ac:spMkLst>
        </pc:spChg>
      </pc:sldChg>
      <pc:sldChg chg="addSp modSp new mod">
        <pc:chgData name="王鸣泽" userId="7332d346-b17c-484e-bf35-f3de0a2f0eae" providerId="ADAL" clId="{34D42DF0-C4FC-46A3-AFAC-FA017190F2C3}" dt="2023-11-30T17:46:32.740" v="403" actId="255"/>
        <pc:sldMkLst>
          <pc:docMk/>
          <pc:sldMk cId="3884915481" sldId="519"/>
        </pc:sldMkLst>
        <pc:spChg chg="add mod">
          <ac:chgData name="王鸣泽" userId="7332d346-b17c-484e-bf35-f3de0a2f0eae" providerId="ADAL" clId="{34D42DF0-C4FC-46A3-AFAC-FA017190F2C3}" dt="2023-11-30T17:46:32.740" v="403" actId="255"/>
          <ac:spMkLst>
            <pc:docMk/>
            <pc:sldMk cId="3884915481" sldId="519"/>
            <ac:spMk id="8" creationId="{B07C499C-45C0-AF70-F3C1-29E54DAC7EDA}"/>
          </ac:spMkLst>
        </pc:spChg>
        <pc:picChg chg="add mod">
          <ac:chgData name="王鸣泽" userId="7332d346-b17c-484e-bf35-f3de0a2f0eae" providerId="ADAL" clId="{34D42DF0-C4FC-46A3-AFAC-FA017190F2C3}" dt="2023-11-30T17:08:41.049" v="220" actId="1076"/>
          <ac:picMkLst>
            <pc:docMk/>
            <pc:sldMk cId="3884915481" sldId="519"/>
            <ac:picMk id="3" creationId="{2D4C2C5D-C7D7-569F-9A9B-541385317E6A}"/>
          </ac:picMkLst>
        </pc:picChg>
        <pc:picChg chg="add mod">
          <ac:chgData name="王鸣泽" userId="7332d346-b17c-484e-bf35-f3de0a2f0eae" providerId="ADAL" clId="{34D42DF0-C4FC-46A3-AFAC-FA017190F2C3}" dt="2023-11-30T17:09:05.082" v="223" actId="14100"/>
          <ac:picMkLst>
            <pc:docMk/>
            <pc:sldMk cId="3884915481" sldId="519"/>
            <ac:picMk id="5" creationId="{52CA3FEC-D60B-414A-269B-F5BB797D963D}"/>
          </ac:picMkLst>
        </pc:picChg>
        <pc:picChg chg="add mod">
          <ac:chgData name="王鸣泽" userId="7332d346-b17c-484e-bf35-f3de0a2f0eae" providerId="ADAL" clId="{34D42DF0-C4FC-46A3-AFAC-FA017190F2C3}" dt="2023-11-30T17:16:05.553" v="229" actId="14100"/>
          <ac:picMkLst>
            <pc:docMk/>
            <pc:sldMk cId="3884915481" sldId="519"/>
            <ac:picMk id="7" creationId="{C59BB1C9-AFEA-D5BD-F95C-BF385A8B5593}"/>
          </ac:picMkLst>
        </pc:picChg>
      </pc:sldChg>
      <pc:sldChg chg="addSp modSp new mod">
        <pc:chgData name="王鸣泽" userId="7332d346-b17c-484e-bf35-f3de0a2f0eae" providerId="ADAL" clId="{34D42DF0-C4FC-46A3-AFAC-FA017190F2C3}" dt="2023-11-30T17:22:48.097" v="242" actId="1076"/>
        <pc:sldMkLst>
          <pc:docMk/>
          <pc:sldMk cId="443632603" sldId="520"/>
        </pc:sldMkLst>
        <pc:spChg chg="add mod">
          <ac:chgData name="王鸣泽" userId="7332d346-b17c-484e-bf35-f3de0a2f0eae" providerId="ADAL" clId="{34D42DF0-C4FC-46A3-AFAC-FA017190F2C3}" dt="2023-11-30T17:21:36.828" v="234" actId="14100"/>
          <ac:spMkLst>
            <pc:docMk/>
            <pc:sldMk cId="443632603" sldId="520"/>
            <ac:spMk id="2" creationId="{7041CF5E-D0C9-811D-24C4-6D2A4AD37C2E}"/>
          </ac:spMkLst>
        </pc:spChg>
        <pc:picChg chg="add mod">
          <ac:chgData name="王鸣泽" userId="7332d346-b17c-484e-bf35-f3de0a2f0eae" providerId="ADAL" clId="{34D42DF0-C4FC-46A3-AFAC-FA017190F2C3}" dt="2023-11-30T17:22:46.485" v="241" actId="1076"/>
          <ac:picMkLst>
            <pc:docMk/>
            <pc:sldMk cId="443632603" sldId="520"/>
            <ac:picMk id="4" creationId="{59B6BF6D-8EB7-3DF0-C4C9-1B2ED17E740C}"/>
          </ac:picMkLst>
        </pc:picChg>
        <pc:picChg chg="add mod">
          <ac:chgData name="王鸣泽" userId="7332d346-b17c-484e-bf35-f3de0a2f0eae" providerId="ADAL" clId="{34D42DF0-C4FC-46A3-AFAC-FA017190F2C3}" dt="2023-11-30T17:22:48.097" v="242" actId="1076"/>
          <ac:picMkLst>
            <pc:docMk/>
            <pc:sldMk cId="443632603" sldId="520"/>
            <ac:picMk id="5" creationId="{5F6CB8AE-49CE-D2F2-2D06-776571F1005C}"/>
          </ac:picMkLst>
        </pc:picChg>
      </pc:sldChg>
      <pc:sldChg chg="addSp modSp new mod">
        <pc:chgData name="王鸣泽" userId="7332d346-b17c-484e-bf35-f3de0a2f0eae" providerId="ADAL" clId="{34D42DF0-C4FC-46A3-AFAC-FA017190F2C3}" dt="2023-11-30T17:45:16.796" v="389" actId="2710"/>
        <pc:sldMkLst>
          <pc:docMk/>
          <pc:sldMk cId="1665969694" sldId="521"/>
        </pc:sldMkLst>
        <pc:spChg chg="add mod">
          <ac:chgData name="王鸣泽" userId="7332d346-b17c-484e-bf35-f3de0a2f0eae" providerId="ADAL" clId="{34D42DF0-C4FC-46A3-AFAC-FA017190F2C3}" dt="2023-11-30T17:23:58.055" v="252" actId="1076"/>
          <ac:spMkLst>
            <pc:docMk/>
            <pc:sldMk cId="1665969694" sldId="521"/>
            <ac:spMk id="2" creationId="{9C597E04-04F8-F103-55D7-3021BDAE4676}"/>
          </ac:spMkLst>
        </pc:spChg>
        <pc:spChg chg="add mod">
          <ac:chgData name="王鸣泽" userId="7332d346-b17c-484e-bf35-f3de0a2f0eae" providerId="ADAL" clId="{34D42DF0-C4FC-46A3-AFAC-FA017190F2C3}" dt="2023-11-30T17:45:16.796" v="389" actId="2710"/>
          <ac:spMkLst>
            <pc:docMk/>
            <pc:sldMk cId="1665969694" sldId="521"/>
            <ac:spMk id="3" creationId="{C569CDE0-83AB-B0D3-75B3-6C05D5045743}"/>
          </ac:spMkLst>
        </pc:spChg>
      </pc:sldChg>
      <pc:sldChg chg="addSp modSp new mod">
        <pc:chgData name="王鸣泽" userId="7332d346-b17c-484e-bf35-f3de0a2f0eae" providerId="ADAL" clId="{34D42DF0-C4FC-46A3-AFAC-FA017190F2C3}" dt="2023-11-30T17:31:46.924" v="320" actId="400"/>
        <pc:sldMkLst>
          <pc:docMk/>
          <pc:sldMk cId="2965736005" sldId="522"/>
        </pc:sldMkLst>
        <pc:spChg chg="add mod">
          <ac:chgData name="王鸣泽" userId="7332d346-b17c-484e-bf35-f3de0a2f0eae" providerId="ADAL" clId="{34D42DF0-C4FC-46A3-AFAC-FA017190F2C3}" dt="2023-11-30T17:28:48.870" v="281" actId="1076"/>
          <ac:spMkLst>
            <pc:docMk/>
            <pc:sldMk cId="2965736005" sldId="522"/>
            <ac:spMk id="4" creationId="{7EA811C5-E7B3-BDA3-4136-0A23F96A920C}"/>
          </ac:spMkLst>
        </pc:spChg>
        <pc:spChg chg="add mod">
          <ac:chgData name="王鸣泽" userId="7332d346-b17c-484e-bf35-f3de0a2f0eae" providerId="ADAL" clId="{34D42DF0-C4FC-46A3-AFAC-FA017190F2C3}" dt="2023-11-30T17:31:01.956" v="294" actId="1582"/>
          <ac:spMkLst>
            <pc:docMk/>
            <pc:sldMk cId="2965736005" sldId="522"/>
            <ac:spMk id="7" creationId="{EFD82A13-8BAC-00A4-9BD3-424A8D30742B}"/>
          </ac:spMkLst>
        </pc:spChg>
        <pc:spChg chg="add mod">
          <ac:chgData name="王鸣泽" userId="7332d346-b17c-484e-bf35-f3de0a2f0eae" providerId="ADAL" clId="{34D42DF0-C4FC-46A3-AFAC-FA017190F2C3}" dt="2023-11-30T17:31:46.924" v="320" actId="400"/>
          <ac:spMkLst>
            <pc:docMk/>
            <pc:sldMk cId="2965736005" sldId="522"/>
            <ac:spMk id="8" creationId="{3A8701D7-CFEE-431D-DD76-771A65324471}"/>
          </ac:spMkLst>
        </pc:spChg>
        <pc:picChg chg="add mod modCrop">
          <ac:chgData name="王鸣泽" userId="7332d346-b17c-484e-bf35-f3de0a2f0eae" providerId="ADAL" clId="{34D42DF0-C4FC-46A3-AFAC-FA017190F2C3}" dt="2023-11-30T17:29:50.372" v="285" actId="1076"/>
          <ac:picMkLst>
            <pc:docMk/>
            <pc:sldMk cId="2965736005" sldId="522"/>
            <ac:picMk id="3" creationId="{1DA0753A-74CA-0D41-97B0-830722480B70}"/>
          </ac:picMkLst>
        </pc:picChg>
        <pc:picChg chg="add mod">
          <ac:chgData name="王鸣泽" userId="7332d346-b17c-484e-bf35-f3de0a2f0eae" providerId="ADAL" clId="{34D42DF0-C4FC-46A3-AFAC-FA017190F2C3}" dt="2023-11-30T17:30:06.328" v="290" actId="1076"/>
          <ac:picMkLst>
            <pc:docMk/>
            <pc:sldMk cId="2965736005" sldId="522"/>
            <ac:picMk id="6" creationId="{21FC0088-C009-FE57-CDB8-539903502F25}"/>
          </ac:picMkLst>
        </pc:picChg>
      </pc:sldChg>
      <pc:sldChg chg="addSp modSp new mod">
        <pc:chgData name="王鸣泽" userId="7332d346-b17c-484e-bf35-f3de0a2f0eae" providerId="ADAL" clId="{34D42DF0-C4FC-46A3-AFAC-FA017190F2C3}" dt="2023-11-30T17:34:13.084" v="345" actId="1076"/>
        <pc:sldMkLst>
          <pc:docMk/>
          <pc:sldMk cId="196974597" sldId="523"/>
        </pc:sldMkLst>
        <pc:spChg chg="add mod">
          <ac:chgData name="王鸣泽" userId="7332d346-b17c-484e-bf35-f3de0a2f0eae" providerId="ADAL" clId="{34D42DF0-C4FC-46A3-AFAC-FA017190F2C3}" dt="2023-11-30T17:32:39.298" v="331" actId="1076"/>
          <ac:spMkLst>
            <pc:docMk/>
            <pc:sldMk cId="196974597" sldId="523"/>
            <ac:spMk id="2" creationId="{6234138D-4B6E-0108-696A-A74E60309945}"/>
          </ac:spMkLst>
        </pc:spChg>
        <pc:picChg chg="add mod">
          <ac:chgData name="王鸣泽" userId="7332d346-b17c-484e-bf35-f3de0a2f0eae" providerId="ADAL" clId="{34D42DF0-C4FC-46A3-AFAC-FA017190F2C3}" dt="2023-11-30T17:33:07.285" v="334" actId="1076"/>
          <ac:picMkLst>
            <pc:docMk/>
            <pc:sldMk cId="196974597" sldId="523"/>
            <ac:picMk id="4" creationId="{89B0E39B-A1BD-B92F-3E23-64978DA09ACA}"/>
          </ac:picMkLst>
        </pc:picChg>
        <pc:picChg chg="add mod">
          <ac:chgData name="王鸣泽" userId="7332d346-b17c-484e-bf35-f3de0a2f0eae" providerId="ADAL" clId="{34D42DF0-C4FC-46A3-AFAC-FA017190F2C3}" dt="2023-11-30T17:33:35.555" v="340" actId="1076"/>
          <ac:picMkLst>
            <pc:docMk/>
            <pc:sldMk cId="196974597" sldId="523"/>
            <ac:picMk id="6" creationId="{BC21ACF3-D2BA-3229-5062-2E56B52E6E2E}"/>
          </ac:picMkLst>
        </pc:picChg>
        <pc:picChg chg="add mod">
          <ac:chgData name="王鸣泽" userId="7332d346-b17c-484e-bf35-f3de0a2f0eae" providerId="ADAL" clId="{34D42DF0-C4FC-46A3-AFAC-FA017190F2C3}" dt="2023-11-30T17:34:13.084" v="345" actId="1076"/>
          <ac:picMkLst>
            <pc:docMk/>
            <pc:sldMk cId="196974597" sldId="523"/>
            <ac:picMk id="8" creationId="{AD6DB04A-277A-A796-6067-28FE8AADF03B}"/>
          </ac:picMkLst>
        </pc:picChg>
      </pc:sldChg>
      <pc:sldChg chg="new del">
        <pc:chgData name="王鸣泽" userId="7332d346-b17c-484e-bf35-f3de0a2f0eae" providerId="ADAL" clId="{34D42DF0-C4FC-46A3-AFAC-FA017190F2C3}" dt="2023-11-30T17:35:08.683" v="348" actId="47"/>
        <pc:sldMkLst>
          <pc:docMk/>
          <pc:sldMk cId="2510773887" sldId="524"/>
        </pc:sldMkLst>
      </pc:sldChg>
      <pc:sldChg chg="addSp delSp modSp add del mod">
        <pc:chgData name="王鸣泽" userId="7332d346-b17c-484e-bf35-f3de0a2f0eae" providerId="ADAL" clId="{34D42DF0-C4FC-46A3-AFAC-FA017190F2C3}" dt="2023-11-30T17:42:34.479" v="379" actId="47"/>
        <pc:sldMkLst>
          <pc:docMk/>
          <pc:sldMk cId="482133475" sldId="525"/>
        </pc:sldMkLst>
        <pc:picChg chg="del">
          <ac:chgData name="王鸣泽" userId="7332d346-b17c-484e-bf35-f3de0a2f0eae" providerId="ADAL" clId="{34D42DF0-C4FC-46A3-AFAC-FA017190F2C3}" dt="2023-11-30T17:35:33.948" v="349" actId="478"/>
          <ac:picMkLst>
            <pc:docMk/>
            <pc:sldMk cId="482133475" sldId="525"/>
            <ac:picMk id="4" creationId="{89B0E39B-A1BD-B92F-3E23-64978DA09ACA}"/>
          </ac:picMkLst>
        </pc:picChg>
        <pc:picChg chg="add mod">
          <ac:chgData name="王鸣泽" userId="7332d346-b17c-484e-bf35-f3de0a2f0eae" providerId="ADAL" clId="{34D42DF0-C4FC-46A3-AFAC-FA017190F2C3}" dt="2023-11-30T17:35:43.231" v="353" actId="1076"/>
          <ac:picMkLst>
            <pc:docMk/>
            <pc:sldMk cId="482133475" sldId="525"/>
            <ac:picMk id="5" creationId="{274E3596-FF57-A2EA-C684-05126B504820}"/>
          </ac:picMkLst>
        </pc:picChg>
      </pc:sldChg>
      <pc:sldChg chg="addSp delSp modSp add mod">
        <pc:chgData name="王鸣泽" userId="7332d346-b17c-484e-bf35-f3de0a2f0eae" providerId="ADAL" clId="{34D42DF0-C4FC-46A3-AFAC-FA017190F2C3}" dt="2023-11-30T17:37:38.498" v="361" actId="1076"/>
        <pc:sldMkLst>
          <pc:docMk/>
          <pc:sldMk cId="829312372" sldId="526"/>
        </pc:sldMkLst>
        <pc:picChg chg="del">
          <ac:chgData name="王鸣泽" userId="7332d346-b17c-484e-bf35-f3de0a2f0eae" providerId="ADAL" clId="{34D42DF0-C4FC-46A3-AFAC-FA017190F2C3}" dt="2023-11-30T17:37:06.736" v="355" actId="478"/>
          <ac:picMkLst>
            <pc:docMk/>
            <pc:sldMk cId="829312372" sldId="526"/>
            <ac:picMk id="4" creationId="{89B0E39B-A1BD-B92F-3E23-64978DA09ACA}"/>
          </ac:picMkLst>
        </pc:picChg>
        <pc:picChg chg="add mod">
          <ac:chgData name="王鸣泽" userId="7332d346-b17c-484e-bf35-f3de0a2f0eae" providerId="ADAL" clId="{34D42DF0-C4FC-46A3-AFAC-FA017190F2C3}" dt="2023-11-30T17:37:38.498" v="361" actId="1076"/>
          <ac:picMkLst>
            <pc:docMk/>
            <pc:sldMk cId="829312372" sldId="526"/>
            <ac:picMk id="5" creationId="{813B1E5C-B3FD-0246-99DC-D32CF284AF80}"/>
          </ac:picMkLst>
        </pc:picChg>
        <pc:picChg chg="del">
          <ac:chgData name="王鸣泽" userId="7332d346-b17c-484e-bf35-f3de0a2f0eae" providerId="ADAL" clId="{34D42DF0-C4FC-46A3-AFAC-FA017190F2C3}" dt="2023-11-30T17:37:07.999" v="356" actId="478"/>
          <ac:picMkLst>
            <pc:docMk/>
            <pc:sldMk cId="829312372" sldId="526"/>
            <ac:picMk id="6" creationId="{BC21ACF3-D2BA-3229-5062-2E56B52E6E2E}"/>
          </ac:picMkLst>
        </pc:picChg>
        <pc:picChg chg="del">
          <ac:chgData name="王鸣泽" userId="7332d346-b17c-484e-bf35-f3de0a2f0eae" providerId="ADAL" clId="{34D42DF0-C4FC-46A3-AFAC-FA017190F2C3}" dt="2023-11-30T17:37:09.505" v="357" actId="478"/>
          <ac:picMkLst>
            <pc:docMk/>
            <pc:sldMk cId="829312372" sldId="526"/>
            <ac:picMk id="8" creationId="{AD6DB04A-277A-A796-6067-28FE8AADF03B}"/>
          </ac:picMkLst>
        </pc:picChg>
      </pc:sldChg>
      <pc:sldChg chg="addSp delSp modSp add mod">
        <pc:chgData name="王鸣泽" userId="7332d346-b17c-484e-bf35-f3de0a2f0eae" providerId="ADAL" clId="{34D42DF0-C4FC-46A3-AFAC-FA017190F2C3}" dt="2023-11-30T17:43:30.636" v="388" actId="1076"/>
        <pc:sldMkLst>
          <pc:docMk/>
          <pc:sldMk cId="2828494456" sldId="527"/>
        </pc:sldMkLst>
        <pc:picChg chg="add mod">
          <ac:chgData name="王鸣泽" userId="7332d346-b17c-484e-bf35-f3de0a2f0eae" providerId="ADAL" clId="{34D42DF0-C4FC-46A3-AFAC-FA017190F2C3}" dt="2023-11-30T17:40:14.404" v="366" actId="1076"/>
          <ac:picMkLst>
            <pc:docMk/>
            <pc:sldMk cId="2828494456" sldId="527"/>
            <ac:picMk id="4" creationId="{4224EDCA-6EE6-C61C-0B0E-81C153ADC047}"/>
          </ac:picMkLst>
        </pc:picChg>
        <pc:picChg chg="del">
          <ac:chgData name="王鸣泽" userId="7332d346-b17c-484e-bf35-f3de0a2f0eae" providerId="ADAL" clId="{34D42DF0-C4FC-46A3-AFAC-FA017190F2C3}" dt="2023-11-30T17:40:09.399" v="363" actId="478"/>
          <ac:picMkLst>
            <pc:docMk/>
            <pc:sldMk cId="2828494456" sldId="527"/>
            <ac:picMk id="5" creationId="{813B1E5C-B3FD-0246-99DC-D32CF284AF80}"/>
          </ac:picMkLst>
        </pc:picChg>
        <pc:picChg chg="add del mod">
          <ac:chgData name="王鸣泽" userId="7332d346-b17c-484e-bf35-f3de0a2f0eae" providerId="ADAL" clId="{34D42DF0-C4FC-46A3-AFAC-FA017190F2C3}" dt="2023-11-30T17:41:06.778" v="372" actId="478"/>
          <ac:picMkLst>
            <pc:docMk/>
            <pc:sldMk cId="2828494456" sldId="527"/>
            <ac:picMk id="7" creationId="{4E3E0823-D212-6F6F-8790-F6CBCD111C58}"/>
          </ac:picMkLst>
        </pc:picChg>
        <pc:picChg chg="add mod">
          <ac:chgData name="王鸣泽" userId="7332d346-b17c-484e-bf35-f3de0a2f0eae" providerId="ADAL" clId="{34D42DF0-C4FC-46A3-AFAC-FA017190F2C3}" dt="2023-11-30T17:41:29.993" v="378" actId="1076"/>
          <ac:picMkLst>
            <pc:docMk/>
            <pc:sldMk cId="2828494456" sldId="527"/>
            <ac:picMk id="9" creationId="{6F878320-C69C-717D-1469-F2169A4E14DE}"/>
          </ac:picMkLst>
        </pc:picChg>
        <pc:picChg chg="add mod">
          <ac:chgData name="王鸣泽" userId="7332d346-b17c-484e-bf35-f3de0a2f0eae" providerId="ADAL" clId="{34D42DF0-C4FC-46A3-AFAC-FA017190F2C3}" dt="2023-11-30T17:43:05.150" v="383" actId="1076"/>
          <ac:picMkLst>
            <pc:docMk/>
            <pc:sldMk cId="2828494456" sldId="527"/>
            <ac:picMk id="11" creationId="{6888B0A2-123A-FE2B-023B-4B3BC1A8744B}"/>
          </ac:picMkLst>
        </pc:picChg>
        <pc:picChg chg="add mod">
          <ac:chgData name="王鸣泽" userId="7332d346-b17c-484e-bf35-f3de0a2f0eae" providerId="ADAL" clId="{34D42DF0-C4FC-46A3-AFAC-FA017190F2C3}" dt="2023-11-30T17:43:30.636" v="388" actId="1076"/>
          <ac:picMkLst>
            <pc:docMk/>
            <pc:sldMk cId="2828494456" sldId="527"/>
            <ac:picMk id="13" creationId="{9EBDD8EA-95E1-AC74-1958-B354B96B6F68}"/>
          </ac:picMkLst>
        </pc:picChg>
      </pc:sldChg>
      <pc:sldChg chg="addSp modSp new mod">
        <pc:chgData name="王鸣泽" userId="7332d346-b17c-484e-bf35-f3de0a2f0eae" providerId="ADAL" clId="{34D42DF0-C4FC-46A3-AFAC-FA017190F2C3}" dt="2023-11-30T18:03:33.531" v="483" actId="1076"/>
        <pc:sldMkLst>
          <pc:docMk/>
          <pc:sldMk cId="1028400098" sldId="528"/>
        </pc:sldMkLst>
        <pc:spChg chg="add mod">
          <ac:chgData name="王鸣泽" userId="7332d346-b17c-484e-bf35-f3de0a2f0eae" providerId="ADAL" clId="{34D42DF0-C4FC-46A3-AFAC-FA017190F2C3}" dt="2023-11-30T18:02:22.089" v="477" actId="1076"/>
          <ac:spMkLst>
            <pc:docMk/>
            <pc:sldMk cId="1028400098" sldId="528"/>
            <ac:spMk id="11" creationId="{DDC3B676-76F1-0DA6-E111-7C0D20988487}"/>
          </ac:spMkLst>
        </pc:spChg>
        <pc:picChg chg="add mod modCrop">
          <ac:chgData name="王鸣泽" userId="7332d346-b17c-484e-bf35-f3de0a2f0eae" providerId="ADAL" clId="{34D42DF0-C4FC-46A3-AFAC-FA017190F2C3}" dt="2023-11-30T17:56:18.451" v="456" actId="1076"/>
          <ac:picMkLst>
            <pc:docMk/>
            <pc:sldMk cId="1028400098" sldId="528"/>
            <ac:picMk id="3" creationId="{C7F7B4C7-80E8-B759-46F4-F29401421203}"/>
          </ac:picMkLst>
        </pc:picChg>
        <pc:picChg chg="add mod">
          <ac:chgData name="王鸣泽" userId="7332d346-b17c-484e-bf35-f3de0a2f0eae" providerId="ADAL" clId="{34D42DF0-C4FC-46A3-AFAC-FA017190F2C3}" dt="2023-11-30T18:02:33.807" v="478" actId="14100"/>
          <ac:picMkLst>
            <pc:docMk/>
            <pc:sldMk cId="1028400098" sldId="528"/>
            <ac:picMk id="10" creationId="{322FD9D8-F533-B7E5-C336-BD9B6B59AA53}"/>
          </ac:picMkLst>
        </pc:picChg>
        <pc:picChg chg="add mod">
          <ac:chgData name="王鸣泽" userId="7332d346-b17c-484e-bf35-f3de0a2f0eae" providerId="ADAL" clId="{34D42DF0-C4FC-46A3-AFAC-FA017190F2C3}" dt="2023-11-30T18:03:33.531" v="483" actId="1076"/>
          <ac:picMkLst>
            <pc:docMk/>
            <pc:sldMk cId="1028400098" sldId="528"/>
            <ac:picMk id="13" creationId="{792B85E1-0C88-1E0D-4F17-371AF17C6148}"/>
          </ac:picMkLst>
        </pc:picChg>
        <pc:cxnChg chg="add mod">
          <ac:chgData name="王鸣泽" userId="7332d346-b17c-484e-bf35-f3de0a2f0eae" providerId="ADAL" clId="{34D42DF0-C4FC-46A3-AFAC-FA017190F2C3}" dt="2023-11-30T17:56:18.451" v="456" actId="1076"/>
          <ac:cxnSpMkLst>
            <pc:docMk/>
            <pc:sldMk cId="1028400098" sldId="528"/>
            <ac:cxnSpMk id="5" creationId="{B07AFF7D-A2F8-DB3D-DCB6-3A5CB4F1B9DB}"/>
          </ac:cxnSpMkLst>
        </pc:cxnChg>
        <pc:cxnChg chg="add mod">
          <ac:chgData name="王鸣泽" userId="7332d346-b17c-484e-bf35-f3de0a2f0eae" providerId="ADAL" clId="{34D42DF0-C4FC-46A3-AFAC-FA017190F2C3}" dt="2023-11-30T17:56:18.451" v="456" actId="1076"/>
          <ac:cxnSpMkLst>
            <pc:docMk/>
            <pc:sldMk cId="1028400098" sldId="528"/>
            <ac:cxnSpMk id="6" creationId="{BF251A87-A55B-4FA8-ACDF-C276A3364FD4}"/>
          </ac:cxnSpMkLst>
        </pc:cxnChg>
      </pc:sldChg>
      <pc:sldChg chg="add del">
        <pc:chgData name="王鸣泽" userId="7332d346-b17c-484e-bf35-f3de0a2f0eae" providerId="ADAL" clId="{34D42DF0-C4FC-46A3-AFAC-FA017190F2C3}" dt="2023-11-30T17:55:02.231" v="441" actId="2890"/>
        <pc:sldMkLst>
          <pc:docMk/>
          <pc:sldMk cId="1987513911" sldId="528"/>
        </pc:sldMkLst>
      </pc:sldChg>
      <pc:sldChg chg="add">
        <pc:chgData name="王鸣泽" userId="7332d346-b17c-484e-bf35-f3de0a2f0eae" providerId="ADAL" clId="{34D42DF0-C4FC-46A3-AFAC-FA017190F2C3}" dt="2023-12-01T04:43:10.206" v="484"/>
        <pc:sldMkLst>
          <pc:docMk/>
          <pc:sldMk cId="1782660470" sldId="5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FBBB0-0648-41ED-8EEF-F377BAF8ABD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05B2-156C-4C39-B28A-209CDBFA0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80365" y="392430"/>
            <a:ext cx="11431270" cy="6073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6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907155" y="909955"/>
            <a:ext cx="320040" cy="32004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309370" y="889635"/>
            <a:ext cx="29806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 defTabSz="965835">
              <a:buFont typeface="字魂58号-创中黑" panose="00000500000000000000" charset="-122"/>
              <a:buNone/>
              <a:defRPr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字魂58号-创中黑" panose="00000500000000000000" charset="-122"/>
              </a:rPr>
              <a:t>作品优化</a:t>
            </a:r>
          </a:p>
        </p:txBody>
      </p:sp>
      <p:sp>
        <p:nvSpPr>
          <p:cNvPr id="7" name="圆: 空心 6"/>
          <p:cNvSpPr/>
          <p:nvPr userDrawn="1"/>
        </p:nvSpPr>
        <p:spPr>
          <a:xfrm>
            <a:off x="-730567" y="-805815"/>
            <a:ext cx="2071370" cy="2071370"/>
          </a:xfrm>
          <a:prstGeom prst="donut">
            <a:avLst/>
          </a:prstGeom>
          <a:solidFill>
            <a:srgbClr val="90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811635" y="6465570"/>
            <a:ext cx="520700" cy="52070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80365" y="392430"/>
            <a:ext cx="11431270" cy="6073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6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907155" y="909955"/>
            <a:ext cx="320040" cy="32004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309370" y="889635"/>
            <a:ext cx="29806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0" algn="dist" defTabSz="965835">
              <a:buFont typeface="字魂58号-创中黑" panose="00000500000000000000" charset="-122"/>
              <a:buNone/>
              <a:defRPr/>
            </a:pPr>
            <a:r>
              <a:rPr lang="zh-CN" altLang="en-US" sz="3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字魂58号-创中黑" panose="00000500000000000000" charset="-122"/>
                <a:sym typeface="字魂58号-创中黑" panose="00000500000000000000" charset="-122"/>
              </a:rPr>
              <a:t>作品介绍</a:t>
            </a:r>
          </a:p>
        </p:txBody>
      </p:sp>
      <p:sp>
        <p:nvSpPr>
          <p:cNvPr id="2" name="圆: 空心 1"/>
          <p:cNvSpPr/>
          <p:nvPr userDrawn="1"/>
        </p:nvSpPr>
        <p:spPr>
          <a:xfrm>
            <a:off x="-730567" y="-805815"/>
            <a:ext cx="2071370" cy="2071370"/>
          </a:xfrm>
          <a:prstGeom prst="donut">
            <a:avLst/>
          </a:prstGeom>
          <a:solidFill>
            <a:srgbClr val="90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11811635" y="6465570"/>
            <a:ext cx="520700" cy="52070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80365" y="392430"/>
            <a:ext cx="11431270" cy="6073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6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907155" y="909955"/>
            <a:ext cx="320040" cy="32004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309370" y="889635"/>
            <a:ext cx="29806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 defTabSz="965835">
              <a:buFont typeface="字魂58号-创中黑" panose="00000500000000000000" charset="-122"/>
              <a:buNone/>
              <a:defRPr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字魂58号-创中黑" panose="00000500000000000000" charset="-122"/>
              </a:rPr>
              <a:t>设计思路</a:t>
            </a:r>
          </a:p>
        </p:txBody>
      </p:sp>
      <p:sp>
        <p:nvSpPr>
          <p:cNvPr id="7" name="圆: 空心 6"/>
          <p:cNvSpPr/>
          <p:nvPr userDrawn="1"/>
        </p:nvSpPr>
        <p:spPr>
          <a:xfrm>
            <a:off x="-730567" y="-805815"/>
            <a:ext cx="2071370" cy="2071370"/>
          </a:xfrm>
          <a:prstGeom prst="donut">
            <a:avLst/>
          </a:prstGeom>
          <a:solidFill>
            <a:srgbClr val="90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811635" y="6465570"/>
            <a:ext cx="520700" cy="52070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80365" y="392430"/>
            <a:ext cx="11431270" cy="60731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2">
                <a:lumMod val="65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907155" y="909955"/>
            <a:ext cx="320040" cy="32004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宋体 CN Medium" panose="02020500000000000000" pitchFamily="18" charset="-122"/>
              <a:ea typeface="思源宋体 CN Medium" panose="02020500000000000000" pitchFamily="18" charset="-122"/>
              <a:cs typeface="字魂58号-创中黑" panose="00000500000000000000" charset="-122"/>
            </a:endParaRP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1309370" y="889635"/>
            <a:ext cx="298069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indent="0" algn="dist" defTabSz="965835">
              <a:buFont typeface="字魂58号-创中黑" panose="00000500000000000000" charset="-122"/>
              <a:buNone/>
              <a:defRPr sz="3600" kern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字魂58号-创中黑" panose="00000500000000000000" charset="-122"/>
              </a:rPr>
              <a:t>重点难点</a:t>
            </a:r>
          </a:p>
        </p:txBody>
      </p:sp>
      <p:sp>
        <p:nvSpPr>
          <p:cNvPr id="7" name="圆: 空心 6"/>
          <p:cNvSpPr/>
          <p:nvPr userDrawn="1"/>
        </p:nvSpPr>
        <p:spPr>
          <a:xfrm>
            <a:off x="-730567" y="-805815"/>
            <a:ext cx="2071370" cy="2071370"/>
          </a:xfrm>
          <a:prstGeom prst="donut">
            <a:avLst/>
          </a:prstGeom>
          <a:solidFill>
            <a:srgbClr val="90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811635" y="6465570"/>
            <a:ext cx="520700" cy="520700"/>
          </a:xfrm>
          <a:prstGeom prst="ellipse">
            <a:avLst/>
          </a:prstGeom>
          <a:solidFill>
            <a:srgbClr val="ED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F219-2C80-4BB2-AF0A-097F66947F09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C46B-3A1C-45C8-870B-3DEFF9F167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3D15724-6AC9-84A8-08BA-942EF769C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397" r="20044" b="9047"/>
          <a:stretch/>
        </p:blipFill>
        <p:spPr bwMode="auto">
          <a:xfrm>
            <a:off x="1221921" y="391885"/>
            <a:ext cx="9748157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EAA907-9350-9EBC-A994-B3C697DC1EA8}"/>
              </a:ext>
            </a:extLst>
          </p:cNvPr>
          <p:cNvSpPr txBox="1"/>
          <p:nvPr/>
        </p:nvSpPr>
        <p:spPr>
          <a:xfrm>
            <a:off x="8594271" y="6155871"/>
            <a:ext cx="282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汇报人：王鸣泽</a:t>
            </a:r>
          </a:p>
        </p:txBody>
      </p:sp>
    </p:spTree>
    <p:extLst>
      <p:ext uri="{BB962C8B-B14F-4D97-AF65-F5344CB8AC3E}">
        <p14:creationId xmlns:p14="http://schemas.microsoft.com/office/powerpoint/2010/main" val="3881641370"/>
      </p:ext>
    </p:extLst>
  </p:cSld>
  <p:clrMapOvr>
    <a:masterClrMapping/>
  </p:clrMapOvr>
  <p:transition advTm="200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4C2C5D-C7D7-569F-9A9B-54138531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76" y="2201967"/>
            <a:ext cx="4348141" cy="1774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CA3FEC-D60B-414A-269B-F5BB797D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70" y="2074277"/>
            <a:ext cx="6909321" cy="2150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9BB1C9-AFEA-D5BD-F95C-BF385A8B5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4" y="4492220"/>
            <a:ext cx="6385666" cy="15067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7C499C-45C0-AF70-F3C1-29E54DAC7EDA}"/>
              </a:ext>
            </a:extLst>
          </p:cNvPr>
          <p:cNvSpPr txBox="1"/>
          <p:nvPr/>
        </p:nvSpPr>
        <p:spPr>
          <a:xfrm>
            <a:off x="883715" y="503227"/>
            <a:ext cx="3240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Cache state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4915481"/>
      </p:ext>
    </p:extLst>
  </p:cSld>
  <p:clrMapOvr>
    <a:masterClrMapping/>
  </p:clrMapOvr>
  <p:transition advTm="200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1CF5E-D0C9-811D-24C4-6D2A4AD37C2E}"/>
              </a:ext>
            </a:extLst>
          </p:cNvPr>
          <p:cNvSpPr txBox="1"/>
          <p:nvPr/>
        </p:nvSpPr>
        <p:spPr>
          <a:xfrm>
            <a:off x="816208" y="398899"/>
            <a:ext cx="445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Transactional hit rate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B6BF6D-8EB7-3DF0-C4C9-1B2ED17E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81" y="1808962"/>
            <a:ext cx="8007023" cy="2263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6CB8AE-49CE-D2F2-2D06-776571F1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95" y="4584274"/>
            <a:ext cx="6385666" cy="15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32603"/>
      </p:ext>
    </p:extLst>
  </p:cSld>
  <p:clrMapOvr>
    <a:masterClrMapping/>
  </p:clrMapOvr>
  <p:transition advTm="200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597E04-04F8-F103-55D7-3021BDAE4676}"/>
              </a:ext>
            </a:extLst>
          </p:cNvPr>
          <p:cNvSpPr txBox="1"/>
          <p:nvPr/>
        </p:nvSpPr>
        <p:spPr>
          <a:xfrm>
            <a:off x="846894" y="325256"/>
            <a:ext cx="43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NP-hard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69CDE0-83AB-B0D3-75B3-6C05D5045743}"/>
              </a:ext>
            </a:extLst>
          </p:cNvPr>
          <p:cNvSpPr txBox="1"/>
          <p:nvPr/>
        </p:nvSpPr>
        <p:spPr>
          <a:xfrm>
            <a:off x="1669240" y="1724472"/>
            <a:ext cx="5873026" cy="341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1. Cache size limit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2. Different sizes of objects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3. The uncertainty of access patterns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4. Replace Decision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5969694"/>
      </p:ext>
    </p:extLst>
  </p:cSld>
  <p:clrMapOvr>
    <a:masterClrMapping/>
  </p:clrMapOvr>
  <p:transition advTm="200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A0753A-74CA-0D41-97B0-830722480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44"/>
          <a:stretch/>
        </p:blipFill>
        <p:spPr>
          <a:xfrm>
            <a:off x="1349107" y="1601002"/>
            <a:ext cx="8003548" cy="24125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A811C5-E7B3-BDA3-4136-0A23F96A920C}"/>
              </a:ext>
            </a:extLst>
          </p:cNvPr>
          <p:cNvSpPr txBox="1"/>
          <p:nvPr/>
        </p:nvSpPr>
        <p:spPr>
          <a:xfrm>
            <a:off x="908263" y="638239"/>
            <a:ext cx="366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Group</a:t>
            </a:r>
            <a:endParaRPr lang="zh-CN" altLang="en-US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C0088-C009-FE57-CDB8-53990350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6" y="4402296"/>
            <a:ext cx="2343901" cy="18174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D82A13-8BAC-00A4-9BD3-424A8D30742B}"/>
              </a:ext>
            </a:extLst>
          </p:cNvPr>
          <p:cNvSpPr/>
          <p:nvPr/>
        </p:nvSpPr>
        <p:spPr>
          <a:xfrm>
            <a:off x="4786792" y="2602051"/>
            <a:ext cx="2362711" cy="1233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8701D7-CFEE-431D-DD76-771A65324471}"/>
              </a:ext>
            </a:extLst>
          </p:cNvPr>
          <p:cNvSpPr txBox="1"/>
          <p:nvPr/>
        </p:nvSpPr>
        <p:spPr>
          <a:xfrm>
            <a:off x="4872709" y="4768381"/>
            <a:ext cx="4584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</a:rPr>
              <a:t>c,d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}    </a:t>
            </a:r>
          </a:p>
          <a:p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altLang="zh-CN" sz="2800" dirty="0" err="1">
                <a:solidFill>
                  <a:schemeClr val="accent1">
                    <a:lumMod val="75000"/>
                  </a:schemeClr>
                </a:solidFill>
              </a:rPr>
              <a:t>a,b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36005"/>
      </p:ext>
    </p:extLst>
  </p:cSld>
  <p:clrMapOvr>
    <a:masterClrMapping/>
  </p:clrMapOvr>
  <p:transition advTm="200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34138D-4B6E-0108-696A-A74E60309945}"/>
              </a:ext>
            </a:extLst>
          </p:cNvPr>
          <p:cNvSpPr txBox="1"/>
          <p:nvPr/>
        </p:nvSpPr>
        <p:spPr>
          <a:xfrm>
            <a:off x="564596" y="362077"/>
            <a:ext cx="276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Scoring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B0E39B-A1BD-B92F-3E23-64978DA0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51" y="1564913"/>
            <a:ext cx="5802068" cy="10549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21ACF3-D2BA-3229-5062-2E56B52E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49" y="3274669"/>
            <a:ext cx="3043427" cy="2166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6DB04A-277A-A796-6067-28FE8AADF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321" y="3997367"/>
            <a:ext cx="5646217" cy="10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4597"/>
      </p:ext>
    </p:extLst>
  </p:cSld>
  <p:clrMapOvr>
    <a:masterClrMapping/>
  </p:clrMapOvr>
  <p:transition advTm="200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34138D-4B6E-0108-696A-A74E60309945}"/>
              </a:ext>
            </a:extLst>
          </p:cNvPr>
          <p:cNvSpPr txBox="1"/>
          <p:nvPr/>
        </p:nvSpPr>
        <p:spPr>
          <a:xfrm>
            <a:off x="564596" y="362077"/>
            <a:ext cx="276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Scoring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B1E5C-B3FD-0246-99DC-D32CF284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36" y="2211387"/>
            <a:ext cx="8323392" cy="21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2372"/>
      </p:ext>
    </p:extLst>
  </p:cSld>
  <p:clrMapOvr>
    <a:masterClrMapping/>
  </p:clrMapOvr>
  <p:transition advTm="200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34138D-4B6E-0108-696A-A74E60309945}"/>
              </a:ext>
            </a:extLst>
          </p:cNvPr>
          <p:cNvSpPr txBox="1"/>
          <p:nvPr/>
        </p:nvSpPr>
        <p:spPr>
          <a:xfrm>
            <a:off x="564596" y="362077"/>
            <a:ext cx="276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Scoring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24EDCA-6EE6-C61C-0B0E-81C153AD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04" y="1190560"/>
            <a:ext cx="4595613" cy="1240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878320-C69C-717D-1469-F2169A4E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" y="2730925"/>
            <a:ext cx="12072897" cy="32612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8B0A2-123A-FE2B-023B-4B3BC1A8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35" y="811237"/>
            <a:ext cx="2582313" cy="7586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BDD8EA-95E1-AC74-1958-B354B96B6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936" y="1893590"/>
            <a:ext cx="2582312" cy="5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4456"/>
      </p:ext>
    </p:extLst>
  </p:cSld>
  <p:clrMapOvr>
    <a:masterClrMapping/>
  </p:clrMapOvr>
  <p:transition advTm="200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7568FDEB-2F07-BAAC-BA78-B32B0F3C6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0" t="1700" r="19211" b="9978"/>
          <a:stretch/>
        </p:blipFill>
        <p:spPr bwMode="auto">
          <a:xfrm>
            <a:off x="1656966" y="116600"/>
            <a:ext cx="8192779" cy="60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41042"/>
      </p:ext>
    </p:extLst>
  </p:cSld>
  <p:clrMapOvr>
    <a:masterClrMapping/>
  </p:clrMapOvr>
  <p:transition advTm="2000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F7B4C7-80E8-B759-46F4-F29401421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76"/>
          <a:stretch/>
        </p:blipFill>
        <p:spPr>
          <a:xfrm>
            <a:off x="7419529" y="2300088"/>
            <a:ext cx="3320069" cy="238686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07AFF7D-A2F8-DB3D-DCB6-3A5CB4F1B9DB}"/>
              </a:ext>
            </a:extLst>
          </p:cNvPr>
          <p:cNvCxnSpPr/>
          <p:nvPr/>
        </p:nvCxnSpPr>
        <p:spPr>
          <a:xfrm flipV="1">
            <a:off x="7591361" y="2945719"/>
            <a:ext cx="2295205" cy="61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F251A87-A55B-4FA8-ACDF-C276A3364FD4}"/>
              </a:ext>
            </a:extLst>
          </p:cNvPr>
          <p:cNvCxnSpPr>
            <a:cxnSpLocks/>
          </p:cNvCxnSpPr>
          <p:nvPr/>
        </p:nvCxnSpPr>
        <p:spPr>
          <a:xfrm flipV="1">
            <a:off x="7174051" y="3652719"/>
            <a:ext cx="3461219" cy="112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22FD9D8-F533-B7E5-C336-BD9B6B59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24" y="2213295"/>
            <a:ext cx="2681482" cy="18993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DC3B676-76F1-0DA6-E111-7C0D20988487}"/>
              </a:ext>
            </a:extLst>
          </p:cNvPr>
          <p:cNvSpPr txBox="1"/>
          <p:nvPr/>
        </p:nvSpPr>
        <p:spPr>
          <a:xfrm>
            <a:off x="1037138" y="558459"/>
            <a:ext cx="532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Interchangeability and levels</a:t>
            </a:r>
            <a:endParaRPr lang="zh-CN" altLang="en-US" sz="3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2B85E1-0C88-1E0D-4F17-371AF17C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86" y="5182739"/>
            <a:ext cx="5841006" cy="6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098"/>
      </p:ext>
    </p:extLst>
  </p:cSld>
  <p:clrMapOvr>
    <a:masterClrMapping/>
  </p:clrMapOvr>
  <p:transition advTm="2000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4BE3DE7-243A-F48F-58D6-6226A3F8C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0" r="28422" b="11320"/>
          <a:stretch/>
        </p:blipFill>
        <p:spPr bwMode="auto">
          <a:xfrm>
            <a:off x="1060663" y="462289"/>
            <a:ext cx="10070673" cy="577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55849"/>
      </p:ext>
    </p:extLst>
  </p:cSld>
  <p:clrMapOvr>
    <a:masterClrMapping/>
  </p:clrMapOvr>
  <p:transition advTm="2000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B4756D7-6DEC-3DFB-26BB-3D721F324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t="2430" r="18008" b="3803"/>
          <a:stretch/>
        </p:blipFill>
        <p:spPr bwMode="auto">
          <a:xfrm>
            <a:off x="1543051" y="166688"/>
            <a:ext cx="8453438" cy="643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38010"/>
      </p:ext>
    </p:extLst>
  </p:cSld>
  <p:clrMapOvr>
    <a:masterClrMapping/>
  </p:clrMapOvr>
  <p:transition advTm="2000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3AA70C0-F69E-658A-74BE-481CF95B7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r="21577" b="10067"/>
          <a:stretch/>
        </p:blipFill>
        <p:spPr bwMode="auto">
          <a:xfrm>
            <a:off x="374351" y="382544"/>
            <a:ext cx="11095538" cy="59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04033"/>
      </p:ext>
    </p:extLst>
  </p:cSld>
  <p:clrMapOvr>
    <a:masterClrMapping/>
  </p:clrMapOvr>
  <p:transition advTm="2000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4BE8DECD-1926-3689-5E6D-8A2887C3B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91" r="20571" b="10247"/>
          <a:stretch/>
        </p:blipFill>
        <p:spPr bwMode="auto">
          <a:xfrm>
            <a:off x="742566" y="601419"/>
            <a:ext cx="10558057" cy="55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72233"/>
      </p:ext>
    </p:extLst>
  </p:cSld>
  <p:clrMapOvr>
    <a:masterClrMapping/>
  </p:clrMapOvr>
  <p:transition advTm="200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00E3227B-5946-69E6-073C-9514C2160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2" r="21527" b="10425"/>
          <a:stretch/>
        </p:blipFill>
        <p:spPr bwMode="auto">
          <a:xfrm>
            <a:off x="417309" y="568525"/>
            <a:ext cx="10745735" cy="57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24291"/>
      </p:ext>
    </p:extLst>
  </p:cSld>
  <p:clrMapOvr>
    <a:masterClrMapping/>
  </p:clrMapOvr>
  <p:transition advTm="200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0DE5-E784-9C7A-1534-1DA31CCE4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001" r="20312" b="23264"/>
          <a:stretch/>
        </p:blipFill>
        <p:spPr bwMode="auto">
          <a:xfrm>
            <a:off x="306563" y="676276"/>
            <a:ext cx="11518711" cy="50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46E9B68-9079-A31E-5544-9BBE2B8A3FE6}"/>
              </a:ext>
            </a:extLst>
          </p:cNvPr>
          <p:cNvSpPr txBox="1"/>
          <p:nvPr/>
        </p:nvSpPr>
        <p:spPr>
          <a:xfrm>
            <a:off x="5562599" y="3690937"/>
            <a:ext cx="15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score?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60470"/>
      </p:ext>
    </p:extLst>
  </p:cSld>
  <p:clrMapOvr>
    <a:masterClrMapping/>
  </p:clrMapOvr>
  <p:transition advTm="200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4781550"/>
            <a:ext cx="12192001" cy="2088314"/>
            <a:chOff x="0" y="4781550"/>
            <a:chExt cx="12192001" cy="2088314"/>
          </a:xfrm>
        </p:grpSpPr>
        <p:sp>
          <p:nvSpPr>
            <p:cNvPr id="27" name="任意多边形: 形状 26"/>
            <p:cNvSpPr/>
            <p:nvPr/>
          </p:nvSpPr>
          <p:spPr>
            <a:xfrm flipH="1">
              <a:off x="0" y="4781550"/>
              <a:ext cx="3084616" cy="2088314"/>
            </a:xfrm>
            <a:custGeom>
              <a:avLst/>
              <a:gdLst>
                <a:gd name="connsiteX0" fmla="*/ 4926457 w 4926457"/>
                <a:gd name="connsiteY0" fmla="*/ 0 h 3335258"/>
                <a:gd name="connsiteX1" fmla="*/ 4926457 w 4926457"/>
                <a:gd name="connsiteY1" fmla="*/ 3335258 h 3335258"/>
                <a:gd name="connsiteX2" fmla="*/ 0 w 4926457"/>
                <a:gd name="connsiteY2" fmla="*/ 3335258 h 3335258"/>
                <a:gd name="connsiteX3" fmla="*/ 152077 w 4926457"/>
                <a:gd name="connsiteY3" fmla="*/ 3292933 h 3335258"/>
                <a:gd name="connsiteX4" fmla="*/ 2061024 w 4926457"/>
                <a:gd name="connsiteY4" fmla="*/ 2592668 h 3335258"/>
                <a:gd name="connsiteX5" fmla="*/ 4184791 w 4926457"/>
                <a:gd name="connsiteY5" fmla="*/ 173932 h 3335258"/>
                <a:gd name="connsiteX6" fmla="*/ 4843085 w 4926457"/>
                <a:gd name="connsiteY6" fmla="*/ 776 h 33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6457" h="3335258">
                  <a:moveTo>
                    <a:pt x="4926457" y="0"/>
                  </a:moveTo>
                  <a:lnTo>
                    <a:pt x="4926457" y="3335258"/>
                  </a:lnTo>
                  <a:lnTo>
                    <a:pt x="0" y="3335258"/>
                  </a:lnTo>
                  <a:lnTo>
                    <a:pt x="152077" y="3292933"/>
                  </a:lnTo>
                  <a:cubicBezTo>
                    <a:pt x="759421" y="3127758"/>
                    <a:pt x="1624103" y="2916211"/>
                    <a:pt x="2061024" y="2592668"/>
                  </a:cubicBezTo>
                  <a:cubicBezTo>
                    <a:pt x="2837772" y="2017481"/>
                    <a:pt x="3496533" y="508229"/>
                    <a:pt x="4184791" y="173932"/>
                  </a:cubicBezTo>
                  <a:cubicBezTo>
                    <a:pt x="4399872" y="69464"/>
                    <a:pt x="4622154" y="12046"/>
                    <a:pt x="4843085" y="776"/>
                  </a:cubicBezTo>
                  <a:close/>
                </a:path>
              </a:pathLst>
            </a:custGeom>
            <a:solidFill>
              <a:srgbClr val="EDD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宋体 CN Medium" panose="02020500000000000000" pitchFamily="18" charset="-122"/>
                <a:ea typeface="思源宋体 CN Medium" panose="02020500000000000000" pitchFamily="18" charset="-122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 flipH="1">
              <a:off x="10334678" y="5127625"/>
              <a:ext cx="1857321" cy="1730376"/>
            </a:xfrm>
            <a:custGeom>
              <a:avLst/>
              <a:gdLst>
                <a:gd name="connsiteX0" fmla="*/ 1191469 w 4678835"/>
                <a:gd name="connsiteY0" fmla="*/ 0 h 4359043"/>
                <a:gd name="connsiteX1" fmla="*/ 4678835 w 4678835"/>
                <a:gd name="connsiteY1" fmla="*/ 3487366 h 4359043"/>
                <a:gd name="connsiteX2" fmla="*/ 4607984 w 4678835"/>
                <a:gd name="connsiteY2" fmla="*/ 4190192 h 4359043"/>
                <a:gd name="connsiteX3" fmla="*/ 4564568 w 4678835"/>
                <a:gd name="connsiteY3" fmla="*/ 4359043 h 4359043"/>
                <a:gd name="connsiteX4" fmla="*/ 0 w 4678835"/>
                <a:gd name="connsiteY4" fmla="*/ 4359043 h 4359043"/>
                <a:gd name="connsiteX5" fmla="*/ 0 w 4678835"/>
                <a:gd name="connsiteY5" fmla="*/ 213308 h 4359043"/>
                <a:gd name="connsiteX6" fmla="*/ 154433 w 4678835"/>
                <a:gd name="connsiteY6" fmla="*/ 156785 h 4359043"/>
                <a:gd name="connsiteX7" fmla="*/ 1191469 w 4678835"/>
                <a:gd name="connsiteY7" fmla="*/ 0 h 435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8835" h="4359043">
                  <a:moveTo>
                    <a:pt x="1191469" y="0"/>
                  </a:moveTo>
                  <a:cubicBezTo>
                    <a:pt x="3117488" y="0"/>
                    <a:pt x="4678835" y="1561347"/>
                    <a:pt x="4678835" y="3487366"/>
                  </a:cubicBezTo>
                  <a:cubicBezTo>
                    <a:pt x="4678835" y="3728119"/>
                    <a:pt x="4654439" y="3963173"/>
                    <a:pt x="4607984" y="4190192"/>
                  </a:cubicBezTo>
                  <a:lnTo>
                    <a:pt x="4564568" y="4359043"/>
                  </a:lnTo>
                  <a:lnTo>
                    <a:pt x="0" y="4359043"/>
                  </a:lnTo>
                  <a:lnTo>
                    <a:pt x="0" y="213308"/>
                  </a:lnTo>
                  <a:lnTo>
                    <a:pt x="154433" y="156785"/>
                  </a:lnTo>
                  <a:cubicBezTo>
                    <a:pt x="482032" y="54891"/>
                    <a:pt x="830341" y="0"/>
                    <a:pt x="1191469" y="0"/>
                  </a:cubicBezTo>
                  <a:close/>
                </a:path>
              </a:pathLst>
            </a:custGeom>
            <a:solidFill>
              <a:srgbClr val="D1E4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宋体 CN Medium" panose="02020500000000000000" pitchFamily="18" charset="-122"/>
                <a:ea typeface="思源宋体 CN Medium" panose="02020500000000000000" pitchFamily="18" charset="-122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 flipH="1">
              <a:off x="8019415" y="5398070"/>
              <a:ext cx="4172586" cy="1459929"/>
            </a:xfrm>
            <a:custGeom>
              <a:avLst/>
              <a:gdLst>
                <a:gd name="connsiteX0" fmla="*/ 414604 w 6612988"/>
                <a:gd name="connsiteY0" fmla="*/ 28 h 2313792"/>
                <a:gd name="connsiteX1" fmla="*/ 796413 w 6612988"/>
                <a:gd name="connsiteY1" fmla="*/ 57289 h 2313792"/>
                <a:gd name="connsiteX2" fmla="*/ 3185652 w 6612988"/>
                <a:gd name="connsiteY2" fmla="*/ 1709108 h 2313792"/>
                <a:gd name="connsiteX3" fmla="*/ 5309419 w 6612988"/>
                <a:gd name="connsiteY3" fmla="*/ 1532127 h 2313792"/>
                <a:gd name="connsiteX4" fmla="*/ 6417392 w 6612988"/>
                <a:gd name="connsiteY4" fmla="*/ 2160777 h 2313792"/>
                <a:gd name="connsiteX5" fmla="*/ 6612988 w 6612988"/>
                <a:gd name="connsiteY5" fmla="*/ 2313792 h 2313792"/>
                <a:gd name="connsiteX6" fmla="*/ 0 w 6612988"/>
                <a:gd name="connsiteY6" fmla="*/ 2313792 h 2313792"/>
                <a:gd name="connsiteX7" fmla="*/ 0 w 6612988"/>
                <a:gd name="connsiteY7" fmla="*/ 59949 h 2313792"/>
                <a:gd name="connsiteX8" fmla="*/ 44073 w 6612988"/>
                <a:gd name="connsiteY8" fmla="*/ 47178 h 2313792"/>
                <a:gd name="connsiteX9" fmla="*/ 414604 w 6612988"/>
                <a:gd name="connsiteY9" fmla="*/ 28 h 231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2988" h="2313792">
                  <a:moveTo>
                    <a:pt x="414604" y="28"/>
                  </a:moveTo>
                  <a:cubicBezTo>
                    <a:pt x="540967" y="-783"/>
                    <a:pt x="669208" y="15810"/>
                    <a:pt x="796413" y="57289"/>
                  </a:cubicBezTo>
                  <a:cubicBezTo>
                    <a:pt x="1474839" y="278515"/>
                    <a:pt x="2433484" y="1463302"/>
                    <a:pt x="3185652" y="1709108"/>
                  </a:cubicBezTo>
                  <a:cubicBezTo>
                    <a:pt x="3937820" y="1954914"/>
                    <a:pt x="4626077" y="1335482"/>
                    <a:pt x="5309419" y="1532127"/>
                  </a:cubicBezTo>
                  <a:cubicBezTo>
                    <a:pt x="5651090" y="1630450"/>
                    <a:pt x="6054213" y="1887318"/>
                    <a:pt x="6417392" y="2160777"/>
                  </a:cubicBezTo>
                  <a:lnTo>
                    <a:pt x="6612988" y="2313792"/>
                  </a:lnTo>
                  <a:lnTo>
                    <a:pt x="0" y="2313792"/>
                  </a:lnTo>
                  <a:lnTo>
                    <a:pt x="0" y="59949"/>
                  </a:lnTo>
                  <a:lnTo>
                    <a:pt x="44073" y="47178"/>
                  </a:lnTo>
                  <a:cubicBezTo>
                    <a:pt x="163759" y="19050"/>
                    <a:pt x="288242" y="838"/>
                    <a:pt x="414604" y="28"/>
                  </a:cubicBezTo>
                  <a:close/>
                </a:path>
              </a:pathLst>
            </a:custGeom>
            <a:solidFill>
              <a:srgbClr val="90BA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宋体 CN Medium" panose="02020500000000000000" pitchFamily="18" charset="-122"/>
                <a:ea typeface="思源宋体 CN Medium" panose="02020500000000000000" pitchFamily="18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677C69-25DE-8BCE-C23C-325E8D20A796}"/>
              </a:ext>
            </a:extLst>
          </p:cNvPr>
          <p:cNvSpPr txBox="1"/>
          <p:nvPr/>
        </p:nvSpPr>
        <p:spPr>
          <a:xfrm>
            <a:off x="4713150" y="1910956"/>
            <a:ext cx="4081046" cy="303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400" b="1" dirty="0">
                <a:latin typeface="Microsoft YaHei" charset="-122"/>
                <a:ea typeface="Microsoft YaHei" charset="-122"/>
                <a:cs typeface="Microsoft YaHei" charset="-122"/>
              </a:rPr>
              <a:t>汇报完毕</a:t>
            </a:r>
            <a:endParaRPr kumimoji="1" lang="en-US" altLang="zh-CN" sz="4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400" b="1" dirty="0">
                <a:latin typeface="Microsoft YaHei" charset="-122"/>
                <a:ea typeface="Microsoft YaHei" charset="-122"/>
                <a:cs typeface="Microsoft YaHei" charset="-122"/>
              </a:rPr>
              <a:t>欢迎指正</a:t>
            </a:r>
          </a:p>
          <a:p>
            <a:pPr>
              <a:lnSpc>
                <a:spcPct val="150000"/>
              </a:lnSpc>
            </a:pP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221370"/>
      </p:ext>
    </p:extLst>
  </p:cSld>
  <p:clrMapOvr>
    <a:masterClrMapping/>
  </p:clrMapOvr>
  <p:transition spd="slow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564BE5-7301-7254-04EB-41A19839F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 r="21562" b="16667"/>
          <a:stretch/>
        </p:blipFill>
        <p:spPr bwMode="auto">
          <a:xfrm>
            <a:off x="295275" y="619826"/>
            <a:ext cx="11593066" cy="56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77750"/>
      </p:ext>
    </p:extLst>
  </p:cSld>
  <p:clrMapOvr>
    <a:masterClrMapping/>
  </p:clrMapOvr>
  <p:transition advTm="200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0DE5-E784-9C7A-1534-1DA31CCE4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001" r="20312" b="23264"/>
          <a:stretch/>
        </p:blipFill>
        <p:spPr bwMode="auto">
          <a:xfrm>
            <a:off x="306563" y="676276"/>
            <a:ext cx="11518711" cy="50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46E9B68-9079-A31E-5544-9BBE2B8A3FE6}"/>
              </a:ext>
            </a:extLst>
          </p:cNvPr>
          <p:cNvSpPr txBox="1"/>
          <p:nvPr/>
        </p:nvSpPr>
        <p:spPr>
          <a:xfrm>
            <a:off x="5562599" y="3690937"/>
            <a:ext cx="15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score?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88047"/>
      </p:ext>
    </p:extLst>
  </p:cSld>
  <p:clrMapOvr>
    <a:masterClrMapping/>
  </p:clrMapOvr>
  <p:transition advTm="2000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1C1E1B8-8670-E07B-DFC3-290F353B6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017" r="21879" b="14810"/>
          <a:stretch/>
        </p:blipFill>
        <p:spPr bwMode="auto">
          <a:xfrm>
            <a:off x="722542" y="724157"/>
            <a:ext cx="10473238" cy="521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24782"/>
      </p:ext>
    </p:extLst>
  </p:cSld>
  <p:clrMapOvr>
    <a:masterClrMapping/>
  </p:clrMapOvr>
  <p:transition advTm="200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F97BDD9-8443-FBE8-D1A3-D70192AFA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0" r="20671" b="14183"/>
          <a:stretch/>
        </p:blipFill>
        <p:spPr bwMode="auto">
          <a:xfrm>
            <a:off x="742567" y="705745"/>
            <a:ext cx="10576571" cy="52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02150"/>
      </p:ext>
    </p:extLst>
  </p:cSld>
  <p:clrMapOvr>
    <a:masterClrMapping/>
  </p:clrMapOvr>
  <p:transition advTm="200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0A1F23C-06F3-0481-4D8A-7B58CF411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9" r="22786" b="13378"/>
          <a:stretch/>
        </p:blipFill>
        <p:spPr bwMode="auto">
          <a:xfrm>
            <a:off x="693472" y="634077"/>
            <a:ext cx="10690502" cy="53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02370"/>
      </p:ext>
    </p:extLst>
  </p:cSld>
  <p:clrMapOvr>
    <a:masterClrMapping/>
  </p:clrMapOvr>
  <p:transition advTm="200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EC8BEA1A-978C-7D76-3BB5-CE94B6FD7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521" r="18053" b="7114"/>
          <a:stretch/>
        </p:blipFill>
        <p:spPr bwMode="auto">
          <a:xfrm>
            <a:off x="1632419" y="296106"/>
            <a:ext cx="8376886" cy="62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22853"/>
      </p:ext>
    </p:extLst>
  </p:cSld>
  <p:clrMapOvr>
    <a:masterClrMapping/>
  </p:clrMapOvr>
  <p:transition advTm="200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F7C139D8-525B-83AC-88F5-D1AA068E8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0" t="18434" r="12871" b="11588"/>
          <a:stretch/>
        </p:blipFill>
        <p:spPr bwMode="auto">
          <a:xfrm>
            <a:off x="1669240" y="1264205"/>
            <a:ext cx="8953756" cy="479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DDD48F5-89AC-1D92-9516-57E37658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69" y="528070"/>
            <a:ext cx="6692473" cy="6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8556"/>
      </p:ext>
    </p:extLst>
  </p:cSld>
  <p:clrMapOvr>
    <a:masterClrMapping/>
  </p:clrMapOvr>
  <p:transition advTm="2000">
    <p:wedg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VhMjUzNDY0NjQyZGFhNDZiNTM5ZWFhMjQxYmNmMj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59</Words>
  <Application>Microsoft Office PowerPoint</Application>
  <PresentationFormat>宽屏</PresentationFormat>
  <Paragraphs>19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思源宋体 CN Heavy</vt:lpstr>
      <vt:lpstr>思源宋体 CN Medium</vt:lpstr>
      <vt:lpstr>宋体</vt:lpstr>
      <vt:lpstr>Microsoft YaHei</vt:lpstr>
      <vt:lpstr>字魂58号-创中黑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王鸣泽</cp:lastModifiedBy>
  <cp:revision>50</cp:revision>
  <dcterms:created xsi:type="dcterms:W3CDTF">2022-04-13T08:22:00Z</dcterms:created>
  <dcterms:modified xsi:type="dcterms:W3CDTF">2023-12-01T04:52:20Z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1746863475E44719B538BE242197F133</vt:lpwstr>
  </property>
  <property fmtid="{D5CDD505-2E9C-101B-9397-08002B2CF9AE}" pid="3" name="KSOProductBuildVer">
    <vt:lpwstr>2052-11.1.0.11636</vt:lpwstr>
  </property>
</Properties>
</file>