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59" r:id="rId5"/>
    <p:sldId id="260" r:id="rId6"/>
    <p:sldId id="265" r:id="rId7"/>
    <p:sldId id="263" r:id="rId8"/>
    <p:sldId id="262" r:id="rId9"/>
    <p:sldId id="264" r:id="rId10"/>
    <p:sldId id="261"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
      <p:font typeface="VT323"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a5b1cad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a5b1cad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65a55fe9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65a55fe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30745b07e_2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30745b07e_2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grpSp>
        <p:nvGrpSpPr>
          <p:cNvPr id="84" name="Google Shape;84;p11"/>
          <p:cNvGrpSpPr/>
          <p:nvPr/>
        </p:nvGrpSpPr>
        <p:grpSpPr>
          <a:xfrm>
            <a:off x="278550" y="258300"/>
            <a:ext cx="8586900" cy="4626900"/>
            <a:chOff x="278550" y="258300"/>
            <a:chExt cx="8586900" cy="4626900"/>
          </a:xfrm>
        </p:grpSpPr>
        <p:sp>
          <p:nvSpPr>
            <p:cNvPr id="85" name="Google Shape;85;p1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1"/>
          <p:cNvSpPr txBox="1">
            <a:spLocks noGrp="1"/>
          </p:cNvSpPr>
          <p:nvPr>
            <p:ph type="title" hasCustomPrompt="1"/>
          </p:nvPr>
        </p:nvSpPr>
        <p:spPr>
          <a:xfrm>
            <a:off x="1709250" y="1518150"/>
            <a:ext cx="5725500" cy="16791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SzPts val="12000"/>
              <a:buNone/>
              <a:defRPr sz="99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subTitle" idx="1"/>
          </p:nvPr>
        </p:nvSpPr>
        <p:spPr>
          <a:xfrm>
            <a:off x="1709250" y="3197238"/>
            <a:ext cx="5725500" cy="428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grpSp>
        <p:nvGrpSpPr>
          <p:cNvPr id="94" name="Google Shape;94;p13"/>
          <p:cNvGrpSpPr/>
          <p:nvPr/>
        </p:nvGrpSpPr>
        <p:grpSpPr>
          <a:xfrm>
            <a:off x="278550" y="258300"/>
            <a:ext cx="8586900" cy="4626900"/>
            <a:chOff x="278550" y="258300"/>
            <a:chExt cx="8586900" cy="4626900"/>
          </a:xfrm>
        </p:grpSpPr>
        <p:sp>
          <p:nvSpPr>
            <p:cNvPr id="95" name="Google Shape;95;p1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01" name="Google Shape;101;p13"/>
          <p:cNvSpPr txBox="1">
            <a:spLocks noGrp="1"/>
          </p:cNvSpPr>
          <p:nvPr>
            <p:ph type="subTitle" idx="1"/>
          </p:nvPr>
        </p:nvSpPr>
        <p:spPr>
          <a:xfrm>
            <a:off x="5737030"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2" name="Google Shape;102;p13"/>
          <p:cNvSpPr txBox="1">
            <a:spLocks noGrp="1"/>
          </p:cNvSpPr>
          <p:nvPr>
            <p:ph type="subTitle" idx="2"/>
          </p:nvPr>
        </p:nvSpPr>
        <p:spPr>
          <a:xfrm>
            <a:off x="573701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3"/>
          <p:cNvSpPr txBox="1">
            <a:spLocks noGrp="1"/>
          </p:cNvSpPr>
          <p:nvPr>
            <p:ph type="subTitle" idx="3"/>
          </p:nvPr>
        </p:nvSpPr>
        <p:spPr>
          <a:xfrm>
            <a:off x="1914675"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4" name="Google Shape;104;p13"/>
          <p:cNvSpPr txBox="1">
            <a:spLocks noGrp="1"/>
          </p:cNvSpPr>
          <p:nvPr>
            <p:ph type="subTitle" idx="4"/>
          </p:nvPr>
        </p:nvSpPr>
        <p:spPr>
          <a:xfrm>
            <a:off x="191466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3"/>
          <p:cNvSpPr txBox="1">
            <a:spLocks noGrp="1"/>
          </p:cNvSpPr>
          <p:nvPr>
            <p:ph type="subTitle" idx="5"/>
          </p:nvPr>
        </p:nvSpPr>
        <p:spPr>
          <a:xfrm>
            <a:off x="5737030"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13"/>
          <p:cNvSpPr txBox="1">
            <a:spLocks noGrp="1"/>
          </p:cNvSpPr>
          <p:nvPr>
            <p:ph type="subTitle" idx="6"/>
          </p:nvPr>
        </p:nvSpPr>
        <p:spPr>
          <a:xfrm>
            <a:off x="573701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3"/>
          <p:cNvSpPr txBox="1">
            <a:spLocks noGrp="1"/>
          </p:cNvSpPr>
          <p:nvPr>
            <p:ph type="subTitle" idx="7"/>
          </p:nvPr>
        </p:nvSpPr>
        <p:spPr>
          <a:xfrm>
            <a:off x="1914675"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13"/>
          <p:cNvSpPr txBox="1">
            <a:spLocks noGrp="1"/>
          </p:cNvSpPr>
          <p:nvPr>
            <p:ph type="subTitle" idx="8"/>
          </p:nvPr>
        </p:nvSpPr>
        <p:spPr>
          <a:xfrm>
            <a:off x="191466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87546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0" name="Google Shape;110;p13"/>
          <p:cNvSpPr txBox="1">
            <a:spLocks noGrp="1"/>
          </p:cNvSpPr>
          <p:nvPr>
            <p:ph type="title" idx="13" hasCustomPrompt="1"/>
          </p:nvPr>
        </p:nvSpPr>
        <p:spPr>
          <a:xfrm>
            <a:off x="469781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3"/>
          <p:cNvSpPr txBox="1">
            <a:spLocks noGrp="1"/>
          </p:cNvSpPr>
          <p:nvPr>
            <p:ph type="title" idx="14" hasCustomPrompt="1"/>
          </p:nvPr>
        </p:nvSpPr>
        <p:spPr>
          <a:xfrm>
            <a:off x="875463" y="30163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title" idx="15" hasCustomPrompt="1"/>
          </p:nvPr>
        </p:nvSpPr>
        <p:spPr>
          <a:xfrm>
            <a:off x="4697813" y="30163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113"/>
        <p:cNvGrpSpPr/>
        <p:nvPr/>
      </p:nvGrpSpPr>
      <p:grpSpPr>
        <a:xfrm>
          <a:off x="0" y="0"/>
          <a:ext cx="0" cy="0"/>
          <a:chOff x="0" y="0"/>
          <a:chExt cx="0" cy="0"/>
        </a:xfrm>
      </p:grpSpPr>
      <p:grpSp>
        <p:nvGrpSpPr>
          <p:cNvPr id="114" name="Google Shape;114;p14"/>
          <p:cNvGrpSpPr/>
          <p:nvPr/>
        </p:nvGrpSpPr>
        <p:grpSpPr>
          <a:xfrm>
            <a:off x="278550" y="258300"/>
            <a:ext cx="8586900" cy="4626900"/>
            <a:chOff x="278550" y="258300"/>
            <a:chExt cx="8586900" cy="4626900"/>
          </a:xfrm>
        </p:grpSpPr>
        <p:sp>
          <p:nvSpPr>
            <p:cNvPr id="115" name="Google Shape;115;p1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txBox="1">
            <a:spLocks noGrp="1"/>
          </p:cNvSpPr>
          <p:nvPr>
            <p:ph type="title"/>
          </p:nvPr>
        </p:nvSpPr>
        <p:spPr>
          <a:xfrm>
            <a:off x="1166715" y="3131850"/>
            <a:ext cx="6810600" cy="497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dk2"/>
                </a:solidFill>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1" name="Google Shape;121;p14"/>
          <p:cNvSpPr txBox="1">
            <a:spLocks noGrp="1"/>
          </p:cNvSpPr>
          <p:nvPr>
            <p:ph type="subTitle" idx="1"/>
          </p:nvPr>
        </p:nvSpPr>
        <p:spPr>
          <a:xfrm>
            <a:off x="1166675" y="1513950"/>
            <a:ext cx="6810600" cy="16179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22"/>
        <p:cNvGrpSpPr/>
        <p:nvPr/>
      </p:nvGrpSpPr>
      <p:grpSpPr>
        <a:xfrm>
          <a:off x="0" y="0"/>
          <a:ext cx="0" cy="0"/>
          <a:chOff x="0" y="0"/>
          <a:chExt cx="0" cy="0"/>
        </a:xfrm>
      </p:grpSpPr>
      <p:grpSp>
        <p:nvGrpSpPr>
          <p:cNvPr id="123" name="Google Shape;123;p15"/>
          <p:cNvGrpSpPr/>
          <p:nvPr/>
        </p:nvGrpSpPr>
        <p:grpSpPr>
          <a:xfrm>
            <a:off x="278550" y="258300"/>
            <a:ext cx="8586900" cy="4626900"/>
            <a:chOff x="278550" y="258300"/>
            <a:chExt cx="8586900" cy="4626900"/>
          </a:xfrm>
        </p:grpSpPr>
        <p:sp>
          <p:nvSpPr>
            <p:cNvPr id="124" name="Google Shape;124;p1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30" name="Google Shape;130;p15"/>
          <p:cNvSpPr txBox="1">
            <a:spLocks noGrp="1"/>
          </p:cNvSpPr>
          <p:nvPr>
            <p:ph type="subTitle" idx="1"/>
          </p:nvPr>
        </p:nvSpPr>
        <p:spPr>
          <a:xfrm>
            <a:off x="3452900"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1" name="Google Shape;131;p15"/>
          <p:cNvSpPr txBox="1">
            <a:spLocks noGrp="1"/>
          </p:cNvSpPr>
          <p:nvPr>
            <p:ph type="subTitle" idx="2"/>
          </p:nvPr>
        </p:nvSpPr>
        <p:spPr>
          <a:xfrm>
            <a:off x="3452875"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2" name="Google Shape;132;p15"/>
          <p:cNvSpPr txBox="1">
            <a:spLocks noGrp="1"/>
          </p:cNvSpPr>
          <p:nvPr>
            <p:ph type="subTitle" idx="3"/>
          </p:nvPr>
        </p:nvSpPr>
        <p:spPr>
          <a:xfrm>
            <a:off x="1034238"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3" name="Google Shape;133;p15"/>
          <p:cNvSpPr txBox="1">
            <a:spLocks noGrp="1"/>
          </p:cNvSpPr>
          <p:nvPr>
            <p:ph type="subTitle" idx="4"/>
          </p:nvPr>
        </p:nvSpPr>
        <p:spPr>
          <a:xfrm>
            <a:off x="1034238"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4" name="Google Shape;134;p15"/>
          <p:cNvSpPr txBox="1">
            <a:spLocks noGrp="1"/>
          </p:cNvSpPr>
          <p:nvPr>
            <p:ph type="subTitle" idx="5"/>
          </p:nvPr>
        </p:nvSpPr>
        <p:spPr>
          <a:xfrm>
            <a:off x="5871625"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5" name="Google Shape;135;p15"/>
          <p:cNvSpPr txBox="1">
            <a:spLocks noGrp="1"/>
          </p:cNvSpPr>
          <p:nvPr>
            <p:ph type="subTitle" idx="6"/>
          </p:nvPr>
        </p:nvSpPr>
        <p:spPr>
          <a:xfrm>
            <a:off x="5871600"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6"/>
        <p:cNvGrpSpPr/>
        <p:nvPr/>
      </p:nvGrpSpPr>
      <p:grpSpPr>
        <a:xfrm>
          <a:off x="0" y="0"/>
          <a:ext cx="0" cy="0"/>
          <a:chOff x="0" y="0"/>
          <a:chExt cx="0" cy="0"/>
        </a:xfrm>
      </p:grpSpPr>
      <p:grpSp>
        <p:nvGrpSpPr>
          <p:cNvPr id="137" name="Google Shape;137;p16"/>
          <p:cNvGrpSpPr/>
          <p:nvPr/>
        </p:nvGrpSpPr>
        <p:grpSpPr>
          <a:xfrm>
            <a:off x="278550" y="258300"/>
            <a:ext cx="8586900" cy="4626900"/>
            <a:chOff x="278550" y="258300"/>
            <a:chExt cx="8586900" cy="4626900"/>
          </a:xfrm>
        </p:grpSpPr>
        <p:sp>
          <p:nvSpPr>
            <p:cNvPr id="138" name="Google Shape;138;p1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4763350" y="1301913"/>
            <a:ext cx="3184800" cy="148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600"/>
              <a:buNone/>
              <a:defRPr sz="3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4" name="Google Shape;144;p16"/>
          <p:cNvSpPr txBox="1">
            <a:spLocks noGrp="1"/>
          </p:cNvSpPr>
          <p:nvPr>
            <p:ph type="subTitle" idx="1"/>
          </p:nvPr>
        </p:nvSpPr>
        <p:spPr>
          <a:xfrm>
            <a:off x="4763250" y="2788288"/>
            <a:ext cx="31848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16"/>
          <p:cNvSpPr>
            <a:spLocks noGrp="1"/>
          </p:cNvSpPr>
          <p:nvPr>
            <p:ph type="pic" idx="2"/>
          </p:nvPr>
        </p:nvSpPr>
        <p:spPr>
          <a:xfrm>
            <a:off x="1116050" y="1183950"/>
            <a:ext cx="2775600" cy="2775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46"/>
        <p:cNvGrpSpPr/>
        <p:nvPr/>
      </p:nvGrpSpPr>
      <p:grpSpPr>
        <a:xfrm>
          <a:off x="0" y="0"/>
          <a:ext cx="0" cy="0"/>
          <a:chOff x="0" y="0"/>
          <a:chExt cx="0" cy="0"/>
        </a:xfrm>
      </p:grpSpPr>
      <p:grpSp>
        <p:nvGrpSpPr>
          <p:cNvPr id="147" name="Google Shape;147;p17"/>
          <p:cNvGrpSpPr/>
          <p:nvPr/>
        </p:nvGrpSpPr>
        <p:grpSpPr>
          <a:xfrm>
            <a:off x="278550" y="258300"/>
            <a:ext cx="8586900" cy="4626900"/>
            <a:chOff x="278550" y="258300"/>
            <a:chExt cx="8586900" cy="4626900"/>
          </a:xfrm>
        </p:grpSpPr>
        <p:sp>
          <p:nvSpPr>
            <p:cNvPr id="148" name="Google Shape;148;p1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7"/>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54" name="Google Shape;154;p17"/>
          <p:cNvSpPr txBox="1">
            <a:spLocks noGrp="1"/>
          </p:cNvSpPr>
          <p:nvPr>
            <p:ph type="subTitle" idx="1"/>
          </p:nvPr>
        </p:nvSpPr>
        <p:spPr>
          <a:xfrm>
            <a:off x="34529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7"/>
          <p:cNvSpPr txBox="1">
            <a:spLocks noGrp="1"/>
          </p:cNvSpPr>
          <p:nvPr>
            <p:ph type="subTitle" idx="2"/>
          </p:nvPr>
        </p:nvSpPr>
        <p:spPr>
          <a:xfrm>
            <a:off x="34528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6" name="Google Shape;156;p17"/>
          <p:cNvSpPr txBox="1">
            <a:spLocks noGrp="1"/>
          </p:cNvSpPr>
          <p:nvPr>
            <p:ph type="subTitle" idx="3"/>
          </p:nvPr>
        </p:nvSpPr>
        <p:spPr>
          <a:xfrm>
            <a:off x="10342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7" name="Google Shape;157;p17"/>
          <p:cNvSpPr txBox="1">
            <a:spLocks noGrp="1"/>
          </p:cNvSpPr>
          <p:nvPr>
            <p:ph type="subTitle" idx="4"/>
          </p:nvPr>
        </p:nvSpPr>
        <p:spPr>
          <a:xfrm>
            <a:off x="10342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8" name="Google Shape;158;p17"/>
          <p:cNvSpPr txBox="1">
            <a:spLocks noGrp="1"/>
          </p:cNvSpPr>
          <p:nvPr>
            <p:ph type="subTitle" idx="5"/>
          </p:nvPr>
        </p:nvSpPr>
        <p:spPr>
          <a:xfrm>
            <a:off x="5871625"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9" name="Google Shape;159;p17"/>
          <p:cNvSpPr txBox="1">
            <a:spLocks noGrp="1"/>
          </p:cNvSpPr>
          <p:nvPr>
            <p:ph type="subTitle" idx="6"/>
          </p:nvPr>
        </p:nvSpPr>
        <p:spPr>
          <a:xfrm>
            <a:off x="5871600"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0" name="Google Shape;160;p17"/>
          <p:cNvSpPr txBox="1">
            <a:spLocks noGrp="1"/>
          </p:cNvSpPr>
          <p:nvPr>
            <p:ph type="subTitle" idx="7"/>
          </p:nvPr>
        </p:nvSpPr>
        <p:spPr>
          <a:xfrm>
            <a:off x="34529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1" name="Google Shape;161;p17"/>
          <p:cNvSpPr txBox="1">
            <a:spLocks noGrp="1"/>
          </p:cNvSpPr>
          <p:nvPr>
            <p:ph type="subTitle" idx="8"/>
          </p:nvPr>
        </p:nvSpPr>
        <p:spPr>
          <a:xfrm>
            <a:off x="34529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2" name="Google Shape;162;p17"/>
          <p:cNvSpPr txBox="1">
            <a:spLocks noGrp="1"/>
          </p:cNvSpPr>
          <p:nvPr>
            <p:ph type="subTitle" idx="9"/>
          </p:nvPr>
        </p:nvSpPr>
        <p:spPr>
          <a:xfrm>
            <a:off x="10342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3" name="Google Shape;163;p17"/>
          <p:cNvSpPr txBox="1">
            <a:spLocks noGrp="1"/>
          </p:cNvSpPr>
          <p:nvPr>
            <p:ph type="subTitle" idx="13"/>
          </p:nvPr>
        </p:nvSpPr>
        <p:spPr>
          <a:xfrm>
            <a:off x="10342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4" name="Google Shape;164;p17"/>
          <p:cNvSpPr txBox="1">
            <a:spLocks noGrp="1"/>
          </p:cNvSpPr>
          <p:nvPr>
            <p:ph type="subTitle" idx="14"/>
          </p:nvPr>
        </p:nvSpPr>
        <p:spPr>
          <a:xfrm>
            <a:off x="5871625"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5" name="Google Shape;165;p17"/>
          <p:cNvSpPr txBox="1">
            <a:spLocks noGrp="1"/>
          </p:cNvSpPr>
          <p:nvPr>
            <p:ph type="subTitle" idx="15"/>
          </p:nvPr>
        </p:nvSpPr>
        <p:spPr>
          <a:xfrm>
            <a:off x="5871600"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166"/>
        <p:cNvGrpSpPr/>
        <p:nvPr/>
      </p:nvGrpSpPr>
      <p:grpSpPr>
        <a:xfrm>
          <a:off x="0" y="0"/>
          <a:ext cx="0" cy="0"/>
          <a:chOff x="0" y="0"/>
          <a:chExt cx="0" cy="0"/>
        </a:xfrm>
      </p:grpSpPr>
      <p:grpSp>
        <p:nvGrpSpPr>
          <p:cNvPr id="167" name="Google Shape;167;p18"/>
          <p:cNvGrpSpPr/>
          <p:nvPr/>
        </p:nvGrpSpPr>
        <p:grpSpPr>
          <a:xfrm>
            <a:off x="278550" y="258300"/>
            <a:ext cx="8586900" cy="4626900"/>
            <a:chOff x="278550" y="258300"/>
            <a:chExt cx="8586900" cy="4626900"/>
          </a:xfrm>
        </p:grpSpPr>
        <p:sp>
          <p:nvSpPr>
            <p:cNvPr id="168" name="Google Shape;168;p1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8"/>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74" name="Google Shape;174;p18"/>
          <p:cNvSpPr txBox="1">
            <a:spLocks noGrp="1"/>
          </p:cNvSpPr>
          <p:nvPr>
            <p:ph type="subTitle" idx="1"/>
          </p:nvPr>
        </p:nvSpPr>
        <p:spPr>
          <a:xfrm>
            <a:off x="48946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5" name="Google Shape;175;p18"/>
          <p:cNvSpPr txBox="1">
            <a:spLocks noGrp="1"/>
          </p:cNvSpPr>
          <p:nvPr>
            <p:ph type="subTitle" idx="2"/>
          </p:nvPr>
        </p:nvSpPr>
        <p:spPr>
          <a:xfrm>
            <a:off x="48945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6" name="Google Shape;176;p18"/>
          <p:cNvSpPr txBox="1">
            <a:spLocks noGrp="1"/>
          </p:cNvSpPr>
          <p:nvPr>
            <p:ph type="subTitle" idx="3"/>
          </p:nvPr>
        </p:nvSpPr>
        <p:spPr>
          <a:xfrm>
            <a:off x="20110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7" name="Google Shape;177;p18"/>
          <p:cNvSpPr txBox="1">
            <a:spLocks noGrp="1"/>
          </p:cNvSpPr>
          <p:nvPr>
            <p:ph type="subTitle" idx="4"/>
          </p:nvPr>
        </p:nvSpPr>
        <p:spPr>
          <a:xfrm>
            <a:off x="20110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8" name="Google Shape;178;p18"/>
          <p:cNvSpPr txBox="1">
            <a:spLocks noGrp="1"/>
          </p:cNvSpPr>
          <p:nvPr>
            <p:ph type="subTitle" idx="5"/>
          </p:nvPr>
        </p:nvSpPr>
        <p:spPr>
          <a:xfrm>
            <a:off x="48946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9" name="Google Shape;179;p18"/>
          <p:cNvSpPr txBox="1">
            <a:spLocks noGrp="1"/>
          </p:cNvSpPr>
          <p:nvPr>
            <p:ph type="subTitle" idx="6"/>
          </p:nvPr>
        </p:nvSpPr>
        <p:spPr>
          <a:xfrm>
            <a:off x="48946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0" name="Google Shape;180;p18"/>
          <p:cNvSpPr txBox="1">
            <a:spLocks noGrp="1"/>
          </p:cNvSpPr>
          <p:nvPr>
            <p:ph type="subTitle" idx="7"/>
          </p:nvPr>
        </p:nvSpPr>
        <p:spPr>
          <a:xfrm>
            <a:off x="20110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1" name="Google Shape;181;p18"/>
          <p:cNvSpPr txBox="1">
            <a:spLocks noGrp="1"/>
          </p:cNvSpPr>
          <p:nvPr>
            <p:ph type="subTitle" idx="8"/>
          </p:nvPr>
        </p:nvSpPr>
        <p:spPr>
          <a:xfrm>
            <a:off x="20110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82"/>
        <p:cNvGrpSpPr/>
        <p:nvPr/>
      </p:nvGrpSpPr>
      <p:grpSpPr>
        <a:xfrm>
          <a:off x="0" y="0"/>
          <a:ext cx="0" cy="0"/>
          <a:chOff x="0" y="0"/>
          <a:chExt cx="0" cy="0"/>
        </a:xfrm>
      </p:grpSpPr>
      <p:grpSp>
        <p:nvGrpSpPr>
          <p:cNvPr id="183" name="Google Shape;183;p19"/>
          <p:cNvGrpSpPr/>
          <p:nvPr/>
        </p:nvGrpSpPr>
        <p:grpSpPr>
          <a:xfrm>
            <a:off x="278550" y="258300"/>
            <a:ext cx="8586900" cy="4626900"/>
            <a:chOff x="278550" y="258300"/>
            <a:chExt cx="8586900" cy="4626900"/>
          </a:xfrm>
        </p:grpSpPr>
        <p:sp>
          <p:nvSpPr>
            <p:cNvPr id="184" name="Google Shape;184;p1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9"/>
          <p:cNvSpPr txBox="1">
            <a:spLocks noGrp="1"/>
          </p:cNvSpPr>
          <p:nvPr>
            <p:ph type="title" hasCustomPrompt="1"/>
          </p:nvPr>
        </p:nvSpPr>
        <p:spPr>
          <a:xfrm>
            <a:off x="2449788" y="9400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0" name="Google Shape;190;p19"/>
          <p:cNvSpPr txBox="1">
            <a:spLocks noGrp="1"/>
          </p:cNvSpPr>
          <p:nvPr>
            <p:ph type="subTitle" idx="1"/>
          </p:nvPr>
        </p:nvSpPr>
        <p:spPr>
          <a:xfrm>
            <a:off x="2449788" y="15188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19"/>
          <p:cNvSpPr txBox="1">
            <a:spLocks noGrp="1"/>
          </p:cNvSpPr>
          <p:nvPr>
            <p:ph type="title" idx="2" hasCustomPrompt="1"/>
          </p:nvPr>
        </p:nvSpPr>
        <p:spPr>
          <a:xfrm>
            <a:off x="2449788" y="208807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2" name="Google Shape;192;p19"/>
          <p:cNvSpPr txBox="1">
            <a:spLocks noGrp="1"/>
          </p:cNvSpPr>
          <p:nvPr>
            <p:ph type="subTitle" idx="3"/>
          </p:nvPr>
        </p:nvSpPr>
        <p:spPr>
          <a:xfrm>
            <a:off x="2449788" y="266693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19"/>
          <p:cNvSpPr txBox="1">
            <a:spLocks noGrp="1"/>
          </p:cNvSpPr>
          <p:nvPr>
            <p:ph type="title" idx="4" hasCustomPrompt="1"/>
          </p:nvPr>
        </p:nvSpPr>
        <p:spPr>
          <a:xfrm>
            <a:off x="2449788" y="32361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4" name="Google Shape;194;p19"/>
          <p:cNvSpPr txBox="1">
            <a:spLocks noGrp="1"/>
          </p:cNvSpPr>
          <p:nvPr>
            <p:ph type="subTitle" idx="5"/>
          </p:nvPr>
        </p:nvSpPr>
        <p:spPr>
          <a:xfrm>
            <a:off x="2449788" y="38149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95"/>
        <p:cNvGrpSpPr/>
        <p:nvPr/>
      </p:nvGrpSpPr>
      <p:grpSpPr>
        <a:xfrm>
          <a:off x="0" y="0"/>
          <a:ext cx="0" cy="0"/>
          <a:chOff x="0" y="0"/>
          <a:chExt cx="0" cy="0"/>
        </a:xfrm>
      </p:grpSpPr>
      <p:grpSp>
        <p:nvGrpSpPr>
          <p:cNvPr id="196" name="Google Shape;196;p20"/>
          <p:cNvGrpSpPr/>
          <p:nvPr/>
        </p:nvGrpSpPr>
        <p:grpSpPr>
          <a:xfrm>
            <a:off x="278550" y="258300"/>
            <a:ext cx="8586900" cy="4626900"/>
            <a:chOff x="278550" y="258300"/>
            <a:chExt cx="8586900" cy="4626900"/>
          </a:xfrm>
        </p:grpSpPr>
        <p:sp>
          <p:nvSpPr>
            <p:cNvPr id="197" name="Google Shape;197;p20"/>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txBox="1">
            <a:spLocks noGrp="1"/>
          </p:cNvSpPr>
          <p:nvPr>
            <p:ph type="title"/>
          </p:nvPr>
        </p:nvSpPr>
        <p:spPr>
          <a:xfrm>
            <a:off x="891725" y="1644413"/>
            <a:ext cx="2892900" cy="76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203" name="Google Shape;203;p20"/>
          <p:cNvSpPr txBox="1">
            <a:spLocks noGrp="1"/>
          </p:cNvSpPr>
          <p:nvPr>
            <p:ph type="subTitle" idx="1"/>
          </p:nvPr>
        </p:nvSpPr>
        <p:spPr>
          <a:xfrm>
            <a:off x="891650" y="2412488"/>
            <a:ext cx="2892900" cy="108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78550" y="258300"/>
            <a:ext cx="8586900" cy="4626900"/>
            <a:chOff x="278550" y="258300"/>
            <a:chExt cx="8586900" cy="4626900"/>
          </a:xfrm>
        </p:grpSpPr>
        <p:sp>
          <p:nvSpPr>
            <p:cNvPr id="19" name="Google Shape;19;p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3429409" y="2003525"/>
            <a:ext cx="427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1438377" y="19991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3429387" y="2967250"/>
            <a:ext cx="4276200" cy="263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4"/>
        <p:cNvGrpSpPr/>
        <p:nvPr/>
      </p:nvGrpSpPr>
      <p:grpSpPr>
        <a:xfrm>
          <a:off x="0" y="0"/>
          <a:ext cx="0" cy="0"/>
          <a:chOff x="0" y="0"/>
          <a:chExt cx="0" cy="0"/>
        </a:xfrm>
      </p:grpSpPr>
      <p:grpSp>
        <p:nvGrpSpPr>
          <p:cNvPr id="205" name="Google Shape;205;p21"/>
          <p:cNvGrpSpPr/>
          <p:nvPr/>
        </p:nvGrpSpPr>
        <p:grpSpPr>
          <a:xfrm>
            <a:off x="278550" y="258300"/>
            <a:ext cx="8586900" cy="4626900"/>
            <a:chOff x="278550" y="258300"/>
            <a:chExt cx="8586900" cy="4626900"/>
          </a:xfrm>
        </p:grpSpPr>
        <p:sp>
          <p:nvSpPr>
            <p:cNvPr id="206" name="Google Shape;206;p2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1"/>
          <p:cNvSpPr txBox="1">
            <a:spLocks noGrp="1"/>
          </p:cNvSpPr>
          <p:nvPr>
            <p:ph type="title"/>
          </p:nvPr>
        </p:nvSpPr>
        <p:spPr>
          <a:xfrm>
            <a:off x="2433900" y="2426800"/>
            <a:ext cx="4276200" cy="98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1"/>
          <p:cNvSpPr txBox="1">
            <a:spLocks noGrp="1"/>
          </p:cNvSpPr>
          <p:nvPr>
            <p:ph type="title" idx="2" hasCustomPrompt="1"/>
          </p:nvPr>
        </p:nvSpPr>
        <p:spPr>
          <a:xfrm>
            <a:off x="3644248" y="13494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21"/>
          <p:cNvSpPr txBox="1">
            <a:spLocks noGrp="1"/>
          </p:cNvSpPr>
          <p:nvPr>
            <p:ph type="subTitle" idx="1"/>
          </p:nvPr>
        </p:nvSpPr>
        <p:spPr>
          <a:xfrm>
            <a:off x="2433900" y="3440600"/>
            <a:ext cx="4276200" cy="353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14"/>
        <p:cNvGrpSpPr/>
        <p:nvPr/>
      </p:nvGrpSpPr>
      <p:grpSpPr>
        <a:xfrm>
          <a:off x="0" y="0"/>
          <a:ext cx="0" cy="0"/>
          <a:chOff x="0" y="0"/>
          <a:chExt cx="0" cy="0"/>
        </a:xfrm>
      </p:grpSpPr>
      <p:grpSp>
        <p:nvGrpSpPr>
          <p:cNvPr id="215" name="Google Shape;215;p22"/>
          <p:cNvGrpSpPr/>
          <p:nvPr/>
        </p:nvGrpSpPr>
        <p:grpSpPr>
          <a:xfrm>
            <a:off x="278550" y="258300"/>
            <a:ext cx="8586900" cy="4626900"/>
            <a:chOff x="278550" y="258300"/>
            <a:chExt cx="8586900" cy="4626900"/>
          </a:xfrm>
        </p:grpSpPr>
        <p:sp>
          <p:nvSpPr>
            <p:cNvPr id="216" name="Google Shape;216;p2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22"/>
          <p:cNvSpPr txBox="1">
            <a:spLocks noGrp="1"/>
          </p:cNvSpPr>
          <p:nvPr>
            <p:ph type="title"/>
          </p:nvPr>
        </p:nvSpPr>
        <p:spPr>
          <a:xfrm>
            <a:off x="1316400" y="931425"/>
            <a:ext cx="6511200" cy="1079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600"/>
              <a:buNone/>
              <a:defRPr sz="7200">
                <a:solidFill>
                  <a:schemeClr val="dk2"/>
                </a:solidFill>
              </a:defRPr>
            </a:lvl1pPr>
            <a:lvl2pPr lvl="1" algn="ctr" rtl="0">
              <a:spcBef>
                <a:spcPts val="0"/>
              </a:spcBef>
              <a:spcAft>
                <a:spcPts val="0"/>
              </a:spcAft>
              <a:buSzPts val="4600"/>
              <a:buNone/>
              <a:defRPr/>
            </a:lvl2pPr>
            <a:lvl3pPr lvl="2" algn="ctr" rtl="0">
              <a:spcBef>
                <a:spcPts val="0"/>
              </a:spcBef>
              <a:spcAft>
                <a:spcPts val="0"/>
              </a:spcAft>
              <a:buSzPts val="4600"/>
              <a:buNone/>
              <a:defRPr/>
            </a:lvl3pPr>
            <a:lvl4pPr lvl="3" algn="ctr" rtl="0">
              <a:spcBef>
                <a:spcPts val="0"/>
              </a:spcBef>
              <a:spcAft>
                <a:spcPts val="0"/>
              </a:spcAft>
              <a:buSzPts val="4600"/>
              <a:buNone/>
              <a:defRPr/>
            </a:lvl4pPr>
            <a:lvl5pPr lvl="4" algn="ctr" rtl="0">
              <a:spcBef>
                <a:spcPts val="0"/>
              </a:spcBef>
              <a:spcAft>
                <a:spcPts val="0"/>
              </a:spcAft>
              <a:buSzPts val="4600"/>
              <a:buNone/>
              <a:defRPr/>
            </a:lvl5pPr>
            <a:lvl6pPr lvl="5" algn="ctr" rtl="0">
              <a:spcBef>
                <a:spcPts val="0"/>
              </a:spcBef>
              <a:spcAft>
                <a:spcPts val="0"/>
              </a:spcAft>
              <a:buSzPts val="4600"/>
              <a:buNone/>
              <a:defRPr/>
            </a:lvl6pPr>
            <a:lvl7pPr lvl="6" algn="ctr" rtl="0">
              <a:spcBef>
                <a:spcPts val="0"/>
              </a:spcBef>
              <a:spcAft>
                <a:spcPts val="0"/>
              </a:spcAft>
              <a:buSzPts val="4600"/>
              <a:buNone/>
              <a:defRPr/>
            </a:lvl7pPr>
            <a:lvl8pPr lvl="7" algn="ctr" rtl="0">
              <a:spcBef>
                <a:spcPts val="0"/>
              </a:spcBef>
              <a:spcAft>
                <a:spcPts val="0"/>
              </a:spcAft>
              <a:buSzPts val="4600"/>
              <a:buNone/>
              <a:defRPr/>
            </a:lvl8pPr>
            <a:lvl9pPr lvl="8" algn="ctr" rtl="0">
              <a:spcBef>
                <a:spcPts val="0"/>
              </a:spcBef>
              <a:spcAft>
                <a:spcPts val="0"/>
              </a:spcAft>
              <a:buSzPts val="4600"/>
              <a:buNone/>
              <a:defRPr/>
            </a:lvl9pPr>
          </a:lstStyle>
          <a:p>
            <a:endParaRPr/>
          </a:p>
        </p:txBody>
      </p:sp>
      <p:sp>
        <p:nvSpPr>
          <p:cNvPr id="222" name="Google Shape;222;p22"/>
          <p:cNvSpPr txBox="1">
            <a:spLocks noGrp="1"/>
          </p:cNvSpPr>
          <p:nvPr>
            <p:ph type="subTitle" idx="1"/>
          </p:nvPr>
        </p:nvSpPr>
        <p:spPr>
          <a:xfrm>
            <a:off x="1316400" y="1982125"/>
            <a:ext cx="3434700" cy="1283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2"/>
          <p:cNvSpPr txBox="1"/>
          <p:nvPr/>
        </p:nvSpPr>
        <p:spPr>
          <a:xfrm>
            <a:off x="1795050" y="3406350"/>
            <a:ext cx="5553900" cy="57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78550" y="258300"/>
            <a:ext cx="8586900" cy="4626900"/>
            <a:chOff x="278550" y="258300"/>
            <a:chExt cx="8586900" cy="4626900"/>
          </a:xfrm>
        </p:grpSpPr>
        <p:sp>
          <p:nvSpPr>
            <p:cNvPr id="29" name="Google Shape;29;p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35" name="Google Shape;35;p4"/>
          <p:cNvSpPr txBox="1">
            <a:spLocks noGrp="1"/>
          </p:cNvSpPr>
          <p:nvPr>
            <p:ph type="body" idx="1"/>
          </p:nvPr>
        </p:nvSpPr>
        <p:spPr>
          <a:xfrm>
            <a:off x="621100" y="1405025"/>
            <a:ext cx="7901700" cy="3163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78550" y="258300"/>
            <a:ext cx="8586900" cy="4626900"/>
            <a:chOff x="278550" y="258300"/>
            <a:chExt cx="8586900" cy="4626900"/>
          </a:xfrm>
        </p:grpSpPr>
        <p:sp>
          <p:nvSpPr>
            <p:cNvPr id="38" name="Google Shape;38;p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subTitle" idx="1"/>
          </p:nvPr>
        </p:nvSpPr>
        <p:spPr>
          <a:xfrm>
            <a:off x="4775800"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4" name="Google Shape;44;p5"/>
          <p:cNvSpPr txBox="1">
            <a:spLocks noGrp="1"/>
          </p:cNvSpPr>
          <p:nvPr>
            <p:ph type="subTitle" idx="2"/>
          </p:nvPr>
        </p:nvSpPr>
        <p:spPr>
          <a:xfrm>
            <a:off x="4775762"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5" name="Google Shape;45;p5"/>
          <p:cNvSpPr txBox="1">
            <a:spLocks noGrp="1"/>
          </p:cNvSpPr>
          <p:nvPr>
            <p:ph type="subTitle" idx="3"/>
          </p:nvPr>
        </p:nvSpPr>
        <p:spPr>
          <a:xfrm>
            <a:off x="947812"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6" name="Google Shape;46;p5"/>
          <p:cNvSpPr txBox="1">
            <a:spLocks noGrp="1"/>
          </p:cNvSpPr>
          <p:nvPr>
            <p:ph type="subTitle" idx="4"/>
          </p:nvPr>
        </p:nvSpPr>
        <p:spPr>
          <a:xfrm>
            <a:off x="947813"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grpSp>
        <p:nvGrpSpPr>
          <p:cNvPr id="48" name="Google Shape;48;p6"/>
          <p:cNvGrpSpPr/>
          <p:nvPr/>
        </p:nvGrpSpPr>
        <p:grpSpPr>
          <a:xfrm>
            <a:off x="278550" y="258300"/>
            <a:ext cx="8586900" cy="4626900"/>
            <a:chOff x="278550" y="258300"/>
            <a:chExt cx="8586900" cy="4626900"/>
          </a:xfrm>
        </p:grpSpPr>
        <p:sp>
          <p:nvSpPr>
            <p:cNvPr id="49" name="Google Shape;49;p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grpSp>
        <p:nvGrpSpPr>
          <p:cNvPr id="56" name="Google Shape;56;p7"/>
          <p:cNvGrpSpPr/>
          <p:nvPr/>
        </p:nvGrpSpPr>
        <p:grpSpPr>
          <a:xfrm>
            <a:off x="278550" y="258300"/>
            <a:ext cx="8586900" cy="4626900"/>
            <a:chOff x="278550" y="258300"/>
            <a:chExt cx="8586900" cy="4626900"/>
          </a:xfrm>
        </p:grpSpPr>
        <p:sp>
          <p:nvSpPr>
            <p:cNvPr id="57" name="Google Shape;57;p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2112913" y="1135750"/>
            <a:ext cx="4924500" cy="846300"/>
          </a:xfrm>
          <a:prstGeom prst="rect">
            <a:avLst/>
          </a:prstGeom>
          <a:solidFill>
            <a:schemeClr val="accent1"/>
          </a:solidFill>
        </p:spPr>
        <p:txBody>
          <a:bodyPr spcFirstLastPara="1" wrap="square" lIns="91425" tIns="91425" rIns="91425" bIns="91425" anchor="t" anchorCtr="0">
            <a:noAutofit/>
          </a:bodyPr>
          <a:lstStyle>
            <a:lvl1pPr lvl="0" algn="l" rtl="0">
              <a:spcBef>
                <a:spcPts val="0"/>
              </a:spcBef>
              <a:spcAft>
                <a:spcPts val="0"/>
              </a:spcAft>
              <a:buSzPts val="3400"/>
              <a:buNone/>
              <a:defRPr>
                <a:solidFill>
                  <a:schemeClr val="dk2"/>
                </a:solidFill>
              </a:defRPr>
            </a:lvl1pPr>
            <a:lvl2pPr lvl="1" algn="l" rtl="0">
              <a:spcBef>
                <a:spcPts val="0"/>
              </a:spcBef>
              <a:spcAft>
                <a:spcPts val="0"/>
              </a:spcAft>
              <a:buSzPts val="4600"/>
              <a:buNone/>
              <a:defRPr/>
            </a:lvl2pPr>
            <a:lvl3pPr lvl="2" algn="l" rtl="0">
              <a:spcBef>
                <a:spcPts val="0"/>
              </a:spcBef>
              <a:spcAft>
                <a:spcPts val="0"/>
              </a:spcAft>
              <a:buSzPts val="4600"/>
              <a:buNone/>
              <a:defRPr/>
            </a:lvl3pPr>
            <a:lvl4pPr lvl="3" algn="l" rtl="0">
              <a:spcBef>
                <a:spcPts val="0"/>
              </a:spcBef>
              <a:spcAft>
                <a:spcPts val="0"/>
              </a:spcAft>
              <a:buSzPts val="4600"/>
              <a:buNone/>
              <a:defRPr/>
            </a:lvl4pPr>
            <a:lvl5pPr lvl="4" algn="l" rtl="0">
              <a:spcBef>
                <a:spcPts val="0"/>
              </a:spcBef>
              <a:spcAft>
                <a:spcPts val="0"/>
              </a:spcAft>
              <a:buSzPts val="4600"/>
              <a:buNone/>
              <a:defRPr/>
            </a:lvl5pPr>
            <a:lvl6pPr lvl="5" algn="l" rtl="0">
              <a:spcBef>
                <a:spcPts val="0"/>
              </a:spcBef>
              <a:spcAft>
                <a:spcPts val="0"/>
              </a:spcAft>
              <a:buSzPts val="4600"/>
              <a:buNone/>
              <a:defRPr/>
            </a:lvl6pPr>
            <a:lvl7pPr lvl="6" algn="l" rtl="0">
              <a:spcBef>
                <a:spcPts val="0"/>
              </a:spcBef>
              <a:spcAft>
                <a:spcPts val="0"/>
              </a:spcAft>
              <a:buSzPts val="4600"/>
              <a:buNone/>
              <a:defRPr/>
            </a:lvl7pPr>
            <a:lvl8pPr lvl="7" algn="l" rtl="0">
              <a:spcBef>
                <a:spcPts val="0"/>
              </a:spcBef>
              <a:spcAft>
                <a:spcPts val="0"/>
              </a:spcAft>
              <a:buSzPts val="4600"/>
              <a:buNone/>
              <a:defRPr/>
            </a:lvl8pPr>
            <a:lvl9pPr lvl="8" algn="l" rtl="0">
              <a:spcBef>
                <a:spcPts val="0"/>
              </a:spcBef>
              <a:spcAft>
                <a:spcPts val="0"/>
              </a:spcAft>
              <a:buSzPts val="4600"/>
              <a:buNone/>
              <a:defRPr/>
            </a:lvl9pPr>
          </a:lstStyle>
          <a:p>
            <a:endParaRPr/>
          </a:p>
        </p:txBody>
      </p:sp>
      <p:sp>
        <p:nvSpPr>
          <p:cNvPr id="63" name="Google Shape;63;p7"/>
          <p:cNvSpPr txBox="1">
            <a:spLocks noGrp="1"/>
          </p:cNvSpPr>
          <p:nvPr>
            <p:ph type="subTitle" idx="1"/>
          </p:nvPr>
        </p:nvSpPr>
        <p:spPr>
          <a:xfrm>
            <a:off x="2106588" y="1982050"/>
            <a:ext cx="4924500" cy="21246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body" idx="1"/>
          </p:nvPr>
        </p:nvSpPr>
        <p:spPr>
          <a:xfrm>
            <a:off x="621100" y="1712700"/>
            <a:ext cx="3037200" cy="1718100"/>
          </a:xfrm>
          <a:prstGeom prst="rect">
            <a:avLst/>
          </a:prstGeom>
          <a:solidFill>
            <a:schemeClr val="accent1"/>
          </a:solidFill>
        </p:spPr>
        <p:txBody>
          <a:bodyPr spcFirstLastPara="1" wrap="square" lIns="91425" tIns="91425" rIns="91425" bIns="91425" anchor="ctr" anchorCtr="0">
            <a:noAutofit/>
          </a:bodyPr>
          <a:lstStyle>
            <a:lvl1pPr marL="457200" lvl="0" indent="-228600" algn="ctr">
              <a:lnSpc>
                <a:spcPct val="80000"/>
              </a:lnSpc>
              <a:spcBef>
                <a:spcPts val="0"/>
              </a:spcBef>
              <a:spcAft>
                <a:spcPts val="0"/>
              </a:spcAft>
              <a:buSzPts val="3500"/>
              <a:buNone/>
              <a:defRPr sz="3600">
                <a:latin typeface="VT323"/>
                <a:ea typeface="VT323"/>
                <a:cs typeface="VT323"/>
                <a:sym typeface="VT323"/>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01057057kim.github.io/Final-Project/Index.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ctrTitle"/>
          </p:nvPr>
        </p:nvSpPr>
        <p:spPr>
          <a:xfrm>
            <a:off x="1163250" y="1266275"/>
            <a:ext cx="6687000" cy="19059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t>Study Timer</a:t>
            </a:r>
            <a:br>
              <a:rPr lang="en-US" dirty="0"/>
            </a:br>
            <a:r>
              <a:rPr lang="en-US" sz="1800" dirty="0"/>
              <a:t>Final Project</a:t>
            </a:r>
            <a:endParaRPr sz="1800" dirty="0"/>
          </a:p>
        </p:txBody>
      </p:sp>
      <p:sp>
        <p:nvSpPr>
          <p:cNvPr id="243" name="Google Shape;243;p25"/>
          <p:cNvSpPr txBox="1">
            <a:spLocks noGrp="1"/>
          </p:cNvSpPr>
          <p:nvPr>
            <p:ph type="subTitle" idx="1"/>
          </p:nvPr>
        </p:nvSpPr>
        <p:spPr>
          <a:xfrm>
            <a:off x="1163250" y="3172175"/>
            <a:ext cx="66870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01057030-羅啟軒</a:t>
            </a:r>
            <a:endParaRPr sz="2800" dirty="0"/>
          </a:p>
          <a:p>
            <a:pPr marL="0" lvl="0" indent="0" algn="ctr" rtl="0">
              <a:spcBef>
                <a:spcPts val="0"/>
              </a:spcBef>
              <a:spcAft>
                <a:spcPts val="0"/>
              </a:spcAft>
              <a:buClr>
                <a:schemeClr val="dk2"/>
              </a:buClr>
              <a:buSzPts val="1100"/>
              <a:buFont typeface="Arial"/>
              <a:buNone/>
            </a:pPr>
            <a:r>
              <a:rPr lang="en" sz="2800" dirty="0"/>
              <a:t>01057057-蔡金保</a:t>
            </a:r>
            <a:endParaRPr sz="2800" dirty="0"/>
          </a:p>
          <a:p>
            <a:pPr marL="0" lvl="0" indent="0" algn="ctr" rtl="0">
              <a:spcBef>
                <a:spcPts val="0"/>
              </a:spcBef>
              <a:spcAft>
                <a:spcPts val="0"/>
              </a:spcAft>
              <a:buNone/>
            </a:pPr>
            <a:endParaRPr dirty="0"/>
          </a:p>
        </p:txBody>
      </p:sp>
      <p:grpSp>
        <p:nvGrpSpPr>
          <p:cNvPr id="244" name="Google Shape;244;p25"/>
          <p:cNvGrpSpPr/>
          <p:nvPr/>
        </p:nvGrpSpPr>
        <p:grpSpPr>
          <a:xfrm>
            <a:off x="8561875" y="1266275"/>
            <a:ext cx="144000" cy="3342300"/>
            <a:chOff x="8561875" y="1266275"/>
            <a:chExt cx="144000" cy="3342300"/>
          </a:xfrm>
        </p:grpSpPr>
        <p:sp>
          <p:nvSpPr>
            <p:cNvPr id="245" name="Google Shape;245;p25"/>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5"/>
            <p:cNvGrpSpPr/>
            <p:nvPr/>
          </p:nvGrpSpPr>
          <p:grpSpPr>
            <a:xfrm>
              <a:off x="8561875" y="1266275"/>
              <a:ext cx="144000" cy="144000"/>
              <a:chOff x="8561875" y="1266275"/>
              <a:chExt cx="144000" cy="144000"/>
            </a:xfrm>
          </p:grpSpPr>
          <p:sp>
            <p:nvSpPr>
              <p:cNvPr id="247" name="Google Shape;247;p25">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5"/>
            <p:cNvGrpSpPr/>
            <p:nvPr/>
          </p:nvGrpSpPr>
          <p:grpSpPr>
            <a:xfrm>
              <a:off x="8561875" y="4464575"/>
              <a:ext cx="144000" cy="144000"/>
              <a:chOff x="8561875" y="4464575"/>
              <a:chExt cx="144000" cy="144000"/>
            </a:xfrm>
          </p:grpSpPr>
          <p:sp>
            <p:nvSpPr>
              <p:cNvPr id="250" name="Google Shape;250;p25">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25"/>
          <p:cNvSpPr/>
          <p:nvPr/>
        </p:nvSpPr>
        <p:spPr>
          <a:xfrm>
            <a:off x="8567349" y="141507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117850" y="1026900"/>
            <a:ext cx="4908300" cy="30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a:t>
            </a:r>
            <a:endParaRPr/>
          </a:p>
        </p:txBody>
      </p:sp>
      <p:grpSp>
        <p:nvGrpSpPr>
          <p:cNvPr id="333" name="Google Shape;333;p30"/>
          <p:cNvGrpSpPr/>
          <p:nvPr/>
        </p:nvGrpSpPr>
        <p:grpSpPr>
          <a:xfrm>
            <a:off x="8561875" y="1266275"/>
            <a:ext cx="144000" cy="3342300"/>
            <a:chOff x="8561875" y="1266275"/>
            <a:chExt cx="144000" cy="3342300"/>
          </a:xfrm>
        </p:grpSpPr>
        <p:sp>
          <p:nvSpPr>
            <p:cNvPr id="334" name="Google Shape;334;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0"/>
            <p:cNvGrpSpPr/>
            <p:nvPr/>
          </p:nvGrpSpPr>
          <p:grpSpPr>
            <a:xfrm>
              <a:off x="8561875" y="1266275"/>
              <a:ext cx="144000" cy="144000"/>
              <a:chOff x="8561875" y="1266275"/>
              <a:chExt cx="144000" cy="144000"/>
            </a:xfrm>
          </p:grpSpPr>
          <p:sp>
            <p:nvSpPr>
              <p:cNvPr id="336" name="Google Shape;336;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0"/>
            <p:cNvGrpSpPr/>
            <p:nvPr/>
          </p:nvGrpSpPr>
          <p:grpSpPr>
            <a:xfrm>
              <a:off x="8561875" y="4464575"/>
              <a:ext cx="144000" cy="144000"/>
              <a:chOff x="8561875" y="4464575"/>
              <a:chExt cx="144000" cy="144000"/>
            </a:xfrm>
          </p:grpSpPr>
          <p:sp>
            <p:nvSpPr>
              <p:cNvPr id="339" name="Google Shape;339;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252;p25">
            <a:extLst>
              <a:ext uri="{FF2B5EF4-FFF2-40B4-BE49-F238E27FC236}">
                <a16:creationId xmlns:a16="http://schemas.microsoft.com/office/drawing/2014/main" id="{70B655DE-BFF6-4772-9D46-7A7B217AE92A}"/>
              </a:ext>
            </a:extLst>
          </p:cNvPr>
          <p:cNvSpPr/>
          <p:nvPr/>
        </p:nvSpPr>
        <p:spPr>
          <a:xfrm>
            <a:off x="8561873" y="4040310"/>
            <a:ext cx="138525" cy="42426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8" name="Google Shape;258;p26"/>
          <p:cNvSpPr txBox="1">
            <a:spLocks noGrp="1"/>
          </p:cNvSpPr>
          <p:nvPr>
            <p:ph type="subTitle" idx="3"/>
          </p:nvPr>
        </p:nvSpPr>
        <p:spPr>
          <a:xfrm>
            <a:off x="1689910"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To do list</a:t>
            </a:r>
            <a:endParaRPr/>
          </a:p>
        </p:txBody>
      </p:sp>
      <p:sp>
        <p:nvSpPr>
          <p:cNvPr id="259" name="Google Shape;259;p26"/>
          <p:cNvSpPr txBox="1">
            <a:spLocks noGrp="1"/>
          </p:cNvSpPr>
          <p:nvPr>
            <p:ph type="subTitle" idx="1"/>
          </p:nvPr>
        </p:nvSpPr>
        <p:spPr>
          <a:xfrm>
            <a:off x="5666459"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Study Timer</a:t>
            </a:r>
            <a:endParaRPr/>
          </a:p>
        </p:txBody>
      </p:sp>
      <p:sp>
        <p:nvSpPr>
          <p:cNvPr id="260" name="Google Shape;260;p26"/>
          <p:cNvSpPr txBox="1">
            <a:spLocks noGrp="1"/>
          </p:cNvSpPr>
          <p:nvPr>
            <p:ph type="subTitle" idx="2"/>
          </p:nvPr>
        </p:nvSpPr>
        <p:spPr>
          <a:xfrm>
            <a:off x="5666441"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Every 25 minute break 5 minute, Every 4 x 25 minute break 15 minute</a:t>
            </a:r>
            <a:endParaRPr baseline="-25000"/>
          </a:p>
          <a:p>
            <a:pPr marL="0" lvl="0" indent="0" algn="l" rtl="0">
              <a:spcBef>
                <a:spcPts val="0"/>
              </a:spcBef>
              <a:spcAft>
                <a:spcPts val="0"/>
              </a:spcAft>
              <a:buNone/>
            </a:pPr>
            <a:endParaRPr sz="1500"/>
          </a:p>
        </p:txBody>
      </p:sp>
      <p:sp>
        <p:nvSpPr>
          <p:cNvPr id="261" name="Google Shape;261;p26"/>
          <p:cNvSpPr txBox="1">
            <a:spLocks noGrp="1"/>
          </p:cNvSpPr>
          <p:nvPr>
            <p:ph type="subTitle" idx="4"/>
          </p:nvPr>
        </p:nvSpPr>
        <p:spPr>
          <a:xfrm>
            <a:off x="1689897"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dirty="0"/>
              <a:t>List of tasks you need to complete or things that you want to do</a:t>
            </a:r>
            <a:endParaRPr baseline="30000" dirty="0"/>
          </a:p>
          <a:p>
            <a:pPr marL="0" lvl="0" indent="0" algn="l" rtl="0">
              <a:spcBef>
                <a:spcPts val="0"/>
              </a:spcBef>
              <a:spcAft>
                <a:spcPts val="0"/>
              </a:spcAft>
              <a:buNone/>
            </a:pPr>
            <a:endParaRPr baseline="-25000" dirty="0"/>
          </a:p>
        </p:txBody>
      </p:sp>
      <p:sp>
        <p:nvSpPr>
          <p:cNvPr id="262" name="Google Shape;262;p26"/>
          <p:cNvSpPr txBox="1">
            <a:spLocks noGrp="1"/>
          </p:cNvSpPr>
          <p:nvPr>
            <p:ph type="title" idx="9"/>
          </p:nvPr>
        </p:nvSpPr>
        <p:spPr>
          <a:xfrm>
            <a:off x="621101" y="20019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3" name="Google Shape;263;p26"/>
          <p:cNvSpPr txBox="1">
            <a:spLocks noGrp="1"/>
          </p:cNvSpPr>
          <p:nvPr>
            <p:ph type="title" idx="13"/>
          </p:nvPr>
        </p:nvSpPr>
        <p:spPr>
          <a:xfrm>
            <a:off x="4585319" y="20583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64" name="Google Shape;264;p26"/>
          <p:cNvGrpSpPr/>
          <p:nvPr/>
        </p:nvGrpSpPr>
        <p:grpSpPr>
          <a:xfrm>
            <a:off x="8561875" y="1266275"/>
            <a:ext cx="144000" cy="3342300"/>
            <a:chOff x="8561875" y="1266275"/>
            <a:chExt cx="144000" cy="3342300"/>
          </a:xfrm>
        </p:grpSpPr>
        <p:sp>
          <p:nvSpPr>
            <p:cNvPr id="265" name="Google Shape;265;p2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26"/>
            <p:cNvGrpSpPr/>
            <p:nvPr/>
          </p:nvGrpSpPr>
          <p:grpSpPr>
            <a:xfrm>
              <a:off x="8561875" y="1266275"/>
              <a:ext cx="144000" cy="144000"/>
              <a:chOff x="8561875" y="1266275"/>
              <a:chExt cx="144000" cy="144000"/>
            </a:xfrm>
          </p:grpSpPr>
          <p:sp>
            <p:nvSpPr>
              <p:cNvPr id="267" name="Google Shape;267;p2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6"/>
            <p:cNvGrpSpPr/>
            <p:nvPr/>
          </p:nvGrpSpPr>
          <p:grpSpPr>
            <a:xfrm>
              <a:off x="8561875" y="4464575"/>
              <a:ext cx="144000" cy="144000"/>
              <a:chOff x="8561875" y="4464575"/>
              <a:chExt cx="144000" cy="144000"/>
            </a:xfrm>
          </p:grpSpPr>
          <p:sp>
            <p:nvSpPr>
              <p:cNvPr id="270" name="Google Shape;270;p2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252;p25">
            <a:extLst>
              <a:ext uri="{FF2B5EF4-FFF2-40B4-BE49-F238E27FC236}">
                <a16:creationId xmlns:a16="http://schemas.microsoft.com/office/drawing/2014/main" id="{AF6DD0E7-716D-4B69-B815-EF6349AB573E}"/>
              </a:ext>
            </a:extLst>
          </p:cNvPr>
          <p:cNvSpPr/>
          <p:nvPr/>
        </p:nvSpPr>
        <p:spPr>
          <a:xfrm>
            <a:off x="8564612" y="1708787"/>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01</a:t>
            </a:r>
            <a:endParaRPr/>
          </a:p>
        </p:txBody>
      </p:sp>
      <p:sp>
        <p:nvSpPr>
          <p:cNvPr id="278" name="Google Shape;278;p27"/>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To do list is a </a:t>
            </a:r>
            <a:r>
              <a:rPr lang="en" sz="1200" dirty="0"/>
              <a:t>List of tasks you need to complete or things that you want to do and</a:t>
            </a:r>
            <a:r>
              <a:rPr lang="en" sz="1300" dirty="0"/>
              <a:t> </a:t>
            </a:r>
            <a:r>
              <a:rPr lang="en" sz="1200" dirty="0"/>
              <a:t>list of tasks you need to complete in a certain period of time. It’s a very simple, efficient and extremely popular productivity tool.</a:t>
            </a:r>
            <a:endParaRPr sz="1200" dirty="0"/>
          </a:p>
        </p:txBody>
      </p:sp>
      <p:grpSp>
        <p:nvGrpSpPr>
          <p:cNvPr id="279" name="Google Shape;279;p27"/>
          <p:cNvGrpSpPr/>
          <p:nvPr/>
        </p:nvGrpSpPr>
        <p:grpSpPr>
          <a:xfrm>
            <a:off x="8561875" y="1266275"/>
            <a:ext cx="144000" cy="3342300"/>
            <a:chOff x="8561875" y="1266275"/>
            <a:chExt cx="144000" cy="3342300"/>
          </a:xfrm>
        </p:grpSpPr>
        <p:sp>
          <p:nvSpPr>
            <p:cNvPr id="280" name="Google Shape;280;p27"/>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27"/>
            <p:cNvGrpSpPr/>
            <p:nvPr/>
          </p:nvGrpSpPr>
          <p:grpSpPr>
            <a:xfrm>
              <a:off x="8561875" y="1266275"/>
              <a:ext cx="144000" cy="144000"/>
              <a:chOff x="8561875" y="1266275"/>
              <a:chExt cx="144000" cy="144000"/>
            </a:xfrm>
          </p:grpSpPr>
          <p:sp>
            <p:nvSpPr>
              <p:cNvPr id="282" name="Google Shape;282;p27">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a:off x="8561875" y="4464575"/>
              <a:ext cx="144000" cy="144000"/>
              <a:chOff x="8561875" y="4464575"/>
              <a:chExt cx="144000" cy="144000"/>
            </a:xfrm>
          </p:grpSpPr>
          <p:sp>
            <p:nvSpPr>
              <p:cNvPr id="285" name="Google Shape;285;p27">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7" name="Google Shape;287;p27"/>
          <p:cNvPicPr preferRelativeResize="0"/>
          <p:nvPr/>
        </p:nvPicPr>
        <p:blipFill rotWithShape="1">
          <a:blip r:embed="rId3">
            <a:alphaModFix/>
          </a:blip>
          <a:srcRect l="4791" t="25960" r="39229" b="8150"/>
          <a:stretch/>
        </p:blipFill>
        <p:spPr>
          <a:xfrm>
            <a:off x="4993436" y="1480188"/>
            <a:ext cx="3297626" cy="2183125"/>
          </a:xfrm>
          <a:prstGeom prst="rect">
            <a:avLst/>
          </a:prstGeom>
          <a:noFill/>
          <a:ln>
            <a:noFill/>
          </a:ln>
        </p:spPr>
      </p:pic>
      <p:sp>
        <p:nvSpPr>
          <p:cNvPr id="14" name="Google Shape;252;p25">
            <a:extLst>
              <a:ext uri="{FF2B5EF4-FFF2-40B4-BE49-F238E27FC236}">
                <a16:creationId xmlns:a16="http://schemas.microsoft.com/office/drawing/2014/main" id="{F7AFD49E-927F-4E0C-9B99-26348D84DF53}"/>
              </a:ext>
            </a:extLst>
          </p:cNvPr>
          <p:cNvSpPr/>
          <p:nvPr/>
        </p:nvSpPr>
        <p:spPr>
          <a:xfrm>
            <a:off x="8564612" y="2008212"/>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02</a:t>
            </a:r>
            <a:endParaRPr/>
          </a:p>
        </p:txBody>
      </p:sp>
      <p:sp>
        <p:nvSpPr>
          <p:cNvPr id="294" name="Google Shape;294;p28"/>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timer technique we use is Pomodoro Technique is a time management method based on 25-minute stretches of focused work broken by five-minute breaks. Longer breaks, typically 15 to 30 minutes, are taken after four consecutive work intervals.</a:t>
            </a:r>
            <a:endParaRPr/>
          </a:p>
        </p:txBody>
      </p:sp>
      <p:grpSp>
        <p:nvGrpSpPr>
          <p:cNvPr id="295" name="Google Shape;295;p28"/>
          <p:cNvGrpSpPr/>
          <p:nvPr/>
        </p:nvGrpSpPr>
        <p:grpSpPr>
          <a:xfrm>
            <a:off x="8561875" y="1266275"/>
            <a:ext cx="144000" cy="3342300"/>
            <a:chOff x="8561875" y="1266275"/>
            <a:chExt cx="144000" cy="3342300"/>
          </a:xfrm>
        </p:grpSpPr>
        <p:sp>
          <p:nvSpPr>
            <p:cNvPr id="296" name="Google Shape;296;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8"/>
            <p:cNvGrpSpPr/>
            <p:nvPr/>
          </p:nvGrpSpPr>
          <p:grpSpPr>
            <a:xfrm>
              <a:off x="8561875" y="1266275"/>
              <a:ext cx="144000" cy="144000"/>
              <a:chOff x="8561875" y="1266275"/>
              <a:chExt cx="144000" cy="144000"/>
            </a:xfrm>
          </p:grpSpPr>
          <p:sp>
            <p:nvSpPr>
              <p:cNvPr id="298" name="Google Shape;298;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8561875" y="4464575"/>
              <a:ext cx="144000" cy="144000"/>
              <a:chOff x="8561875" y="4464575"/>
              <a:chExt cx="144000" cy="144000"/>
            </a:xfrm>
          </p:grpSpPr>
          <p:sp>
            <p:nvSpPr>
              <p:cNvPr id="301" name="Google Shape;301;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3" name="Google Shape;303;p28"/>
          <p:cNvPicPr preferRelativeResize="0"/>
          <p:nvPr/>
        </p:nvPicPr>
        <p:blipFill rotWithShape="1">
          <a:blip r:embed="rId3">
            <a:alphaModFix/>
          </a:blip>
          <a:srcRect l="7657" t="3756" r="7069" b="2794"/>
          <a:stretch/>
        </p:blipFill>
        <p:spPr>
          <a:xfrm>
            <a:off x="5549800" y="963000"/>
            <a:ext cx="2165150" cy="3645577"/>
          </a:xfrm>
          <a:prstGeom prst="rect">
            <a:avLst/>
          </a:prstGeom>
          <a:noFill/>
          <a:ln>
            <a:noFill/>
          </a:ln>
        </p:spPr>
      </p:pic>
      <p:sp>
        <p:nvSpPr>
          <p:cNvPr id="14" name="Google Shape;252;p25">
            <a:extLst>
              <a:ext uri="{FF2B5EF4-FFF2-40B4-BE49-F238E27FC236}">
                <a16:creationId xmlns:a16="http://schemas.microsoft.com/office/drawing/2014/main" id="{C923E307-3D47-4A28-9C42-B7BC17694FF1}"/>
              </a:ext>
            </a:extLst>
          </p:cNvPr>
          <p:cNvSpPr/>
          <p:nvPr/>
        </p:nvSpPr>
        <p:spPr>
          <a:xfrm>
            <a:off x="8564612" y="2282764"/>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 name="Picture 2">
            <a:extLst>
              <a:ext uri="{FF2B5EF4-FFF2-40B4-BE49-F238E27FC236}">
                <a16:creationId xmlns:a16="http://schemas.microsoft.com/office/drawing/2014/main" id="{53B32071-9EC6-458D-B222-C822E38EAF73}"/>
              </a:ext>
            </a:extLst>
          </p:cNvPr>
          <p:cNvPicPr>
            <a:picLocks noChangeAspect="1"/>
          </p:cNvPicPr>
          <p:nvPr/>
        </p:nvPicPr>
        <p:blipFill>
          <a:blip r:embed="rId3"/>
          <a:stretch>
            <a:fillRect/>
          </a:stretch>
        </p:blipFill>
        <p:spPr>
          <a:xfrm>
            <a:off x="812875" y="1675611"/>
            <a:ext cx="4629796" cy="2523627"/>
          </a:xfrm>
          <a:prstGeom prst="rect">
            <a:avLst/>
          </a:prstGeom>
        </p:spPr>
      </p:pic>
      <p:cxnSp>
        <p:nvCxnSpPr>
          <p:cNvPr id="327" name="Google Shape;327;p29"/>
          <p:cNvCxnSpPr>
            <a:cxnSpLocks/>
            <a:stCxn id="314" idx="1"/>
            <a:endCxn id="316" idx="3"/>
          </p:cNvCxnSpPr>
          <p:nvPr/>
        </p:nvCxnSpPr>
        <p:spPr>
          <a:xfrm flipH="1" flipV="1">
            <a:off x="3756241" y="3172919"/>
            <a:ext cx="2174397" cy="9993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10" name="Google Shape;310;p29"/>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 Page</a:t>
            </a:r>
            <a:endParaRPr dirty="0"/>
          </a:p>
        </p:txBody>
      </p:sp>
      <p:sp>
        <p:nvSpPr>
          <p:cNvPr id="311" name="Google Shape;311;p29"/>
          <p:cNvSpPr txBox="1"/>
          <p:nvPr/>
        </p:nvSpPr>
        <p:spPr>
          <a:xfrm>
            <a:off x="6209825" y="1968025"/>
            <a:ext cx="2121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Study Timer</a:t>
            </a:r>
            <a:endParaRPr sz="3400">
              <a:solidFill>
                <a:srgbClr val="FFFFFF"/>
              </a:solidFill>
              <a:latin typeface="VT323"/>
              <a:ea typeface="VT323"/>
              <a:cs typeface="VT323"/>
              <a:sym typeface="VT323"/>
            </a:endParaRPr>
          </a:p>
        </p:txBody>
      </p:sp>
      <p:sp>
        <p:nvSpPr>
          <p:cNvPr id="312" name="Google Shape;312;p29"/>
          <p:cNvSpPr txBox="1"/>
          <p:nvPr/>
        </p:nvSpPr>
        <p:spPr>
          <a:xfrm>
            <a:off x="6209859" y="3076771"/>
            <a:ext cx="2040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Todo List</a:t>
            </a:r>
            <a:endParaRPr sz="3400">
              <a:solidFill>
                <a:srgbClr val="FFFFFF"/>
              </a:solidFill>
              <a:latin typeface="VT323"/>
              <a:ea typeface="VT323"/>
              <a:cs typeface="VT323"/>
              <a:sym typeface="VT323"/>
            </a:endParaRPr>
          </a:p>
        </p:txBody>
      </p:sp>
      <p:sp>
        <p:nvSpPr>
          <p:cNvPr id="313" name="Google Shape;313;p29"/>
          <p:cNvSpPr/>
          <p:nvPr/>
        </p:nvSpPr>
        <p:spPr>
          <a:xfrm>
            <a:off x="5930638" y="2032900"/>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5930638" y="3159150"/>
            <a:ext cx="227400" cy="22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595473" y="2146600"/>
            <a:ext cx="134400" cy="13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621841" y="3106019"/>
            <a:ext cx="134400" cy="1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9"/>
          <p:cNvGrpSpPr/>
          <p:nvPr/>
        </p:nvGrpSpPr>
        <p:grpSpPr>
          <a:xfrm>
            <a:off x="8561875" y="1266275"/>
            <a:ext cx="144000" cy="3342300"/>
            <a:chOff x="8561875" y="1266275"/>
            <a:chExt cx="144000" cy="3342300"/>
          </a:xfrm>
        </p:grpSpPr>
        <p:sp>
          <p:nvSpPr>
            <p:cNvPr id="318" name="Google Shape;318;p29"/>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9"/>
            <p:cNvGrpSpPr/>
            <p:nvPr/>
          </p:nvGrpSpPr>
          <p:grpSpPr>
            <a:xfrm>
              <a:off x="8561875" y="1266275"/>
              <a:ext cx="144000" cy="144000"/>
              <a:chOff x="8561875" y="1266275"/>
              <a:chExt cx="144000" cy="144000"/>
            </a:xfrm>
          </p:grpSpPr>
          <p:sp>
            <p:nvSpPr>
              <p:cNvPr id="320" name="Google Shape;320;p29">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a:off x="8561875" y="4464575"/>
              <a:ext cx="144000" cy="144000"/>
              <a:chOff x="8561875" y="4464575"/>
              <a:chExt cx="144000" cy="144000"/>
            </a:xfrm>
          </p:grpSpPr>
          <p:sp>
            <p:nvSpPr>
              <p:cNvPr id="323" name="Google Shape;323;p29">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6" name="Google Shape;326;p29"/>
          <p:cNvCxnSpPr>
            <a:stCxn id="313" idx="1"/>
            <a:endCxn id="315" idx="3"/>
          </p:cNvCxnSpPr>
          <p:nvPr/>
        </p:nvCxnSpPr>
        <p:spPr>
          <a:xfrm flipH="1">
            <a:off x="3729873" y="2146600"/>
            <a:ext cx="2200765" cy="66900"/>
          </a:xfrm>
          <a:prstGeom prst="straightConnector1">
            <a:avLst/>
          </a:prstGeom>
          <a:ln>
            <a:solidFill>
              <a:schemeClr val="tx2">
                <a:lumMod val="20000"/>
                <a:lumOff val="8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9" name="Google Shape;252;p25">
            <a:extLst>
              <a:ext uri="{FF2B5EF4-FFF2-40B4-BE49-F238E27FC236}">
                <a16:creationId xmlns:a16="http://schemas.microsoft.com/office/drawing/2014/main" id="{55F83474-CBC9-4E7D-872E-5B679B5A4985}"/>
              </a:ext>
            </a:extLst>
          </p:cNvPr>
          <p:cNvSpPr/>
          <p:nvPr/>
        </p:nvSpPr>
        <p:spPr>
          <a:xfrm>
            <a:off x="8564612" y="2576476"/>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08B8-0030-42CF-AE9F-5EA799F11CC1}"/>
              </a:ext>
            </a:extLst>
          </p:cNvPr>
          <p:cNvSpPr>
            <a:spLocks noGrp="1"/>
          </p:cNvSpPr>
          <p:nvPr>
            <p:ph type="title"/>
          </p:nvPr>
        </p:nvSpPr>
        <p:spPr/>
        <p:txBody>
          <a:bodyPr/>
          <a:lstStyle/>
          <a:p>
            <a:r>
              <a:rPr lang="en-US" altLang="zh-TW" dirty="0"/>
              <a:t>Why did we create this website?</a:t>
            </a:r>
            <a:endParaRPr lang="zh-TW" altLang="en-US" dirty="0"/>
          </a:p>
        </p:txBody>
      </p:sp>
      <p:grpSp>
        <p:nvGrpSpPr>
          <p:cNvPr id="3" name="Google Shape;317;p29">
            <a:extLst>
              <a:ext uri="{FF2B5EF4-FFF2-40B4-BE49-F238E27FC236}">
                <a16:creationId xmlns:a16="http://schemas.microsoft.com/office/drawing/2014/main" id="{8FEDD3E5-EECC-4FEF-9A79-93ACF00F6E59}"/>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388BB3ED-CD03-483F-B4E4-BE1C144CC929}"/>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48A1607E-7B71-4104-BD74-2C3402B8EA72}"/>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28BA918-1F70-4719-8B82-10928D4C1527}"/>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E03369DE-53BD-48DA-AA06-3E9FE325E62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34838517-8A97-4A21-879E-EAB56C3449DF}"/>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BF78386A-897C-498B-8E8A-BCB9FDCE43C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8A40BF99-8BEB-4779-9AF2-29BBC462D68F}"/>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875F8BEC-0112-4739-85C0-E581FF66D04E}"/>
              </a:ext>
            </a:extLst>
          </p:cNvPr>
          <p:cNvSpPr txBox="1"/>
          <p:nvPr/>
        </p:nvSpPr>
        <p:spPr>
          <a:xfrm>
            <a:off x="621100" y="1410275"/>
            <a:ext cx="7816929" cy="332398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Because a lot of people get distracted when studying, such as seeing a notice on their phone, so we created this website for those people who get easily distracted.</a:t>
            </a:r>
          </a:p>
          <a:p>
            <a:pPr algn="just"/>
            <a:r>
              <a:rPr lang="en-US" altLang="zh-TW" dirty="0">
                <a:solidFill>
                  <a:schemeClr val="tx1"/>
                </a:solidFill>
                <a:latin typeface="Montserrat" panose="020B0604020202020204" charset="0"/>
              </a:rPr>
              <a:t>So the idea is that by using a timer, you can focus on one activity for a specific length of time and then take a short rest before moving to the next one.</a:t>
            </a:r>
          </a:p>
          <a:p>
            <a:pPr algn="just">
              <a:lnSpc>
                <a:spcPct val="150000"/>
              </a:lnSpc>
            </a:pPr>
            <a:r>
              <a:rPr lang="en-US" altLang="zh-TW" dirty="0">
                <a:solidFill>
                  <a:schemeClr val="tx1"/>
                </a:solidFill>
                <a:latin typeface="Montserrat" panose="020B0604020202020204" charset="0"/>
              </a:rPr>
              <a:t>There are several benefits use this website for studying:</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-Improved focus: Working in short duration allows you to stay focused on the subject at hand and avoiding distractions from other tasks or notifications.</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-Increased productivity: helps you in make the most of your time by breaking down your task into smaller parts and having regular breaks to recharge.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-Reduced stress: You can avoid feeling overwhelmed and reduce  stress by reducing your task into smaller pieces and taking regular breaks.</a:t>
            </a:r>
            <a:endParaRPr lang="zh-TW" altLang="en-US" dirty="0">
              <a:solidFill>
                <a:schemeClr val="tx1"/>
              </a:solidFill>
              <a:latin typeface="Montserrat" panose="020B0604020202020204" charset="0"/>
            </a:endParaRPr>
          </a:p>
        </p:txBody>
      </p:sp>
      <p:sp>
        <p:nvSpPr>
          <p:cNvPr id="12" name="Google Shape;252;p25">
            <a:extLst>
              <a:ext uri="{FF2B5EF4-FFF2-40B4-BE49-F238E27FC236}">
                <a16:creationId xmlns:a16="http://schemas.microsoft.com/office/drawing/2014/main" id="{F825CE7A-4C0C-4854-9B96-2A467C3C9D3B}"/>
              </a:ext>
            </a:extLst>
          </p:cNvPr>
          <p:cNvSpPr/>
          <p:nvPr/>
        </p:nvSpPr>
        <p:spPr>
          <a:xfrm>
            <a:off x="8561874" y="2872750"/>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4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C059-5F4F-4245-92FC-BF4FC27E43F7}"/>
              </a:ext>
            </a:extLst>
          </p:cNvPr>
          <p:cNvSpPr>
            <a:spLocks noGrp="1"/>
          </p:cNvSpPr>
          <p:nvPr>
            <p:ph type="title"/>
          </p:nvPr>
        </p:nvSpPr>
        <p:spPr>
          <a:xfrm>
            <a:off x="621150" y="498875"/>
            <a:ext cx="7901700" cy="800100"/>
          </a:xfrm>
        </p:spPr>
        <p:txBody>
          <a:bodyPr/>
          <a:lstStyle/>
          <a:p>
            <a:r>
              <a:rPr lang="en-US" altLang="zh-TW" dirty="0"/>
              <a:t>How it Works</a:t>
            </a:r>
            <a:endParaRPr lang="zh-TW" altLang="en-US" dirty="0"/>
          </a:p>
        </p:txBody>
      </p:sp>
      <p:sp>
        <p:nvSpPr>
          <p:cNvPr id="4" name="TextBox 3">
            <a:extLst>
              <a:ext uri="{FF2B5EF4-FFF2-40B4-BE49-F238E27FC236}">
                <a16:creationId xmlns:a16="http://schemas.microsoft.com/office/drawing/2014/main" id="{96C4E929-CFE6-49DA-8883-8D2E80BD5382}"/>
              </a:ext>
            </a:extLst>
          </p:cNvPr>
          <p:cNvSpPr txBox="1"/>
          <p:nvPr/>
        </p:nvSpPr>
        <p:spPr>
          <a:xfrm>
            <a:off x="594449" y="1298974"/>
            <a:ext cx="4791098" cy="274186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Click Start, or write tasks and activities you wish to complete before clicking Start. After clicking start 25 minute concentration study, it will change to 5 minute break and every 50 minute study will receive 15 minute long break if you finished your tasks you can checkmark the checkbox or delete and if you close the website the list will still seem just as before.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If you prefer a longer break, you can select a 5 or 15-minute break. Once it is completed, I will switch to a 25-minute again.</a:t>
            </a:r>
            <a:endParaRPr lang="zh-TW" altLang="en-US" dirty="0">
              <a:solidFill>
                <a:schemeClr val="tx1"/>
              </a:solidFill>
              <a:latin typeface="Montserrat" panose="020B0604020202020204" charset="0"/>
            </a:endParaRPr>
          </a:p>
        </p:txBody>
      </p:sp>
      <p:grpSp>
        <p:nvGrpSpPr>
          <p:cNvPr id="5" name="Google Shape;317;p29">
            <a:extLst>
              <a:ext uri="{FF2B5EF4-FFF2-40B4-BE49-F238E27FC236}">
                <a16:creationId xmlns:a16="http://schemas.microsoft.com/office/drawing/2014/main" id="{4AC311D8-F971-43E7-8C87-797F2FEE174F}"/>
              </a:ext>
            </a:extLst>
          </p:cNvPr>
          <p:cNvGrpSpPr/>
          <p:nvPr/>
        </p:nvGrpSpPr>
        <p:grpSpPr>
          <a:xfrm>
            <a:off x="8561875" y="1266275"/>
            <a:ext cx="144000" cy="3342300"/>
            <a:chOff x="8561875" y="1266275"/>
            <a:chExt cx="144000" cy="3342300"/>
          </a:xfrm>
        </p:grpSpPr>
        <p:sp>
          <p:nvSpPr>
            <p:cNvPr id="6" name="Google Shape;318;p29">
              <a:extLst>
                <a:ext uri="{FF2B5EF4-FFF2-40B4-BE49-F238E27FC236}">
                  <a16:creationId xmlns:a16="http://schemas.microsoft.com/office/drawing/2014/main" id="{5E29F17D-EFFB-4AC0-9EF9-C24AA635651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19;p29">
              <a:extLst>
                <a:ext uri="{FF2B5EF4-FFF2-40B4-BE49-F238E27FC236}">
                  <a16:creationId xmlns:a16="http://schemas.microsoft.com/office/drawing/2014/main" id="{35B30AE1-55EB-4FA8-8355-1AAB5C71AF91}"/>
                </a:ext>
              </a:extLst>
            </p:cNvPr>
            <p:cNvGrpSpPr/>
            <p:nvPr/>
          </p:nvGrpSpPr>
          <p:grpSpPr>
            <a:xfrm>
              <a:off x="8561875" y="1266275"/>
              <a:ext cx="144000" cy="144000"/>
              <a:chOff x="8561875" y="1266275"/>
              <a:chExt cx="144000" cy="144000"/>
            </a:xfrm>
          </p:grpSpPr>
          <p:sp>
            <p:nvSpPr>
              <p:cNvPr id="11" name="Google Shape;320;p29">
                <a:hlinkClick r:id="" action="ppaction://hlinkshowjump?jump=previousslide"/>
                <a:extLst>
                  <a:ext uri="{FF2B5EF4-FFF2-40B4-BE49-F238E27FC236}">
                    <a16:creationId xmlns:a16="http://schemas.microsoft.com/office/drawing/2014/main" id="{FAE09B0B-DE14-4427-B5C7-260921718A49}"/>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1;p29">
                <a:extLst>
                  <a:ext uri="{FF2B5EF4-FFF2-40B4-BE49-F238E27FC236}">
                    <a16:creationId xmlns:a16="http://schemas.microsoft.com/office/drawing/2014/main" id="{5B7395AF-33E1-4749-BBB6-63B15D2E6C58}"/>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22;p29">
              <a:extLst>
                <a:ext uri="{FF2B5EF4-FFF2-40B4-BE49-F238E27FC236}">
                  <a16:creationId xmlns:a16="http://schemas.microsoft.com/office/drawing/2014/main" id="{5AEEFF66-0396-4244-BEC3-AA7017D4E468}"/>
                </a:ext>
              </a:extLst>
            </p:cNvPr>
            <p:cNvGrpSpPr/>
            <p:nvPr/>
          </p:nvGrpSpPr>
          <p:grpSpPr>
            <a:xfrm>
              <a:off x="8561875" y="4464575"/>
              <a:ext cx="144000" cy="144000"/>
              <a:chOff x="8561875" y="4464575"/>
              <a:chExt cx="144000" cy="144000"/>
            </a:xfrm>
          </p:grpSpPr>
          <p:sp>
            <p:nvSpPr>
              <p:cNvPr id="9" name="Google Shape;323;p29">
                <a:hlinkClick r:id="" action="ppaction://hlinkshowjump?jump=nextslide"/>
                <a:extLst>
                  <a:ext uri="{FF2B5EF4-FFF2-40B4-BE49-F238E27FC236}">
                    <a16:creationId xmlns:a16="http://schemas.microsoft.com/office/drawing/2014/main" id="{D68634A0-523F-448A-A611-C62509D34E16}"/>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p29">
                <a:extLst>
                  <a:ext uri="{FF2B5EF4-FFF2-40B4-BE49-F238E27FC236}">
                    <a16:creationId xmlns:a16="http://schemas.microsoft.com/office/drawing/2014/main" id="{C4E8B0AA-A217-4A61-92F0-1C910D37FAB1}"/>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a:extLst>
              <a:ext uri="{FF2B5EF4-FFF2-40B4-BE49-F238E27FC236}">
                <a16:creationId xmlns:a16="http://schemas.microsoft.com/office/drawing/2014/main" id="{8756B877-5B74-42C8-A639-C31B6A1C6B10}"/>
              </a:ext>
            </a:extLst>
          </p:cNvPr>
          <p:cNvPicPr>
            <a:picLocks noChangeAspect="1"/>
          </p:cNvPicPr>
          <p:nvPr/>
        </p:nvPicPr>
        <p:blipFill rotWithShape="1">
          <a:blip r:embed="rId2"/>
          <a:srcRect l="10782" t="7972" r="12642" b="14581"/>
          <a:stretch/>
        </p:blipFill>
        <p:spPr>
          <a:xfrm>
            <a:off x="5639747" y="1021115"/>
            <a:ext cx="2521324" cy="3297583"/>
          </a:xfrm>
          <a:prstGeom prst="rect">
            <a:avLst/>
          </a:prstGeom>
        </p:spPr>
      </p:pic>
      <p:sp>
        <p:nvSpPr>
          <p:cNvPr id="16" name="Google Shape;252;p25">
            <a:extLst>
              <a:ext uri="{FF2B5EF4-FFF2-40B4-BE49-F238E27FC236}">
                <a16:creationId xmlns:a16="http://schemas.microsoft.com/office/drawing/2014/main" id="{0AA29D35-6A67-421A-BB31-3100B55DA27F}"/>
              </a:ext>
            </a:extLst>
          </p:cNvPr>
          <p:cNvSpPr/>
          <p:nvPr/>
        </p:nvSpPr>
        <p:spPr>
          <a:xfrm>
            <a:off x="8561873" y="3163311"/>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24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13C-B8E6-4628-B1AD-1BA84F516973}"/>
              </a:ext>
            </a:extLst>
          </p:cNvPr>
          <p:cNvSpPr>
            <a:spLocks noGrp="1"/>
          </p:cNvSpPr>
          <p:nvPr>
            <p:ph type="title"/>
          </p:nvPr>
        </p:nvSpPr>
        <p:spPr>
          <a:xfrm>
            <a:off x="621150" y="498875"/>
            <a:ext cx="7901700" cy="800100"/>
          </a:xfrm>
        </p:spPr>
        <p:txBody>
          <a:bodyPr/>
          <a:lstStyle/>
          <a:p>
            <a:r>
              <a:rPr lang="en-US" altLang="zh-TW" dirty="0"/>
              <a:t>Website Characteristic</a:t>
            </a:r>
            <a:endParaRPr lang="zh-TW" altLang="en-US" dirty="0"/>
          </a:p>
        </p:txBody>
      </p:sp>
      <p:grpSp>
        <p:nvGrpSpPr>
          <p:cNvPr id="3" name="Google Shape;317;p29">
            <a:extLst>
              <a:ext uri="{FF2B5EF4-FFF2-40B4-BE49-F238E27FC236}">
                <a16:creationId xmlns:a16="http://schemas.microsoft.com/office/drawing/2014/main" id="{51FD8C71-C86C-4441-ADE9-2876703F8212}"/>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7229232E-3F5C-40E1-9FCC-A3ED8D95F07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7AA410D8-3FB9-48B5-A300-69CF2F87D666}"/>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3D6C0D92-EDD7-41F4-87C7-6050482B97AC}"/>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438B54D8-987E-44C7-8A14-4BF4EB9EFDE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6712D878-903F-449A-A35B-BB01416B14FD}"/>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F7767143-1806-450C-8749-B62E2EB46B2D}"/>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B138E165-F7C2-429A-81C6-8A5070CE618A}"/>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6E70900B-1AD6-43C4-BF48-F611F76262B6}"/>
              </a:ext>
            </a:extLst>
          </p:cNvPr>
          <p:cNvSpPr txBox="1"/>
          <p:nvPr/>
        </p:nvSpPr>
        <p:spPr>
          <a:xfrm>
            <a:off x="621150" y="2665184"/>
            <a:ext cx="6673879" cy="984885"/>
          </a:xfrm>
          <a:prstGeom prst="rect">
            <a:avLst/>
          </a:prstGeom>
          <a:noFill/>
        </p:spPr>
        <p:txBody>
          <a:bodyPr wrap="square" rtlCol="0">
            <a:spAutoFit/>
          </a:bodyPr>
          <a:lstStyle/>
          <a:p>
            <a:pPr marL="285750" indent="-285750">
              <a:buClr>
                <a:schemeClr val="accent3"/>
              </a:buClr>
              <a:buFont typeface="Wingdings" panose="05000000000000000000" pitchFamily="2" charset="2"/>
              <a:buChar char="u"/>
            </a:pPr>
            <a:r>
              <a:rPr lang="en-US" altLang="zh-TW" sz="1600" dirty="0">
                <a:solidFill>
                  <a:schemeClr val="accent2"/>
                </a:solidFill>
                <a:latin typeface="Montserrat" panose="020B0604020202020204" charset="0"/>
              </a:rPr>
              <a:t>Light and Dark mode</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Light mode can display information in a clearer and more visual way.</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Dark mode can be used to keep your partner sleeping without disturbing him or light mode is too bright for you.</a:t>
            </a:r>
          </a:p>
        </p:txBody>
      </p:sp>
      <p:sp>
        <p:nvSpPr>
          <p:cNvPr id="12" name="TextBox 11">
            <a:extLst>
              <a:ext uri="{FF2B5EF4-FFF2-40B4-BE49-F238E27FC236}">
                <a16:creationId xmlns:a16="http://schemas.microsoft.com/office/drawing/2014/main" id="{178C18CB-F181-49A7-9D78-AAE70D31AB98}"/>
              </a:ext>
            </a:extLst>
          </p:cNvPr>
          <p:cNvSpPr txBox="1"/>
          <p:nvPr/>
        </p:nvSpPr>
        <p:spPr>
          <a:xfrm>
            <a:off x="621150" y="1566581"/>
            <a:ext cx="5645179" cy="830997"/>
          </a:xfrm>
          <a:prstGeom prst="rect">
            <a:avLst/>
          </a:prstGeom>
          <a:noFill/>
        </p:spPr>
        <p:txBody>
          <a:bodyPr wrap="square" rtlCol="0">
            <a:spAutoFit/>
          </a:bodyPr>
          <a:lstStyle/>
          <a:p>
            <a:pPr marL="285750" indent="-285750">
              <a:buClr>
                <a:schemeClr val="accent6"/>
              </a:buClr>
              <a:buFont typeface="Wingdings" panose="05000000000000000000" pitchFamily="2" charset="2"/>
              <a:buChar char="u"/>
            </a:pPr>
            <a:r>
              <a:rPr lang="en-US" altLang="zh-TW" sz="1600" dirty="0">
                <a:solidFill>
                  <a:schemeClr val="tx1"/>
                </a:solidFill>
                <a:latin typeface="Montserrat" panose="020B0604020202020204" charset="0"/>
              </a:rPr>
              <a:t>To Do list</a:t>
            </a:r>
          </a:p>
          <a:p>
            <a:pPr marL="285750" indent="-285750">
              <a:buClr>
                <a:schemeClr val="bg2"/>
              </a:buClr>
              <a:buFont typeface="Wingdings" panose="05000000000000000000" pitchFamily="2" charset="2"/>
              <a:buChar char="n"/>
            </a:pPr>
            <a:r>
              <a:rPr lang="en-US" altLang="zh-TW" sz="1600" dirty="0">
                <a:solidFill>
                  <a:schemeClr val="tx1"/>
                </a:solidFill>
                <a:latin typeface="Montserrat" panose="020B0604020202020204" charset="0"/>
              </a:rPr>
              <a:t>If you reload the page, the To Do List will be saved in local storage.</a:t>
            </a:r>
            <a:endParaRPr lang="zh-TW" altLang="en-US" sz="1600" dirty="0">
              <a:solidFill>
                <a:schemeClr val="tx1"/>
              </a:solidFill>
              <a:latin typeface="Montserrat" panose="020B0604020202020204" charset="0"/>
            </a:endParaRPr>
          </a:p>
        </p:txBody>
      </p:sp>
      <p:sp>
        <p:nvSpPr>
          <p:cNvPr id="13" name="Google Shape;252;p25">
            <a:extLst>
              <a:ext uri="{FF2B5EF4-FFF2-40B4-BE49-F238E27FC236}">
                <a16:creationId xmlns:a16="http://schemas.microsoft.com/office/drawing/2014/main" id="{34C4E288-3B6E-47ED-92D3-32B190252C42}"/>
              </a:ext>
            </a:extLst>
          </p:cNvPr>
          <p:cNvSpPr/>
          <p:nvPr/>
        </p:nvSpPr>
        <p:spPr>
          <a:xfrm>
            <a:off x="8561873" y="3457023"/>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3841-E0B7-48B8-8EC5-CB3F3939289B}"/>
              </a:ext>
            </a:extLst>
          </p:cNvPr>
          <p:cNvSpPr>
            <a:spLocks noGrp="1"/>
          </p:cNvSpPr>
          <p:nvPr>
            <p:ph type="title"/>
          </p:nvPr>
        </p:nvSpPr>
        <p:spPr>
          <a:xfrm>
            <a:off x="632011" y="498875"/>
            <a:ext cx="7901700" cy="800100"/>
          </a:xfrm>
        </p:spPr>
        <p:txBody>
          <a:bodyPr/>
          <a:lstStyle/>
          <a:p>
            <a:r>
              <a:rPr lang="en-US" altLang="zh-TW" dirty="0"/>
              <a:t>Work Distribution</a:t>
            </a:r>
            <a:endParaRPr lang="zh-TW" altLang="en-US" dirty="0"/>
          </a:p>
        </p:txBody>
      </p:sp>
      <p:grpSp>
        <p:nvGrpSpPr>
          <p:cNvPr id="3" name="Google Shape;317;p29">
            <a:extLst>
              <a:ext uri="{FF2B5EF4-FFF2-40B4-BE49-F238E27FC236}">
                <a16:creationId xmlns:a16="http://schemas.microsoft.com/office/drawing/2014/main" id="{81B78293-40FE-4F50-8175-6571BCD2570E}"/>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12955274-6371-460F-A830-C19F142AC2B2}"/>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615F8320-A85F-4F7D-A107-8BA39B181E7C}"/>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072FDAB-2F3E-40C1-A0A9-84A8A5C0D681}"/>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A93C0028-A7F5-400E-B7E1-0398968F1210}"/>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442C0DF1-8806-4094-B859-22F086BA3A3B}"/>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811C567D-A0E7-42A5-B3A3-8052BB4DB78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346A5567-44E5-42E9-B060-D88BD504A582}"/>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B654054F-8149-40C6-B858-7AF497E25D2B}"/>
              </a:ext>
            </a:extLst>
          </p:cNvPr>
          <p:cNvSpPr txBox="1"/>
          <p:nvPr/>
        </p:nvSpPr>
        <p:spPr>
          <a:xfrm>
            <a:off x="4699746" y="1571256"/>
            <a:ext cx="3177424" cy="1569660"/>
          </a:xfrm>
          <a:prstGeom prst="rect">
            <a:avLst/>
          </a:prstGeom>
          <a:noFill/>
        </p:spPr>
        <p:txBody>
          <a:bodyPr wrap="square" rtlCol="0">
            <a:spAutoFit/>
          </a:bodyPr>
          <a:lstStyle/>
          <a:p>
            <a:pPr>
              <a:buClr>
                <a:schemeClr val="tx1"/>
              </a:buClr>
            </a:pPr>
            <a:r>
              <a:rPr lang="en-US" altLang="zh-TW" sz="1600" dirty="0">
                <a:solidFill>
                  <a:schemeClr val="tx1"/>
                </a:solidFill>
                <a:latin typeface="Montserrat" panose="020B0604020202020204" charset="0"/>
              </a:rPr>
              <a:t>01057057-</a:t>
            </a:r>
            <a:r>
              <a:rPr lang="zh-TW" altLang="en-US" sz="1600" dirty="0">
                <a:solidFill>
                  <a:schemeClr val="tx1"/>
                </a:solidFill>
                <a:latin typeface="Montserrat" panose="020B0604020202020204" charset="0"/>
              </a:rPr>
              <a:t>蔡金保</a:t>
            </a:r>
            <a:endParaRPr lang="en-US" altLang="zh-TW" sz="1600" dirty="0">
              <a:solidFill>
                <a:schemeClr val="tx1"/>
              </a:solidFill>
              <a:latin typeface="Montserrat" panose="020B0604020202020204" charset="0"/>
            </a:endParaRP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To do List</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Light and Dark mode</a:t>
            </a:r>
          </a:p>
          <a:p>
            <a:pPr marL="285750" indent="-285750">
              <a:buClr>
                <a:schemeClr val="tx1"/>
              </a:buClr>
              <a:buFont typeface="Wingdings" panose="05000000000000000000" pitchFamily="2" charset="2"/>
              <a:buChar char="n"/>
            </a:pPr>
            <a:r>
              <a:rPr lang="en-US" altLang="zh-TW" sz="1600">
                <a:solidFill>
                  <a:schemeClr val="tx1"/>
                </a:solidFill>
                <a:latin typeface="Montserrat" panose="020B0604020202020204" charset="0"/>
              </a:rPr>
              <a:t>Initial page</a:t>
            </a:r>
          </a:p>
          <a:p>
            <a:pPr marL="285750" indent="-285750">
              <a:buClr>
                <a:schemeClr val="tx1"/>
              </a:buClr>
              <a:buFont typeface="Wingdings" panose="05000000000000000000" pitchFamily="2" charset="2"/>
              <a:buChar char="n"/>
            </a:pPr>
            <a:r>
              <a:rPr lang="en-US" altLang="zh-TW" sz="1600">
                <a:solidFill>
                  <a:schemeClr val="tx1"/>
                </a:solidFill>
                <a:latin typeface="Montserrat" panose="020B0604020202020204" charset="0"/>
              </a:rPr>
              <a:t>PPT</a:t>
            </a:r>
            <a:endParaRPr lang="en-US" altLang="zh-TW" sz="1600" dirty="0">
              <a:solidFill>
                <a:schemeClr val="tx1"/>
              </a:solidFill>
              <a:latin typeface="Montserrat" panose="020B0604020202020204" charset="0"/>
            </a:endParaRPr>
          </a:p>
          <a:p>
            <a:pPr marL="285750" indent="-285750">
              <a:buClr>
                <a:schemeClr val="tx1"/>
              </a:buClr>
              <a:buFont typeface="Wingdings" panose="05000000000000000000" pitchFamily="2" charset="2"/>
              <a:buChar char="n"/>
            </a:pPr>
            <a:endParaRPr lang="en-US" altLang="zh-TW" sz="1600" dirty="0">
              <a:solidFill>
                <a:schemeClr val="tx1"/>
              </a:solidFill>
              <a:latin typeface="Montserrat" panose="020B0604020202020204" charset="0"/>
            </a:endParaRPr>
          </a:p>
        </p:txBody>
      </p:sp>
      <p:sp>
        <p:nvSpPr>
          <p:cNvPr id="22" name="Rectangle 21">
            <a:extLst>
              <a:ext uri="{FF2B5EF4-FFF2-40B4-BE49-F238E27FC236}">
                <a16:creationId xmlns:a16="http://schemas.microsoft.com/office/drawing/2014/main" id="{FB611508-2697-4830-AD65-C2D16F5A1FDB}"/>
              </a:ext>
            </a:extLst>
          </p:cNvPr>
          <p:cNvSpPr/>
          <p:nvPr/>
        </p:nvSpPr>
        <p:spPr>
          <a:xfrm>
            <a:off x="1055594" y="1571256"/>
            <a:ext cx="4773706" cy="1077218"/>
          </a:xfrm>
          <a:prstGeom prst="rect">
            <a:avLst/>
          </a:prstGeom>
        </p:spPr>
        <p:txBody>
          <a:bodyPr wrap="square">
            <a:spAutoFit/>
          </a:bodyPr>
          <a:lstStyle/>
          <a:p>
            <a:pPr lvl="0"/>
            <a:r>
              <a:rPr lang="en-US" altLang="zh-TW" sz="1600" dirty="0">
                <a:solidFill>
                  <a:schemeClr val="accent2"/>
                </a:solidFill>
                <a:latin typeface="Montserrat" panose="020B0604020202020204" charset="0"/>
              </a:rPr>
              <a:t>01057030-</a:t>
            </a:r>
            <a:r>
              <a:rPr lang="zh-TW" altLang="en-US" sz="1600" dirty="0">
                <a:solidFill>
                  <a:schemeClr val="accent2"/>
                </a:solidFill>
                <a:latin typeface="Montserrat" panose="020B0604020202020204" charset="0"/>
              </a:rPr>
              <a:t>羅啟軒</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Study Timer</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PPT</a:t>
            </a:r>
          </a:p>
          <a:p>
            <a:pPr marL="285750" indent="-285750">
              <a:buClr>
                <a:schemeClr val="tx1"/>
              </a:buClr>
              <a:buFont typeface="Wingdings" panose="05000000000000000000" pitchFamily="2" charset="2"/>
              <a:buChar char="n"/>
            </a:pPr>
            <a:endParaRPr lang="en-US" altLang="zh-TW" sz="1600" dirty="0">
              <a:solidFill>
                <a:schemeClr val="tx1"/>
              </a:solidFill>
              <a:latin typeface="Montserrat" panose="020B0604020202020204" charset="0"/>
            </a:endParaRPr>
          </a:p>
        </p:txBody>
      </p:sp>
      <p:sp>
        <p:nvSpPr>
          <p:cNvPr id="23" name="Google Shape;252;p25">
            <a:extLst>
              <a:ext uri="{FF2B5EF4-FFF2-40B4-BE49-F238E27FC236}">
                <a16:creationId xmlns:a16="http://schemas.microsoft.com/office/drawing/2014/main" id="{824F3F1E-FC29-4AC3-A10A-8360C3AED5C1}"/>
              </a:ext>
            </a:extLst>
          </p:cNvPr>
          <p:cNvSpPr/>
          <p:nvPr/>
        </p:nvSpPr>
        <p:spPr>
          <a:xfrm>
            <a:off x="8561873" y="375073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AA837B50-4138-468A-B004-4D59A3213C57}"/>
              </a:ext>
            </a:extLst>
          </p:cNvPr>
          <p:cNvSpPr txBox="1"/>
          <p:nvPr/>
        </p:nvSpPr>
        <p:spPr>
          <a:xfrm>
            <a:off x="871253" y="3454356"/>
            <a:ext cx="7005917" cy="307777"/>
          </a:xfrm>
          <a:prstGeom prst="rect">
            <a:avLst/>
          </a:prstGeom>
          <a:noFill/>
        </p:spPr>
        <p:txBody>
          <a:bodyPr wrap="square" rtlCol="0">
            <a:spAutoFit/>
          </a:bodyPr>
          <a:lstStyle/>
          <a:p>
            <a:r>
              <a:rPr lang="en-US" altLang="zh-TW" dirty="0">
                <a:solidFill>
                  <a:schemeClr val="tx1"/>
                </a:solidFill>
                <a:latin typeface="Montserrat" panose="020B0604020202020204" charset="0"/>
              </a:rPr>
              <a:t>Link Website : </a:t>
            </a:r>
            <a:r>
              <a:rPr lang="en-US" altLang="zh-TW" dirty="0">
                <a:solidFill>
                  <a:schemeClr val="tx1"/>
                </a:solidFill>
                <a:latin typeface="Montserrat" panose="020B0604020202020204" charset="0"/>
                <a:hlinkClick r:id="rId2"/>
              </a:rPr>
              <a:t>https://01057057kim.github.io/Final-Project/Index.html</a:t>
            </a:r>
            <a:r>
              <a:rPr lang="en-US" altLang="zh-TW" dirty="0">
                <a:solidFill>
                  <a:schemeClr val="tx1"/>
                </a:solidFill>
                <a:latin typeface="Montserrat" panose="020B0604020202020204" charset="0"/>
              </a:rPr>
              <a:t> </a:t>
            </a:r>
            <a:endParaRPr lang="zh-TW" altLang="en-US" dirty="0">
              <a:solidFill>
                <a:schemeClr val="tx1"/>
              </a:solidFill>
              <a:latin typeface="Montserrat" panose="020B0604020202020204" charset="0"/>
            </a:endParaRPr>
          </a:p>
        </p:txBody>
      </p:sp>
    </p:spTree>
    <p:extLst>
      <p:ext uri="{BB962C8B-B14F-4D97-AF65-F5344CB8AC3E}">
        <p14:creationId xmlns:p14="http://schemas.microsoft.com/office/powerpoint/2010/main" val="1595797878"/>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519</Words>
  <Application>Microsoft Office PowerPoint</Application>
  <PresentationFormat>On-screen Show (16:9)</PresentationFormat>
  <Paragraphs>49</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Wingdings</vt:lpstr>
      <vt:lpstr>Crimson Text</vt:lpstr>
      <vt:lpstr>Montserrat</vt:lpstr>
      <vt:lpstr>VT323</vt:lpstr>
      <vt:lpstr>Arial</vt:lpstr>
      <vt:lpstr>Software Developer Portfolio by Slidesgo</vt:lpstr>
      <vt:lpstr>Study Timer Final Project</vt:lpstr>
      <vt:lpstr>Table of contents</vt:lpstr>
      <vt:lpstr>Project 01</vt:lpstr>
      <vt:lpstr>Project 02</vt:lpstr>
      <vt:lpstr>Initial Page</vt:lpstr>
      <vt:lpstr>Why did we create this website?</vt:lpstr>
      <vt:lpstr>How it Works</vt:lpstr>
      <vt:lpstr>Website Characteristic</vt:lpstr>
      <vt:lpstr>Work Distribution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Project</dc:title>
  <dc:creator>Mu Futa</dc:creator>
  <cp:lastModifiedBy>蔡金保</cp:lastModifiedBy>
  <cp:revision>19</cp:revision>
  <dcterms:modified xsi:type="dcterms:W3CDTF">2022-12-27T05:54:57Z</dcterms:modified>
</cp:coreProperties>
</file>