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2"/>
  </p:notesMasterIdLst>
  <p:sldIdLst>
    <p:sldId id="256" r:id="rId2"/>
    <p:sldId id="257" r:id="rId3"/>
    <p:sldId id="258" r:id="rId4"/>
    <p:sldId id="259" r:id="rId5"/>
    <p:sldId id="260" r:id="rId6"/>
    <p:sldId id="265" r:id="rId7"/>
    <p:sldId id="263" r:id="rId8"/>
    <p:sldId id="262" r:id="rId9"/>
    <p:sldId id="264" r:id="rId10"/>
    <p:sldId id="261" r:id="rId11"/>
  </p:sldIdLst>
  <p:sldSz cx="9144000" cy="5143500" type="screen16x9"/>
  <p:notesSz cx="6858000" cy="9144000"/>
  <p:embeddedFontLst>
    <p:embeddedFont>
      <p:font typeface="Crimson Text" panose="020B0604020202020204" charset="0"/>
      <p:regular r:id="rId13"/>
      <p:bold r:id="rId14"/>
      <p:italic r:id="rId15"/>
      <p:boldItalic r:id="rId16"/>
    </p:embeddedFont>
    <p:embeddedFont>
      <p:font typeface="Montserrat" panose="020B0604020202020204" charset="0"/>
      <p:regular r:id="rId17"/>
      <p:bold r:id="rId18"/>
      <p:italic r:id="rId19"/>
      <p:boldItalic r:id="rId20"/>
    </p:embeddedFont>
    <p:embeddedFont>
      <p:font typeface="VT323" panose="020B06040202020202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003bd6ff0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003bd6ff0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8ea5b1cade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8ea5b1cade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865a55fe9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865a55fe9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530745b07e_2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530745b07e_2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530745b07e_2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530745b07e_2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78550" y="258300"/>
            <a:ext cx="8586900" cy="4626900"/>
            <a:chOff x="278550" y="258300"/>
            <a:chExt cx="8586900" cy="4626900"/>
          </a:xfrm>
        </p:grpSpPr>
        <p:sp>
          <p:nvSpPr>
            <p:cNvPr id="10" name="Google Shape;10;p2"/>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1228500" y="1459350"/>
            <a:ext cx="6687000" cy="1905900"/>
          </a:xfrm>
          <a:prstGeom prst="rect">
            <a:avLst/>
          </a:prstGeom>
          <a:solidFill>
            <a:srgbClr val="BDD918"/>
          </a:solidFill>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500">
                <a:solidFill>
                  <a:schemeClr val="dk2"/>
                </a:solidFill>
                <a:latin typeface="VT323"/>
                <a:ea typeface="VT323"/>
                <a:cs typeface="VT323"/>
                <a:sym typeface="VT323"/>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1228500" y="3365250"/>
            <a:ext cx="6687000" cy="387300"/>
          </a:xfrm>
          <a:prstGeom prst="rect">
            <a:avLst/>
          </a:prstGeom>
          <a:solidFill>
            <a:schemeClr val="lt2"/>
          </a:solidFill>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3"/>
        <p:cNvGrpSpPr/>
        <p:nvPr/>
      </p:nvGrpSpPr>
      <p:grpSpPr>
        <a:xfrm>
          <a:off x="0" y="0"/>
          <a:ext cx="0" cy="0"/>
          <a:chOff x="0" y="0"/>
          <a:chExt cx="0" cy="0"/>
        </a:xfrm>
      </p:grpSpPr>
      <p:grpSp>
        <p:nvGrpSpPr>
          <p:cNvPr id="84" name="Google Shape;84;p11"/>
          <p:cNvGrpSpPr/>
          <p:nvPr/>
        </p:nvGrpSpPr>
        <p:grpSpPr>
          <a:xfrm>
            <a:off x="278550" y="258300"/>
            <a:ext cx="8586900" cy="4626900"/>
            <a:chOff x="278550" y="258300"/>
            <a:chExt cx="8586900" cy="4626900"/>
          </a:xfrm>
        </p:grpSpPr>
        <p:sp>
          <p:nvSpPr>
            <p:cNvPr id="85" name="Google Shape;85;p11"/>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1"/>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1"/>
          <p:cNvSpPr txBox="1">
            <a:spLocks noGrp="1"/>
          </p:cNvSpPr>
          <p:nvPr>
            <p:ph type="title" hasCustomPrompt="1"/>
          </p:nvPr>
        </p:nvSpPr>
        <p:spPr>
          <a:xfrm>
            <a:off x="1709250" y="1518150"/>
            <a:ext cx="5725500" cy="1679100"/>
          </a:xfrm>
          <a:prstGeom prst="rect">
            <a:avLst/>
          </a:prstGeom>
          <a:solidFill>
            <a:schemeClr val="accent1"/>
          </a:solidFill>
        </p:spPr>
        <p:txBody>
          <a:bodyPr spcFirstLastPara="1" wrap="square" lIns="91425" tIns="91425" rIns="91425" bIns="91425" anchor="t" anchorCtr="0">
            <a:noAutofit/>
          </a:bodyPr>
          <a:lstStyle>
            <a:lvl1pPr lvl="0" algn="ctr">
              <a:spcBef>
                <a:spcPts val="0"/>
              </a:spcBef>
              <a:spcAft>
                <a:spcPts val="0"/>
              </a:spcAft>
              <a:buSzPts val="12000"/>
              <a:buNone/>
              <a:defRPr sz="9900">
                <a:solidFill>
                  <a:schemeClr val="dk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11"/>
          <p:cNvSpPr txBox="1">
            <a:spLocks noGrp="1"/>
          </p:cNvSpPr>
          <p:nvPr>
            <p:ph type="subTitle" idx="1"/>
          </p:nvPr>
        </p:nvSpPr>
        <p:spPr>
          <a:xfrm>
            <a:off x="1709250" y="3197238"/>
            <a:ext cx="5725500" cy="428100"/>
          </a:xfrm>
          <a:prstGeom prst="rect">
            <a:avLst/>
          </a:prstGeom>
          <a:solidFill>
            <a:schemeClr val="lt2"/>
          </a:solidFill>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3"/>
        <p:cNvGrpSpPr/>
        <p:nvPr/>
      </p:nvGrpSpPr>
      <p:grpSpPr>
        <a:xfrm>
          <a:off x="0" y="0"/>
          <a:ext cx="0" cy="0"/>
          <a:chOff x="0" y="0"/>
          <a:chExt cx="0" cy="0"/>
        </a:xfrm>
      </p:grpSpPr>
      <p:grpSp>
        <p:nvGrpSpPr>
          <p:cNvPr id="94" name="Google Shape;94;p13"/>
          <p:cNvGrpSpPr/>
          <p:nvPr/>
        </p:nvGrpSpPr>
        <p:grpSpPr>
          <a:xfrm>
            <a:off x="278550" y="258300"/>
            <a:ext cx="8586900" cy="4626900"/>
            <a:chOff x="278550" y="258300"/>
            <a:chExt cx="8586900" cy="4626900"/>
          </a:xfrm>
        </p:grpSpPr>
        <p:sp>
          <p:nvSpPr>
            <p:cNvPr id="95" name="Google Shape;95;p13"/>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13"/>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a:spcBef>
                <a:spcPts val="0"/>
              </a:spcBef>
              <a:spcAft>
                <a:spcPts val="0"/>
              </a:spcAft>
              <a:buSzPts val="4600"/>
              <a:buNone/>
              <a:defRPr/>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a:endParaRPr/>
          </a:p>
        </p:txBody>
      </p:sp>
      <p:sp>
        <p:nvSpPr>
          <p:cNvPr id="101" name="Google Shape;101;p13"/>
          <p:cNvSpPr txBox="1">
            <a:spLocks noGrp="1"/>
          </p:cNvSpPr>
          <p:nvPr>
            <p:ph type="subTitle" idx="1"/>
          </p:nvPr>
        </p:nvSpPr>
        <p:spPr>
          <a:xfrm>
            <a:off x="5737030" y="1824550"/>
            <a:ext cx="2531400" cy="5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2" name="Google Shape;102;p13"/>
          <p:cNvSpPr txBox="1">
            <a:spLocks noGrp="1"/>
          </p:cNvSpPr>
          <p:nvPr>
            <p:ph type="subTitle" idx="2"/>
          </p:nvPr>
        </p:nvSpPr>
        <p:spPr>
          <a:xfrm>
            <a:off x="5737013" y="2199975"/>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3" name="Google Shape;103;p13"/>
          <p:cNvSpPr txBox="1">
            <a:spLocks noGrp="1"/>
          </p:cNvSpPr>
          <p:nvPr>
            <p:ph type="subTitle" idx="3"/>
          </p:nvPr>
        </p:nvSpPr>
        <p:spPr>
          <a:xfrm>
            <a:off x="1914675" y="1824550"/>
            <a:ext cx="2531400" cy="5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4" name="Google Shape;104;p13"/>
          <p:cNvSpPr txBox="1">
            <a:spLocks noGrp="1"/>
          </p:cNvSpPr>
          <p:nvPr>
            <p:ph type="subTitle" idx="4"/>
          </p:nvPr>
        </p:nvSpPr>
        <p:spPr>
          <a:xfrm>
            <a:off x="1914663" y="2199975"/>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5" name="Google Shape;105;p13"/>
          <p:cNvSpPr txBox="1">
            <a:spLocks noGrp="1"/>
          </p:cNvSpPr>
          <p:nvPr>
            <p:ph type="subTitle" idx="5"/>
          </p:nvPr>
        </p:nvSpPr>
        <p:spPr>
          <a:xfrm>
            <a:off x="5737030" y="3192625"/>
            <a:ext cx="2531400" cy="5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6" name="Google Shape;106;p13"/>
          <p:cNvSpPr txBox="1">
            <a:spLocks noGrp="1"/>
          </p:cNvSpPr>
          <p:nvPr>
            <p:ph type="subTitle" idx="6"/>
          </p:nvPr>
        </p:nvSpPr>
        <p:spPr>
          <a:xfrm>
            <a:off x="5737013" y="3568100"/>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 name="Google Shape;107;p13"/>
          <p:cNvSpPr txBox="1">
            <a:spLocks noGrp="1"/>
          </p:cNvSpPr>
          <p:nvPr>
            <p:ph type="subTitle" idx="7"/>
          </p:nvPr>
        </p:nvSpPr>
        <p:spPr>
          <a:xfrm>
            <a:off x="1914675" y="3192625"/>
            <a:ext cx="2531400" cy="5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8" name="Google Shape;108;p13"/>
          <p:cNvSpPr txBox="1">
            <a:spLocks noGrp="1"/>
          </p:cNvSpPr>
          <p:nvPr>
            <p:ph type="subTitle" idx="8"/>
          </p:nvPr>
        </p:nvSpPr>
        <p:spPr>
          <a:xfrm>
            <a:off x="1914663" y="3568100"/>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 name="Google Shape;109;p13"/>
          <p:cNvSpPr txBox="1">
            <a:spLocks noGrp="1"/>
          </p:cNvSpPr>
          <p:nvPr>
            <p:ph type="title" idx="9" hasCustomPrompt="1"/>
          </p:nvPr>
        </p:nvSpPr>
        <p:spPr>
          <a:xfrm>
            <a:off x="875463" y="1658750"/>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8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10" name="Google Shape;110;p13"/>
          <p:cNvSpPr txBox="1">
            <a:spLocks noGrp="1"/>
          </p:cNvSpPr>
          <p:nvPr>
            <p:ph type="title" idx="13" hasCustomPrompt="1"/>
          </p:nvPr>
        </p:nvSpPr>
        <p:spPr>
          <a:xfrm>
            <a:off x="4697813" y="1658750"/>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8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11" name="Google Shape;111;p13"/>
          <p:cNvSpPr txBox="1">
            <a:spLocks noGrp="1"/>
          </p:cNvSpPr>
          <p:nvPr>
            <p:ph type="title" idx="14" hasCustomPrompt="1"/>
          </p:nvPr>
        </p:nvSpPr>
        <p:spPr>
          <a:xfrm>
            <a:off x="875463" y="3016300"/>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8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12" name="Google Shape;112;p13"/>
          <p:cNvSpPr txBox="1">
            <a:spLocks noGrp="1"/>
          </p:cNvSpPr>
          <p:nvPr>
            <p:ph type="title" idx="15" hasCustomPrompt="1"/>
          </p:nvPr>
        </p:nvSpPr>
        <p:spPr>
          <a:xfrm>
            <a:off x="4697813" y="3016311"/>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8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6">
    <p:spTree>
      <p:nvGrpSpPr>
        <p:cNvPr id="1" name="Shape 113"/>
        <p:cNvGrpSpPr/>
        <p:nvPr/>
      </p:nvGrpSpPr>
      <p:grpSpPr>
        <a:xfrm>
          <a:off x="0" y="0"/>
          <a:ext cx="0" cy="0"/>
          <a:chOff x="0" y="0"/>
          <a:chExt cx="0" cy="0"/>
        </a:xfrm>
      </p:grpSpPr>
      <p:grpSp>
        <p:nvGrpSpPr>
          <p:cNvPr id="114" name="Google Shape;114;p14"/>
          <p:cNvGrpSpPr/>
          <p:nvPr/>
        </p:nvGrpSpPr>
        <p:grpSpPr>
          <a:xfrm>
            <a:off x="278550" y="258300"/>
            <a:ext cx="8586900" cy="4626900"/>
            <a:chOff x="278550" y="258300"/>
            <a:chExt cx="8586900" cy="4626900"/>
          </a:xfrm>
        </p:grpSpPr>
        <p:sp>
          <p:nvSpPr>
            <p:cNvPr id="115" name="Google Shape;115;p14"/>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4"/>
          <p:cNvSpPr txBox="1">
            <a:spLocks noGrp="1"/>
          </p:cNvSpPr>
          <p:nvPr>
            <p:ph type="title"/>
          </p:nvPr>
        </p:nvSpPr>
        <p:spPr>
          <a:xfrm>
            <a:off x="1166715" y="3131850"/>
            <a:ext cx="6810600" cy="4977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4800"/>
              <a:buNone/>
              <a:defRPr sz="2300">
                <a:solidFill>
                  <a:schemeClr val="dk2"/>
                </a:solidFill>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1" name="Google Shape;121;p14"/>
          <p:cNvSpPr txBox="1">
            <a:spLocks noGrp="1"/>
          </p:cNvSpPr>
          <p:nvPr>
            <p:ph type="subTitle" idx="1"/>
          </p:nvPr>
        </p:nvSpPr>
        <p:spPr>
          <a:xfrm>
            <a:off x="1166675" y="1513950"/>
            <a:ext cx="6810600" cy="16179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2_1">
    <p:spTree>
      <p:nvGrpSpPr>
        <p:cNvPr id="1" name="Shape 122"/>
        <p:cNvGrpSpPr/>
        <p:nvPr/>
      </p:nvGrpSpPr>
      <p:grpSpPr>
        <a:xfrm>
          <a:off x="0" y="0"/>
          <a:ext cx="0" cy="0"/>
          <a:chOff x="0" y="0"/>
          <a:chExt cx="0" cy="0"/>
        </a:xfrm>
      </p:grpSpPr>
      <p:grpSp>
        <p:nvGrpSpPr>
          <p:cNvPr id="123" name="Google Shape;123;p15"/>
          <p:cNvGrpSpPr/>
          <p:nvPr/>
        </p:nvGrpSpPr>
        <p:grpSpPr>
          <a:xfrm>
            <a:off x="278550" y="258300"/>
            <a:ext cx="8586900" cy="4626900"/>
            <a:chOff x="278550" y="258300"/>
            <a:chExt cx="8586900" cy="4626900"/>
          </a:xfrm>
        </p:grpSpPr>
        <p:sp>
          <p:nvSpPr>
            <p:cNvPr id="124" name="Google Shape;124;p15"/>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5"/>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130" name="Google Shape;130;p15"/>
          <p:cNvSpPr txBox="1">
            <a:spLocks noGrp="1"/>
          </p:cNvSpPr>
          <p:nvPr>
            <p:ph type="subTitle" idx="1"/>
          </p:nvPr>
        </p:nvSpPr>
        <p:spPr>
          <a:xfrm>
            <a:off x="3452900" y="2749538"/>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31" name="Google Shape;131;p15"/>
          <p:cNvSpPr txBox="1">
            <a:spLocks noGrp="1"/>
          </p:cNvSpPr>
          <p:nvPr>
            <p:ph type="subTitle" idx="2"/>
          </p:nvPr>
        </p:nvSpPr>
        <p:spPr>
          <a:xfrm>
            <a:off x="3452875" y="31001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32" name="Google Shape;132;p15"/>
          <p:cNvSpPr txBox="1">
            <a:spLocks noGrp="1"/>
          </p:cNvSpPr>
          <p:nvPr>
            <p:ph type="subTitle" idx="3"/>
          </p:nvPr>
        </p:nvSpPr>
        <p:spPr>
          <a:xfrm>
            <a:off x="1034238" y="2749538"/>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33" name="Google Shape;133;p15"/>
          <p:cNvSpPr txBox="1">
            <a:spLocks noGrp="1"/>
          </p:cNvSpPr>
          <p:nvPr>
            <p:ph type="subTitle" idx="4"/>
          </p:nvPr>
        </p:nvSpPr>
        <p:spPr>
          <a:xfrm>
            <a:off x="1034238" y="31001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34" name="Google Shape;134;p15"/>
          <p:cNvSpPr txBox="1">
            <a:spLocks noGrp="1"/>
          </p:cNvSpPr>
          <p:nvPr>
            <p:ph type="subTitle" idx="5"/>
          </p:nvPr>
        </p:nvSpPr>
        <p:spPr>
          <a:xfrm>
            <a:off x="5871625" y="2749538"/>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35" name="Google Shape;135;p15"/>
          <p:cNvSpPr txBox="1">
            <a:spLocks noGrp="1"/>
          </p:cNvSpPr>
          <p:nvPr>
            <p:ph type="subTitle" idx="6"/>
          </p:nvPr>
        </p:nvSpPr>
        <p:spPr>
          <a:xfrm>
            <a:off x="5871600" y="31001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36"/>
        <p:cNvGrpSpPr/>
        <p:nvPr/>
      </p:nvGrpSpPr>
      <p:grpSpPr>
        <a:xfrm>
          <a:off x="0" y="0"/>
          <a:ext cx="0" cy="0"/>
          <a:chOff x="0" y="0"/>
          <a:chExt cx="0" cy="0"/>
        </a:xfrm>
      </p:grpSpPr>
      <p:grpSp>
        <p:nvGrpSpPr>
          <p:cNvPr id="137" name="Google Shape;137;p16"/>
          <p:cNvGrpSpPr/>
          <p:nvPr/>
        </p:nvGrpSpPr>
        <p:grpSpPr>
          <a:xfrm>
            <a:off x="278550" y="258300"/>
            <a:ext cx="8586900" cy="4626900"/>
            <a:chOff x="278550" y="258300"/>
            <a:chExt cx="8586900" cy="4626900"/>
          </a:xfrm>
        </p:grpSpPr>
        <p:sp>
          <p:nvSpPr>
            <p:cNvPr id="138" name="Google Shape;138;p16"/>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16"/>
          <p:cNvSpPr txBox="1">
            <a:spLocks noGrp="1"/>
          </p:cNvSpPr>
          <p:nvPr>
            <p:ph type="title"/>
          </p:nvPr>
        </p:nvSpPr>
        <p:spPr>
          <a:xfrm>
            <a:off x="4763350" y="1301913"/>
            <a:ext cx="3184800" cy="14862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4600"/>
              <a:buNone/>
              <a:defRPr sz="3600"/>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144" name="Google Shape;144;p16"/>
          <p:cNvSpPr txBox="1">
            <a:spLocks noGrp="1"/>
          </p:cNvSpPr>
          <p:nvPr>
            <p:ph type="subTitle" idx="1"/>
          </p:nvPr>
        </p:nvSpPr>
        <p:spPr>
          <a:xfrm>
            <a:off x="4763250" y="2788288"/>
            <a:ext cx="3184800" cy="105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5" name="Google Shape;145;p16"/>
          <p:cNvSpPr>
            <a:spLocks noGrp="1"/>
          </p:cNvSpPr>
          <p:nvPr>
            <p:ph type="pic" idx="2"/>
          </p:nvPr>
        </p:nvSpPr>
        <p:spPr>
          <a:xfrm>
            <a:off x="1116050" y="1183950"/>
            <a:ext cx="2775600" cy="2775600"/>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2">
    <p:spTree>
      <p:nvGrpSpPr>
        <p:cNvPr id="1" name="Shape 146"/>
        <p:cNvGrpSpPr/>
        <p:nvPr/>
      </p:nvGrpSpPr>
      <p:grpSpPr>
        <a:xfrm>
          <a:off x="0" y="0"/>
          <a:ext cx="0" cy="0"/>
          <a:chOff x="0" y="0"/>
          <a:chExt cx="0" cy="0"/>
        </a:xfrm>
      </p:grpSpPr>
      <p:grpSp>
        <p:nvGrpSpPr>
          <p:cNvPr id="147" name="Google Shape;147;p17"/>
          <p:cNvGrpSpPr/>
          <p:nvPr/>
        </p:nvGrpSpPr>
        <p:grpSpPr>
          <a:xfrm>
            <a:off x="278550" y="258300"/>
            <a:ext cx="8586900" cy="4626900"/>
            <a:chOff x="278550" y="258300"/>
            <a:chExt cx="8586900" cy="4626900"/>
          </a:xfrm>
        </p:grpSpPr>
        <p:sp>
          <p:nvSpPr>
            <p:cNvPr id="148" name="Google Shape;148;p17"/>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17"/>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a:spcBef>
                <a:spcPts val="0"/>
              </a:spcBef>
              <a:spcAft>
                <a:spcPts val="0"/>
              </a:spcAft>
              <a:buSzPts val="4600"/>
              <a:buNone/>
              <a:defRPr/>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a:endParaRPr/>
          </a:p>
        </p:txBody>
      </p:sp>
      <p:sp>
        <p:nvSpPr>
          <p:cNvPr id="154" name="Google Shape;154;p17"/>
          <p:cNvSpPr txBox="1">
            <a:spLocks noGrp="1"/>
          </p:cNvSpPr>
          <p:nvPr>
            <p:ph type="subTitle" idx="1"/>
          </p:nvPr>
        </p:nvSpPr>
        <p:spPr>
          <a:xfrm>
            <a:off x="3452900" y="1942063"/>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55" name="Google Shape;155;p17"/>
          <p:cNvSpPr txBox="1">
            <a:spLocks noGrp="1"/>
          </p:cNvSpPr>
          <p:nvPr>
            <p:ph type="subTitle" idx="2"/>
          </p:nvPr>
        </p:nvSpPr>
        <p:spPr>
          <a:xfrm>
            <a:off x="3452875" y="2277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56" name="Google Shape;156;p17"/>
          <p:cNvSpPr txBox="1">
            <a:spLocks noGrp="1"/>
          </p:cNvSpPr>
          <p:nvPr>
            <p:ph type="subTitle" idx="3"/>
          </p:nvPr>
        </p:nvSpPr>
        <p:spPr>
          <a:xfrm>
            <a:off x="1034238" y="1942063"/>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57" name="Google Shape;157;p17"/>
          <p:cNvSpPr txBox="1">
            <a:spLocks noGrp="1"/>
          </p:cNvSpPr>
          <p:nvPr>
            <p:ph type="subTitle" idx="4"/>
          </p:nvPr>
        </p:nvSpPr>
        <p:spPr>
          <a:xfrm>
            <a:off x="1034238" y="2277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58" name="Google Shape;158;p17"/>
          <p:cNvSpPr txBox="1">
            <a:spLocks noGrp="1"/>
          </p:cNvSpPr>
          <p:nvPr>
            <p:ph type="subTitle" idx="5"/>
          </p:nvPr>
        </p:nvSpPr>
        <p:spPr>
          <a:xfrm>
            <a:off x="5871625" y="1942063"/>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59" name="Google Shape;159;p17"/>
          <p:cNvSpPr txBox="1">
            <a:spLocks noGrp="1"/>
          </p:cNvSpPr>
          <p:nvPr>
            <p:ph type="subTitle" idx="6"/>
          </p:nvPr>
        </p:nvSpPr>
        <p:spPr>
          <a:xfrm>
            <a:off x="5871600" y="2277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60" name="Google Shape;160;p17"/>
          <p:cNvSpPr txBox="1">
            <a:spLocks noGrp="1"/>
          </p:cNvSpPr>
          <p:nvPr>
            <p:ph type="subTitle" idx="7"/>
          </p:nvPr>
        </p:nvSpPr>
        <p:spPr>
          <a:xfrm>
            <a:off x="3452900" y="3673600"/>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61" name="Google Shape;161;p17"/>
          <p:cNvSpPr txBox="1">
            <a:spLocks noGrp="1"/>
          </p:cNvSpPr>
          <p:nvPr>
            <p:ph type="subTitle" idx="8"/>
          </p:nvPr>
        </p:nvSpPr>
        <p:spPr>
          <a:xfrm>
            <a:off x="3452925" y="40076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62" name="Google Shape;162;p17"/>
          <p:cNvSpPr txBox="1">
            <a:spLocks noGrp="1"/>
          </p:cNvSpPr>
          <p:nvPr>
            <p:ph type="subTitle" idx="9"/>
          </p:nvPr>
        </p:nvSpPr>
        <p:spPr>
          <a:xfrm>
            <a:off x="1034250" y="3673600"/>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63" name="Google Shape;163;p17"/>
          <p:cNvSpPr txBox="1">
            <a:spLocks noGrp="1"/>
          </p:cNvSpPr>
          <p:nvPr>
            <p:ph type="subTitle" idx="13"/>
          </p:nvPr>
        </p:nvSpPr>
        <p:spPr>
          <a:xfrm>
            <a:off x="1034225" y="40076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64" name="Google Shape;164;p17"/>
          <p:cNvSpPr txBox="1">
            <a:spLocks noGrp="1"/>
          </p:cNvSpPr>
          <p:nvPr>
            <p:ph type="subTitle" idx="14"/>
          </p:nvPr>
        </p:nvSpPr>
        <p:spPr>
          <a:xfrm>
            <a:off x="5871625" y="3673600"/>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65" name="Google Shape;165;p17"/>
          <p:cNvSpPr txBox="1">
            <a:spLocks noGrp="1"/>
          </p:cNvSpPr>
          <p:nvPr>
            <p:ph type="subTitle" idx="15"/>
          </p:nvPr>
        </p:nvSpPr>
        <p:spPr>
          <a:xfrm>
            <a:off x="5871600" y="40076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2_2">
    <p:spTree>
      <p:nvGrpSpPr>
        <p:cNvPr id="1" name="Shape 166"/>
        <p:cNvGrpSpPr/>
        <p:nvPr/>
      </p:nvGrpSpPr>
      <p:grpSpPr>
        <a:xfrm>
          <a:off x="0" y="0"/>
          <a:ext cx="0" cy="0"/>
          <a:chOff x="0" y="0"/>
          <a:chExt cx="0" cy="0"/>
        </a:xfrm>
      </p:grpSpPr>
      <p:grpSp>
        <p:nvGrpSpPr>
          <p:cNvPr id="167" name="Google Shape;167;p18"/>
          <p:cNvGrpSpPr/>
          <p:nvPr/>
        </p:nvGrpSpPr>
        <p:grpSpPr>
          <a:xfrm>
            <a:off x="278550" y="258300"/>
            <a:ext cx="8586900" cy="4626900"/>
            <a:chOff x="278550" y="258300"/>
            <a:chExt cx="8586900" cy="4626900"/>
          </a:xfrm>
        </p:grpSpPr>
        <p:sp>
          <p:nvSpPr>
            <p:cNvPr id="168" name="Google Shape;168;p18"/>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18"/>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174" name="Google Shape;174;p18"/>
          <p:cNvSpPr txBox="1">
            <a:spLocks noGrp="1"/>
          </p:cNvSpPr>
          <p:nvPr>
            <p:ph type="subTitle" idx="1"/>
          </p:nvPr>
        </p:nvSpPr>
        <p:spPr>
          <a:xfrm>
            <a:off x="4894600" y="1942063"/>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75" name="Google Shape;175;p18"/>
          <p:cNvSpPr txBox="1">
            <a:spLocks noGrp="1"/>
          </p:cNvSpPr>
          <p:nvPr>
            <p:ph type="subTitle" idx="2"/>
          </p:nvPr>
        </p:nvSpPr>
        <p:spPr>
          <a:xfrm>
            <a:off x="4894575" y="2277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76" name="Google Shape;176;p18"/>
          <p:cNvSpPr txBox="1">
            <a:spLocks noGrp="1"/>
          </p:cNvSpPr>
          <p:nvPr>
            <p:ph type="subTitle" idx="3"/>
          </p:nvPr>
        </p:nvSpPr>
        <p:spPr>
          <a:xfrm>
            <a:off x="2011038" y="1942063"/>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77" name="Google Shape;177;p18"/>
          <p:cNvSpPr txBox="1">
            <a:spLocks noGrp="1"/>
          </p:cNvSpPr>
          <p:nvPr>
            <p:ph type="subTitle" idx="4"/>
          </p:nvPr>
        </p:nvSpPr>
        <p:spPr>
          <a:xfrm>
            <a:off x="2011038" y="2277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78" name="Google Shape;178;p18"/>
          <p:cNvSpPr txBox="1">
            <a:spLocks noGrp="1"/>
          </p:cNvSpPr>
          <p:nvPr>
            <p:ph type="subTitle" idx="5"/>
          </p:nvPr>
        </p:nvSpPr>
        <p:spPr>
          <a:xfrm>
            <a:off x="4894600" y="3673600"/>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79" name="Google Shape;179;p18"/>
          <p:cNvSpPr txBox="1">
            <a:spLocks noGrp="1"/>
          </p:cNvSpPr>
          <p:nvPr>
            <p:ph type="subTitle" idx="6"/>
          </p:nvPr>
        </p:nvSpPr>
        <p:spPr>
          <a:xfrm>
            <a:off x="4894625" y="40076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80" name="Google Shape;180;p18"/>
          <p:cNvSpPr txBox="1">
            <a:spLocks noGrp="1"/>
          </p:cNvSpPr>
          <p:nvPr>
            <p:ph type="subTitle" idx="7"/>
          </p:nvPr>
        </p:nvSpPr>
        <p:spPr>
          <a:xfrm>
            <a:off x="2011050" y="3673600"/>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81" name="Google Shape;181;p18"/>
          <p:cNvSpPr txBox="1">
            <a:spLocks noGrp="1"/>
          </p:cNvSpPr>
          <p:nvPr>
            <p:ph type="subTitle" idx="8"/>
          </p:nvPr>
        </p:nvSpPr>
        <p:spPr>
          <a:xfrm>
            <a:off x="2011025" y="40076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182"/>
        <p:cNvGrpSpPr/>
        <p:nvPr/>
      </p:nvGrpSpPr>
      <p:grpSpPr>
        <a:xfrm>
          <a:off x="0" y="0"/>
          <a:ext cx="0" cy="0"/>
          <a:chOff x="0" y="0"/>
          <a:chExt cx="0" cy="0"/>
        </a:xfrm>
      </p:grpSpPr>
      <p:grpSp>
        <p:nvGrpSpPr>
          <p:cNvPr id="183" name="Google Shape;183;p19"/>
          <p:cNvGrpSpPr/>
          <p:nvPr/>
        </p:nvGrpSpPr>
        <p:grpSpPr>
          <a:xfrm>
            <a:off x="278550" y="258300"/>
            <a:ext cx="8586900" cy="4626900"/>
            <a:chOff x="278550" y="258300"/>
            <a:chExt cx="8586900" cy="4626900"/>
          </a:xfrm>
        </p:grpSpPr>
        <p:sp>
          <p:nvSpPr>
            <p:cNvPr id="184" name="Google Shape;184;p19"/>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19"/>
          <p:cNvSpPr txBox="1">
            <a:spLocks noGrp="1"/>
          </p:cNvSpPr>
          <p:nvPr>
            <p:ph type="title" hasCustomPrompt="1"/>
          </p:nvPr>
        </p:nvSpPr>
        <p:spPr>
          <a:xfrm>
            <a:off x="2449788" y="940022"/>
            <a:ext cx="4244400" cy="53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190" name="Google Shape;190;p19"/>
          <p:cNvSpPr txBox="1">
            <a:spLocks noGrp="1"/>
          </p:cNvSpPr>
          <p:nvPr>
            <p:ph type="subTitle" idx="1"/>
          </p:nvPr>
        </p:nvSpPr>
        <p:spPr>
          <a:xfrm>
            <a:off x="2449788" y="1518884"/>
            <a:ext cx="4244400" cy="38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1" name="Google Shape;191;p19"/>
          <p:cNvSpPr txBox="1">
            <a:spLocks noGrp="1"/>
          </p:cNvSpPr>
          <p:nvPr>
            <p:ph type="title" idx="2" hasCustomPrompt="1"/>
          </p:nvPr>
        </p:nvSpPr>
        <p:spPr>
          <a:xfrm>
            <a:off x="2449788" y="2088072"/>
            <a:ext cx="4244400" cy="53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192" name="Google Shape;192;p19"/>
          <p:cNvSpPr txBox="1">
            <a:spLocks noGrp="1"/>
          </p:cNvSpPr>
          <p:nvPr>
            <p:ph type="subTitle" idx="3"/>
          </p:nvPr>
        </p:nvSpPr>
        <p:spPr>
          <a:xfrm>
            <a:off x="2449788" y="2666934"/>
            <a:ext cx="4244400" cy="38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3" name="Google Shape;193;p19"/>
          <p:cNvSpPr txBox="1">
            <a:spLocks noGrp="1"/>
          </p:cNvSpPr>
          <p:nvPr>
            <p:ph type="title" idx="4" hasCustomPrompt="1"/>
          </p:nvPr>
        </p:nvSpPr>
        <p:spPr>
          <a:xfrm>
            <a:off x="2449788" y="3236122"/>
            <a:ext cx="4244400" cy="53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194" name="Google Shape;194;p19"/>
          <p:cNvSpPr txBox="1">
            <a:spLocks noGrp="1"/>
          </p:cNvSpPr>
          <p:nvPr>
            <p:ph type="subTitle" idx="5"/>
          </p:nvPr>
        </p:nvSpPr>
        <p:spPr>
          <a:xfrm>
            <a:off x="2449788" y="3814984"/>
            <a:ext cx="4244400" cy="38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5">
    <p:spTree>
      <p:nvGrpSpPr>
        <p:cNvPr id="1" name="Shape 195"/>
        <p:cNvGrpSpPr/>
        <p:nvPr/>
      </p:nvGrpSpPr>
      <p:grpSpPr>
        <a:xfrm>
          <a:off x="0" y="0"/>
          <a:ext cx="0" cy="0"/>
          <a:chOff x="0" y="0"/>
          <a:chExt cx="0" cy="0"/>
        </a:xfrm>
      </p:grpSpPr>
      <p:grpSp>
        <p:nvGrpSpPr>
          <p:cNvPr id="196" name="Google Shape;196;p20"/>
          <p:cNvGrpSpPr/>
          <p:nvPr/>
        </p:nvGrpSpPr>
        <p:grpSpPr>
          <a:xfrm>
            <a:off x="278550" y="258300"/>
            <a:ext cx="8586900" cy="4626900"/>
            <a:chOff x="278550" y="258300"/>
            <a:chExt cx="8586900" cy="4626900"/>
          </a:xfrm>
        </p:grpSpPr>
        <p:sp>
          <p:nvSpPr>
            <p:cNvPr id="197" name="Google Shape;197;p20"/>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 name="Google Shape;202;p20"/>
          <p:cNvSpPr txBox="1">
            <a:spLocks noGrp="1"/>
          </p:cNvSpPr>
          <p:nvPr>
            <p:ph type="title"/>
          </p:nvPr>
        </p:nvSpPr>
        <p:spPr>
          <a:xfrm>
            <a:off x="891725" y="1644413"/>
            <a:ext cx="2892900" cy="76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203" name="Google Shape;203;p20"/>
          <p:cNvSpPr txBox="1">
            <a:spLocks noGrp="1"/>
          </p:cNvSpPr>
          <p:nvPr>
            <p:ph type="subTitle" idx="1"/>
          </p:nvPr>
        </p:nvSpPr>
        <p:spPr>
          <a:xfrm>
            <a:off x="891650" y="2412488"/>
            <a:ext cx="2892900" cy="108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grpSp>
        <p:nvGrpSpPr>
          <p:cNvPr id="18" name="Google Shape;18;p3"/>
          <p:cNvGrpSpPr/>
          <p:nvPr/>
        </p:nvGrpSpPr>
        <p:grpSpPr>
          <a:xfrm>
            <a:off x="278550" y="258300"/>
            <a:ext cx="8586900" cy="4626900"/>
            <a:chOff x="278550" y="258300"/>
            <a:chExt cx="8586900" cy="4626900"/>
          </a:xfrm>
        </p:grpSpPr>
        <p:sp>
          <p:nvSpPr>
            <p:cNvPr id="19" name="Google Shape;19;p3"/>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3"/>
          <p:cNvSpPr txBox="1">
            <a:spLocks noGrp="1"/>
          </p:cNvSpPr>
          <p:nvPr>
            <p:ph type="title"/>
          </p:nvPr>
        </p:nvSpPr>
        <p:spPr>
          <a:xfrm>
            <a:off x="3429409" y="2003525"/>
            <a:ext cx="4276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1438377" y="1999150"/>
            <a:ext cx="1855500" cy="129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 name="Google Shape;26;p3"/>
          <p:cNvSpPr txBox="1">
            <a:spLocks noGrp="1"/>
          </p:cNvSpPr>
          <p:nvPr>
            <p:ph type="subTitle" idx="1"/>
          </p:nvPr>
        </p:nvSpPr>
        <p:spPr>
          <a:xfrm>
            <a:off x="3429387" y="2967250"/>
            <a:ext cx="4276200" cy="263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04"/>
        <p:cNvGrpSpPr/>
        <p:nvPr/>
      </p:nvGrpSpPr>
      <p:grpSpPr>
        <a:xfrm>
          <a:off x="0" y="0"/>
          <a:ext cx="0" cy="0"/>
          <a:chOff x="0" y="0"/>
          <a:chExt cx="0" cy="0"/>
        </a:xfrm>
      </p:grpSpPr>
      <p:grpSp>
        <p:nvGrpSpPr>
          <p:cNvPr id="205" name="Google Shape;205;p21"/>
          <p:cNvGrpSpPr/>
          <p:nvPr/>
        </p:nvGrpSpPr>
        <p:grpSpPr>
          <a:xfrm>
            <a:off x="278550" y="258300"/>
            <a:ext cx="8586900" cy="4626900"/>
            <a:chOff x="278550" y="258300"/>
            <a:chExt cx="8586900" cy="4626900"/>
          </a:xfrm>
        </p:grpSpPr>
        <p:sp>
          <p:nvSpPr>
            <p:cNvPr id="206" name="Google Shape;206;p21"/>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1"/>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1"/>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1"/>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21"/>
          <p:cNvSpPr txBox="1">
            <a:spLocks noGrp="1"/>
          </p:cNvSpPr>
          <p:nvPr>
            <p:ph type="title"/>
          </p:nvPr>
        </p:nvSpPr>
        <p:spPr>
          <a:xfrm>
            <a:off x="2433900" y="2426800"/>
            <a:ext cx="4276200" cy="98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60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2" name="Google Shape;212;p21"/>
          <p:cNvSpPr txBox="1">
            <a:spLocks noGrp="1"/>
          </p:cNvSpPr>
          <p:nvPr>
            <p:ph type="title" idx="2" hasCustomPrompt="1"/>
          </p:nvPr>
        </p:nvSpPr>
        <p:spPr>
          <a:xfrm>
            <a:off x="3644248" y="1349450"/>
            <a:ext cx="1855500" cy="129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3" name="Google Shape;213;p21"/>
          <p:cNvSpPr txBox="1">
            <a:spLocks noGrp="1"/>
          </p:cNvSpPr>
          <p:nvPr>
            <p:ph type="subTitle" idx="1"/>
          </p:nvPr>
        </p:nvSpPr>
        <p:spPr>
          <a:xfrm>
            <a:off x="2433900" y="3440600"/>
            <a:ext cx="4276200" cy="353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214"/>
        <p:cNvGrpSpPr/>
        <p:nvPr/>
      </p:nvGrpSpPr>
      <p:grpSpPr>
        <a:xfrm>
          <a:off x="0" y="0"/>
          <a:ext cx="0" cy="0"/>
          <a:chOff x="0" y="0"/>
          <a:chExt cx="0" cy="0"/>
        </a:xfrm>
      </p:grpSpPr>
      <p:grpSp>
        <p:nvGrpSpPr>
          <p:cNvPr id="215" name="Google Shape;215;p22"/>
          <p:cNvGrpSpPr/>
          <p:nvPr/>
        </p:nvGrpSpPr>
        <p:grpSpPr>
          <a:xfrm>
            <a:off x="278550" y="258300"/>
            <a:ext cx="8586900" cy="4626900"/>
            <a:chOff x="278550" y="258300"/>
            <a:chExt cx="8586900" cy="4626900"/>
          </a:xfrm>
        </p:grpSpPr>
        <p:sp>
          <p:nvSpPr>
            <p:cNvPr id="216" name="Google Shape;216;p22"/>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2"/>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2"/>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2"/>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 name="Google Shape;221;p22"/>
          <p:cNvSpPr txBox="1">
            <a:spLocks noGrp="1"/>
          </p:cNvSpPr>
          <p:nvPr>
            <p:ph type="title"/>
          </p:nvPr>
        </p:nvSpPr>
        <p:spPr>
          <a:xfrm>
            <a:off x="1316400" y="931425"/>
            <a:ext cx="6511200" cy="10791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4600"/>
              <a:buNone/>
              <a:defRPr sz="7200">
                <a:solidFill>
                  <a:schemeClr val="dk2"/>
                </a:solidFill>
              </a:defRPr>
            </a:lvl1pPr>
            <a:lvl2pPr lvl="1" algn="ctr" rtl="0">
              <a:spcBef>
                <a:spcPts val="0"/>
              </a:spcBef>
              <a:spcAft>
                <a:spcPts val="0"/>
              </a:spcAft>
              <a:buSzPts val="4600"/>
              <a:buNone/>
              <a:defRPr/>
            </a:lvl2pPr>
            <a:lvl3pPr lvl="2" algn="ctr" rtl="0">
              <a:spcBef>
                <a:spcPts val="0"/>
              </a:spcBef>
              <a:spcAft>
                <a:spcPts val="0"/>
              </a:spcAft>
              <a:buSzPts val="4600"/>
              <a:buNone/>
              <a:defRPr/>
            </a:lvl3pPr>
            <a:lvl4pPr lvl="3" algn="ctr" rtl="0">
              <a:spcBef>
                <a:spcPts val="0"/>
              </a:spcBef>
              <a:spcAft>
                <a:spcPts val="0"/>
              </a:spcAft>
              <a:buSzPts val="4600"/>
              <a:buNone/>
              <a:defRPr/>
            </a:lvl4pPr>
            <a:lvl5pPr lvl="4" algn="ctr" rtl="0">
              <a:spcBef>
                <a:spcPts val="0"/>
              </a:spcBef>
              <a:spcAft>
                <a:spcPts val="0"/>
              </a:spcAft>
              <a:buSzPts val="4600"/>
              <a:buNone/>
              <a:defRPr/>
            </a:lvl5pPr>
            <a:lvl6pPr lvl="5" algn="ctr" rtl="0">
              <a:spcBef>
                <a:spcPts val="0"/>
              </a:spcBef>
              <a:spcAft>
                <a:spcPts val="0"/>
              </a:spcAft>
              <a:buSzPts val="4600"/>
              <a:buNone/>
              <a:defRPr/>
            </a:lvl6pPr>
            <a:lvl7pPr lvl="6" algn="ctr" rtl="0">
              <a:spcBef>
                <a:spcPts val="0"/>
              </a:spcBef>
              <a:spcAft>
                <a:spcPts val="0"/>
              </a:spcAft>
              <a:buSzPts val="4600"/>
              <a:buNone/>
              <a:defRPr/>
            </a:lvl7pPr>
            <a:lvl8pPr lvl="7" algn="ctr" rtl="0">
              <a:spcBef>
                <a:spcPts val="0"/>
              </a:spcBef>
              <a:spcAft>
                <a:spcPts val="0"/>
              </a:spcAft>
              <a:buSzPts val="4600"/>
              <a:buNone/>
              <a:defRPr/>
            </a:lvl8pPr>
            <a:lvl9pPr lvl="8" algn="ctr" rtl="0">
              <a:spcBef>
                <a:spcPts val="0"/>
              </a:spcBef>
              <a:spcAft>
                <a:spcPts val="0"/>
              </a:spcAft>
              <a:buSzPts val="4600"/>
              <a:buNone/>
              <a:defRPr/>
            </a:lvl9pPr>
          </a:lstStyle>
          <a:p>
            <a:endParaRPr/>
          </a:p>
        </p:txBody>
      </p:sp>
      <p:sp>
        <p:nvSpPr>
          <p:cNvPr id="222" name="Google Shape;222;p22"/>
          <p:cNvSpPr txBox="1">
            <a:spLocks noGrp="1"/>
          </p:cNvSpPr>
          <p:nvPr>
            <p:ph type="subTitle" idx="1"/>
          </p:nvPr>
        </p:nvSpPr>
        <p:spPr>
          <a:xfrm>
            <a:off x="1316400" y="1982125"/>
            <a:ext cx="3434700" cy="12834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3" name="Google Shape;223;p22"/>
          <p:cNvSpPr txBox="1"/>
          <p:nvPr/>
        </p:nvSpPr>
        <p:spPr>
          <a:xfrm>
            <a:off x="1795050" y="3406350"/>
            <a:ext cx="5553900" cy="571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a:solidFill>
                  <a:schemeClr val="dk1"/>
                </a:solidFill>
                <a:latin typeface="Montserrat"/>
                <a:ea typeface="Montserrat"/>
                <a:cs typeface="Montserrat"/>
                <a:sym typeface="Montserrat"/>
              </a:rPr>
              <a:t>CREDITS: This presentation template was created by </a:t>
            </a:r>
            <a:r>
              <a:rPr lang="en" sz="1200" b="1">
                <a:solidFill>
                  <a:schemeClr val="dk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200">
                <a:solidFill>
                  <a:schemeClr val="dk1"/>
                </a:solidFill>
                <a:latin typeface="Montserrat"/>
                <a:ea typeface="Montserrat"/>
                <a:cs typeface="Montserrat"/>
                <a:sym typeface="Montserrat"/>
              </a:rPr>
              <a:t>, including icons by </a:t>
            </a:r>
            <a:r>
              <a:rPr lang="en" sz="1200"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200">
                <a:solidFill>
                  <a:schemeClr val="dk1"/>
                </a:solidFill>
                <a:latin typeface="Montserrat"/>
                <a:ea typeface="Montserrat"/>
                <a:cs typeface="Montserrat"/>
                <a:sym typeface="Montserrat"/>
              </a:rPr>
              <a:t>, infographics &amp; images by </a:t>
            </a:r>
            <a:r>
              <a:rPr lang="en" sz="12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200" b="1">
              <a:solidFill>
                <a:schemeClr val="dk1"/>
              </a:solidFill>
              <a:latin typeface="Montserrat"/>
              <a:ea typeface="Montserrat"/>
              <a:cs typeface="Montserrat"/>
              <a:sym typeface="Montserra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24"/>
        <p:cNvGrpSpPr/>
        <p:nvPr/>
      </p:nvGrpSpPr>
      <p:grpSpPr>
        <a:xfrm>
          <a:off x="0" y="0"/>
          <a:ext cx="0" cy="0"/>
          <a:chOff x="0" y="0"/>
          <a:chExt cx="0" cy="0"/>
        </a:xfrm>
      </p:grpSpPr>
      <p:grpSp>
        <p:nvGrpSpPr>
          <p:cNvPr id="225" name="Google Shape;225;p23"/>
          <p:cNvGrpSpPr/>
          <p:nvPr/>
        </p:nvGrpSpPr>
        <p:grpSpPr>
          <a:xfrm>
            <a:off x="278550" y="258300"/>
            <a:ext cx="8586900" cy="4626900"/>
            <a:chOff x="278550" y="258300"/>
            <a:chExt cx="8586900" cy="4626900"/>
          </a:xfrm>
        </p:grpSpPr>
        <p:sp>
          <p:nvSpPr>
            <p:cNvPr id="226" name="Google Shape;226;p23"/>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231"/>
        <p:cNvGrpSpPr/>
        <p:nvPr/>
      </p:nvGrpSpPr>
      <p:grpSpPr>
        <a:xfrm>
          <a:off x="0" y="0"/>
          <a:ext cx="0" cy="0"/>
          <a:chOff x="0" y="0"/>
          <a:chExt cx="0" cy="0"/>
        </a:xfrm>
      </p:grpSpPr>
      <p:grpSp>
        <p:nvGrpSpPr>
          <p:cNvPr id="232" name="Google Shape;232;p24"/>
          <p:cNvGrpSpPr/>
          <p:nvPr/>
        </p:nvGrpSpPr>
        <p:grpSpPr>
          <a:xfrm>
            <a:off x="2122627" y="1251953"/>
            <a:ext cx="4898826" cy="2639646"/>
            <a:chOff x="278550" y="258300"/>
            <a:chExt cx="8586900" cy="4626900"/>
          </a:xfrm>
        </p:grpSpPr>
        <p:sp>
          <p:nvSpPr>
            <p:cNvPr id="233" name="Google Shape;233;p24"/>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4"/>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4"/>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grpSp>
        <p:nvGrpSpPr>
          <p:cNvPr id="28" name="Google Shape;28;p4"/>
          <p:cNvGrpSpPr/>
          <p:nvPr/>
        </p:nvGrpSpPr>
        <p:grpSpPr>
          <a:xfrm>
            <a:off x="278550" y="258300"/>
            <a:ext cx="8586900" cy="4626900"/>
            <a:chOff x="278550" y="258300"/>
            <a:chExt cx="8586900" cy="4626900"/>
          </a:xfrm>
        </p:grpSpPr>
        <p:sp>
          <p:nvSpPr>
            <p:cNvPr id="29" name="Google Shape;29;p4"/>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4"/>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a:spcBef>
                <a:spcPts val="0"/>
              </a:spcBef>
              <a:spcAft>
                <a:spcPts val="0"/>
              </a:spcAft>
              <a:buSzPts val="4600"/>
              <a:buNone/>
              <a:defRPr/>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a:endParaRPr/>
          </a:p>
        </p:txBody>
      </p:sp>
      <p:sp>
        <p:nvSpPr>
          <p:cNvPr id="35" name="Google Shape;35;p4"/>
          <p:cNvSpPr txBox="1">
            <a:spLocks noGrp="1"/>
          </p:cNvSpPr>
          <p:nvPr>
            <p:ph type="body" idx="1"/>
          </p:nvPr>
        </p:nvSpPr>
        <p:spPr>
          <a:xfrm>
            <a:off x="621100" y="1405025"/>
            <a:ext cx="7901700" cy="31638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200"/>
            </a:lvl1pPr>
            <a:lvl2pPr marL="914400" lvl="1" indent="-304800">
              <a:lnSpc>
                <a:spcPct val="100000"/>
              </a:lnSpc>
              <a:spcBef>
                <a:spcPts val="0"/>
              </a:spcBef>
              <a:spcAft>
                <a:spcPts val="0"/>
              </a:spcAft>
              <a:buSzPts val="1200"/>
              <a:buChar char="○"/>
              <a:defRPr sz="1200"/>
            </a:lvl2pPr>
            <a:lvl3pPr marL="1371600" lvl="2" indent="-304800">
              <a:lnSpc>
                <a:spcPct val="100000"/>
              </a:lnSpc>
              <a:spcBef>
                <a:spcPts val="0"/>
              </a:spcBef>
              <a:spcAft>
                <a:spcPts val="0"/>
              </a:spcAft>
              <a:buSzPts val="1200"/>
              <a:buChar char="■"/>
              <a:defRPr sz="1200"/>
            </a:lvl3pPr>
            <a:lvl4pPr marL="1828800" lvl="3" indent="-304800">
              <a:lnSpc>
                <a:spcPct val="100000"/>
              </a:lnSpc>
              <a:spcBef>
                <a:spcPts val="0"/>
              </a:spcBef>
              <a:spcAft>
                <a:spcPts val="0"/>
              </a:spcAft>
              <a:buSzPts val="1200"/>
              <a:buChar char="●"/>
              <a:defRPr sz="1200"/>
            </a:lvl4pPr>
            <a:lvl5pPr marL="2286000" lvl="4" indent="-304800">
              <a:lnSpc>
                <a:spcPct val="100000"/>
              </a:lnSpc>
              <a:spcBef>
                <a:spcPts val="0"/>
              </a:spcBef>
              <a:spcAft>
                <a:spcPts val="0"/>
              </a:spcAft>
              <a:buSzPts val="1200"/>
              <a:buChar char="○"/>
              <a:defRPr sz="1200"/>
            </a:lvl5pPr>
            <a:lvl6pPr marL="2743200" lvl="5" indent="-304800">
              <a:lnSpc>
                <a:spcPct val="100000"/>
              </a:lnSpc>
              <a:spcBef>
                <a:spcPts val="0"/>
              </a:spcBef>
              <a:spcAft>
                <a:spcPts val="0"/>
              </a:spcAft>
              <a:buSzPts val="1200"/>
              <a:buChar char="■"/>
              <a:defRPr sz="1200"/>
            </a:lvl6pPr>
            <a:lvl7pPr marL="3200400" lvl="6" indent="-304800">
              <a:lnSpc>
                <a:spcPct val="100000"/>
              </a:lnSpc>
              <a:spcBef>
                <a:spcPts val="0"/>
              </a:spcBef>
              <a:spcAft>
                <a:spcPts val="0"/>
              </a:spcAft>
              <a:buSzPts val="1200"/>
              <a:buChar char="●"/>
              <a:defRPr sz="1200"/>
            </a:lvl7pPr>
            <a:lvl8pPr marL="3657600" lvl="7" indent="-304800">
              <a:lnSpc>
                <a:spcPct val="100000"/>
              </a:lnSpc>
              <a:spcBef>
                <a:spcPts val="0"/>
              </a:spcBef>
              <a:spcAft>
                <a:spcPts val="0"/>
              </a:spcAft>
              <a:buSzPts val="1200"/>
              <a:buChar char="○"/>
              <a:defRPr sz="1200"/>
            </a:lvl8pPr>
            <a:lvl9pPr marL="4114800" lvl="8" indent="-304800">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grpSp>
        <p:nvGrpSpPr>
          <p:cNvPr id="37" name="Google Shape;37;p5"/>
          <p:cNvGrpSpPr/>
          <p:nvPr/>
        </p:nvGrpSpPr>
        <p:grpSpPr>
          <a:xfrm>
            <a:off x="278550" y="258300"/>
            <a:ext cx="8586900" cy="4626900"/>
            <a:chOff x="278550" y="258300"/>
            <a:chExt cx="8586900" cy="4626900"/>
          </a:xfrm>
        </p:grpSpPr>
        <p:sp>
          <p:nvSpPr>
            <p:cNvPr id="38" name="Google Shape;38;p5"/>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5"/>
          <p:cNvSpPr txBox="1">
            <a:spLocks noGrp="1"/>
          </p:cNvSpPr>
          <p:nvPr>
            <p:ph type="subTitle" idx="1"/>
          </p:nvPr>
        </p:nvSpPr>
        <p:spPr>
          <a:xfrm>
            <a:off x="4775800" y="2501950"/>
            <a:ext cx="3420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44" name="Google Shape;44;p5"/>
          <p:cNvSpPr txBox="1">
            <a:spLocks noGrp="1"/>
          </p:cNvSpPr>
          <p:nvPr>
            <p:ph type="subTitle" idx="2"/>
          </p:nvPr>
        </p:nvSpPr>
        <p:spPr>
          <a:xfrm>
            <a:off x="4775762" y="2897096"/>
            <a:ext cx="3420300" cy="105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5" name="Google Shape;45;p5"/>
          <p:cNvSpPr txBox="1">
            <a:spLocks noGrp="1"/>
          </p:cNvSpPr>
          <p:nvPr>
            <p:ph type="subTitle" idx="3"/>
          </p:nvPr>
        </p:nvSpPr>
        <p:spPr>
          <a:xfrm>
            <a:off x="947812" y="2501950"/>
            <a:ext cx="3420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46" name="Google Shape;46;p5"/>
          <p:cNvSpPr txBox="1">
            <a:spLocks noGrp="1"/>
          </p:cNvSpPr>
          <p:nvPr>
            <p:ph type="subTitle" idx="4"/>
          </p:nvPr>
        </p:nvSpPr>
        <p:spPr>
          <a:xfrm>
            <a:off x="947813" y="2897096"/>
            <a:ext cx="3420300" cy="105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grpSp>
        <p:nvGrpSpPr>
          <p:cNvPr id="48" name="Google Shape;48;p6"/>
          <p:cNvGrpSpPr/>
          <p:nvPr/>
        </p:nvGrpSpPr>
        <p:grpSpPr>
          <a:xfrm>
            <a:off x="278550" y="258300"/>
            <a:ext cx="8586900" cy="4626900"/>
            <a:chOff x="278550" y="258300"/>
            <a:chExt cx="8586900" cy="4626900"/>
          </a:xfrm>
        </p:grpSpPr>
        <p:sp>
          <p:nvSpPr>
            <p:cNvPr id="49" name="Google Shape;49;p6"/>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6"/>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a:spcBef>
                <a:spcPts val="0"/>
              </a:spcBef>
              <a:spcAft>
                <a:spcPts val="0"/>
              </a:spcAft>
              <a:buSzPts val="4600"/>
              <a:buNone/>
              <a:defRPr/>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grpSp>
        <p:nvGrpSpPr>
          <p:cNvPr id="56" name="Google Shape;56;p7"/>
          <p:cNvGrpSpPr/>
          <p:nvPr/>
        </p:nvGrpSpPr>
        <p:grpSpPr>
          <a:xfrm>
            <a:off x="278550" y="258300"/>
            <a:ext cx="8586900" cy="4626900"/>
            <a:chOff x="278550" y="258300"/>
            <a:chExt cx="8586900" cy="4626900"/>
          </a:xfrm>
        </p:grpSpPr>
        <p:sp>
          <p:nvSpPr>
            <p:cNvPr id="57" name="Google Shape;57;p7"/>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7"/>
          <p:cNvSpPr txBox="1">
            <a:spLocks noGrp="1"/>
          </p:cNvSpPr>
          <p:nvPr>
            <p:ph type="title"/>
          </p:nvPr>
        </p:nvSpPr>
        <p:spPr>
          <a:xfrm>
            <a:off x="2112913" y="1135750"/>
            <a:ext cx="4924500" cy="846300"/>
          </a:xfrm>
          <a:prstGeom prst="rect">
            <a:avLst/>
          </a:prstGeom>
          <a:solidFill>
            <a:schemeClr val="accent1"/>
          </a:solidFill>
        </p:spPr>
        <p:txBody>
          <a:bodyPr spcFirstLastPara="1" wrap="square" lIns="91425" tIns="91425" rIns="91425" bIns="91425" anchor="t" anchorCtr="0">
            <a:noAutofit/>
          </a:bodyPr>
          <a:lstStyle>
            <a:lvl1pPr lvl="0" algn="l" rtl="0">
              <a:spcBef>
                <a:spcPts val="0"/>
              </a:spcBef>
              <a:spcAft>
                <a:spcPts val="0"/>
              </a:spcAft>
              <a:buSzPts val="3400"/>
              <a:buNone/>
              <a:defRPr>
                <a:solidFill>
                  <a:schemeClr val="dk2"/>
                </a:solidFill>
              </a:defRPr>
            </a:lvl1pPr>
            <a:lvl2pPr lvl="1" algn="l" rtl="0">
              <a:spcBef>
                <a:spcPts val="0"/>
              </a:spcBef>
              <a:spcAft>
                <a:spcPts val="0"/>
              </a:spcAft>
              <a:buSzPts val="4600"/>
              <a:buNone/>
              <a:defRPr/>
            </a:lvl2pPr>
            <a:lvl3pPr lvl="2" algn="l" rtl="0">
              <a:spcBef>
                <a:spcPts val="0"/>
              </a:spcBef>
              <a:spcAft>
                <a:spcPts val="0"/>
              </a:spcAft>
              <a:buSzPts val="4600"/>
              <a:buNone/>
              <a:defRPr/>
            </a:lvl3pPr>
            <a:lvl4pPr lvl="3" algn="l" rtl="0">
              <a:spcBef>
                <a:spcPts val="0"/>
              </a:spcBef>
              <a:spcAft>
                <a:spcPts val="0"/>
              </a:spcAft>
              <a:buSzPts val="4600"/>
              <a:buNone/>
              <a:defRPr/>
            </a:lvl4pPr>
            <a:lvl5pPr lvl="4" algn="l" rtl="0">
              <a:spcBef>
                <a:spcPts val="0"/>
              </a:spcBef>
              <a:spcAft>
                <a:spcPts val="0"/>
              </a:spcAft>
              <a:buSzPts val="4600"/>
              <a:buNone/>
              <a:defRPr/>
            </a:lvl5pPr>
            <a:lvl6pPr lvl="5" algn="l" rtl="0">
              <a:spcBef>
                <a:spcPts val="0"/>
              </a:spcBef>
              <a:spcAft>
                <a:spcPts val="0"/>
              </a:spcAft>
              <a:buSzPts val="4600"/>
              <a:buNone/>
              <a:defRPr/>
            </a:lvl6pPr>
            <a:lvl7pPr lvl="6" algn="l" rtl="0">
              <a:spcBef>
                <a:spcPts val="0"/>
              </a:spcBef>
              <a:spcAft>
                <a:spcPts val="0"/>
              </a:spcAft>
              <a:buSzPts val="4600"/>
              <a:buNone/>
              <a:defRPr/>
            </a:lvl7pPr>
            <a:lvl8pPr lvl="7" algn="l" rtl="0">
              <a:spcBef>
                <a:spcPts val="0"/>
              </a:spcBef>
              <a:spcAft>
                <a:spcPts val="0"/>
              </a:spcAft>
              <a:buSzPts val="4600"/>
              <a:buNone/>
              <a:defRPr/>
            </a:lvl8pPr>
            <a:lvl9pPr lvl="8" algn="l" rtl="0">
              <a:spcBef>
                <a:spcPts val="0"/>
              </a:spcBef>
              <a:spcAft>
                <a:spcPts val="0"/>
              </a:spcAft>
              <a:buSzPts val="4600"/>
              <a:buNone/>
              <a:defRPr/>
            </a:lvl9pPr>
          </a:lstStyle>
          <a:p>
            <a:endParaRPr/>
          </a:p>
        </p:txBody>
      </p:sp>
      <p:sp>
        <p:nvSpPr>
          <p:cNvPr id="63" name="Google Shape;63;p7"/>
          <p:cNvSpPr txBox="1">
            <a:spLocks noGrp="1"/>
          </p:cNvSpPr>
          <p:nvPr>
            <p:ph type="subTitle" idx="1"/>
          </p:nvPr>
        </p:nvSpPr>
        <p:spPr>
          <a:xfrm>
            <a:off x="2106588" y="1982050"/>
            <a:ext cx="4924500" cy="2124600"/>
          </a:xfrm>
          <a:prstGeom prst="rect">
            <a:avLst/>
          </a:prstGeom>
          <a:solidFill>
            <a:schemeClr val="lt2"/>
          </a:solidFill>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grpSp>
        <p:nvGrpSpPr>
          <p:cNvPr id="65" name="Google Shape;65;p8"/>
          <p:cNvGrpSpPr/>
          <p:nvPr/>
        </p:nvGrpSpPr>
        <p:grpSpPr>
          <a:xfrm>
            <a:off x="278550" y="258300"/>
            <a:ext cx="8586900" cy="4626900"/>
            <a:chOff x="278550" y="258300"/>
            <a:chExt cx="8586900" cy="4626900"/>
          </a:xfrm>
        </p:grpSpPr>
        <p:sp>
          <p:nvSpPr>
            <p:cNvPr id="66" name="Google Shape;66;p8"/>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8"/>
          <p:cNvSpPr txBox="1">
            <a:spLocks noGrp="1"/>
          </p:cNvSpPr>
          <p:nvPr>
            <p:ph type="title"/>
          </p:nvPr>
        </p:nvSpPr>
        <p:spPr>
          <a:xfrm>
            <a:off x="2117850" y="1026900"/>
            <a:ext cx="4908300" cy="3089700"/>
          </a:xfrm>
          <a:prstGeom prst="rect">
            <a:avLst/>
          </a:prstGeom>
          <a:solidFill>
            <a:schemeClr val="accent1"/>
          </a:solidFill>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600">
                <a:solidFill>
                  <a:schemeClr val="dk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grpSp>
        <p:nvGrpSpPr>
          <p:cNvPr id="73" name="Google Shape;73;p9"/>
          <p:cNvGrpSpPr/>
          <p:nvPr/>
        </p:nvGrpSpPr>
        <p:grpSpPr>
          <a:xfrm>
            <a:off x="278550" y="258300"/>
            <a:ext cx="8586900" cy="4626900"/>
            <a:chOff x="278550" y="258300"/>
            <a:chExt cx="8586900" cy="4626900"/>
          </a:xfrm>
        </p:grpSpPr>
        <p:sp>
          <p:nvSpPr>
            <p:cNvPr id="74" name="Google Shape;74;p9"/>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9"/>
          <p:cNvSpPr txBox="1">
            <a:spLocks noGrp="1"/>
          </p:cNvSpPr>
          <p:nvPr>
            <p:ph type="title"/>
          </p:nvPr>
        </p:nvSpPr>
        <p:spPr>
          <a:xfrm>
            <a:off x="2083225" y="1247125"/>
            <a:ext cx="4977600" cy="960900"/>
          </a:xfrm>
          <a:prstGeom prst="rect">
            <a:avLst/>
          </a:prstGeom>
          <a:solidFill>
            <a:schemeClr val="accent1"/>
          </a:solidFill>
        </p:spPr>
        <p:txBody>
          <a:bodyPr spcFirstLastPara="1" wrap="square" lIns="91425" tIns="91425" rIns="91425" bIns="91425" anchor="ctr" anchorCtr="0">
            <a:noAutofit/>
          </a:bodyPr>
          <a:lstStyle>
            <a:lvl1pPr lvl="0" algn="ctr">
              <a:spcBef>
                <a:spcPts val="0"/>
              </a:spcBef>
              <a:spcAft>
                <a:spcPts val="0"/>
              </a:spcAft>
              <a:buSzPts val="4200"/>
              <a:buNone/>
              <a:defRPr sz="7200">
                <a:solidFill>
                  <a:schemeClr val="dk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0" name="Google Shape;80;p9"/>
          <p:cNvSpPr txBox="1">
            <a:spLocks noGrp="1"/>
          </p:cNvSpPr>
          <p:nvPr>
            <p:ph type="subTitle" idx="1"/>
          </p:nvPr>
        </p:nvSpPr>
        <p:spPr>
          <a:xfrm>
            <a:off x="2083225" y="2207988"/>
            <a:ext cx="4977600" cy="1688400"/>
          </a:xfrm>
          <a:prstGeom prst="rect">
            <a:avLst/>
          </a:prstGeom>
          <a:solidFill>
            <a:schemeClr val="lt2"/>
          </a:solidFill>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1"/>
        <p:cNvGrpSpPr/>
        <p:nvPr/>
      </p:nvGrpSpPr>
      <p:grpSpPr>
        <a:xfrm>
          <a:off x="0" y="0"/>
          <a:ext cx="0" cy="0"/>
          <a:chOff x="0" y="0"/>
          <a:chExt cx="0" cy="0"/>
        </a:xfrm>
      </p:grpSpPr>
      <p:sp>
        <p:nvSpPr>
          <p:cNvPr id="82" name="Google Shape;82;p10"/>
          <p:cNvSpPr txBox="1">
            <a:spLocks noGrp="1"/>
          </p:cNvSpPr>
          <p:nvPr>
            <p:ph type="body" idx="1"/>
          </p:nvPr>
        </p:nvSpPr>
        <p:spPr>
          <a:xfrm>
            <a:off x="621100" y="1712700"/>
            <a:ext cx="3037200" cy="1718100"/>
          </a:xfrm>
          <a:prstGeom prst="rect">
            <a:avLst/>
          </a:prstGeom>
          <a:solidFill>
            <a:schemeClr val="accent1"/>
          </a:solidFill>
        </p:spPr>
        <p:txBody>
          <a:bodyPr spcFirstLastPara="1" wrap="square" lIns="91425" tIns="91425" rIns="91425" bIns="91425" anchor="ctr" anchorCtr="0">
            <a:noAutofit/>
          </a:bodyPr>
          <a:lstStyle>
            <a:lvl1pPr marL="457200" lvl="0" indent="-228600" algn="ctr">
              <a:lnSpc>
                <a:spcPct val="80000"/>
              </a:lnSpc>
              <a:spcBef>
                <a:spcPts val="0"/>
              </a:spcBef>
              <a:spcAft>
                <a:spcPts val="0"/>
              </a:spcAft>
              <a:buSzPts val="3500"/>
              <a:buNone/>
              <a:defRPr sz="3600">
                <a:latin typeface="VT323"/>
                <a:ea typeface="VT323"/>
                <a:cs typeface="VT323"/>
                <a:sym typeface="VT323"/>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1100" y="507025"/>
            <a:ext cx="7901700" cy="800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1pPr>
            <a:lvl2pPr lvl="1">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2pPr>
            <a:lvl3pPr lvl="2">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3pPr>
            <a:lvl4pPr lvl="3">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4pPr>
            <a:lvl5pPr lvl="4">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5pPr>
            <a:lvl6pPr lvl="5">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6pPr>
            <a:lvl7pPr lvl="6">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7pPr>
            <a:lvl8pPr lvl="7">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8pPr>
            <a:lvl9pPr lvl="8">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9pPr>
          </a:lstStyle>
          <a:p>
            <a:endParaRPr/>
          </a:p>
        </p:txBody>
      </p:sp>
      <p:sp>
        <p:nvSpPr>
          <p:cNvPr id="7" name="Google Shape;7;p1"/>
          <p:cNvSpPr txBox="1">
            <a:spLocks noGrp="1"/>
          </p:cNvSpPr>
          <p:nvPr>
            <p:ph type="body" idx="1"/>
          </p:nvPr>
        </p:nvSpPr>
        <p:spPr>
          <a:xfrm>
            <a:off x="621100" y="1152475"/>
            <a:ext cx="79017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5"/>
          <p:cNvSpPr txBox="1">
            <a:spLocks noGrp="1"/>
          </p:cNvSpPr>
          <p:nvPr>
            <p:ph type="ctrTitle"/>
          </p:nvPr>
        </p:nvSpPr>
        <p:spPr>
          <a:xfrm>
            <a:off x="1163250" y="1266275"/>
            <a:ext cx="6687000" cy="19059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dirty="0"/>
              <a:t>Study Timer</a:t>
            </a:r>
            <a:br>
              <a:rPr lang="en-US" dirty="0"/>
            </a:br>
            <a:r>
              <a:rPr lang="en-US" sz="1800" dirty="0"/>
              <a:t>Final Project</a:t>
            </a:r>
            <a:endParaRPr sz="1800" dirty="0"/>
          </a:p>
        </p:txBody>
      </p:sp>
      <p:sp>
        <p:nvSpPr>
          <p:cNvPr id="243" name="Google Shape;243;p25"/>
          <p:cNvSpPr txBox="1">
            <a:spLocks noGrp="1"/>
          </p:cNvSpPr>
          <p:nvPr>
            <p:ph type="subTitle" idx="1"/>
          </p:nvPr>
        </p:nvSpPr>
        <p:spPr>
          <a:xfrm>
            <a:off x="1163250" y="3172175"/>
            <a:ext cx="6687000" cy="107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01057030-羅啟軒</a:t>
            </a:r>
            <a:endParaRPr sz="2800" dirty="0"/>
          </a:p>
          <a:p>
            <a:pPr marL="0" lvl="0" indent="0" algn="ctr" rtl="0">
              <a:spcBef>
                <a:spcPts val="0"/>
              </a:spcBef>
              <a:spcAft>
                <a:spcPts val="0"/>
              </a:spcAft>
              <a:buClr>
                <a:schemeClr val="dk2"/>
              </a:buClr>
              <a:buSzPts val="1100"/>
              <a:buFont typeface="Arial"/>
              <a:buNone/>
            </a:pPr>
            <a:r>
              <a:rPr lang="en" sz="2800" dirty="0"/>
              <a:t>01057057-蔡金保</a:t>
            </a:r>
            <a:endParaRPr sz="2800" dirty="0"/>
          </a:p>
          <a:p>
            <a:pPr marL="0" lvl="0" indent="0" algn="ctr" rtl="0">
              <a:spcBef>
                <a:spcPts val="0"/>
              </a:spcBef>
              <a:spcAft>
                <a:spcPts val="0"/>
              </a:spcAft>
              <a:buNone/>
            </a:pPr>
            <a:endParaRPr dirty="0"/>
          </a:p>
        </p:txBody>
      </p:sp>
      <p:grpSp>
        <p:nvGrpSpPr>
          <p:cNvPr id="244" name="Google Shape;244;p25"/>
          <p:cNvGrpSpPr/>
          <p:nvPr/>
        </p:nvGrpSpPr>
        <p:grpSpPr>
          <a:xfrm>
            <a:off x="8561875" y="1266275"/>
            <a:ext cx="144000" cy="3342300"/>
            <a:chOff x="8561875" y="1266275"/>
            <a:chExt cx="144000" cy="3342300"/>
          </a:xfrm>
        </p:grpSpPr>
        <p:sp>
          <p:nvSpPr>
            <p:cNvPr id="245" name="Google Shape;245;p25"/>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 name="Google Shape;246;p25"/>
            <p:cNvGrpSpPr/>
            <p:nvPr/>
          </p:nvGrpSpPr>
          <p:grpSpPr>
            <a:xfrm>
              <a:off x="8561875" y="1266275"/>
              <a:ext cx="144000" cy="144000"/>
              <a:chOff x="8561875" y="1266275"/>
              <a:chExt cx="144000" cy="144000"/>
            </a:xfrm>
          </p:grpSpPr>
          <p:sp>
            <p:nvSpPr>
              <p:cNvPr id="247" name="Google Shape;247;p25">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5"/>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25"/>
            <p:cNvGrpSpPr/>
            <p:nvPr/>
          </p:nvGrpSpPr>
          <p:grpSpPr>
            <a:xfrm>
              <a:off x="8561875" y="4464575"/>
              <a:ext cx="144000" cy="144000"/>
              <a:chOff x="8561875" y="4464575"/>
              <a:chExt cx="144000" cy="144000"/>
            </a:xfrm>
          </p:grpSpPr>
          <p:sp>
            <p:nvSpPr>
              <p:cNvPr id="250" name="Google Shape;250;p25">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2" name="Google Shape;252;p25"/>
          <p:cNvSpPr/>
          <p:nvPr/>
        </p:nvSpPr>
        <p:spPr>
          <a:xfrm>
            <a:off x="8567349" y="1415075"/>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0"/>
          <p:cNvSpPr txBox="1">
            <a:spLocks noGrp="1"/>
          </p:cNvSpPr>
          <p:nvPr>
            <p:ph type="title"/>
          </p:nvPr>
        </p:nvSpPr>
        <p:spPr>
          <a:xfrm>
            <a:off x="2117850" y="1026900"/>
            <a:ext cx="4908300" cy="30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a:t>
            </a:r>
            <a:endParaRPr/>
          </a:p>
          <a:p>
            <a:pPr marL="0" lvl="0" indent="0" algn="ctr" rtl="0">
              <a:spcBef>
                <a:spcPts val="0"/>
              </a:spcBef>
              <a:spcAft>
                <a:spcPts val="0"/>
              </a:spcAft>
              <a:buNone/>
            </a:pPr>
            <a:r>
              <a:rPr lang="en"/>
              <a:t>You</a:t>
            </a:r>
            <a:endParaRPr/>
          </a:p>
        </p:txBody>
      </p:sp>
      <p:grpSp>
        <p:nvGrpSpPr>
          <p:cNvPr id="333" name="Google Shape;333;p30"/>
          <p:cNvGrpSpPr/>
          <p:nvPr/>
        </p:nvGrpSpPr>
        <p:grpSpPr>
          <a:xfrm>
            <a:off x="8561875" y="1266275"/>
            <a:ext cx="144000" cy="3342300"/>
            <a:chOff x="8561875" y="1266275"/>
            <a:chExt cx="144000" cy="3342300"/>
          </a:xfrm>
        </p:grpSpPr>
        <p:sp>
          <p:nvSpPr>
            <p:cNvPr id="334" name="Google Shape;334;p30"/>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30"/>
            <p:cNvGrpSpPr/>
            <p:nvPr/>
          </p:nvGrpSpPr>
          <p:grpSpPr>
            <a:xfrm>
              <a:off x="8561875" y="1266275"/>
              <a:ext cx="144000" cy="144000"/>
              <a:chOff x="8561875" y="1266275"/>
              <a:chExt cx="144000" cy="144000"/>
            </a:xfrm>
          </p:grpSpPr>
          <p:sp>
            <p:nvSpPr>
              <p:cNvPr id="336" name="Google Shape;336;p30">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30"/>
            <p:cNvGrpSpPr/>
            <p:nvPr/>
          </p:nvGrpSpPr>
          <p:grpSpPr>
            <a:xfrm>
              <a:off x="8561875" y="4464575"/>
              <a:ext cx="144000" cy="144000"/>
              <a:chOff x="8561875" y="4464575"/>
              <a:chExt cx="144000" cy="144000"/>
            </a:xfrm>
          </p:grpSpPr>
          <p:sp>
            <p:nvSpPr>
              <p:cNvPr id="339" name="Google Shape;339;p30">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Google Shape;252;p25">
            <a:extLst>
              <a:ext uri="{FF2B5EF4-FFF2-40B4-BE49-F238E27FC236}">
                <a16:creationId xmlns:a16="http://schemas.microsoft.com/office/drawing/2014/main" id="{70B655DE-BFF6-4772-9D46-7A7B217AE92A}"/>
              </a:ext>
            </a:extLst>
          </p:cNvPr>
          <p:cNvSpPr/>
          <p:nvPr/>
        </p:nvSpPr>
        <p:spPr>
          <a:xfrm>
            <a:off x="8561873" y="4040310"/>
            <a:ext cx="138525" cy="42426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6"/>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58" name="Google Shape;258;p26"/>
          <p:cNvSpPr txBox="1">
            <a:spLocks noGrp="1"/>
          </p:cNvSpPr>
          <p:nvPr>
            <p:ph type="subTitle" idx="3"/>
          </p:nvPr>
        </p:nvSpPr>
        <p:spPr>
          <a:xfrm>
            <a:off x="1689910" y="2114762"/>
            <a:ext cx="2633400" cy="69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2"/>
              </a:buClr>
              <a:buSzPts val="1100"/>
              <a:buFont typeface="Arial"/>
              <a:buNone/>
            </a:pPr>
            <a:r>
              <a:rPr lang="en"/>
              <a:t>To do list</a:t>
            </a:r>
            <a:endParaRPr/>
          </a:p>
        </p:txBody>
      </p:sp>
      <p:sp>
        <p:nvSpPr>
          <p:cNvPr id="259" name="Google Shape;259;p26"/>
          <p:cNvSpPr txBox="1">
            <a:spLocks noGrp="1"/>
          </p:cNvSpPr>
          <p:nvPr>
            <p:ph type="subTitle" idx="1"/>
          </p:nvPr>
        </p:nvSpPr>
        <p:spPr>
          <a:xfrm>
            <a:off x="5666459" y="2114762"/>
            <a:ext cx="2633400" cy="69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Study Timer</a:t>
            </a:r>
            <a:endParaRPr/>
          </a:p>
        </p:txBody>
      </p:sp>
      <p:sp>
        <p:nvSpPr>
          <p:cNvPr id="260" name="Google Shape;260;p26"/>
          <p:cNvSpPr txBox="1">
            <a:spLocks noGrp="1"/>
          </p:cNvSpPr>
          <p:nvPr>
            <p:ph type="subTitle" idx="2"/>
          </p:nvPr>
        </p:nvSpPr>
        <p:spPr>
          <a:xfrm>
            <a:off x="5666441" y="2633801"/>
            <a:ext cx="2633400" cy="85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Every 25 minute break 5 minute, Every 4 x 25 minute break 15 minute</a:t>
            </a:r>
            <a:endParaRPr baseline="-25000"/>
          </a:p>
          <a:p>
            <a:pPr marL="0" lvl="0" indent="0" algn="l" rtl="0">
              <a:spcBef>
                <a:spcPts val="0"/>
              </a:spcBef>
              <a:spcAft>
                <a:spcPts val="0"/>
              </a:spcAft>
              <a:buNone/>
            </a:pPr>
            <a:endParaRPr sz="1500"/>
          </a:p>
        </p:txBody>
      </p:sp>
      <p:sp>
        <p:nvSpPr>
          <p:cNvPr id="261" name="Google Shape;261;p26"/>
          <p:cNvSpPr txBox="1">
            <a:spLocks noGrp="1"/>
          </p:cNvSpPr>
          <p:nvPr>
            <p:ph type="subTitle" idx="4"/>
          </p:nvPr>
        </p:nvSpPr>
        <p:spPr>
          <a:xfrm>
            <a:off x="1689897" y="2633801"/>
            <a:ext cx="2633400" cy="85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300" dirty="0"/>
              <a:t>List of tasks you need to complete or things that you want to do</a:t>
            </a:r>
            <a:endParaRPr baseline="30000" dirty="0"/>
          </a:p>
          <a:p>
            <a:pPr marL="0" lvl="0" indent="0" algn="l" rtl="0">
              <a:spcBef>
                <a:spcPts val="0"/>
              </a:spcBef>
              <a:spcAft>
                <a:spcPts val="0"/>
              </a:spcAft>
              <a:buNone/>
            </a:pPr>
            <a:endParaRPr baseline="-25000" dirty="0"/>
          </a:p>
        </p:txBody>
      </p:sp>
      <p:sp>
        <p:nvSpPr>
          <p:cNvPr id="262" name="Google Shape;262;p26"/>
          <p:cNvSpPr txBox="1">
            <a:spLocks noGrp="1"/>
          </p:cNvSpPr>
          <p:nvPr>
            <p:ph type="title" idx="9"/>
          </p:nvPr>
        </p:nvSpPr>
        <p:spPr>
          <a:xfrm>
            <a:off x="621101" y="2001938"/>
            <a:ext cx="1081200" cy="80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63" name="Google Shape;263;p26"/>
          <p:cNvSpPr txBox="1">
            <a:spLocks noGrp="1"/>
          </p:cNvSpPr>
          <p:nvPr>
            <p:ph type="title" idx="13"/>
          </p:nvPr>
        </p:nvSpPr>
        <p:spPr>
          <a:xfrm>
            <a:off x="4585319" y="2058338"/>
            <a:ext cx="1081200" cy="80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264" name="Google Shape;264;p26"/>
          <p:cNvGrpSpPr/>
          <p:nvPr/>
        </p:nvGrpSpPr>
        <p:grpSpPr>
          <a:xfrm>
            <a:off x="8561875" y="1266275"/>
            <a:ext cx="144000" cy="3342300"/>
            <a:chOff x="8561875" y="1266275"/>
            <a:chExt cx="144000" cy="3342300"/>
          </a:xfrm>
        </p:grpSpPr>
        <p:sp>
          <p:nvSpPr>
            <p:cNvPr id="265" name="Google Shape;265;p26"/>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26"/>
            <p:cNvGrpSpPr/>
            <p:nvPr/>
          </p:nvGrpSpPr>
          <p:grpSpPr>
            <a:xfrm>
              <a:off x="8561875" y="1266275"/>
              <a:ext cx="144000" cy="144000"/>
              <a:chOff x="8561875" y="1266275"/>
              <a:chExt cx="144000" cy="144000"/>
            </a:xfrm>
          </p:grpSpPr>
          <p:sp>
            <p:nvSpPr>
              <p:cNvPr id="267" name="Google Shape;267;p26">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26"/>
            <p:cNvGrpSpPr/>
            <p:nvPr/>
          </p:nvGrpSpPr>
          <p:grpSpPr>
            <a:xfrm>
              <a:off x="8561875" y="4464575"/>
              <a:ext cx="144000" cy="144000"/>
              <a:chOff x="8561875" y="4464575"/>
              <a:chExt cx="144000" cy="144000"/>
            </a:xfrm>
          </p:grpSpPr>
          <p:sp>
            <p:nvSpPr>
              <p:cNvPr id="270" name="Google Shape;270;p26">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 name="Google Shape;252;p25">
            <a:extLst>
              <a:ext uri="{FF2B5EF4-FFF2-40B4-BE49-F238E27FC236}">
                <a16:creationId xmlns:a16="http://schemas.microsoft.com/office/drawing/2014/main" id="{AF6DD0E7-716D-4B69-B815-EF6349AB573E}"/>
              </a:ext>
            </a:extLst>
          </p:cNvPr>
          <p:cNvSpPr/>
          <p:nvPr/>
        </p:nvSpPr>
        <p:spPr>
          <a:xfrm>
            <a:off x="8564612" y="1708787"/>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7"/>
          <p:cNvSpPr txBox="1">
            <a:spLocks noGrp="1"/>
          </p:cNvSpPr>
          <p:nvPr>
            <p:ph type="title"/>
          </p:nvPr>
        </p:nvSpPr>
        <p:spPr>
          <a:xfrm>
            <a:off x="813423" y="1486800"/>
            <a:ext cx="3814800" cy="84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01</a:t>
            </a:r>
            <a:endParaRPr/>
          </a:p>
        </p:txBody>
      </p:sp>
      <p:sp>
        <p:nvSpPr>
          <p:cNvPr id="278" name="Google Shape;278;p27"/>
          <p:cNvSpPr txBox="1">
            <a:spLocks noGrp="1"/>
          </p:cNvSpPr>
          <p:nvPr>
            <p:ph type="subTitle" idx="1"/>
          </p:nvPr>
        </p:nvSpPr>
        <p:spPr>
          <a:xfrm>
            <a:off x="808525" y="2333100"/>
            <a:ext cx="3814800" cy="132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To do list is a </a:t>
            </a:r>
            <a:r>
              <a:rPr lang="en" sz="1200" dirty="0"/>
              <a:t>List of tasks you need to complete or things that you want to do and</a:t>
            </a:r>
            <a:r>
              <a:rPr lang="en" sz="1300" dirty="0"/>
              <a:t> </a:t>
            </a:r>
            <a:r>
              <a:rPr lang="en" sz="1200" dirty="0"/>
              <a:t>list of tasks you need to complete in a certain period of time. It’s a very simple, efficient and extremely popular productivity tool.</a:t>
            </a:r>
            <a:endParaRPr sz="1200" dirty="0"/>
          </a:p>
        </p:txBody>
      </p:sp>
      <p:grpSp>
        <p:nvGrpSpPr>
          <p:cNvPr id="279" name="Google Shape;279;p27"/>
          <p:cNvGrpSpPr/>
          <p:nvPr/>
        </p:nvGrpSpPr>
        <p:grpSpPr>
          <a:xfrm>
            <a:off x="8561875" y="1266275"/>
            <a:ext cx="144000" cy="3342300"/>
            <a:chOff x="8561875" y="1266275"/>
            <a:chExt cx="144000" cy="3342300"/>
          </a:xfrm>
        </p:grpSpPr>
        <p:sp>
          <p:nvSpPr>
            <p:cNvPr id="280" name="Google Shape;280;p27"/>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 name="Google Shape;281;p27"/>
            <p:cNvGrpSpPr/>
            <p:nvPr/>
          </p:nvGrpSpPr>
          <p:grpSpPr>
            <a:xfrm>
              <a:off x="8561875" y="1266275"/>
              <a:ext cx="144000" cy="144000"/>
              <a:chOff x="8561875" y="1266275"/>
              <a:chExt cx="144000" cy="144000"/>
            </a:xfrm>
          </p:grpSpPr>
          <p:sp>
            <p:nvSpPr>
              <p:cNvPr id="282" name="Google Shape;282;p27">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27"/>
            <p:cNvGrpSpPr/>
            <p:nvPr/>
          </p:nvGrpSpPr>
          <p:grpSpPr>
            <a:xfrm>
              <a:off x="8561875" y="4464575"/>
              <a:ext cx="144000" cy="144000"/>
              <a:chOff x="8561875" y="4464575"/>
              <a:chExt cx="144000" cy="144000"/>
            </a:xfrm>
          </p:grpSpPr>
          <p:sp>
            <p:nvSpPr>
              <p:cNvPr id="285" name="Google Shape;285;p27">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7"/>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87" name="Google Shape;287;p27"/>
          <p:cNvPicPr preferRelativeResize="0"/>
          <p:nvPr/>
        </p:nvPicPr>
        <p:blipFill rotWithShape="1">
          <a:blip r:embed="rId3">
            <a:alphaModFix/>
          </a:blip>
          <a:srcRect l="4791" t="25960" r="39229" b="8150"/>
          <a:stretch/>
        </p:blipFill>
        <p:spPr>
          <a:xfrm>
            <a:off x="4993436" y="1480188"/>
            <a:ext cx="3297626" cy="2183125"/>
          </a:xfrm>
          <a:prstGeom prst="rect">
            <a:avLst/>
          </a:prstGeom>
          <a:noFill/>
          <a:ln>
            <a:noFill/>
          </a:ln>
        </p:spPr>
      </p:pic>
      <p:sp>
        <p:nvSpPr>
          <p:cNvPr id="14" name="Google Shape;252;p25">
            <a:extLst>
              <a:ext uri="{FF2B5EF4-FFF2-40B4-BE49-F238E27FC236}">
                <a16:creationId xmlns:a16="http://schemas.microsoft.com/office/drawing/2014/main" id="{F7AFD49E-927F-4E0C-9B99-26348D84DF53}"/>
              </a:ext>
            </a:extLst>
          </p:cNvPr>
          <p:cNvSpPr/>
          <p:nvPr/>
        </p:nvSpPr>
        <p:spPr>
          <a:xfrm>
            <a:off x="8564612" y="2008212"/>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8"/>
          <p:cNvSpPr txBox="1">
            <a:spLocks noGrp="1"/>
          </p:cNvSpPr>
          <p:nvPr>
            <p:ph type="title"/>
          </p:nvPr>
        </p:nvSpPr>
        <p:spPr>
          <a:xfrm>
            <a:off x="813423" y="1486800"/>
            <a:ext cx="3814800" cy="84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02</a:t>
            </a:r>
            <a:endParaRPr/>
          </a:p>
        </p:txBody>
      </p:sp>
      <p:sp>
        <p:nvSpPr>
          <p:cNvPr id="294" name="Google Shape;294;p28"/>
          <p:cNvSpPr txBox="1">
            <a:spLocks noGrp="1"/>
          </p:cNvSpPr>
          <p:nvPr>
            <p:ph type="subTitle" idx="1"/>
          </p:nvPr>
        </p:nvSpPr>
        <p:spPr>
          <a:xfrm>
            <a:off x="808525" y="2333100"/>
            <a:ext cx="3814800" cy="132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The timer technique we use is Pomodoro Technique is a time management method based on 25-minute stretches of focused work broken by five-minute breaks. Longer breaks, typically 15 to 30 minutes, are taken after four consecutive work intervals.</a:t>
            </a:r>
            <a:endParaRPr/>
          </a:p>
        </p:txBody>
      </p:sp>
      <p:grpSp>
        <p:nvGrpSpPr>
          <p:cNvPr id="295" name="Google Shape;295;p28"/>
          <p:cNvGrpSpPr/>
          <p:nvPr/>
        </p:nvGrpSpPr>
        <p:grpSpPr>
          <a:xfrm>
            <a:off x="8561875" y="1266275"/>
            <a:ext cx="144000" cy="3342300"/>
            <a:chOff x="8561875" y="1266275"/>
            <a:chExt cx="144000" cy="3342300"/>
          </a:xfrm>
        </p:grpSpPr>
        <p:sp>
          <p:nvSpPr>
            <p:cNvPr id="296" name="Google Shape;296;p28"/>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28"/>
            <p:cNvGrpSpPr/>
            <p:nvPr/>
          </p:nvGrpSpPr>
          <p:grpSpPr>
            <a:xfrm>
              <a:off x="8561875" y="1266275"/>
              <a:ext cx="144000" cy="144000"/>
              <a:chOff x="8561875" y="1266275"/>
              <a:chExt cx="144000" cy="144000"/>
            </a:xfrm>
          </p:grpSpPr>
          <p:sp>
            <p:nvSpPr>
              <p:cNvPr id="298" name="Google Shape;298;p28">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28"/>
            <p:cNvGrpSpPr/>
            <p:nvPr/>
          </p:nvGrpSpPr>
          <p:grpSpPr>
            <a:xfrm>
              <a:off x="8561875" y="4464575"/>
              <a:ext cx="144000" cy="144000"/>
              <a:chOff x="8561875" y="4464575"/>
              <a:chExt cx="144000" cy="144000"/>
            </a:xfrm>
          </p:grpSpPr>
          <p:sp>
            <p:nvSpPr>
              <p:cNvPr id="301" name="Google Shape;301;p28">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03" name="Google Shape;303;p28"/>
          <p:cNvPicPr preferRelativeResize="0"/>
          <p:nvPr/>
        </p:nvPicPr>
        <p:blipFill rotWithShape="1">
          <a:blip r:embed="rId3">
            <a:alphaModFix/>
          </a:blip>
          <a:srcRect l="7657" t="3756" r="7069" b="2794"/>
          <a:stretch/>
        </p:blipFill>
        <p:spPr>
          <a:xfrm>
            <a:off x="5549800" y="963000"/>
            <a:ext cx="2165150" cy="3645577"/>
          </a:xfrm>
          <a:prstGeom prst="rect">
            <a:avLst/>
          </a:prstGeom>
          <a:noFill/>
          <a:ln>
            <a:noFill/>
          </a:ln>
        </p:spPr>
      </p:pic>
      <p:sp>
        <p:nvSpPr>
          <p:cNvPr id="14" name="Google Shape;252;p25">
            <a:extLst>
              <a:ext uri="{FF2B5EF4-FFF2-40B4-BE49-F238E27FC236}">
                <a16:creationId xmlns:a16="http://schemas.microsoft.com/office/drawing/2014/main" id="{C923E307-3D47-4A28-9C42-B7BC17694FF1}"/>
              </a:ext>
            </a:extLst>
          </p:cNvPr>
          <p:cNvSpPr/>
          <p:nvPr/>
        </p:nvSpPr>
        <p:spPr>
          <a:xfrm>
            <a:off x="8564612" y="2282764"/>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 name="Picture 2">
            <a:extLst>
              <a:ext uri="{FF2B5EF4-FFF2-40B4-BE49-F238E27FC236}">
                <a16:creationId xmlns:a16="http://schemas.microsoft.com/office/drawing/2014/main" id="{53B32071-9EC6-458D-B222-C822E38EAF73}"/>
              </a:ext>
            </a:extLst>
          </p:cNvPr>
          <p:cNvPicPr>
            <a:picLocks noChangeAspect="1"/>
          </p:cNvPicPr>
          <p:nvPr/>
        </p:nvPicPr>
        <p:blipFill>
          <a:blip r:embed="rId3"/>
          <a:stretch>
            <a:fillRect/>
          </a:stretch>
        </p:blipFill>
        <p:spPr>
          <a:xfrm>
            <a:off x="812875" y="1675611"/>
            <a:ext cx="4629796" cy="2523627"/>
          </a:xfrm>
          <a:prstGeom prst="rect">
            <a:avLst/>
          </a:prstGeom>
        </p:spPr>
      </p:pic>
      <p:cxnSp>
        <p:nvCxnSpPr>
          <p:cNvPr id="327" name="Google Shape;327;p29"/>
          <p:cNvCxnSpPr>
            <a:cxnSpLocks/>
            <a:stCxn id="314" idx="1"/>
            <a:endCxn id="316" idx="3"/>
          </p:cNvCxnSpPr>
          <p:nvPr/>
        </p:nvCxnSpPr>
        <p:spPr>
          <a:xfrm flipH="1" flipV="1">
            <a:off x="3756241" y="3172919"/>
            <a:ext cx="2174397" cy="99931"/>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10" name="Google Shape;310;p29"/>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Initial Page</a:t>
            </a:r>
            <a:endParaRPr dirty="0"/>
          </a:p>
        </p:txBody>
      </p:sp>
      <p:sp>
        <p:nvSpPr>
          <p:cNvPr id="311" name="Google Shape;311;p29"/>
          <p:cNvSpPr txBox="1"/>
          <p:nvPr/>
        </p:nvSpPr>
        <p:spPr>
          <a:xfrm>
            <a:off x="6209825" y="1968025"/>
            <a:ext cx="2121300" cy="514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400">
                <a:solidFill>
                  <a:srgbClr val="FFFFFF"/>
                </a:solidFill>
                <a:latin typeface="VT323"/>
                <a:ea typeface="VT323"/>
                <a:cs typeface="VT323"/>
                <a:sym typeface="VT323"/>
              </a:rPr>
              <a:t>Study Timer</a:t>
            </a:r>
            <a:endParaRPr sz="3400">
              <a:solidFill>
                <a:srgbClr val="FFFFFF"/>
              </a:solidFill>
              <a:latin typeface="VT323"/>
              <a:ea typeface="VT323"/>
              <a:cs typeface="VT323"/>
              <a:sym typeface="VT323"/>
            </a:endParaRPr>
          </a:p>
        </p:txBody>
      </p:sp>
      <p:sp>
        <p:nvSpPr>
          <p:cNvPr id="312" name="Google Shape;312;p29"/>
          <p:cNvSpPr txBox="1"/>
          <p:nvPr/>
        </p:nvSpPr>
        <p:spPr>
          <a:xfrm>
            <a:off x="6209859" y="3076771"/>
            <a:ext cx="2040300" cy="514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400">
                <a:solidFill>
                  <a:srgbClr val="FFFFFF"/>
                </a:solidFill>
                <a:latin typeface="VT323"/>
                <a:ea typeface="VT323"/>
                <a:cs typeface="VT323"/>
                <a:sym typeface="VT323"/>
              </a:rPr>
              <a:t>Todo List</a:t>
            </a:r>
            <a:endParaRPr sz="3400">
              <a:solidFill>
                <a:srgbClr val="FFFFFF"/>
              </a:solidFill>
              <a:latin typeface="VT323"/>
              <a:ea typeface="VT323"/>
              <a:cs typeface="VT323"/>
              <a:sym typeface="VT323"/>
            </a:endParaRPr>
          </a:p>
        </p:txBody>
      </p:sp>
      <p:sp>
        <p:nvSpPr>
          <p:cNvPr id="313" name="Google Shape;313;p29"/>
          <p:cNvSpPr/>
          <p:nvPr/>
        </p:nvSpPr>
        <p:spPr>
          <a:xfrm>
            <a:off x="5930638" y="2032900"/>
            <a:ext cx="227400" cy="22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a:off x="5930638" y="3159150"/>
            <a:ext cx="227400" cy="22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3595473" y="2146600"/>
            <a:ext cx="134400" cy="133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3621841" y="3106019"/>
            <a:ext cx="134400" cy="13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29"/>
          <p:cNvGrpSpPr/>
          <p:nvPr/>
        </p:nvGrpSpPr>
        <p:grpSpPr>
          <a:xfrm>
            <a:off x="8561875" y="1266275"/>
            <a:ext cx="144000" cy="3342300"/>
            <a:chOff x="8561875" y="1266275"/>
            <a:chExt cx="144000" cy="3342300"/>
          </a:xfrm>
        </p:grpSpPr>
        <p:sp>
          <p:nvSpPr>
            <p:cNvPr id="318" name="Google Shape;318;p29"/>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29"/>
            <p:cNvGrpSpPr/>
            <p:nvPr/>
          </p:nvGrpSpPr>
          <p:grpSpPr>
            <a:xfrm>
              <a:off x="8561875" y="1266275"/>
              <a:ext cx="144000" cy="144000"/>
              <a:chOff x="8561875" y="1266275"/>
              <a:chExt cx="144000" cy="144000"/>
            </a:xfrm>
          </p:grpSpPr>
          <p:sp>
            <p:nvSpPr>
              <p:cNvPr id="320" name="Google Shape;320;p29">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29"/>
            <p:cNvGrpSpPr/>
            <p:nvPr/>
          </p:nvGrpSpPr>
          <p:grpSpPr>
            <a:xfrm>
              <a:off x="8561875" y="4464575"/>
              <a:ext cx="144000" cy="144000"/>
              <a:chOff x="8561875" y="4464575"/>
              <a:chExt cx="144000" cy="144000"/>
            </a:xfrm>
          </p:grpSpPr>
          <p:sp>
            <p:nvSpPr>
              <p:cNvPr id="323" name="Google Shape;323;p29">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26" name="Google Shape;326;p29"/>
          <p:cNvCxnSpPr>
            <a:stCxn id="313" idx="1"/>
            <a:endCxn id="315" idx="3"/>
          </p:cNvCxnSpPr>
          <p:nvPr/>
        </p:nvCxnSpPr>
        <p:spPr>
          <a:xfrm flipH="1">
            <a:off x="3729873" y="2146600"/>
            <a:ext cx="2200765" cy="66900"/>
          </a:xfrm>
          <a:prstGeom prst="straightConnector1">
            <a:avLst/>
          </a:prstGeom>
          <a:ln>
            <a:solidFill>
              <a:schemeClr val="tx2">
                <a:lumMod val="20000"/>
                <a:lumOff val="80000"/>
              </a:schemeClr>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9" name="Google Shape;252;p25">
            <a:extLst>
              <a:ext uri="{FF2B5EF4-FFF2-40B4-BE49-F238E27FC236}">
                <a16:creationId xmlns:a16="http://schemas.microsoft.com/office/drawing/2014/main" id="{55F83474-CBC9-4E7D-872E-5B679B5A4985}"/>
              </a:ext>
            </a:extLst>
          </p:cNvPr>
          <p:cNvSpPr/>
          <p:nvPr/>
        </p:nvSpPr>
        <p:spPr>
          <a:xfrm>
            <a:off x="8564612" y="2576476"/>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08B8-0030-42CF-AE9F-5EA799F11CC1}"/>
              </a:ext>
            </a:extLst>
          </p:cNvPr>
          <p:cNvSpPr>
            <a:spLocks noGrp="1"/>
          </p:cNvSpPr>
          <p:nvPr>
            <p:ph type="title"/>
          </p:nvPr>
        </p:nvSpPr>
        <p:spPr/>
        <p:txBody>
          <a:bodyPr/>
          <a:lstStyle/>
          <a:p>
            <a:r>
              <a:rPr lang="en-US" altLang="zh-TW" dirty="0"/>
              <a:t>Why did we create this website?</a:t>
            </a:r>
            <a:endParaRPr lang="zh-TW" altLang="en-US" dirty="0"/>
          </a:p>
        </p:txBody>
      </p:sp>
      <p:grpSp>
        <p:nvGrpSpPr>
          <p:cNvPr id="3" name="Google Shape;317;p29">
            <a:extLst>
              <a:ext uri="{FF2B5EF4-FFF2-40B4-BE49-F238E27FC236}">
                <a16:creationId xmlns:a16="http://schemas.microsoft.com/office/drawing/2014/main" id="{8FEDD3E5-EECC-4FEF-9A79-93ACF00F6E59}"/>
              </a:ext>
            </a:extLst>
          </p:cNvPr>
          <p:cNvGrpSpPr/>
          <p:nvPr/>
        </p:nvGrpSpPr>
        <p:grpSpPr>
          <a:xfrm>
            <a:off x="8561875" y="1266275"/>
            <a:ext cx="144000" cy="3342300"/>
            <a:chOff x="8561875" y="1266275"/>
            <a:chExt cx="144000" cy="3342300"/>
          </a:xfrm>
        </p:grpSpPr>
        <p:sp>
          <p:nvSpPr>
            <p:cNvPr id="4" name="Google Shape;318;p29">
              <a:extLst>
                <a:ext uri="{FF2B5EF4-FFF2-40B4-BE49-F238E27FC236}">
                  <a16:creationId xmlns:a16="http://schemas.microsoft.com/office/drawing/2014/main" id="{388BB3ED-CD03-483F-B4E4-BE1C144CC929}"/>
                </a:ext>
              </a:extLst>
            </p:cNvPr>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19;p29">
              <a:extLst>
                <a:ext uri="{FF2B5EF4-FFF2-40B4-BE49-F238E27FC236}">
                  <a16:creationId xmlns:a16="http://schemas.microsoft.com/office/drawing/2014/main" id="{48A1607E-7B71-4104-BD74-2C3402B8EA72}"/>
                </a:ext>
              </a:extLst>
            </p:cNvPr>
            <p:cNvGrpSpPr/>
            <p:nvPr/>
          </p:nvGrpSpPr>
          <p:grpSpPr>
            <a:xfrm>
              <a:off x="8561875" y="1266275"/>
              <a:ext cx="144000" cy="144000"/>
              <a:chOff x="8561875" y="1266275"/>
              <a:chExt cx="144000" cy="144000"/>
            </a:xfrm>
          </p:grpSpPr>
          <p:sp>
            <p:nvSpPr>
              <p:cNvPr id="9" name="Google Shape;320;p29">
                <a:hlinkClick r:id="" action="ppaction://hlinkshowjump?jump=previousslide"/>
                <a:extLst>
                  <a:ext uri="{FF2B5EF4-FFF2-40B4-BE49-F238E27FC236}">
                    <a16:creationId xmlns:a16="http://schemas.microsoft.com/office/drawing/2014/main" id="{728BA918-1F70-4719-8B82-10928D4C1527}"/>
                  </a:ext>
                </a:extLst>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1;p29">
                <a:extLst>
                  <a:ext uri="{FF2B5EF4-FFF2-40B4-BE49-F238E27FC236}">
                    <a16:creationId xmlns:a16="http://schemas.microsoft.com/office/drawing/2014/main" id="{E03369DE-53BD-48DA-AA06-3E9FE325E62B}"/>
                  </a:ext>
                </a:extLst>
              </p:cNvPr>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22;p29">
              <a:extLst>
                <a:ext uri="{FF2B5EF4-FFF2-40B4-BE49-F238E27FC236}">
                  <a16:creationId xmlns:a16="http://schemas.microsoft.com/office/drawing/2014/main" id="{34838517-8A97-4A21-879E-EAB56C3449DF}"/>
                </a:ext>
              </a:extLst>
            </p:cNvPr>
            <p:cNvGrpSpPr/>
            <p:nvPr/>
          </p:nvGrpSpPr>
          <p:grpSpPr>
            <a:xfrm>
              <a:off x="8561875" y="4464575"/>
              <a:ext cx="144000" cy="144000"/>
              <a:chOff x="8561875" y="4464575"/>
              <a:chExt cx="144000" cy="144000"/>
            </a:xfrm>
          </p:grpSpPr>
          <p:sp>
            <p:nvSpPr>
              <p:cNvPr id="7" name="Google Shape;323;p29">
                <a:hlinkClick r:id="" action="ppaction://hlinkshowjump?jump=nextslide"/>
                <a:extLst>
                  <a:ext uri="{FF2B5EF4-FFF2-40B4-BE49-F238E27FC236}">
                    <a16:creationId xmlns:a16="http://schemas.microsoft.com/office/drawing/2014/main" id="{BF78386A-897C-498B-8E8A-BCB9FDCE43C7}"/>
                  </a:ext>
                </a:extLst>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4;p29">
                <a:extLst>
                  <a:ext uri="{FF2B5EF4-FFF2-40B4-BE49-F238E27FC236}">
                    <a16:creationId xmlns:a16="http://schemas.microsoft.com/office/drawing/2014/main" id="{8A40BF99-8BEB-4779-9AF2-29BBC462D68F}"/>
                  </a:ext>
                </a:extLst>
              </p:cNvPr>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875F8BEC-0112-4739-85C0-E581FF66D04E}"/>
              </a:ext>
            </a:extLst>
          </p:cNvPr>
          <p:cNvSpPr txBox="1"/>
          <p:nvPr/>
        </p:nvSpPr>
        <p:spPr>
          <a:xfrm>
            <a:off x="621100" y="1410275"/>
            <a:ext cx="7816929" cy="3323987"/>
          </a:xfrm>
          <a:prstGeom prst="rect">
            <a:avLst/>
          </a:prstGeom>
          <a:noFill/>
        </p:spPr>
        <p:txBody>
          <a:bodyPr wrap="square" rtlCol="0">
            <a:spAutoFit/>
          </a:bodyPr>
          <a:lstStyle/>
          <a:p>
            <a:pPr algn="just"/>
            <a:r>
              <a:rPr lang="en-US" altLang="zh-TW" dirty="0">
                <a:solidFill>
                  <a:schemeClr val="tx1"/>
                </a:solidFill>
                <a:latin typeface="Montserrat" panose="020B0604020202020204" charset="0"/>
              </a:rPr>
              <a:t>Because a lot of people get distracted when studying, such as seeing a notice on their phone, so we created this website for those people who get easily distracted.</a:t>
            </a:r>
          </a:p>
          <a:p>
            <a:pPr algn="just"/>
            <a:r>
              <a:rPr lang="en-US" altLang="zh-TW" dirty="0">
                <a:solidFill>
                  <a:schemeClr val="tx1"/>
                </a:solidFill>
                <a:latin typeface="Montserrat" panose="020B0604020202020204" charset="0"/>
              </a:rPr>
              <a:t>So the idea is that by using a timer, you can focus on one activity for a specific length of time and then take a short rest before moving to the next one.</a:t>
            </a:r>
          </a:p>
          <a:p>
            <a:pPr algn="just">
              <a:lnSpc>
                <a:spcPct val="150000"/>
              </a:lnSpc>
            </a:pPr>
            <a:r>
              <a:rPr lang="en-US" altLang="zh-TW" dirty="0">
                <a:solidFill>
                  <a:schemeClr val="tx1"/>
                </a:solidFill>
                <a:latin typeface="Montserrat" panose="020B0604020202020204" charset="0"/>
              </a:rPr>
              <a:t>There are several benefits use this website for studying:</a:t>
            </a:r>
          </a:p>
          <a:p>
            <a:pPr algn="just"/>
            <a:endParaRPr lang="en-US" altLang="zh-TW" dirty="0">
              <a:solidFill>
                <a:schemeClr val="tx1"/>
              </a:solidFill>
              <a:latin typeface="Montserrat" panose="020B0604020202020204" charset="0"/>
            </a:endParaRPr>
          </a:p>
          <a:p>
            <a:pPr algn="just"/>
            <a:r>
              <a:rPr lang="en-US" altLang="zh-TW" dirty="0">
                <a:solidFill>
                  <a:schemeClr val="tx1"/>
                </a:solidFill>
                <a:latin typeface="Montserrat" panose="020B0604020202020204" charset="0"/>
              </a:rPr>
              <a:t>-Improved focus: Working in short duration allows you to stay focused on the subject at hand and avoiding distractions from other tasks or notifications.</a:t>
            </a:r>
          </a:p>
          <a:p>
            <a:pPr algn="just"/>
            <a:endParaRPr lang="en-US" altLang="zh-TW" dirty="0">
              <a:solidFill>
                <a:schemeClr val="tx1"/>
              </a:solidFill>
              <a:latin typeface="Montserrat" panose="020B0604020202020204" charset="0"/>
            </a:endParaRPr>
          </a:p>
          <a:p>
            <a:pPr algn="just"/>
            <a:r>
              <a:rPr lang="en-US" altLang="zh-TW" dirty="0">
                <a:solidFill>
                  <a:schemeClr val="tx1"/>
                </a:solidFill>
                <a:latin typeface="Montserrat" panose="020B0604020202020204" charset="0"/>
              </a:rPr>
              <a:t>-Increased productivity: helps you in make the most of your time by breaking down your task into smaller parts and having regular breaks to recharge.</a:t>
            </a:r>
          </a:p>
          <a:p>
            <a:pPr algn="just"/>
            <a:endParaRPr lang="en-US" altLang="zh-TW" dirty="0">
              <a:solidFill>
                <a:schemeClr val="tx1"/>
              </a:solidFill>
              <a:latin typeface="Montserrat" panose="020B0604020202020204" charset="0"/>
            </a:endParaRPr>
          </a:p>
          <a:p>
            <a:pPr algn="just"/>
            <a:r>
              <a:rPr lang="en-US" altLang="zh-TW" dirty="0">
                <a:solidFill>
                  <a:schemeClr val="tx1"/>
                </a:solidFill>
                <a:latin typeface="Montserrat" panose="020B0604020202020204" charset="0"/>
              </a:rPr>
              <a:t>-Reduced stress: You can avoid feeling overwhelmed and reduce  stress by reducing your task into smaller pieces and taking regular breaks.</a:t>
            </a:r>
            <a:endParaRPr lang="zh-TW" altLang="en-US" dirty="0">
              <a:solidFill>
                <a:schemeClr val="tx1"/>
              </a:solidFill>
              <a:latin typeface="Montserrat" panose="020B0604020202020204" charset="0"/>
            </a:endParaRPr>
          </a:p>
        </p:txBody>
      </p:sp>
      <p:sp>
        <p:nvSpPr>
          <p:cNvPr id="12" name="Google Shape;252;p25">
            <a:extLst>
              <a:ext uri="{FF2B5EF4-FFF2-40B4-BE49-F238E27FC236}">
                <a16:creationId xmlns:a16="http://schemas.microsoft.com/office/drawing/2014/main" id="{F825CE7A-4C0C-4854-9B96-2A467C3C9D3B}"/>
              </a:ext>
            </a:extLst>
          </p:cNvPr>
          <p:cNvSpPr/>
          <p:nvPr/>
        </p:nvSpPr>
        <p:spPr>
          <a:xfrm>
            <a:off x="8561874" y="2872750"/>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6422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C059-5F4F-4245-92FC-BF4FC27E43F7}"/>
              </a:ext>
            </a:extLst>
          </p:cNvPr>
          <p:cNvSpPr>
            <a:spLocks noGrp="1"/>
          </p:cNvSpPr>
          <p:nvPr>
            <p:ph type="title"/>
          </p:nvPr>
        </p:nvSpPr>
        <p:spPr>
          <a:xfrm>
            <a:off x="621150" y="498875"/>
            <a:ext cx="7901700" cy="800100"/>
          </a:xfrm>
        </p:spPr>
        <p:txBody>
          <a:bodyPr/>
          <a:lstStyle/>
          <a:p>
            <a:r>
              <a:rPr lang="en-US" altLang="zh-TW" dirty="0"/>
              <a:t>How it Works</a:t>
            </a:r>
            <a:endParaRPr lang="zh-TW" altLang="en-US" dirty="0"/>
          </a:p>
        </p:txBody>
      </p:sp>
      <p:sp>
        <p:nvSpPr>
          <p:cNvPr id="4" name="TextBox 3">
            <a:extLst>
              <a:ext uri="{FF2B5EF4-FFF2-40B4-BE49-F238E27FC236}">
                <a16:creationId xmlns:a16="http://schemas.microsoft.com/office/drawing/2014/main" id="{96C4E929-CFE6-49DA-8883-8D2E80BD5382}"/>
              </a:ext>
            </a:extLst>
          </p:cNvPr>
          <p:cNvSpPr txBox="1"/>
          <p:nvPr/>
        </p:nvSpPr>
        <p:spPr>
          <a:xfrm>
            <a:off x="594449" y="1298974"/>
            <a:ext cx="4791098" cy="2741867"/>
          </a:xfrm>
          <a:prstGeom prst="rect">
            <a:avLst/>
          </a:prstGeom>
          <a:noFill/>
        </p:spPr>
        <p:txBody>
          <a:bodyPr wrap="square" rtlCol="0">
            <a:spAutoFit/>
          </a:bodyPr>
          <a:lstStyle/>
          <a:p>
            <a:pPr algn="just"/>
            <a:r>
              <a:rPr lang="en-US" altLang="zh-TW" dirty="0">
                <a:solidFill>
                  <a:schemeClr val="tx1"/>
                </a:solidFill>
                <a:latin typeface="Montserrat" panose="020B0604020202020204" charset="0"/>
              </a:rPr>
              <a:t>Click Start, or write tasks and activities you wish to complete before clicking Start. After clicking start 25 minute concentration study, it will change to 5 minute break and every 50 minute study will receive 15 minute long break if you finished your tasks you can checkmark the checkbox or delete and if you close the website the list will still seem just as before.</a:t>
            </a:r>
          </a:p>
          <a:p>
            <a:pPr algn="just"/>
            <a:endParaRPr lang="en-US" altLang="zh-TW" dirty="0">
              <a:solidFill>
                <a:schemeClr val="tx1"/>
              </a:solidFill>
              <a:latin typeface="Montserrat" panose="020B0604020202020204" charset="0"/>
            </a:endParaRPr>
          </a:p>
          <a:p>
            <a:pPr algn="just"/>
            <a:r>
              <a:rPr lang="en-US" altLang="zh-TW" dirty="0">
                <a:solidFill>
                  <a:schemeClr val="tx1"/>
                </a:solidFill>
                <a:latin typeface="Montserrat" panose="020B0604020202020204" charset="0"/>
              </a:rPr>
              <a:t>If you prefer a longer break, you can select a 5 or 15-minute break. Once it is completed, I will switch to a 25-minute again.</a:t>
            </a:r>
            <a:endParaRPr lang="zh-TW" altLang="en-US" dirty="0">
              <a:solidFill>
                <a:schemeClr val="tx1"/>
              </a:solidFill>
              <a:latin typeface="Montserrat" panose="020B0604020202020204" charset="0"/>
            </a:endParaRPr>
          </a:p>
        </p:txBody>
      </p:sp>
      <p:grpSp>
        <p:nvGrpSpPr>
          <p:cNvPr id="5" name="Google Shape;317;p29">
            <a:extLst>
              <a:ext uri="{FF2B5EF4-FFF2-40B4-BE49-F238E27FC236}">
                <a16:creationId xmlns:a16="http://schemas.microsoft.com/office/drawing/2014/main" id="{4AC311D8-F971-43E7-8C87-797F2FEE174F}"/>
              </a:ext>
            </a:extLst>
          </p:cNvPr>
          <p:cNvGrpSpPr/>
          <p:nvPr/>
        </p:nvGrpSpPr>
        <p:grpSpPr>
          <a:xfrm>
            <a:off x="8561875" y="1266275"/>
            <a:ext cx="144000" cy="3342300"/>
            <a:chOff x="8561875" y="1266275"/>
            <a:chExt cx="144000" cy="3342300"/>
          </a:xfrm>
        </p:grpSpPr>
        <p:sp>
          <p:nvSpPr>
            <p:cNvPr id="6" name="Google Shape;318;p29">
              <a:extLst>
                <a:ext uri="{FF2B5EF4-FFF2-40B4-BE49-F238E27FC236}">
                  <a16:creationId xmlns:a16="http://schemas.microsoft.com/office/drawing/2014/main" id="{5E29F17D-EFFB-4AC0-9EF9-C24AA635651B}"/>
                </a:ext>
              </a:extLst>
            </p:cNvPr>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319;p29">
              <a:extLst>
                <a:ext uri="{FF2B5EF4-FFF2-40B4-BE49-F238E27FC236}">
                  <a16:creationId xmlns:a16="http://schemas.microsoft.com/office/drawing/2014/main" id="{35B30AE1-55EB-4FA8-8355-1AAB5C71AF91}"/>
                </a:ext>
              </a:extLst>
            </p:cNvPr>
            <p:cNvGrpSpPr/>
            <p:nvPr/>
          </p:nvGrpSpPr>
          <p:grpSpPr>
            <a:xfrm>
              <a:off x="8561875" y="1266275"/>
              <a:ext cx="144000" cy="144000"/>
              <a:chOff x="8561875" y="1266275"/>
              <a:chExt cx="144000" cy="144000"/>
            </a:xfrm>
          </p:grpSpPr>
          <p:sp>
            <p:nvSpPr>
              <p:cNvPr id="11" name="Google Shape;320;p29">
                <a:hlinkClick r:id="" action="ppaction://hlinkshowjump?jump=previousslide"/>
                <a:extLst>
                  <a:ext uri="{FF2B5EF4-FFF2-40B4-BE49-F238E27FC236}">
                    <a16:creationId xmlns:a16="http://schemas.microsoft.com/office/drawing/2014/main" id="{FAE09B0B-DE14-4427-B5C7-260921718A49}"/>
                  </a:ext>
                </a:extLst>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1;p29">
                <a:extLst>
                  <a:ext uri="{FF2B5EF4-FFF2-40B4-BE49-F238E27FC236}">
                    <a16:creationId xmlns:a16="http://schemas.microsoft.com/office/drawing/2014/main" id="{5B7395AF-33E1-4749-BBB6-63B15D2E6C58}"/>
                  </a:ext>
                </a:extLst>
              </p:cNvPr>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322;p29">
              <a:extLst>
                <a:ext uri="{FF2B5EF4-FFF2-40B4-BE49-F238E27FC236}">
                  <a16:creationId xmlns:a16="http://schemas.microsoft.com/office/drawing/2014/main" id="{5AEEFF66-0396-4244-BEC3-AA7017D4E468}"/>
                </a:ext>
              </a:extLst>
            </p:cNvPr>
            <p:cNvGrpSpPr/>
            <p:nvPr/>
          </p:nvGrpSpPr>
          <p:grpSpPr>
            <a:xfrm>
              <a:off x="8561875" y="4464575"/>
              <a:ext cx="144000" cy="144000"/>
              <a:chOff x="8561875" y="4464575"/>
              <a:chExt cx="144000" cy="144000"/>
            </a:xfrm>
          </p:grpSpPr>
          <p:sp>
            <p:nvSpPr>
              <p:cNvPr id="9" name="Google Shape;323;p29">
                <a:hlinkClick r:id="" action="ppaction://hlinkshowjump?jump=nextslide"/>
                <a:extLst>
                  <a:ext uri="{FF2B5EF4-FFF2-40B4-BE49-F238E27FC236}">
                    <a16:creationId xmlns:a16="http://schemas.microsoft.com/office/drawing/2014/main" id="{D68634A0-523F-448A-A611-C62509D34E16}"/>
                  </a:ext>
                </a:extLst>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4;p29">
                <a:extLst>
                  <a:ext uri="{FF2B5EF4-FFF2-40B4-BE49-F238E27FC236}">
                    <a16:creationId xmlns:a16="http://schemas.microsoft.com/office/drawing/2014/main" id="{C4E8B0AA-A217-4A61-92F0-1C910D37FAB1}"/>
                  </a:ext>
                </a:extLst>
              </p:cNvPr>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5" name="Picture 14">
            <a:extLst>
              <a:ext uri="{FF2B5EF4-FFF2-40B4-BE49-F238E27FC236}">
                <a16:creationId xmlns:a16="http://schemas.microsoft.com/office/drawing/2014/main" id="{8756B877-5B74-42C8-A639-C31B6A1C6B10}"/>
              </a:ext>
            </a:extLst>
          </p:cNvPr>
          <p:cNvPicPr>
            <a:picLocks noChangeAspect="1"/>
          </p:cNvPicPr>
          <p:nvPr/>
        </p:nvPicPr>
        <p:blipFill rotWithShape="1">
          <a:blip r:embed="rId2"/>
          <a:srcRect l="10782" t="7972" r="12642" b="14581"/>
          <a:stretch/>
        </p:blipFill>
        <p:spPr>
          <a:xfrm>
            <a:off x="5639747" y="1021115"/>
            <a:ext cx="2521324" cy="3297583"/>
          </a:xfrm>
          <a:prstGeom prst="rect">
            <a:avLst/>
          </a:prstGeom>
        </p:spPr>
      </p:pic>
      <p:sp>
        <p:nvSpPr>
          <p:cNvPr id="16" name="Google Shape;252;p25">
            <a:extLst>
              <a:ext uri="{FF2B5EF4-FFF2-40B4-BE49-F238E27FC236}">
                <a16:creationId xmlns:a16="http://schemas.microsoft.com/office/drawing/2014/main" id="{0AA29D35-6A67-421A-BB31-3100B55DA27F}"/>
              </a:ext>
            </a:extLst>
          </p:cNvPr>
          <p:cNvSpPr/>
          <p:nvPr/>
        </p:nvSpPr>
        <p:spPr>
          <a:xfrm>
            <a:off x="8561873" y="3163311"/>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624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A13C-B8E6-4628-B1AD-1BA84F516973}"/>
              </a:ext>
            </a:extLst>
          </p:cNvPr>
          <p:cNvSpPr>
            <a:spLocks noGrp="1"/>
          </p:cNvSpPr>
          <p:nvPr>
            <p:ph type="title"/>
          </p:nvPr>
        </p:nvSpPr>
        <p:spPr>
          <a:xfrm>
            <a:off x="621150" y="498875"/>
            <a:ext cx="7901700" cy="800100"/>
          </a:xfrm>
        </p:spPr>
        <p:txBody>
          <a:bodyPr/>
          <a:lstStyle/>
          <a:p>
            <a:r>
              <a:rPr lang="en-US" altLang="zh-TW" dirty="0"/>
              <a:t>Website Characteristic</a:t>
            </a:r>
            <a:endParaRPr lang="zh-TW" altLang="en-US" dirty="0"/>
          </a:p>
        </p:txBody>
      </p:sp>
      <p:grpSp>
        <p:nvGrpSpPr>
          <p:cNvPr id="3" name="Google Shape;317;p29">
            <a:extLst>
              <a:ext uri="{FF2B5EF4-FFF2-40B4-BE49-F238E27FC236}">
                <a16:creationId xmlns:a16="http://schemas.microsoft.com/office/drawing/2014/main" id="{51FD8C71-C86C-4441-ADE9-2876703F8212}"/>
              </a:ext>
            </a:extLst>
          </p:cNvPr>
          <p:cNvGrpSpPr/>
          <p:nvPr/>
        </p:nvGrpSpPr>
        <p:grpSpPr>
          <a:xfrm>
            <a:off x="8561875" y="1266275"/>
            <a:ext cx="144000" cy="3342300"/>
            <a:chOff x="8561875" y="1266275"/>
            <a:chExt cx="144000" cy="3342300"/>
          </a:xfrm>
        </p:grpSpPr>
        <p:sp>
          <p:nvSpPr>
            <p:cNvPr id="4" name="Google Shape;318;p29">
              <a:extLst>
                <a:ext uri="{FF2B5EF4-FFF2-40B4-BE49-F238E27FC236}">
                  <a16:creationId xmlns:a16="http://schemas.microsoft.com/office/drawing/2014/main" id="{7229232E-3F5C-40E1-9FCC-A3ED8D95F07B}"/>
                </a:ext>
              </a:extLst>
            </p:cNvPr>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19;p29">
              <a:extLst>
                <a:ext uri="{FF2B5EF4-FFF2-40B4-BE49-F238E27FC236}">
                  <a16:creationId xmlns:a16="http://schemas.microsoft.com/office/drawing/2014/main" id="{7AA410D8-3FB9-48B5-A300-69CF2F87D666}"/>
                </a:ext>
              </a:extLst>
            </p:cNvPr>
            <p:cNvGrpSpPr/>
            <p:nvPr/>
          </p:nvGrpSpPr>
          <p:grpSpPr>
            <a:xfrm>
              <a:off x="8561875" y="1266275"/>
              <a:ext cx="144000" cy="144000"/>
              <a:chOff x="8561875" y="1266275"/>
              <a:chExt cx="144000" cy="144000"/>
            </a:xfrm>
          </p:grpSpPr>
          <p:sp>
            <p:nvSpPr>
              <p:cNvPr id="9" name="Google Shape;320;p29">
                <a:hlinkClick r:id="" action="ppaction://hlinkshowjump?jump=previousslide"/>
                <a:extLst>
                  <a:ext uri="{FF2B5EF4-FFF2-40B4-BE49-F238E27FC236}">
                    <a16:creationId xmlns:a16="http://schemas.microsoft.com/office/drawing/2014/main" id="{3D6C0D92-EDD7-41F4-87C7-6050482B97AC}"/>
                  </a:ext>
                </a:extLst>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1;p29">
                <a:extLst>
                  <a:ext uri="{FF2B5EF4-FFF2-40B4-BE49-F238E27FC236}">
                    <a16:creationId xmlns:a16="http://schemas.microsoft.com/office/drawing/2014/main" id="{438B54D8-987E-44C7-8A14-4BF4EB9EFDEB}"/>
                  </a:ext>
                </a:extLst>
              </p:cNvPr>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22;p29">
              <a:extLst>
                <a:ext uri="{FF2B5EF4-FFF2-40B4-BE49-F238E27FC236}">
                  <a16:creationId xmlns:a16="http://schemas.microsoft.com/office/drawing/2014/main" id="{6712D878-903F-449A-A35B-BB01416B14FD}"/>
                </a:ext>
              </a:extLst>
            </p:cNvPr>
            <p:cNvGrpSpPr/>
            <p:nvPr/>
          </p:nvGrpSpPr>
          <p:grpSpPr>
            <a:xfrm>
              <a:off x="8561875" y="4464575"/>
              <a:ext cx="144000" cy="144000"/>
              <a:chOff x="8561875" y="4464575"/>
              <a:chExt cx="144000" cy="144000"/>
            </a:xfrm>
          </p:grpSpPr>
          <p:sp>
            <p:nvSpPr>
              <p:cNvPr id="7" name="Google Shape;323;p29">
                <a:hlinkClick r:id="" action="ppaction://hlinkshowjump?jump=nextslide"/>
                <a:extLst>
                  <a:ext uri="{FF2B5EF4-FFF2-40B4-BE49-F238E27FC236}">
                    <a16:creationId xmlns:a16="http://schemas.microsoft.com/office/drawing/2014/main" id="{F7767143-1806-450C-8749-B62E2EB46B2D}"/>
                  </a:ext>
                </a:extLst>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4;p29">
                <a:extLst>
                  <a:ext uri="{FF2B5EF4-FFF2-40B4-BE49-F238E27FC236}">
                    <a16:creationId xmlns:a16="http://schemas.microsoft.com/office/drawing/2014/main" id="{B138E165-F7C2-429A-81C6-8A5070CE618A}"/>
                  </a:ext>
                </a:extLst>
              </p:cNvPr>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6E70900B-1AD6-43C4-BF48-F611F76262B6}"/>
              </a:ext>
            </a:extLst>
          </p:cNvPr>
          <p:cNvSpPr txBox="1"/>
          <p:nvPr/>
        </p:nvSpPr>
        <p:spPr>
          <a:xfrm>
            <a:off x="621150" y="2665184"/>
            <a:ext cx="6673879" cy="984885"/>
          </a:xfrm>
          <a:prstGeom prst="rect">
            <a:avLst/>
          </a:prstGeom>
          <a:noFill/>
        </p:spPr>
        <p:txBody>
          <a:bodyPr wrap="square" rtlCol="0">
            <a:spAutoFit/>
          </a:bodyPr>
          <a:lstStyle/>
          <a:p>
            <a:pPr marL="285750" indent="-285750">
              <a:buClr>
                <a:schemeClr val="accent3"/>
              </a:buClr>
              <a:buFont typeface="Wingdings" panose="05000000000000000000" pitchFamily="2" charset="2"/>
              <a:buChar char="u"/>
            </a:pPr>
            <a:r>
              <a:rPr lang="en-US" altLang="zh-TW" sz="1600" dirty="0">
                <a:solidFill>
                  <a:schemeClr val="accent2"/>
                </a:solidFill>
                <a:latin typeface="Montserrat" panose="020B0604020202020204" charset="0"/>
              </a:rPr>
              <a:t>Light and Dark mode</a:t>
            </a:r>
          </a:p>
          <a:p>
            <a:pPr marL="285750" indent="-285750" algn="just">
              <a:buClr>
                <a:schemeClr val="bg2"/>
              </a:buClr>
              <a:buFont typeface="Wingdings" panose="05000000000000000000" pitchFamily="2" charset="2"/>
              <a:buChar char="n"/>
            </a:pPr>
            <a:r>
              <a:rPr lang="en-US" altLang="zh-TW" dirty="0">
                <a:solidFill>
                  <a:schemeClr val="accent2"/>
                </a:solidFill>
                <a:latin typeface="Montserrat" panose="020B0604020202020204" charset="0"/>
              </a:rPr>
              <a:t>Light mode can display information in a clearer and more visual way.</a:t>
            </a:r>
          </a:p>
          <a:p>
            <a:pPr marL="285750" indent="-285750" algn="just">
              <a:buClr>
                <a:schemeClr val="bg2"/>
              </a:buClr>
              <a:buFont typeface="Wingdings" panose="05000000000000000000" pitchFamily="2" charset="2"/>
              <a:buChar char="n"/>
            </a:pPr>
            <a:r>
              <a:rPr lang="en-US" altLang="zh-TW" dirty="0">
                <a:solidFill>
                  <a:schemeClr val="accent2"/>
                </a:solidFill>
                <a:latin typeface="Montserrat" panose="020B0604020202020204" charset="0"/>
              </a:rPr>
              <a:t>Dark mode can be used to keep your partner sleeping without disturbing him or light mode is too bright for you.</a:t>
            </a:r>
          </a:p>
        </p:txBody>
      </p:sp>
      <p:sp>
        <p:nvSpPr>
          <p:cNvPr id="12" name="TextBox 11">
            <a:extLst>
              <a:ext uri="{FF2B5EF4-FFF2-40B4-BE49-F238E27FC236}">
                <a16:creationId xmlns:a16="http://schemas.microsoft.com/office/drawing/2014/main" id="{178C18CB-F181-49A7-9D78-AAE70D31AB98}"/>
              </a:ext>
            </a:extLst>
          </p:cNvPr>
          <p:cNvSpPr txBox="1"/>
          <p:nvPr/>
        </p:nvSpPr>
        <p:spPr>
          <a:xfrm>
            <a:off x="621150" y="1566581"/>
            <a:ext cx="5645179" cy="830997"/>
          </a:xfrm>
          <a:prstGeom prst="rect">
            <a:avLst/>
          </a:prstGeom>
          <a:noFill/>
        </p:spPr>
        <p:txBody>
          <a:bodyPr wrap="square" rtlCol="0">
            <a:spAutoFit/>
          </a:bodyPr>
          <a:lstStyle/>
          <a:p>
            <a:pPr marL="285750" indent="-285750">
              <a:buClr>
                <a:schemeClr val="accent6"/>
              </a:buClr>
              <a:buFont typeface="Wingdings" panose="05000000000000000000" pitchFamily="2" charset="2"/>
              <a:buChar char="u"/>
            </a:pPr>
            <a:r>
              <a:rPr lang="en-US" altLang="zh-TW" sz="1600" dirty="0">
                <a:solidFill>
                  <a:schemeClr val="tx1"/>
                </a:solidFill>
                <a:latin typeface="Montserrat" panose="020B0604020202020204" charset="0"/>
              </a:rPr>
              <a:t>To Do list</a:t>
            </a:r>
          </a:p>
          <a:p>
            <a:pPr marL="285750" indent="-285750">
              <a:buClr>
                <a:schemeClr val="bg2"/>
              </a:buClr>
              <a:buFont typeface="Wingdings" panose="05000000000000000000" pitchFamily="2" charset="2"/>
              <a:buChar char="n"/>
            </a:pPr>
            <a:r>
              <a:rPr lang="en-US" altLang="zh-TW" sz="1600" dirty="0">
                <a:solidFill>
                  <a:schemeClr val="tx1"/>
                </a:solidFill>
                <a:latin typeface="Montserrat" panose="020B0604020202020204" charset="0"/>
              </a:rPr>
              <a:t>If you reload the page, the To Do List will be saved in local storage.</a:t>
            </a:r>
            <a:endParaRPr lang="zh-TW" altLang="en-US" sz="1600" dirty="0">
              <a:solidFill>
                <a:schemeClr val="tx1"/>
              </a:solidFill>
              <a:latin typeface="Montserrat" panose="020B0604020202020204" charset="0"/>
            </a:endParaRPr>
          </a:p>
        </p:txBody>
      </p:sp>
      <p:sp>
        <p:nvSpPr>
          <p:cNvPr id="13" name="Google Shape;252;p25">
            <a:extLst>
              <a:ext uri="{FF2B5EF4-FFF2-40B4-BE49-F238E27FC236}">
                <a16:creationId xmlns:a16="http://schemas.microsoft.com/office/drawing/2014/main" id="{34C4E288-3B6E-47ED-92D3-32B190252C42}"/>
              </a:ext>
            </a:extLst>
          </p:cNvPr>
          <p:cNvSpPr/>
          <p:nvPr/>
        </p:nvSpPr>
        <p:spPr>
          <a:xfrm>
            <a:off x="8561873" y="3457023"/>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753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53841-E0B7-48B8-8EC5-CB3F3939289B}"/>
              </a:ext>
            </a:extLst>
          </p:cNvPr>
          <p:cNvSpPr>
            <a:spLocks noGrp="1"/>
          </p:cNvSpPr>
          <p:nvPr>
            <p:ph type="title"/>
          </p:nvPr>
        </p:nvSpPr>
        <p:spPr>
          <a:xfrm>
            <a:off x="632011" y="498875"/>
            <a:ext cx="7901700" cy="800100"/>
          </a:xfrm>
        </p:spPr>
        <p:txBody>
          <a:bodyPr/>
          <a:lstStyle/>
          <a:p>
            <a:r>
              <a:rPr lang="en-US" altLang="zh-TW" dirty="0"/>
              <a:t>Work Distribution</a:t>
            </a:r>
            <a:endParaRPr lang="zh-TW" altLang="en-US" dirty="0"/>
          </a:p>
        </p:txBody>
      </p:sp>
      <p:grpSp>
        <p:nvGrpSpPr>
          <p:cNvPr id="3" name="Google Shape;317;p29">
            <a:extLst>
              <a:ext uri="{FF2B5EF4-FFF2-40B4-BE49-F238E27FC236}">
                <a16:creationId xmlns:a16="http://schemas.microsoft.com/office/drawing/2014/main" id="{81B78293-40FE-4F50-8175-6571BCD2570E}"/>
              </a:ext>
            </a:extLst>
          </p:cNvPr>
          <p:cNvGrpSpPr/>
          <p:nvPr/>
        </p:nvGrpSpPr>
        <p:grpSpPr>
          <a:xfrm>
            <a:off x="8561875" y="1266275"/>
            <a:ext cx="144000" cy="3342300"/>
            <a:chOff x="8561875" y="1266275"/>
            <a:chExt cx="144000" cy="3342300"/>
          </a:xfrm>
        </p:grpSpPr>
        <p:sp>
          <p:nvSpPr>
            <p:cNvPr id="4" name="Google Shape;318;p29">
              <a:extLst>
                <a:ext uri="{FF2B5EF4-FFF2-40B4-BE49-F238E27FC236}">
                  <a16:creationId xmlns:a16="http://schemas.microsoft.com/office/drawing/2014/main" id="{12955274-6371-460F-A830-C19F142AC2B2}"/>
                </a:ext>
              </a:extLst>
            </p:cNvPr>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19;p29">
              <a:extLst>
                <a:ext uri="{FF2B5EF4-FFF2-40B4-BE49-F238E27FC236}">
                  <a16:creationId xmlns:a16="http://schemas.microsoft.com/office/drawing/2014/main" id="{615F8320-A85F-4F7D-A107-8BA39B181E7C}"/>
                </a:ext>
              </a:extLst>
            </p:cNvPr>
            <p:cNvGrpSpPr/>
            <p:nvPr/>
          </p:nvGrpSpPr>
          <p:grpSpPr>
            <a:xfrm>
              <a:off x="8561875" y="1266275"/>
              <a:ext cx="144000" cy="144000"/>
              <a:chOff x="8561875" y="1266275"/>
              <a:chExt cx="144000" cy="144000"/>
            </a:xfrm>
          </p:grpSpPr>
          <p:sp>
            <p:nvSpPr>
              <p:cNvPr id="9" name="Google Shape;320;p29">
                <a:hlinkClick r:id="" action="ppaction://hlinkshowjump?jump=previousslide"/>
                <a:extLst>
                  <a:ext uri="{FF2B5EF4-FFF2-40B4-BE49-F238E27FC236}">
                    <a16:creationId xmlns:a16="http://schemas.microsoft.com/office/drawing/2014/main" id="{7072FDAB-2F3E-40C1-A0A9-84A8A5C0D681}"/>
                  </a:ext>
                </a:extLst>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1;p29">
                <a:extLst>
                  <a:ext uri="{FF2B5EF4-FFF2-40B4-BE49-F238E27FC236}">
                    <a16:creationId xmlns:a16="http://schemas.microsoft.com/office/drawing/2014/main" id="{A93C0028-A7F5-400E-B7E1-0398968F1210}"/>
                  </a:ext>
                </a:extLst>
              </p:cNvPr>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22;p29">
              <a:extLst>
                <a:ext uri="{FF2B5EF4-FFF2-40B4-BE49-F238E27FC236}">
                  <a16:creationId xmlns:a16="http://schemas.microsoft.com/office/drawing/2014/main" id="{442C0DF1-8806-4094-B859-22F086BA3A3B}"/>
                </a:ext>
              </a:extLst>
            </p:cNvPr>
            <p:cNvGrpSpPr/>
            <p:nvPr/>
          </p:nvGrpSpPr>
          <p:grpSpPr>
            <a:xfrm>
              <a:off x="8561875" y="4464575"/>
              <a:ext cx="144000" cy="144000"/>
              <a:chOff x="8561875" y="4464575"/>
              <a:chExt cx="144000" cy="144000"/>
            </a:xfrm>
          </p:grpSpPr>
          <p:sp>
            <p:nvSpPr>
              <p:cNvPr id="7" name="Google Shape;323;p29">
                <a:hlinkClick r:id="" action="ppaction://hlinkshowjump?jump=nextslide"/>
                <a:extLst>
                  <a:ext uri="{FF2B5EF4-FFF2-40B4-BE49-F238E27FC236}">
                    <a16:creationId xmlns:a16="http://schemas.microsoft.com/office/drawing/2014/main" id="{811C567D-A0E7-42A5-B3A3-8052BB4DB787}"/>
                  </a:ext>
                </a:extLst>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4;p29">
                <a:extLst>
                  <a:ext uri="{FF2B5EF4-FFF2-40B4-BE49-F238E27FC236}">
                    <a16:creationId xmlns:a16="http://schemas.microsoft.com/office/drawing/2014/main" id="{346A5567-44E5-42E9-B060-D88BD504A582}"/>
                  </a:ext>
                </a:extLst>
              </p:cNvPr>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B654054F-8149-40C6-B858-7AF497E25D2B}"/>
              </a:ext>
            </a:extLst>
          </p:cNvPr>
          <p:cNvSpPr txBox="1"/>
          <p:nvPr/>
        </p:nvSpPr>
        <p:spPr>
          <a:xfrm>
            <a:off x="652182" y="2521087"/>
            <a:ext cx="5916706" cy="1323439"/>
          </a:xfrm>
          <a:prstGeom prst="rect">
            <a:avLst/>
          </a:prstGeom>
          <a:noFill/>
        </p:spPr>
        <p:txBody>
          <a:bodyPr wrap="square" rtlCol="0">
            <a:spAutoFit/>
          </a:bodyPr>
          <a:lstStyle/>
          <a:p>
            <a:pPr>
              <a:buClr>
                <a:schemeClr val="tx1"/>
              </a:buClr>
            </a:pPr>
            <a:r>
              <a:rPr lang="en-US" altLang="zh-TW" sz="1600" dirty="0">
                <a:solidFill>
                  <a:schemeClr val="tx1"/>
                </a:solidFill>
              </a:rPr>
              <a:t>01057057-</a:t>
            </a:r>
            <a:r>
              <a:rPr lang="zh-TW" altLang="en-US" sz="1600" dirty="0">
                <a:solidFill>
                  <a:schemeClr val="tx1"/>
                </a:solidFill>
              </a:rPr>
              <a:t>蔡金保</a:t>
            </a:r>
            <a:endParaRPr lang="en-US" altLang="zh-TW" sz="1600" dirty="0">
              <a:solidFill>
                <a:schemeClr val="tx1"/>
              </a:solidFill>
            </a:endParaRPr>
          </a:p>
          <a:p>
            <a:pPr marL="285750" indent="-285750">
              <a:buClr>
                <a:schemeClr val="tx1"/>
              </a:buClr>
              <a:buFont typeface="Wingdings" panose="05000000000000000000" pitchFamily="2" charset="2"/>
              <a:buChar char="n"/>
            </a:pPr>
            <a:r>
              <a:rPr lang="en-US" altLang="zh-TW" sz="1600" dirty="0">
                <a:solidFill>
                  <a:schemeClr val="tx1"/>
                </a:solidFill>
              </a:rPr>
              <a:t>To do List</a:t>
            </a:r>
          </a:p>
          <a:p>
            <a:pPr marL="285750" indent="-285750">
              <a:buClr>
                <a:schemeClr val="tx1"/>
              </a:buClr>
              <a:buFont typeface="Wingdings" panose="05000000000000000000" pitchFamily="2" charset="2"/>
              <a:buChar char="n"/>
            </a:pPr>
            <a:r>
              <a:rPr lang="en-US" altLang="zh-TW" sz="1600" dirty="0">
                <a:solidFill>
                  <a:schemeClr val="tx1"/>
                </a:solidFill>
              </a:rPr>
              <a:t>Light and Dark mode</a:t>
            </a:r>
          </a:p>
          <a:p>
            <a:pPr marL="285750" indent="-285750">
              <a:buClr>
                <a:schemeClr val="tx1"/>
              </a:buClr>
              <a:buFont typeface="Wingdings" panose="05000000000000000000" pitchFamily="2" charset="2"/>
              <a:buChar char="n"/>
            </a:pPr>
            <a:r>
              <a:rPr lang="en-US" altLang="zh-TW" sz="1600" dirty="0">
                <a:solidFill>
                  <a:schemeClr val="tx1"/>
                </a:solidFill>
              </a:rPr>
              <a:t>Initial page</a:t>
            </a:r>
          </a:p>
          <a:p>
            <a:pPr marL="285750" indent="-285750">
              <a:buClr>
                <a:schemeClr val="tx1"/>
              </a:buClr>
              <a:buFont typeface="Wingdings" panose="05000000000000000000" pitchFamily="2" charset="2"/>
              <a:buChar char="n"/>
            </a:pPr>
            <a:r>
              <a:rPr lang="en-US" altLang="zh-TW" sz="1600" dirty="0">
                <a:solidFill>
                  <a:schemeClr val="tx1"/>
                </a:solidFill>
              </a:rPr>
              <a:t>PPT</a:t>
            </a:r>
          </a:p>
        </p:txBody>
      </p:sp>
      <p:sp>
        <p:nvSpPr>
          <p:cNvPr id="22" name="Rectangle 21">
            <a:extLst>
              <a:ext uri="{FF2B5EF4-FFF2-40B4-BE49-F238E27FC236}">
                <a16:creationId xmlns:a16="http://schemas.microsoft.com/office/drawing/2014/main" id="{FB611508-2697-4830-AD65-C2D16F5A1FDB}"/>
              </a:ext>
            </a:extLst>
          </p:cNvPr>
          <p:cNvSpPr/>
          <p:nvPr/>
        </p:nvSpPr>
        <p:spPr>
          <a:xfrm>
            <a:off x="652182" y="1562675"/>
            <a:ext cx="4773706" cy="584775"/>
          </a:xfrm>
          <a:prstGeom prst="rect">
            <a:avLst/>
          </a:prstGeom>
        </p:spPr>
        <p:txBody>
          <a:bodyPr wrap="square">
            <a:spAutoFit/>
          </a:bodyPr>
          <a:lstStyle/>
          <a:p>
            <a:pPr lvl="0"/>
            <a:r>
              <a:rPr lang="en-US" altLang="zh-TW" sz="1600" dirty="0">
                <a:solidFill>
                  <a:schemeClr val="accent2"/>
                </a:solidFill>
              </a:rPr>
              <a:t>01057030-</a:t>
            </a:r>
            <a:r>
              <a:rPr lang="zh-TW" altLang="en-US" sz="1600" dirty="0">
                <a:solidFill>
                  <a:schemeClr val="accent2"/>
                </a:solidFill>
              </a:rPr>
              <a:t>羅啟軒</a:t>
            </a:r>
          </a:p>
          <a:p>
            <a:pPr marL="285750" indent="-285750">
              <a:buClr>
                <a:schemeClr val="tx1"/>
              </a:buClr>
              <a:buFont typeface="Wingdings" panose="05000000000000000000" pitchFamily="2" charset="2"/>
              <a:buChar char="n"/>
            </a:pPr>
            <a:r>
              <a:rPr lang="en-US" altLang="zh-TW" sz="1600" dirty="0">
                <a:solidFill>
                  <a:schemeClr val="tx1"/>
                </a:solidFill>
              </a:rPr>
              <a:t>Study Timer</a:t>
            </a:r>
          </a:p>
        </p:txBody>
      </p:sp>
      <p:sp>
        <p:nvSpPr>
          <p:cNvPr id="23" name="Google Shape;252;p25">
            <a:extLst>
              <a:ext uri="{FF2B5EF4-FFF2-40B4-BE49-F238E27FC236}">
                <a16:creationId xmlns:a16="http://schemas.microsoft.com/office/drawing/2014/main" id="{824F3F1E-FC29-4AC3-A10A-8360C3AED5C1}"/>
              </a:ext>
            </a:extLst>
          </p:cNvPr>
          <p:cNvSpPr/>
          <p:nvPr/>
        </p:nvSpPr>
        <p:spPr>
          <a:xfrm>
            <a:off x="8561873" y="3750735"/>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5797878"/>
      </p:ext>
    </p:extLst>
  </p:cSld>
  <p:clrMapOvr>
    <a:masterClrMapping/>
  </p:clrMapOvr>
</p:sld>
</file>

<file path=ppt/theme/theme1.xml><?xml version="1.0" encoding="utf-8"?>
<a:theme xmlns:a="http://schemas.openxmlformats.org/drawingml/2006/main" name="Software Developer Portfolio by Slidesgo">
  <a:themeElements>
    <a:clrScheme name="Simple Light">
      <a:dk1>
        <a:srgbClr val="FFFFFF"/>
      </a:dk1>
      <a:lt1>
        <a:srgbClr val="666666"/>
      </a:lt1>
      <a:dk2>
        <a:srgbClr val="000000"/>
      </a:dk2>
      <a:lt2>
        <a:srgbClr val="0015FF"/>
      </a:lt2>
      <a:accent1>
        <a:srgbClr val="BDD918"/>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502</Words>
  <Application>Microsoft Office PowerPoint</Application>
  <PresentationFormat>On-screen Show (16:9)</PresentationFormat>
  <Paragraphs>47</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Montserrat</vt:lpstr>
      <vt:lpstr>Crimson Text</vt:lpstr>
      <vt:lpstr>Arial</vt:lpstr>
      <vt:lpstr>VT323</vt:lpstr>
      <vt:lpstr>Wingdings</vt:lpstr>
      <vt:lpstr>Software Developer Portfolio by Slidesgo</vt:lpstr>
      <vt:lpstr>Study Timer Final Project</vt:lpstr>
      <vt:lpstr>Table of contents</vt:lpstr>
      <vt:lpstr>Project 01</vt:lpstr>
      <vt:lpstr>Project 02</vt:lpstr>
      <vt:lpstr>Initial Page</vt:lpstr>
      <vt:lpstr>Why did we create this website?</vt:lpstr>
      <vt:lpstr>How it Works</vt:lpstr>
      <vt:lpstr>Website Characteristic</vt:lpstr>
      <vt:lpstr>Work Distribution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Project</dc:title>
  <dc:creator>Mu Futa</dc:creator>
  <cp:lastModifiedBy>蔡金保</cp:lastModifiedBy>
  <cp:revision>13</cp:revision>
  <dcterms:modified xsi:type="dcterms:W3CDTF">2022-12-26T17:52:16Z</dcterms:modified>
</cp:coreProperties>
</file>