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Montserrat" panose="020B0604020202020204" charset="0"/>
      <p:regular r:id="rId17"/>
      <p:bold r:id="rId18"/>
      <p:italic r:id="rId19"/>
      <p:boldItalic r:id="rId20"/>
    </p:embeddedFont>
    <p:embeddedFont>
      <p:font typeface="VT323"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01057057kim.github.io/Final-Project/Index.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70B655DE-BFF6-4772-9D46-7A7B217AE92A}"/>
              </a:ext>
            </a:extLst>
          </p:cNvPr>
          <p:cNvSpPr/>
          <p:nvPr/>
        </p:nvSpPr>
        <p:spPr>
          <a:xfrm>
            <a:off x="8561873" y="4040310"/>
            <a:ext cx="138525" cy="42426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4699746" y="1571256"/>
            <a:ext cx="3177424" cy="1077218"/>
          </a:xfrm>
          <a:prstGeom prst="rect">
            <a:avLst/>
          </a:prstGeom>
          <a:noFill/>
        </p:spPr>
        <p:txBody>
          <a:bodyPr wrap="square" rtlCol="0">
            <a:spAutoFit/>
          </a:bodyPr>
          <a:lstStyle/>
          <a:p>
            <a:pPr>
              <a:buClr>
                <a:schemeClr val="tx1"/>
              </a:buClr>
            </a:pPr>
            <a:r>
              <a:rPr lang="en-US" altLang="zh-TW" sz="1600" dirty="0">
                <a:solidFill>
                  <a:schemeClr val="tx1"/>
                </a:solidFill>
                <a:latin typeface="Montserrat" panose="020B0604020202020204" charset="0"/>
              </a:rPr>
              <a:t>01057057-</a:t>
            </a:r>
            <a:r>
              <a:rPr lang="zh-TW" altLang="en-US" sz="1600" dirty="0">
                <a:solidFill>
                  <a:schemeClr val="tx1"/>
                </a:solidFill>
                <a:latin typeface="Montserrat" panose="020B0604020202020204" charset="0"/>
              </a:rPr>
              <a:t>蔡金保</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To do List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Light and Dark mode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Initial page</a:t>
            </a:r>
          </a:p>
        </p:txBody>
      </p:sp>
      <p:sp>
        <p:nvSpPr>
          <p:cNvPr id="22" name="Rectangle 21">
            <a:extLst>
              <a:ext uri="{FF2B5EF4-FFF2-40B4-BE49-F238E27FC236}">
                <a16:creationId xmlns:a16="http://schemas.microsoft.com/office/drawing/2014/main" id="{FB611508-2697-4830-AD65-C2D16F5A1FDB}"/>
              </a:ext>
            </a:extLst>
          </p:cNvPr>
          <p:cNvSpPr/>
          <p:nvPr/>
        </p:nvSpPr>
        <p:spPr>
          <a:xfrm>
            <a:off x="1055594" y="1571256"/>
            <a:ext cx="4773706" cy="1077218"/>
          </a:xfrm>
          <a:prstGeom prst="rect">
            <a:avLst/>
          </a:prstGeom>
        </p:spPr>
        <p:txBody>
          <a:bodyPr wrap="square">
            <a:spAutoFit/>
          </a:bodyPr>
          <a:lstStyle/>
          <a:p>
            <a:pPr lvl="0"/>
            <a:r>
              <a:rPr lang="en-US" altLang="zh-TW" sz="1600" dirty="0">
                <a:solidFill>
                  <a:schemeClr val="accent2"/>
                </a:solidFill>
                <a:latin typeface="Montserrat" panose="020B0604020202020204" charset="0"/>
              </a:rPr>
              <a:t>01057030-</a:t>
            </a:r>
            <a:r>
              <a:rPr lang="zh-TW" altLang="en-US" sz="1600" dirty="0">
                <a:solidFill>
                  <a:schemeClr val="accent2"/>
                </a:solidFill>
                <a:latin typeface="Montserrat" panose="020B0604020202020204" charset="0"/>
              </a:rPr>
              <a:t>羅啟軒</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Study Timer</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PPT</a:t>
            </a: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A837B50-4138-468A-B004-4D59A3213C57}"/>
              </a:ext>
            </a:extLst>
          </p:cNvPr>
          <p:cNvSpPr txBox="1"/>
          <p:nvPr/>
        </p:nvSpPr>
        <p:spPr>
          <a:xfrm>
            <a:off x="871253" y="3454356"/>
            <a:ext cx="7005917" cy="307777"/>
          </a:xfrm>
          <a:prstGeom prst="rect">
            <a:avLst/>
          </a:prstGeom>
          <a:noFill/>
        </p:spPr>
        <p:txBody>
          <a:bodyPr wrap="square" rtlCol="0">
            <a:spAutoFit/>
          </a:bodyPr>
          <a:lstStyle/>
          <a:p>
            <a:r>
              <a:rPr lang="en-US" altLang="zh-TW" dirty="0">
                <a:solidFill>
                  <a:schemeClr val="tx1"/>
                </a:solidFill>
                <a:latin typeface="Montserrat" panose="020B0604020202020204" charset="0"/>
              </a:rPr>
              <a:t>Link Website : </a:t>
            </a:r>
            <a:r>
              <a:rPr lang="en-US" altLang="zh-TW" dirty="0">
                <a:solidFill>
                  <a:schemeClr val="tx1"/>
                </a:solidFill>
                <a:latin typeface="Montserrat" panose="020B0604020202020204" charset="0"/>
                <a:hlinkClick r:id="rId2"/>
              </a:rPr>
              <a:t>https://01057057kim.github.io/Final-Project/Index.html</a:t>
            </a:r>
            <a:r>
              <a:rPr lang="en-US" altLang="zh-TW" dirty="0">
                <a:solidFill>
                  <a:schemeClr val="tx1"/>
                </a:solidFill>
                <a:latin typeface="Montserrat" panose="020B0604020202020204" charset="0"/>
              </a:rPr>
              <a:t> </a:t>
            </a:r>
            <a:endParaRPr lang="zh-TW" altLang="en-US" dirty="0">
              <a:solidFill>
                <a:schemeClr val="tx1"/>
              </a:solidFill>
              <a:latin typeface="Montserrat" panose="020B0604020202020204" charset="0"/>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518</Words>
  <Application>Microsoft Office PowerPoint</Application>
  <PresentationFormat>On-screen Show (16:9)</PresentationFormat>
  <Paragraphs>48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Crimson Text</vt:lpstr>
      <vt:lpstr>VT323</vt:lpstr>
      <vt:lpstr>Wingdings</vt:lpstr>
      <vt:lpstr>Montserrat</vt:lpstr>
      <vt:lpstr>Arial</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17</cp:revision>
  <dcterms:modified xsi:type="dcterms:W3CDTF">2022-12-27T05:23:53Z</dcterms:modified>
</cp:coreProperties>
</file>