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1" i="0">
                <a:solidFill>
                  <a:srgbClr val="ECE6E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FF4A3B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1" i="0">
                <a:solidFill>
                  <a:srgbClr val="ECE6E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1" i="0">
                <a:solidFill>
                  <a:srgbClr val="ECE6E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020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67105" y="979837"/>
            <a:ext cx="4553789" cy="86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1" i="0">
                <a:solidFill>
                  <a:srgbClr val="ECE6E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2217" y="3130037"/>
            <a:ext cx="15783565" cy="3347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F4A3B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35418"/>
              <a:ext cx="4079139" cy="925158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9008" y="0"/>
              <a:ext cx="12076398" cy="335910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37790" y="5666925"/>
              <a:ext cx="10950209" cy="46200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078358"/>
              <a:ext cx="1937960" cy="293981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402277" y="8281536"/>
              <a:ext cx="4122420" cy="2005964"/>
            </a:xfrm>
            <a:custGeom>
              <a:avLst/>
              <a:gdLst/>
              <a:ahLst/>
              <a:cxnLst/>
              <a:rect l="l" t="t" r="r" b="b"/>
              <a:pathLst>
                <a:path w="4122419" h="2005965">
                  <a:moveTo>
                    <a:pt x="3997169" y="1692896"/>
                  </a:moveTo>
                  <a:lnTo>
                    <a:pt x="3987024" y="1699393"/>
                  </a:lnTo>
                  <a:lnTo>
                    <a:pt x="3984851" y="1699942"/>
                  </a:lnTo>
                  <a:lnTo>
                    <a:pt x="3973512" y="1707204"/>
                  </a:lnTo>
                  <a:lnTo>
                    <a:pt x="3092431" y="2005463"/>
                  </a:lnTo>
                  <a:lnTo>
                    <a:pt x="387715" y="2005463"/>
                  </a:lnTo>
                  <a:lnTo>
                    <a:pt x="5974" y="1367235"/>
                  </a:lnTo>
                  <a:lnTo>
                    <a:pt x="2916" y="1362460"/>
                  </a:lnTo>
                  <a:lnTo>
                    <a:pt x="2367" y="1360288"/>
                  </a:lnTo>
                  <a:lnTo>
                    <a:pt x="1984" y="1359691"/>
                  </a:lnTo>
                  <a:lnTo>
                    <a:pt x="1817" y="1358115"/>
                  </a:lnTo>
                  <a:lnTo>
                    <a:pt x="1434" y="1357518"/>
                  </a:lnTo>
                  <a:lnTo>
                    <a:pt x="1267" y="1355943"/>
                  </a:lnTo>
                  <a:lnTo>
                    <a:pt x="717" y="1353770"/>
                  </a:lnTo>
                  <a:lnTo>
                    <a:pt x="382" y="1350618"/>
                  </a:lnTo>
                  <a:lnTo>
                    <a:pt x="0" y="1350021"/>
                  </a:lnTo>
                  <a:lnTo>
                    <a:pt x="214" y="1349042"/>
                  </a:lnTo>
                  <a:lnTo>
                    <a:pt x="46" y="1347466"/>
                  </a:lnTo>
                  <a:lnTo>
                    <a:pt x="475" y="1345508"/>
                  </a:lnTo>
                  <a:lnTo>
                    <a:pt x="308" y="1343933"/>
                  </a:lnTo>
                  <a:lnTo>
                    <a:pt x="952" y="1340996"/>
                  </a:lnTo>
                  <a:lnTo>
                    <a:pt x="784" y="1339420"/>
                  </a:lnTo>
                  <a:lnTo>
                    <a:pt x="1595" y="1338059"/>
                  </a:lnTo>
                  <a:lnTo>
                    <a:pt x="2024" y="1336101"/>
                  </a:lnTo>
                  <a:lnTo>
                    <a:pt x="1642" y="1335504"/>
                  </a:lnTo>
                  <a:lnTo>
                    <a:pt x="2239" y="1335122"/>
                  </a:lnTo>
                  <a:lnTo>
                    <a:pt x="2453" y="1334143"/>
                  </a:lnTo>
                  <a:lnTo>
                    <a:pt x="3050" y="1333760"/>
                  </a:lnTo>
                  <a:lnTo>
                    <a:pt x="2668" y="1333164"/>
                  </a:lnTo>
                  <a:lnTo>
                    <a:pt x="3265" y="1332781"/>
                  </a:lnTo>
                  <a:lnTo>
                    <a:pt x="3479" y="1331802"/>
                  </a:lnTo>
                  <a:lnTo>
                    <a:pt x="3097" y="1331206"/>
                  </a:lnTo>
                  <a:lnTo>
                    <a:pt x="3694" y="1330823"/>
                  </a:lnTo>
                  <a:lnTo>
                    <a:pt x="123657" y="1071371"/>
                  </a:lnTo>
                  <a:lnTo>
                    <a:pt x="123872" y="1070393"/>
                  </a:lnTo>
                  <a:lnTo>
                    <a:pt x="125066" y="1069628"/>
                  </a:lnTo>
                  <a:lnTo>
                    <a:pt x="125495" y="1067670"/>
                  </a:lnTo>
                  <a:lnTo>
                    <a:pt x="126688" y="1066906"/>
                  </a:lnTo>
                  <a:lnTo>
                    <a:pt x="126903" y="1065927"/>
                  </a:lnTo>
                  <a:lnTo>
                    <a:pt x="127714" y="1064566"/>
                  </a:lnTo>
                  <a:lnTo>
                    <a:pt x="129505" y="1063419"/>
                  </a:lnTo>
                  <a:lnTo>
                    <a:pt x="130316" y="1062058"/>
                  </a:lnTo>
                  <a:lnTo>
                    <a:pt x="130913" y="1061676"/>
                  </a:lnTo>
                  <a:lnTo>
                    <a:pt x="131724" y="1060314"/>
                  </a:lnTo>
                  <a:lnTo>
                    <a:pt x="132321" y="1059932"/>
                  </a:lnTo>
                  <a:lnTo>
                    <a:pt x="133729" y="1058189"/>
                  </a:lnTo>
                  <a:lnTo>
                    <a:pt x="140890" y="1053603"/>
                  </a:lnTo>
                  <a:lnTo>
                    <a:pt x="143660" y="1052671"/>
                  </a:lnTo>
                  <a:lnTo>
                    <a:pt x="145832" y="1052121"/>
                  </a:lnTo>
                  <a:lnTo>
                    <a:pt x="146429" y="1051739"/>
                  </a:lnTo>
                  <a:lnTo>
                    <a:pt x="3245810" y="1901"/>
                  </a:lnTo>
                  <a:lnTo>
                    <a:pt x="3259108" y="0"/>
                  </a:lnTo>
                  <a:lnTo>
                    <a:pt x="3271853" y="2161"/>
                  </a:lnTo>
                  <a:lnTo>
                    <a:pt x="3282907" y="8087"/>
                  </a:lnTo>
                  <a:lnTo>
                    <a:pt x="3291130" y="17479"/>
                  </a:lnTo>
                  <a:lnTo>
                    <a:pt x="4113202" y="1390514"/>
                  </a:lnTo>
                  <a:lnTo>
                    <a:pt x="4113585" y="1391111"/>
                  </a:lnTo>
                  <a:lnTo>
                    <a:pt x="4119097" y="1400231"/>
                  </a:lnTo>
                  <a:lnTo>
                    <a:pt x="4122100" y="1410485"/>
                  </a:lnTo>
                  <a:lnTo>
                    <a:pt x="4122180" y="1421348"/>
                  </a:lnTo>
                  <a:lnTo>
                    <a:pt x="4118923" y="1432297"/>
                  </a:lnTo>
                  <a:lnTo>
                    <a:pt x="4005068" y="1680263"/>
                  </a:lnTo>
                  <a:lnTo>
                    <a:pt x="4001990" y="1687283"/>
                  </a:lnTo>
                  <a:lnTo>
                    <a:pt x="3997169" y="1692896"/>
                  </a:lnTo>
                  <a:close/>
                </a:path>
                <a:path w="4122419" h="2005965">
                  <a:moveTo>
                    <a:pt x="3983443" y="1701686"/>
                  </a:moveTo>
                  <a:lnTo>
                    <a:pt x="3976878" y="1705890"/>
                  </a:lnTo>
                  <a:lnTo>
                    <a:pt x="3974109" y="1706821"/>
                  </a:lnTo>
                  <a:lnTo>
                    <a:pt x="3984254" y="1700324"/>
                  </a:lnTo>
                  <a:lnTo>
                    <a:pt x="3983443" y="1701686"/>
                  </a:lnTo>
                  <a:close/>
                </a:path>
              </a:pathLst>
            </a:custGeom>
            <a:solidFill>
              <a:srgbClr val="FF4A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499402" y="8632964"/>
              <a:ext cx="3776979" cy="1654175"/>
            </a:xfrm>
            <a:custGeom>
              <a:avLst/>
              <a:gdLst/>
              <a:ahLst/>
              <a:cxnLst/>
              <a:rect l="l" t="t" r="r" b="b"/>
              <a:pathLst>
                <a:path w="3776980" h="1654175">
                  <a:moveTo>
                    <a:pt x="3740988" y="1320457"/>
                  </a:moveTo>
                  <a:lnTo>
                    <a:pt x="2927185" y="1049667"/>
                  </a:lnTo>
                  <a:lnTo>
                    <a:pt x="2925229" y="1049248"/>
                  </a:lnTo>
                  <a:lnTo>
                    <a:pt x="2923273" y="1048816"/>
                  </a:lnTo>
                  <a:lnTo>
                    <a:pt x="2921533" y="1047407"/>
                  </a:lnTo>
                  <a:lnTo>
                    <a:pt x="2916707" y="1053020"/>
                  </a:lnTo>
                  <a:lnTo>
                    <a:pt x="2911500" y="1058037"/>
                  </a:lnTo>
                  <a:lnTo>
                    <a:pt x="2900756" y="1064907"/>
                  </a:lnTo>
                  <a:lnTo>
                    <a:pt x="2895003" y="1067752"/>
                  </a:lnTo>
                  <a:lnTo>
                    <a:pt x="2888869" y="1070000"/>
                  </a:lnTo>
                  <a:lnTo>
                    <a:pt x="1164336" y="1654048"/>
                  </a:lnTo>
                  <a:lnTo>
                    <a:pt x="2756090" y="1654048"/>
                  </a:lnTo>
                  <a:lnTo>
                    <a:pt x="3740988" y="1320457"/>
                  </a:lnTo>
                  <a:close/>
                </a:path>
                <a:path w="3776980" h="1654175">
                  <a:moveTo>
                    <a:pt x="3776878" y="1250340"/>
                  </a:moveTo>
                  <a:lnTo>
                    <a:pt x="3696754" y="1117346"/>
                  </a:lnTo>
                  <a:lnTo>
                    <a:pt x="3031655" y="6515"/>
                  </a:lnTo>
                  <a:lnTo>
                    <a:pt x="3025952" y="6807"/>
                  </a:lnTo>
                  <a:lnTo>
                    <a:pt x="3019488" y="5892"/>
                  </a:lnTo>
                  <a:lnTo>
                    <a:pt x="3013443" y="3035"/>
                  </a:lnTo>
                  <a:lnTo>
                    <a:pt x="3011703" y="1625"/>
                  </a:lnTo>
                  <a:lnTo>
                    <a:pt x="3008973" y="0"/>
                  </a:lnTo>
                  <a:lnTo>
                    <a:pt x="2735770" y="92494"/>
                  </a:lnTo>
                  <a:lnTo>
                    <a:pt x="0" y="1018870"/>
                  </a:lnTo>
                  <a:lnTo>
                    <a:pt x="380161" y="1654048"/>
                  </a:lnTo>
                  <a:lnTo>
                    <a:pt x="1048473" y="1654048"/>
                  </a:lnTo>
                  <a:lnTo>
                    <a:pt x="1049134" y="1653171"/>
                  </a:lnTo>
                  <a:lnTo>
                    <a:pt x="1053528" y="1649514"/>
                  </a:lnTo>
                  <a:lnTo>
                    <a:pt x="880948" y="1369529"/>
                  </a:lnTo>
                  <a:lnTo>
                    <a:pt x="870267" y="1336916"/>
                  </a:lnTo>
                  <a:lnTo>
                    <a:pt x="870508" y="1319771"/>
                  </a:lnTo>
                  <a:lnTo>
                    <a:pt x="886866" y="1281366"/>
                  </a:lnTo>
                  <a:lnTo>
                    <a:pt x="922147" y="1256461"/>
                  </a:lnTo>
                  <a:lnTo>
                    <a:pt x="2683472" y="661225"/>
                  </a:lnTo>
                  <a:lnTo>
                    <a:pt x="2709672" y="657009"/>
                  </a:lnTo>
                  <a:lnTo>
                    <a:pt x="2735122" y="661720"/>
                  </a:lnTo>
                  <a:lnTo>
                    <a:pt x="2774670" y="694563"/>
                  </a:lnTo>
                  <a:lnTo>
                    <a:pt x="2931261" y="956170"/>
                  </a:lnTo>
                  <a:lnTo>
                    <a:pt x="2938602" y="974191"/>
                  </a:lnTo>
                  <a:lnTo>
                    <a:pt x="2942729" y="974077"/>
                  </a:lnTo>
                  <a:lnTo>
                    <a:pt x="2948216" y="974763"/>
                  </a:lnTo>
                  <a:lnTo>
                    <a:pt x="2952521" y="976223"/>
                  </a:lnTo>
                  <a:lnTo>
                    <a:pt x="3776878" y="1250340"/>
                  </a:lnTo>
                  <a:close/>
                </a:path>
              </a:pathLst>
            </a:custGeom>
            <a:solidFill>
              <a:srgbClr val="ECE6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402273" y="8281453"/>
              <a:ext cx="4122420" cy="2005964"/>
            </a:xfrm>
            <a:custGeom>
              <a:avLst/>
              <a:gdLst/>
              <a:ahLst/>
              <a:cxnLst/>
              <a:rect l="l" t="t" r="r" b="b"/>
              <a:pathLst>
                <a:path w="4122419" h="2005965">
                  <a:moveTo>
                    <a:pt x="3014878" y="1715350"/>
                  </a:moveTo>
                  <a:lnTo>
                    <a:pt x="3012694" y="1702346"/>
                  </a:lnTo>
                  <a:lnTo>
                    <a:pt x="3004705" y="1688846"/>
                  </a:lnTo>
                  <a:lnTo>
                    <a:pt x="2992755" y="1679765"/>
                  </a:lnTo>
                  <a:lnTo>
                    <a:pt x="2978505" y="1675955"/>
                  </a:lnTo>
                  <a:lnTo>
                    <a:pt x="2963595" y="1678241"/>
                  </a:lnTo>
                  <a:lnTo>
                    <a:pt x="2539682" y="1821802"/>
                  </a:lnTo>
                  <a:lnTo>
                    <a:pt x="2526512" y="1829574"/>
                  </a:lnTo>
                  <a:lnTo>
                    <a:pt x="2517546" y="1841436"/>
                  </a:lnTo>
                  <a:lnTo>
                    <a:pt x="2513622" y="1855762"/>
                  </a:lnTo>
                  <a:lnTo>
                    <a:pt x="2515578" y="1870900"/>
                  </a:lnTo>
                  <a:lnTo>
                    <a:pt x="2523350" y="1884057"/>
                  </a:lnTo>
                  <a:lnTo>
                    <a:pt x="2535224" y="1893036"/>
                  </a:lnTo>
                  <a:lnTo>
                    <a:pt x="2549550" y="1896960"/>
                  </a:lnTo>
                  <a:lnTo>
                    <a:pt x="2564676" y="1895005"/>
                  </a:lnTo>
                  <a:lnTo>
                    <a:pt x="2991358" y="1750517"/>
                  </a:lnTo>
                  <a:lnTo>
                    <a:pt x="3014878" y="1715350"/>
                  </a:lnTo>
                  <a:close/>
                </a:path>
                <a:path w="4122419" h="2005965">
                  <a:moveTo>
                    <a:pt x="4122178" y="1421434"/>
                  </a:moveTo>
                  <a:lnTo>
                    <a:pt x="4122102" y="1410576"/>
                  </a:lnTo>
                  <a:lnTo>
                    <a:pt x="4119092" y="1400314"/>
                  </a:lnTo>
                  <a:lnTo>
                    <a:pt x="4113580" y="1391196"/>
                  </a:lnTo>
                  <a:lnTo>
                    <a:pt x="4112818" y="1390002"/>
                  </a:lnTo>
                  <a:lnTo>
                    <a:pt x="4040505" y="1269225"/>
                  </a:lnTo>
                  <a:lnTo>
                    <a:pt x="4040505" y="1420317"/>
                  </a:lnTo>
                  <a:lnTo>
                    <a:pt x="3960037" y="1595577"/>
                  </a:lnTo>
                  <a:lnTo>
                    <a:pt x="3959301" y="1594358"/>
                  </a:lnTo>
                  <a:lnTo>
                    <a:pt x="3938854" y="1560322"/>
                  </a:lnTo>
                  <a:lnTo>
                    <a:pt x="3908907" y="1510487"/>
                  </a:lnTo>
                  <a:lnTo>
                    <a:pt x="3867899" y="1442504"/>
                  </a:lnTo>
                  <a:lnTo>
                    <a:pt x="3179915" y="293306"/>
                  </a:lnTo>
                  <a:lnTo>
                    <a:pt x="3226981" y="191617"/>
                  </a:lnTo>
                  <a:lnTo>
                    <a:pt x="3260775" y="118643"/>
                  </a:lnTo>
                  <a:lnTo>
                    <a:pt x="4022382" y="1390700"/>
                  </a:lnTo>
                  <a:lnTo>
                    <a:pt x="4040505" y="1420317"/>
                  </a:lnTo>
                  <a:lnTo>
                    <a:pt x="4040505" y="1269225"/>
                  </a:lnTo>
                  <a:lnTo>
                    <a:pt x="3326447" y="76593"/>
                  </a:lnTo>
                  <a:lnTo>
                    <a:pt x="3290747" y="16967"/>
                  </a:lnTo>
                  <a:lnTo>
                    <a:pt x="3282581" y="7670"/>
                  </a:lnTo>
                  <a:lnTo>
                    <a:pt x="3271659" y="1955"/>
                  </a:lnTo>
                  <a:lnTo>
                    <a:pt x="3259048" y="0"/>
                  </a:lnTo>
                  <a:lnTo>
                    <a:pt x="3245815" y="1993"/>
                  </a:lnTo>
                  <a:lnTo>
                    <a:pt x="3180994" y="23952"/>
                  </a:lnTo>
                  <a:lnTo>
                    <a:pt x="3180994" y="105778"/>
                  </a:lnTo>
                  <a:lnTo>
                    <a:pt x="3106242" y="268947"/>
                  </a:lnTo>
                  <a:lnTo>
                    <a:pt x="371614" y="1194600"/>
                  </a:lnTo>
                  <a:lnTo>
                    <a:pt x="111721" y="1282776"/>
                  </a:lnTo>
                  <a:lnTo>
                    <a:pt x="187236" y="1119162"/>
                  </a:lnTo>
                  <a:lnTo>
                    <a:pt x="216331" y="1109738"/>
                  </a:lnTo>
                  <a:lnTo>
                    <a:pt x="3180994" y="105778"/>
                  </a:lnTo>
                  <a:lnTo>
                    <a:pt x="3180994" y="23952"/>
                  </a:lnTo>
                  <a:lnTo>
                    <a:pt x="422605" y="958278"/>
                  </a:lnTo>
                  <a:lnTo>
                    <a:pt x="146431" y="1051826"/>
                  </a:lnTo>
                  <a:lnTo>
                    <a:pt x="145834" y="1052207"/>
                  </a:lnTo>
                  <a:lnTo>
                    <a:pt x="143662" y="1052753"/>
                  </a:lnTo>
                  <a:lnTo>
                    <a:pt x="140893" y="1053693"/>
                  </a:lnTo>
                  <a:lnTo>
                    <a:pt x="133731" y="1058278"/>
                  </a:lnTo>
                  <a:lnTo>
                    <a:pt x="132321" y="1060018"/>
                  </a:lnTo>
                  <a:lnTo>
                    <a:pt x="131724" y="1060399"/>
                  </a:lnTo>
                  <a:lnTo>
                    <a:pt x="130911" y="1061770"/>
                  </a:lnTo>
                  <a:lnTo>
                    <a:pt x="130314" y="1062151"/>
                  </a:lnTo>
                  <a:lnTo>
                    <a:pt x="129501" y="1063510"/>
                  </a:lnTo>
                  <a:lnTo>
                    <a:pt x="127711" y="1064653"/>
                  </a:lnTo>
                  <a:lnTo>
                    <a:pt x="126898" y="1066012"/>
                  </a:lnTo>
                  <a:lnTo>
                    <a:pt x="126682" y="1066990"/>
                  </a:lnTo>
                  <a:lnTo>
                    <a:pt x="125488" y="1067765"/>
                  </a:lnTo>
                  <a:lnTo>
                    <a:pt x="125069" y="1069721"/>
                  </a:lnTo>
                  <a:lnTo>
                    <a:pt x="123875" y="1070483"/>
                  </a:lnTo>
                  <a:lnTo>
                    <a:pt x="123659" y="1071460"/>
                  </a:lnTo>
                  <a:lnTo>
                    <a:pt x="3695" y="1330909"/>
                  </a:lnTo>
                  <a:lnTo>
                    <a:pt x="3098" y="1331290"/>
                  </a:lnTo>
                  <a:lnTo>
                    <a:pt x="3479" y="1331887"/>
                  </a:lnTo>
                  <a:lnTo>
                    <a:pt x="3263" y="1332865"/>
                  </a:lnTo>
                  <a:lnTo>
                    <a:pt x="2667" y="1333258"/>
                  </a:lnTo>
                  <a:lnTo>
                    <a:pt x="3048" y="1333855"/>
                  </a:lnTo>
                  <a:lnTo>
                    <a:pt x="2451" y="1334236"/>
                  </a:lnTo>
                  <a:lnTo>
                    <a:pt x="2235" y="1335214"/>
                  </a:lnTo>
                  <a:lnTo>
                    <a:pt x="1638" y="1335595"/>
                  </a:lnTo>
                  <a:lnTo>
                    <a:pt x="2019" y="1336192"/>
                  </a:lnTo>
                  <a:lnTo>
                    <a:pt x="1600" y="1338148"/>
                  </a:lnTo>
                  <a:lnTo>
                    <a:pt x="787" y="1339507"/>
                  </a:lnTo>
                  <a:lnTo>
                    <a:pt x="952" y="1341081"/>
                  </a:lnTo>
                  <a:lnTo>
                    <a:pt x="304" y="1344028"/>
                  </a:lnTo>
                  <a:lnTo>
                    <a:pt x="469" y="1345603"/>
                  </a:lnTo>
                  <a:lnTo>
                    <a:pt x="50" y="1347558"/>
                  </a:lnTo>
                  <a:lnTo>
                    <a:pt x="215" y="1349133"/>
                  </a:lnTo>
                  <a:lnTo>
                    <a:pt x="0" y="1350111"/>
                  </a:lnTo>
                  <a:lnTo>
                    <a:pt x="381" y="1350708"/>
                  </a:lnTo>
                  <a:lnTo>
                    <a:pt x="711" y="1353858"/>
                  </a:lnTo>
                  <a:lnTo>
                    <a:pt x="1270" y="1356029"/>
                  </a:lnTo>
                  <a:lnTo>
                    <a:pt x="1435" y="1357604"/>
                  </a:lnTo>
                  <a:lnTo>
                    <a:pt x="1816" y="1358201"/>
                  </a:lnTo>
                  <a:lnTo>
                    <a:pt x="1981" y="1359776"/>
                  </a:lnTo>
                  <a:lnTo>
                    <a:pt x="2362" y="1360373"/>
                  </a:lnTo>
                  <a:lnTo>
                    <a:pt x="2921" y="1362544"/>
                  </a:lnTo>
                  <a:lnTo>
                    <a:pt x="5969" y="1367320"/>
                  </a:lnTo>
                  <a:lnTo>
                    <a:pt x="387718" y="2005558"/>
                  </a:lnTo>
                  <a:lnTo>
                    <a:pt x="477291" y="2005558"/>
                  </a:lnTo>
                  <a:lnTo>
                    <a:pt x="97129" y="1370380"/>
                  </a:lnTo>
                  <a:lnTo>
                    <a:pt x="2832900" y="444004"/>
                  </a:lnTo>
                  <a:lnTo>
                    <a:pt x="3106102" y="351510"/>
                  </a:lnTo>
                  <a:lnTo>
                    <a:pt x="3108833" y="353136"/>
                  </a:lnTo>
                  <a:lnTo>
                    <a:pt x="3110573" y="354545"/>
                  </a:lnTo>
                  <a:lnTo>
                    <a:pt x="3116618" y="357403"/>
                  </a:lnTo>
                  <a:lnTo>
                    <a:pt x="3123082" y="358317"/>
                  </a:lnTo>
                  <a:lnTo>
                    <a:pt x="3128784" y="358025"/>
                  </a:lnTo>
                  <a:lnTo>
                    <a:pt x="3793883" y="1468856"/>
                  </a:lnTo>
                  <a:lnTo>
                    <a:pt x="3874008" y="1601851"/>
                  </a:lnTo>
                  <a:lnTo>
                    <a:pt x="3102419" y="1345272"/>
                  </a:lnTo>
                  <a:lnTo>
                    <a:pt x="3049651" y="1327734"/>
                  </a:lnTo>
                  <a:lnTo>
                    <a:pt x="3045345" y="1326273"/>
                  </a:lnTo>
                  <a:lnTo>
                    <a:pt x="3039859" y="1325587"/>
                  </a:lnTo>
                  <a:lnTo>
                    <a:pt x="3035731" y="1325702"/>
                  </a:lnTo>
                  <a:lnTo>
                    <a:pt x="3034080" y="1319187"/>
                  </a:lnTo>
                  <a:lnTo>
                    <a:pt x="3028391" y="1307680"/>
                  </a:lnTo>
                  <a:lnTo>
                    <a:pt x="3026930" y="1305242"/>
                  </a:lnTo>
                  <a:lnTo>
                    <a:pt x="2961221" y="1195476"/>
                  </a:lnTo>
                  <a:lnTo>
                    <a:pt x="2961221" y="1347330"/>
                  </a:lnTo>
                  <a:lnTo>
                    <a:pt x="2643136" y="1455089"/>
                  </a:lnTo>
                  <a:lnTo>
                    <a:pt x="2666301" y="1412443"/>
                  </a:lnTo>
                  <a:lnTo>
                    <a:pt x="2676080" y="1366774"/>
                  </a:lnTo>
                  <a:lnTo>
                    <a:pt x="2671838" y="1320126"/>
                  </a:lnTo>
                  <a:lnTo>
                    <a:pt x="2652928" y="1274610"/>
                  </a:lnTo>
                  <a:lnTo>
                    <a:pt x="2629433" y="1243584"/>
                  </a:lnTo>
                  <a:lnTo>
                    <a:pt x="2599779" y="1217231"/>
                  </a:lnTo>
                  <a:lnTo>
                    <a:pt x="2598064" y="1216177"/>
                  </a:lnTo>
                  <a:lnTo>
                    <a:pt x="2598064" y="1348917"/>
                  </a:lnTo>
                  <a:lnTo>
                    <a:pt x="2594318" y="1383157"/>
                  </a:lnTo>
                  <a:lnTo>
                    <a:pt x="2543086" y="1443418"/>
                  </a:lnTo>
                  <a:lnTo>
                    <a:pt x="2501239" y="1463484"/>
                  </a:lnTo>
                  <a:lnTo>
                    <a:pt x="2447620" y="1474609"/>
                  </a:lnTo>
                  <a:lnTo>
                    <a:pt x="2393912" y="1473098"/>
                  </a:lnTo>
                  <a:lnTo>
                    <a:pt x="2370163" y="1466875"/>
                  </a:lnTo>
                  <a:lnTo>
                    <a:pt x="2370163" y="1546593"/>
                  </a:lnTo>
                  <a:lnTo>
                    <a:pt x="1732788" y="1762874"/>
                  </a:lnTo>
                  <a:lnTo>
                    <a:pt x="1756016" y="1720316"/>
                  </a:lnTo>
                  <a:lnTo>
                    <a:pt x="1765884" y="1674774"/>
                  </a:lnTo>
                  <a:lnTo>
                    <a:pt x="1761667" y="1628165"/>
                  </a:lnTo>
                  <a:lnTo>
                    <a:pt x="1742592" y="1582394"/>
                  </a:lnTo>
                  <a:lnTo>
                    <a:pt x="1719097" y="1551368"/>
                  </a:lnTo>
                  <a:lnTo>
                    <a:pt x="1689442" y="1525016"/>
                  </a:lnTo>
                  <a:lnTo>
                    <a:pt x="1687944" y="1524101"/>
                  </a:lnTo>
                  <a:lnTo>
                    <a:pt x="1687944" y="1655724"/>
                  </a:lnTo>
                  <a:lnTo>
                    <a:pt x="1684197" y="1689950"/>
                  </a:lnTo>
                  <a:lnTo>
                    <a:pt x="1632966" y="1750225"/>
                  </a:lnTo>
                  <a:lnTo>
                    <a:pt x="1593913" y="1769338"/>
                  </a:lnTo>
                  <a:lnTo>
                    <a:pt x="1591119" y="1770291"/>
                  </a:lnTo>
                  <a:lnTo>
                    <a:pt x="1537500" y="1781403"/>
                  </a:lnTo>
                  <a:lnTo>
                    <a:pt x="1483791" y="1779892"/>
                  </a:lnTo>
                  <a:lnTo>
                    <a:pt x="1460207" y="1773707"/>
                  </a:lnTo>
                  <a:lnTo>
                    <a:pt x="1460207" y="1854962"/>
                  </a:lnTo>
                  <a:lnTo>
                    <a:pt x="1200873" y="1942782"/>
                  </a:lnTo>
                  <a:lnTo>
                    <a:pt x="1044282" y="1681175"/>
                  </a:lnTo>
                  <a:lnTo>
                    <a:pt x="1289164" y="1598396"/>
                  </a:lnTo>
                  <a:lnTo>
                    <a:pt x="1276032" y="1635531"/>
                  </a:lnTo>
                  <a:lnTo>
                    <a:pt x="1272590" y="1674025"/>
                  </a:lnTo>
                  <a:lnTo>
                    <a:pt x="1279105" y="1712785"/>
                  </a:lnTo>
                  <a:lnTo>
                    <a:pt x="1295806" y="1750682"/>
                  </a:lnTo>
                  <a:lnTo>
                    <a:pt x="1325524" y="1788426"/>
                  </a:lnTo>
                  <a:lnTo>
                    <a:pt x="1364297" y="1818868"/>
                  </a:lnTo>
                  <a:lnTo>
                    <a:pt x="1409928" y="1841284"/>
                  </a:lnTo>
                  <a:lnTo>
                    <a:pt x="1460207" y="1854962"/>
                  </a:lnTo>
                  <a:lnTo>
                    <a:pt x="1460207" y="1773707"/>
                  </a:lnTo>
                  <a:lnTo>
                    <a:pt x="1434033" y="1766836"/>
                  </a:lnTo>
                  <a:lnTo>
                    <a:pt x="1392288" y="1743329"/>
                  </a:lnTo>
                  <a:lnTo>
                    <a:pt x="1362595" y="1710436"/>
                  </a:lnTo>
                  <a:lnTo>
                    <a:pt x="1350670" y="1676374"/>
                  </a:lnTo>
                  <a:lnTo>
                    <a:pt x="1354416" y="1642148"/>
                  </a:lnTo>
                  <a:lnTo>
                    <a:pt x="1405661" y="1581873"/>
                  </a:lnTo>
                  <a:lnTo>
                    <a:pt x="1447507" y="1561807"/>
                  </a:lnTo>
                  <a:lnTo>
                    <a:pt x="1501127" y="1550695"/>
                  </a:lnTo>
                  <a:lnTo>
                    <a:pt x="1554835" y="1552206"/>
                  </a:lnTo>
                  <a:lnTo>
                    <a:pt x="1604581" y="1565262"/>
                  </a:lnTo>
                  <a:lnTo>
                    <a:pt x="1646326" y="1588770"/>
                  </a:lnTo>
                  <a:lnTo>
                    <a:pt x="1676019" y="1621663"/>
                  </a:lnTo>
                  <a:lnTo>
                    <a:pt x="1687944" y="1655724"/>
                  </a:lnTo>
                  <a:lnTo>
                    <a:pt x="1687944" y="1524101"/>
                  </a:lnTo>
                  <a:lnTo>
                    <a:pt x="1654746" y="1503603"/>
                  </a:lnTo>
                  <a:lnTo>
                    <a:pt x="1616163" y="1487462"/>
                  </a:lnTo>
                  <a:lnTo>
                    <a:pt x="2199132" y="1290027"/>
                  </a:lnTo>
                  <a:lnTo>
                    <a:pt x="2185987" y="1327162"/>
                  </a:lnTo>
                  <a:lnTo>
                    <a:pt x="2182545" y="1365656"/>
                  </a:lnTo>
                  <a:lnTo>
                    <a:pt x="2189061" y="1404404"/>
                  </a:lnTo>
                  <a:lnTo>
                    <a:pt x="2205761" y="1442313"/>
                  </a:lnTo>
                  <a:lnTo>
                    <a:pt x="2235377" y="1479880"/>
                  </a:lnTo>
                  <a:lnTo>
                    <a:pt x="2273960" y="1510042"/>
                  </a:lnTo>
                  <a:lnTo>
                    <a:pt x="2319553" y="1532407"/>
                  </a:lnTo>
                  <a:lnTo>
                    <a:pt x="2370163" y="1546593"/>
                  </a:lnTo>
                  <a:lnTo>
                    <a:pt x="2370163" y="1466875"/>
                  </a:lnTo>
                  <a:lnTo>
                    <a:pt x="2344166" y="1460042"/>
                  </a:lnTo>
                  <a:lnTo>
                    <a:pt x="2302421" y="1436522"/>
                  </a:lnTo>
                  <a:lnTo>
                    <a:pt x="2272728" y="1403642"/>
                  </a:lnTo>
                  <a:lnTo>
                    <a:pt x="2260803" y="1369580"/>
                  </a:lnTo>
                  <a:lnTo>
                    <a:pt x="2264549" y="1335341"/>
                  </a:lnTo>
                  <a:lnTo>
                    <a:pt x="2315781" y="1275067"/>
                  </a:lnTo>
                  <a:lnTo>
                    <a:pt x="2357628" y="1255001"/>
                  </a:lnTo>
                  <a:lnTo>
                    <a:pt x="2411247" y="1243888"/>
                  </a:lnTo>
                  <a:lnTo>
                    <a:pt x="2464955" y="1245400"/>
                  </a:lnTo>
                  <a:lnTo>
                    <a:pt x="2514701" y="1258455"/>
                  </a:lnTo>
                  <a:lnTo>
                    <a:pt x="2556446" y="1281963"/>
                  </a:lnTo>
                  <a:lnTo>
                    <a:pt x="2586139" y="1314856"/>
                  </a:lnTo>
                  <a:lnTo>
                    <a:pt x="2598064" y="1348917"/>
                  </a:lnTo>
                  <a:lnTo>
                    <a:pt x="2598064" y="1216177"/>
                  </a:lnTo>
                  <a:lnTo>
                    <a:pt x="2565082" y="1195832"/>
                  </a:lnTo>
                  <a:lnTo>
                    <a:pt x="2526500" y="1179677"/>
                  </a:lnTo>
                  <a:lnTo>
                    <a:pt x="2804630" y="1085723"/>
                  </a:lnTo>
                  <a:lnTo>
                    <a:pt x="2961221" y="1347330"/>
                  </a:lnTo>
                  <a:lnTo>
                    <a:pt x="2961221" y="1195476"/>
                  </a:lnTo>
                  <a:lnTo>
                    <a:pt x="2871800" y="1046073"/>
                  </a:lnTo>
                  <a:lnTo>
                    <a:pt x="2854668" y="1026020"/>
                  </a:lnTo>
                  <a:lnTo>
                    <a:pt x="2832252" y="1013231"/>
                  </a:lnTo>
                  <a:lnTo>
                    <a:pt x="2806801" y="1008519"/>
                  </a:lnTo>
                  <a:lnTo>
                    <a:pt x="2789390" y="1011326"/>
                  </a:lnTo>
                  <a:lnTo>
                    <a:pt x="2780601" y="1012736"/>
                  </a:lnTo>
                  <a:lnTo>
                    <a:pt x="2663736" y="1052233"/>
                  </a:lnTo>
                  <a:lnTo>
                    <a:pt x="1884641" y="1315529"/>
                  </a:lnTo>
                  <a:lnTo>
                    <a:pt x="1751076" y="1360665"/>
                  </a:lnTo>
                  <a:lnTo>
                    <a:pt x="1314221" y="1508290"/>
                  </a:lnTo>
                  <a:lnTo>
                    <a:pt x="1019276" y="1607972"/>
                  </a:lnTo>
                  <a:lnTo>
                    <a:pt x="983996" y="1632877"/>
                  </a:lnTo>
                  <a:lnTo>
                    <a:pt x="967638" y="1671281"/>
                  </a:lnTo>
                  <a:lnTo>
                    <a:pt x="967397" y="1688426"/>
                  </a:lnTo>
                  <a:lnTo>
                    <a:pt x="970902" y="1705241"/>
                  </a:lnTo>
                  <a:lnTo>
                    <a:pt x="1134668" y="1982647"/>
                  </a:lnTo>
                  <a:lnTo>
                    <a:pt x="1150658" y="2001024"/>
                  </a:lnTo>
                  <a:lnTo>
                    <a:pt x="1146263" y="2004682"/>
                  </a:lnTo>
                  <a:lnTo>
                    <a:pt x="1145603" y="2005558"/>
                  </a:lnTo>
                  <a:lnTo>
                    <a:pt x="1261465" y="2005558"/>
                  </a:lnTo>
                  <a:lnTo>
                    <a:pt x="2985998" y="1421511"/>
                  </a:lnTo>
                  <a:lnTo>
                    <a:pt x="3018663" y="1398917"/>
                  </a:lnTo>
                  <a:lnTo>
                    <a:pt x="3020403" y="1400327"/>
                  </a:lnTo>
                  <a:lnTo>
                    <a:pt x="3024314" y="1401178"/>
                  </a:lnTo>
                  <a:lnTo>
                    <a:pt x="3838117" y="1671967"/>
                  </a:lnTo>
                  <a:lnTo>
                    <a:pt x="2853220" y="2005558"/>
                  </a:lnTo>
                  <a:lnTo>
                    <a:pt x="3092437" y="2005558"/>
                  </a:lnTo>
                  <a:lnTo>
                    <a:pt x="3973512" y="1707299"/>
                  </a:lnTo>
                  <a:lnTo>
                    <a:pt x="3974134" y="1706905"/>
                  </a:lnTo>
                  <a:lnTo>
                    <a:pt x="3976878" y="1705978"/>
                  </a:lnTo>
                  <a:lnTo>
                    <a:pt x="3983444" y="1701774"/>
                  </a:lnTo>
                  <a:lnTo>
                    <a:pt x="3984244" y="1700428"/>
                  </a:lnTo>
                  <a:lnTo>
                    <a:pt x="3984853" y="1700034"/>
                  </a:lnTo>
                  <a:lnTo>
                    <a:pt x="3987025" y="1699475"/>
                  </a:lnTo>
                  <a:lnTo>
                    <a:pt x="3997172" y="1692986"/>
                  </a:lnTo>
                  <a:lnTo>
                    <a:pt x="4001986" y="1687372"/>
                  </a:lnTo>
                  <a:lnTo>
                    <a:pt x="4005072" y="1680349"/>
                  </a:lnTo>
                  <a:lnTo>
                    <a:pt x="4078960" y="1519415"/>
                  </a:lnTo>
                  <a:lnTo>
                    <a:pt x="4118927" y="1432382"/>
                  </a:lnTo>
                  <a:lnTo>
                    <a:pt x="4122178" y="1421434"/>
                  </a:lnTo>
                  <a:close/>
                </a:path>
              </a:pathLst>
            </a:custGeom>
            <a:solidFill>
              <a:srgbClr val="20202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464172" y="2551826"/>
              <a:ext cx="2823828" cy="323491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5621960" y="4493640"/>
              <a:ext cx="2666365" cy="1216660"/>
            </a:xfrm>
            <a:custGeom>
              <a:avLst/>
              <a:gdLst/>
              <a:ahLst/>
              <a:cxnLst/>
              <a:rect l="l" t="t" r="r" b="b"/>
              <a:pathLst>
                <a:path w="2666365" h="1216660">
                  <a:moveTo>
                    <a:pt x="2666039" y="1216336"/>
                  </a:moveTo>
                  <a:lnTo>
                    <a:pt x="264887" y="422570"/>
                  </a:lnTo>
                  <a:lnTo>
                    <a:pt x="222711" y="400939"/>
                  </a:lnTo>
                  <a:lnTo>
                    <a:pt x="193377" y="373270"/>
                  </a:lnTo>
                  <a:lnTo>
                    <a:pt x="157623" y="306112"/>
                  </a:lnTo>
                  <a:lnTo>
                    <a:pt x="124889" y="243481"/>
                  </a:lnTo>
                  <a:lnTo>
                    <a:pt x="107767" y="209273"/>
                  </a:lnTo>
                  <a:lnTo>
                    <a:pt x="0" y="0"/>
                  </a:lnTo>
                  <a:lnTo>
                    <a:pt x="2606573" y="862246"/>
                  </a:lnTo>
                  <a:lnTo>
                    <a:pt x="2666039" y="1001574"/>
                  </a:lnTo>
                  <a:lnTo>
                    <a:pt x="2666039" y="1216336"/>
                  </a:lnTo>
                  <a:close/>
                </a:path>
              </a:pathLst>
            </a:custGeom>
            <a:solidFill>
              <a:srgbClr val="6FA6B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651417" y="4030706"/>
            <a:ext cx="8985250" cy="1701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0" spc="270" b="0">
                <a:solidFill>
                  <a:srgbClr val="FF4A3B"/>
                </a:solidFill>
                <a:latin typeface="Calibri"/>
                <a:cs typeface="Calibri"/>
              </a:rPr>
              <a:t>MUSIC</a:t>
            </a:r>
            <a:r>
              <a:rPr dirty="0" sz="11000" spc="880" b="0">
                <a:solidFill>
                  <a:srgbClr val="FF4A3B"/>
                </a:solidFill>
                <a:latin typeface="Calibri"/>
                <a:cs typeface="Calibri"/>
              </a:rPr>
              <a:t> </a:t>
            </a:r>
            <a:r>
              <a:rPr dirty="0" sz="11000" spc="360" b="0">
                <a:solidFill>
                  <a:srgbClr val="FF4A3B"/>
                </a:solidFill>
                <a:latin typeface="Calibri"/>
                <a:cs typeface="Calibri"/>
              </a:rPr>
              <a:t>PLAYER</a:t>
            </a:r>
            <a:endParaRPr sz="11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66090" y="6367383"/>
            <a:ext cx="2955925" cy="8997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70">
                <a:solidFill>
                  <a:srgbClr val="ECE6E2"/>
                </a:solidFill>
                <a:latin typeface="SimSun"/>
                <a:cs typeface="SimSun"/>
              </a:rPr>
              <a:t>康維</a:t>
            </a:r>
            <a:r>
              <a:rPr dirty="0" sz="2800">
                <a:solidFill>
                  <a:srgbClr val="ECE6E2"/>
                </a:solidFill>
                <a:latin typeface="SimSun"/>
                <a:cs typeface="SimSun"/>
              </a:rPr>
              <a:t>成</a:t>
            </a:r>
            <a:r>
              <a:rPr dirty="0" sz="2800" spc="-290">
                <a:solidFill>
                  <a:srgbClr val="ECE6E2"/>
                </a:solidFill>
                <a:latin typeface="SimSun"/>
                <a:cs typeface="SimSun"/>
              </a:rPr>
              <a:t> </a:t>
            </a:r>
            <a:r>
              <a:rPr dirty="0" sz="2800" spc="305">
                <a:solidFill>
                  <a:srgbClr val="ECE6E2"/>
                </a:solidFill>
                <a:latin typeface="Tahoma"/>
                <a:cs typeface="Tahoma"/>
              </a:rPr>
              <a:t>0</a:t>
            </a:r>
            <a:r>
              <a:rPr dirty="0" sz="2800" spc="-430">
                <a:solidFill>
                  <a:srgbClr val="ECE6E2"/>
                </a:solidFill>
                <a:latin typeface="Tahoma"/>
                <a:cs typeface="Tahoma"/>
              </a:rPr>
              <a:t>1</a:t>
            </a:r>
            <a:r>
              <a:rPr dirty="0" sz="2800" spc="305">
                <a:solidFill>
                  <a:srgbClr val="ECE6E2"/>
                </a:solidFill>
                <a:latin typeface="Tahoma"/>
                <a:cs typeface="Tahoma"/>
              </a:rPr>
              <a:t>0</a:t>
            </a:r>
            <a:r>
              <a:rPr dirty="0" sz="2800" spc="175">
                <a:solidFill>
                  <a:srgbClr val="ECE6E2"/>
                </a:solidFill>
                <a:latin typeface="Tahoma"/>
                <a:cs typeface="Tahoma"/>
              </a:rPr>
              <a:t>5</a:t>
            </a:r>
            <a:r>
              <a:rPr dirty="0" sz="2800" spc="90">
                <a:solidFill>
                  <a:srgbClr val="ECE6E2"/>
                </a:solidFill>
                <a:latin typeface="Tahoma"/>
                <a:cs typeface="Tahoma"/>
              </a:rPr>
              <a:t>7</a:t>
            </a:r>
            <a:r>
              <a:rPr dirty="0" sz="2800" spc="305">
                <a:solidFill>
                  <a:srgbClr val="ECE6E2"/>
                </a:solidFill>
                <a:latin typeface="Tahoma"/>
                <a:cs typeface="Tahoma"/>
              </a:rPr>
              <a:t>0</a:t>
            </a:r>
            <a:r>
              <a:rPr dirty="0" sz="2800" spc="175">
                <a:solidFill>
                  <a:srgbClr val="ECE6E2"/>
                </a:solidFill>
                <a:latin typeface="Tahoma"/>
                <a:cs typeface="Tahoma"/>
              </a:rPr>
              <a:t>5</a:t>
            </a:r>
            <a:r>
              <a:rPr dirty="0" sz="2800" spc="15">
                <a:solidFill>
                  <a:srgbClr val="ECE6E2"/>
                </a:solidFill>
                <a:latin typeface="Tahoma"/>
                <a:cs typeface="Tahoma"/>
              </a:rPr>
              <a:t>9</a:t>
            </a:r>
            <a:endParaRPr sz="2800">
              <a:latin typeface="Tahoma"/>
              <a:cs typeface="Tahoma"/>
            </a:endParaRPr>
          </a:p>
          <a:p>
            <a:pPr marL="18415">
              <a:lnSpc>
                <a:spcPct val="100000"/>
              </a:lnSpc>
              <a:spcBef>
                <a:spcPts val="165"/>
              </a:spcBef>
            </a:pPr>
            <a:r>
              <a:rPr dirty="0" sz="2800" spc="170">
                <a:solidFill>
                  <a:srgbClr val="ECE6E2"/>
                </a:solidFill>
                <a:latin typeface="SimSun"/>
                <a:cs typeface="SimSun"/>
              </a:rPr>
              <a:t>蔡</a:t>
            </a:r>
            <a:r>
              <a:rPr dirty="0" sz="2800" spc="170">
                <a:solidFill>
                  <a:srgbClr val="ECE6E2"/>
                </a:solidFill>
                <a:latin typeface="Microsoft YaHei"/>
                <a:cs typeface="Microsoft YaHei"/>
              </a:rPr>
              <a:t>⾦</a:t>
            </a:r>
            <a:r>
              <a:rPr dirty="0" sz="2800">
                <a:solidFill>
                  <a:srgbClr val="ECE6E2"/>
                </a:solidFill>
                <a:latin typeface="SimSun"/>
                <a:cs typeface="SimSun"/>
              </a:rPr>
              <a:t>保</a:t>
            </a:r>
            <a:r>
              <a:rPr dirty="0" sz="2800" spc="-290">
                <a:solidFill>
                  <a:srgbClr val="ECE6E2"/>
                </a:solidFill>
                <a:latin typeface="SimSun"/>
                <a:cs typeface="SimSun"/>
              </a:rPr>
              <a:t> </a:t>
            </a:r>
            <a:r>
              <a:rPr dirty="0" sz="2800" spc="305">
                <a:solidFill>
                  <a:srgbClr val="ECE6E2"/>
                </a:solidFill>
                <a:latin typeface="Tahoma"/>
                <a:cs typeface="Tahoma"/>
              </a:rPr>
              <a:t>0</a:t>
            </a:r>
            <a:r>
              <a:rPr dirty="0" sz="2800" spc="-430">
                <a:solidFill>
                  <a:srgbClr val="ECE6E2"/>
                </a:solidFill>
                <a:latin typeface="Tahoma"/>
                <a:cs typeface="Tahoma"/>
              </a:rPr>
              <a:t>1</a:t>
            </a:r>
            <a:r>
              <a:rPr dirty="0" sz="2800" spc="305">
                <a:solidFill>
                  <a:srgbClr val="ECE6E2"/>
                </a:solidFill>
                <a:latin typeface="Tahoma"/>
                <a:cs typeface="Tahoma"/>
              </a:rPr>
              <a:t>0</a:t>
            </a:r>
            <a:r>
              <a:rPr dirty="0" sz="2800" spc="175">
                <a:solidFill>
                  <a:srgbClr val="ECE6E2"/>
                </a:solidFill>
                <a:latin typeface="Tahoma"/>
                <a:cs typeface="Tahoma"/>
              </a:rPr>
              <a:t>5</a:t>
            </a:r>
            <a:r>
              <a:rPr dirty="0" sz="2800" spc="90">
                <a:solidFill>
                  <a:srgbClr val="ECE6E2"/>
                </a:solidFill>
                <a:latin typeface="Tahoma"/>
                <a:cs typeface="Tahoma"/>
              </a:rPr>
              <a:t>7</a:t>
            </a:r>
            <a:r>
              <a:rPr dirty="0" sz="2800" spc="305">
                <a:solidFill>
                  <a:srgbClr val="ECE6E2"/>
                </a:solidFill>
                <a:latin typeface="Tahoma"/>
                <a:cs typeface="Tahoma"/>
              </a:rPr>
              <a:t>0</a:t>
            </a:r>
            <a:r>
              <a:rPr dirty="0" sz="2800" spc="175">
                <a:solidFill>
                  <a:srgbClr val="ECE6E2"/>
                </a:solidFill>
                <a:latin typeface="Tahoma"/>
                <a:cs typeface="Tahoma"/>
              </a:rPr>
              <a:t>5</a:t>
            </a:r>
            <a:r>
              <a:rPr dirty="0" sz="2800" spc="-80">
                <a:solidFill>
                  <a:srgbClr val="ECE6E2"/>
                </a:solidFill>
                <a:latin typeface="Tahoma"/>
                <a:cs typeface="Tahoma"/>
              </a:rPr>
              <a:t>7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55451" y="0"/>
            <a:ext cx="11041380" cy="10287000"/>
            <a:chOff x="255451" y="0"/>
            <a:chExt cx="11041380" cy="1028700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5451" y="8296886"/>
              <a:ext cx="5300954" cy="199011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83514" y="0"/>
              <a:ext cx="5212719" cy="15383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029418"/>
            <a:ext cx="384937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120"/>
              <a:t>THANK</a:t>
            </a:r>
            <a:r>
              <a:rPr dirty="0" sz="4800" spc="515"/>
              <a:t> </a:t>
            </a:r>
            <a:r>
              <a:rPr dirty="0" sz="4800" spc="30"/>
              <a:t>YOU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1651542" y="979837"/>
            <a:ext cx="5474335" cy="613219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>
              <a:lnSpc>
                <a:spcPts val="6750"/>
              </a:lnSpc>
              <a:spcBef>
                <a:spcPts val="200"/>
              </a:spcBef>
            </a:pPr>
            <a:r>
              <a:rPr dirty="0" sz="5500" spc="-180" b="1">
                <a:solidFill>
                  <a:srgbClr val="ECE6E2"/>
                </a:solidFill>
                <a:latin typeface="Tahoma"/>
                <a:cs typeface="Tahoma"/>
              </a:rPr>
              <a:t>Music</a:t>
            </a:r>
            <a:r>
              <a:rPr dirty="0" sz="5500" spc="135" b="1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5500" spc="-220" b="1">
                <a:solidFill>
                  <a:srgbClr val="ECE6E2"/>
                </a:solidFill>
                <a:latin typeface="Tahoma"/>
                <a:cs typeface="Tahoma"/>
              </a:rPr>
              <a:t>is</a:t>
            </a:r>
            <a:r>
              <a:rPr dirty="0" sz="5500" spc="140" b="1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5500" spc="-70" b="1">
                <a:solidFill>
                  <a:srgbClr val="ECE6E2"/>
                </a:solidFill>
                <a:latin typeface="Tahoma"/>
                <a:cs typeface="Tahoma"/>
              </a:rPr>
              <a:t>the </a:t>
            </a:r>
            <a:r>
              <a:rPr dirty="0" sz="5500" spc="-65" b="1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5500" spc="-20" b="1">
                <a:solidFill>
                  <a:srgbClr val="ECE6E2"/>
                </a:solidFill>
                <a:latin typeface="Tahoma"/>
                <a:cs typeface="Tahoma"/>
              </a:rPr>
              <a:t>movement</a:t>
            </a:r>
            <a:r>
              <a:rPr dirty="0" sz="5500" spc="125" b="1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5500" spc="135" b="1">
                <a:solidFill>
                  <a:srgbClr val="ECE6E2"/>
                </a:solidFill>
                <a:latin typeface="Tahoma"/>
                <a:cs typeface="Tahoma"/>
              </a:rPr>
              <a:t>of </a:t>
            </a:r>
            <a:r>
              <a:rPr dirty="0" sz="5500" spc="140" b="1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5500" spc="-70" b="1">
                <a:solidFill>
                  <a:srgbClr val="ECE6E2"/>
                </a:solidFill>
                <a:latin typeface="Tahoma"/>
                <a:cs typeface="Tahoma"/>
              </a:rPr>
              <a:t>sound</a:t>
            </a:r>
            <a:r>
              <a:rPr dirty="0" sz="5500" spc="114" b="1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5500" spc="25" b="1">
                <a:solidFill>
                  <a:srgbClr val="ECE6E2"/>
                </a:solidFill>
                <a:latin typeface="Tahoma"/>
                <a:cs typeface="Tahoma"/>
              </a:rPr>
              <a:t>to</a:t>
            </a:r>
            <a:r>
              <a:rPr dirty="0" sz="5500" spc="120" b="1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5500" spc="20" b="1">
                <a:solidFill>
                  <a:srgbClr val="ECE6E2"/>
                </a:solidFill>
                <a:latin typeface="Tahoma"/>
                <a:cs typeface="Tahoma"/>
              </a:rPr>
              <a:t>reach </a:t>
            </a:r>
            <a:r>
              <a:rPr dirty="0" sz="5500" spc="25" b="1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5500" spc="-70" b="1">
                <a:solidFill>
                  <a:srgbClr val="ECE6E2"/>
                </a:solidFill>
                <a:latin typeface="Tahoma"/>
                <a:cs typeface="Tahoma"/>
              </a:rPr>
              <a:t>the</a:t>
            </a:r>
            <a:r>
              <a:rPr dirty="0" sz="5500" spc="125" b="1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5500" spc="-90" b="1">
                <a:solidFill>
                  <a:srgbClr val="ECE6E2"/>
                </a:solidFill>
                <a:latin typeface="Tahoma"/>
                <a:cs typeface="Tahoma"/>
              </a:rPr>
              <a:t>soul</a:t>
            </a:r>
            <a:r>
              <a:rPr dirty="0" sz="5500" spc="130" b="1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5500" spc="125" b="1">
                <a:solidFill>
                  <a:srgbClr val="ECE6E2"/>
                </a:solidFill>
                <a:latin typeface="Tahoma"/>
                <a:cs typeface="Tahoma"/>
              </a:rPr>
              <a:t>for </a:t>
            </a:r>
            <a:r>
              <a:rPr dirty="0" sz="5500" spc="-70" b="1">
                <a:solidFill>
                  <a:srgbClr val="ECE6E2"/>
                </a:solidFill>
                <a:latin typeface="Tahoma"/>
                <a:cs typeface="Tahoma"/>
              </a:rPr>
              <a:t>the </a:t>
            </a:r>
            <a:r>
              <a:rPr dirty="0" sz="5500" spc="-1595" b="1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5500" spc="-20" b="1">
                <a:solidFill>
                  <a:srgbClr val="ECE6E2"/>
                </a:solidFill>
                <a:latin typeface="Tahoma"/>
                <a:cs typeface="Tahoma"/>
              </a:rPr>
              <a:t>education</a:t>
            </a:r>
            <a:r>
              <a:rPr dirty="0" sz="5500" spc="120" b="1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5500" spc="135" b="1">
                <a:solidFill>
                  <a:srgbClr val="ECE6E2"/>
                </a:solidFill>
                <a:latin typeface="Tahoma"/>
                <a:cs typeface="Tahoma"/>
              </a:rPr>
              <a:t>of</a:t>
            </a:r>
            <a:r>
              <a:rPr dirty="0" sz="5500" spc="120" b="1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5500" spc="-125" b="1">
                <a:solidFill>
                  <a:srgbClr val="ECE6E2"/>
                </a:solidFill>
                <a:latin typeface="Tahoma"/>
                <a:cs typeface="Tahoma"/>
              </a:rPr>
              <a:t>its </a:t>
            </a:r>
            <a:r>
              <a:rPr dirty="0" sz="5500" spc="-1595" b="1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5500" spc="-85" b="1">
                <a:solidFill>
                  <a:srgbClr val="ECE6E2"/>
                </a:solidFill>
                <a:latin typeface="Tahoma"/>
                <a:cs typeface="Tahoma"/>
              </a:rPr>
              <a:t>virtue.</a:t>
            </a:r>
            <a:endParaRPr sz="5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879"/>
              </a:spcBef>
            </a:pPr>
            <a:r>
              <a:rPr dirty="0" sz="3000" spc="225">
                <a:solidFill>
                  <a:srgbClr val="FF4A3B"/>
                </a:solidFill>
                <a:latin typeface="Verdana"/>
                <a:cs typeface="Verdana"/>
              </a:rPr>
              <a:t>PLATO</a:t>
            </a:r>
            <a:endParaRPr sz="30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903490"/>
            <a:ext cx="8512810" cy="6383655"/>
            <a:chOff x="0" y="3903490"/>
            <a:chExt cx="8512810" cy="63836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2925" y="3903490"/>
              <a:ext cx="8229599" cy="63835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687521"/>
              <a:ext cx="7412169" cy="4599478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9782426" y="1068501"/>
            <a:ext cx="1371600" cy="939165"/>
          </a:xfrm>
          <a:custGeom>
            <a:avLst/>
            <a:gdLst/>
            <a:ahLst/>
            <a:cxnLst/>
            <a:rect l="l" t="t" r="r" b="b"/>
            <a:pathLst>
              <a:path w="1371600" h="939164">
                <a:moveTo>
                  <a:pt x="336179" y="939058"/>
                </a:moveTo>
                <a:lnTo>
                  <a:pt x="277778" y="935138"/>
                </a:lnTo>
                <a:lnTo>
                  <a:pt x="224174" y="923380"/>
                </a:lnTo>
                <a:lnTo>
                  <a:pt x="175364" y="903781"/>
                </a:lnTo>
                <a:lnTo>
                  <a:pt x="131345" y="876340"/>
                </a:lnTo>
                <a:lnTo>
                  <a:pt x="92116" y="841056"/>
                </a:lnTo>
                <a:lnTo>
                  <a:pt x="63976" y="806553"/>
                </a:lnTo>
                <a:lnTo>
                  <a:pt x="40948" y="768377"/>
                </a:lnTo>
                <a:lnTo>
                  <a:pt x="23036" y="726531"/>
                </a:lnTo>
                <a:lnTo>
                  <a:pt x="10239" y="681018"/>
                </a:lnTo>
                <a:lnTo>
                  <a:pt x="2560" y="631840"/>
                </a:lnTo>
                <a:lnTo>
                  <a:pt x="0" y="579001"/>
                </a:lnTo>
                <a:lnTo>
                  <a:pt x="1640" y="533522"/>
                </a:lnTo>
                <a:lnTo>
                  <a:pt x="6561" y="487792"/>
                </a:lnTo>
                <a:lnTo>
                  <a:pt x="14761" y="441808"/>
                </a:lnTo>
                <a:lnTo>
                  <a:pt x="26238" y="395571"/>
                </a:lnTo>
                <a:lnTo>
                  <a:pt x="41900" y="350061"/>
                </a:lnTo>
                <a:lnTo>
                  <a:pt x="62697" y="306202"/>
                </a:lnTo>
                <a:lnTo>
                  <a:pt x="88630" y="264004"/>
                </a:lnTo>
                <a:lnTo>
                  <a:pt x="119699" y="223477"/>
                </a:lnTo>
                <a:lnTo>
                  <a:pt x="148472" y="192511"/>
                </a:lnTo>
                <a:lnTo>
                  <a:pt x="181005" y="163088"/>
                </a:lnTo>
                <a:lnTo>
                  <a:pt x="217302" y="135212"/>
                </a:lnTo>
                <a:lnTo>
                  <a:pt x="257366" y="108889"/>
                </a:lnTo>
                <a:lnTo>
                  <a:pt x="301203" y="84121"/>
                </a:lnTo>
                <a:lnTo>
                  <a:pt x="340935" y="65088"/>
                </a:lnTo>
                <a:lnTo>
                  <a:pt x="383964" y="48060"/>
                </a:lnTo>
                <a:lnTo>
                  <a:pt x="430284" y="33039"/>
                </a:lnTo>
                <a:lnTo>
                  <a:pt x="479892" y="20022"/>
                </a:lnTo>
                <a:lnTo>
                  <a:pt x="532782" y="9009"/>
                </a:lnTo>
                <a:lnTo>
                  <a:pt x="588951" y="0"/>
                </a:lnTo>
                <a:lnTo>
                  <a:pt x="588951" y="217421"/>
                </a:lnTo>
                <a:lnTo>
                  <a:pt x="540459" y="220496"/>
                </a:lnTo>
                <a:lnTo>
                  <a:pt x="497187" y="226953"/>
                </a:lnTo>
                <a:lnTo>
                  <a:pt x="459126" y="236809"/>
                </a:lnTo>
                <a:lnTo>
                  <a:pt x="397600" y="267233"/>
                </a:lnTo>
                <a:lnTo>
                  <a:pt x="349857" y="314256"/>
                </a:lnTo>
                <a:lnTo>
                  <a:pt x="330775" y="344162"/>
                </a:lnTo>
                <a:lnTo>
                  <a:pt x="384798" y="346880"/>
                </a:lnTo>
                <a:lnTo>
                  <a:pt x="435010" y="355034"/>
                </a:lnTo>
                <a:lnTo>
                  <a:pt x="481409" y="368628"/>
                </a:lnTo>
                <a:lnTo>
                  <a:pt x="523991" y="387664"/>
                </a:lnTo>
                <a:lnTo>
                  <a:pt x="562753" y="412145"/>
                </a:lnTo>
                <a:lnTo>
                  <a:pt x="595905" y="442782"/>
                </a:lnTo>
                <a:lnTo>
                  <a:pt x="621690" y="480247"/>
                </a:lnTo>
                <a:lnTo>
                  <a:pt x="640108" y="524540"/>
                </a:lnTo>
                <a:lnTo>
                  <a:pt x="651159" y="575657"/>
                </a:lnTo>
                <a:lnTo>
                  <a:pt x="654842" y="633595"/>
                </a:lnTo>
                <a:lnTo>
                  <a:pt x="653584" y="662108"/>
                </a:lnTo>
                <a:lnTo>
                  <a:pt x="643507" y="718148"/>
                </a:lnTo>
                <a:lnTo>
                  <a:pt x="623241" y="772219"/>
                </a:lnTo>
                <a:lnTo>
                  <a:pt x="592288" y="820570"/>
                </a:lnTo>
                <a:lnTo>
                  <a:pt x="550853" y="862460"/>
                </a:lnTo>
                <a:lnTo>
                  <a:pt x="500432" y="897153"/>
                </a:lnTo>
                <a:lnTo>
                  <a:pt x="441276" y="923719"/>
                </a:lnTo>
                <a:lnTo>
                  <a:pt x="373400" y="937358"/>
                </a:lnTo>
                <a:lnTo>
                  <a:pt x="336179" y="939058"/>
                </a:lnTo>
                <a:close/>
              </a:path>
              <a:path w="1371600" h="939164">
                <a:moveTo>
                  <a:pt x="1051550" y="939112"/>
                </a:moveTo>
                <a:lnTo>
                  <a:pt x="993617" y="935190"/>
                </a:lnTo>
                <a:lnTo>
                  <a:pt x="940315" y="923426"/>
                </a:lnTo>
                <a:lnTo>
                  <a:pt x="891643" y="903821"/>
                </a:lnTo>
                <a:lnTo>
                  <a:pt x="847601" y="876377"/>
                </a:lnTo>
                <a:lnTo>
                  <a:pt x="808187" y="841097"/>
                </a:lnTo>
                <a:lnTo>
                  <a:pt x="779813" y="806571"/>
                </a:lnTo>
                <a:lnTo>
                  <a:pt x="756603" y="768379"/>
                </a:lnTo>
                <a:lnTo>
                  <a:pt x="738555" y="726519"/>
                </a:lnTo>
                <a:lnTo>
                  <a:pt x="725666" y="680994"/>
                </a:lnTo>
                <a:lnTo>
                  <a:pt x="717934" y="631803"/>
                </a:lnTo>
                <a:lnTo>
                  <a:pt x="715357" y="578947"/>
                </a:lnTo>
                <a:lnTo>
                  <a:pt x="716992" y="533468"/>
                </a:lnTo>
                <a:lnTo>
                  <a:pt x="721898" y="487737"/>
                </a:lnTo>
                <a:lnTo>
                  <a:pt x="730084" y="441754"/>
                </a:lnTo>
                <a:lnTo>
                  <a:pt x="741555" y="395517"/>
                </a:lnTo>
                <a:lnTo>
                  <a:pt x="757268" y="349989"/>
                </a:lnTo>
                <a:lnTo>
                  <a:pt x="778192" y="306132"/>
                </a:lnTo>
                <a:lnTo>
                  <a:pt x="804324" y="263944"/>
                </a:lnTo>
                <a:lnTo>
                  <a:pt x="835661" y="223422"/>
                </a:lnTo>
                <a:lnTo>
                  <a:pt x="864671" y="192457"/>
                </a:lnTo>
                <a:lnTo>
                  <a:pt x="897401" y="163034"/>
                </a:lnTo>
                <a:lnTo>
                  <a:pt x="933848" y="135158"/>
                </a:lnTo>
                <a:lnTo>
                  <a:pt x="974008" y="108834"/>
                </a:lnTo>
                <a:lnTo>
                  <a:pt x="1017878" y="84067"/>
                </a:lnTo>
                <a:lnTo>
                  <a:pt x="1057618" y="65056"/>
                </a:lnTo>
                <a:lnTo>
                  <a:pt x="1100646" y="48044"/>
                </a:lnTo>
                <a:lnTo>
                  <a:pt x="1146964" y="33032"/>
                </a:lnTo>
                <a:lnTo>
                  <a:pt x="1196573" y="20020"/>
                </a:lnTo>
                <a:lnTo>
                  <a:pt x="1249473" y="9009"/>
                </a:lnTo>
                <a:lnTo>
                  <a:pt x="1305667" y="0"/>
                </a:lnTo>
                <a:lnTo>
                  <a:pt x="1305667" y="217421"/>
                </a:lnTo>
                <a:lnTo>
                  <a:pt x="1257151" y="220496"/>
                </a:lnTo>
                <a:lnTo>
                  <a:pt x="1213869" y="226953"/>
                </a:lnTo>
                <a:lnTo>
                  <a:pt x="1175807" y="236809"/>
                </a:lnTo>
                <a:lnTo>
                  <a:pt x="1114226" y="267234"/>
                </a:lnTo>
                <a:lnTo>
                  <a:pt x="1065822" y="314274"/>
                </a:lnTo>
                <a:lnTo>
                  <a:pt x="1046160" y="344203"/>
                </a:lnTo>
                <a:lnTo>
                  <a:pt x="1100663" y="346920"/>
                </a:lnTo>
                <a:lnTo>
                  <a:pt x="1151244" y="355074"/>
                </a:lnTo>
                <a:lnTo>
                  <a:pt x="1197901" y="368666"/>
                </a:lnTo>
                <a:lnTo>
                  <a:pt x="1240634" y="387698"/>
                </a:lnTo>
                <a:lnTo>
                  <a:pt x="1279442" y="412173"/>
                </a:lnTo>
                <a:lnTo>
                  <a:pt x="1312601" y="442809"/>
                </a:lnTo>
                <a:lnTo>
                  <a:pt x="1338403" y="480275"/>
                </a:lnTo>
                <a:lnTo>
                  <a:pt x="1356841" y="524570"/>
                </a:lnTo>
                <a:lnTo>
                  <a:pt x="1367909" y="575691"/>
                </a:lnTo>
                <a:lnTo>
                  <a:pt x="1371599" y="633636"/>
                </a:lnTo>
                <a:lnTo>
                  <a:pt x="1370296" y="662146"/>
                </a:lnTo>
                <a:lnTo>
                  <a:pt x="1359870" y="718177"/>
                </a:lnTo>
                <a:lnTo>
                  <a:pt x="1339038" y="772246"/>
                </a:lnTo>
                <a:lnTo>
                  <a:pt x="1308082" y="820603"/>
                </a:lnTo>
                <a:lnTo>
                  <a:pt x="1267203" y="862500"/>
                </a:lnTo>
                <a:lnTo>
                  <a:pt x="1217137" y="897189"/>
                </a:lnTo>
                <a:lnTo>
                  <a:pt x="1157905" y="923756"/>
                </a:lnTo>
                <a:lnTo>
                  <a:pt x="1089347" y="937411"/>
                </a:lnTo>
                <a:lnTo>
                  <a:pt x="1051550" y="939112"/>
                </a:lnTo>
                <a:close/>
              </a:path>
            </a:pathLst>
          </a:custGeom>
          <a:solidFill>
            <a:srgbClr val="ECE6E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4A3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55811"/>
            <a:ext cx="9147358" cy="783118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1503631" y="0"/>
            <a:ext cx="6791325" cy="8250555"/>
            <a:chOff x="11503631" y="0"/>
            <a:chExt cx="6791325" cy="825055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3631" y="0"/>
              <a:ext cx="6784367" cy="824215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71078" y="0"/>
              <a:ext cx="3523510" cy="300259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39255" y="1618622"/>
            <a:ext cx="3609975" cy="1153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400" spc="220" b="0">
                <a:solidFill>
                  <a:srgbClr val="202029"/>
                </a:solidFill>
                <a:latin typeface="Calibri"/>
                <a:cs typeface="Calibri"/>
              </a:rPr>
              <a:t>OUTLINE</a:t>
            </a:r>
            <a:endParaRPr sz="7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05104" y="3234766"/>
            <a:ext cx="4277995" cy="4978400"/>
          </a:xfrm>
          <a:prstGeom prst="rect">
            <a:avLst/>
          </a:prstGeom>
        </p:spPr>
        <p:txBody>
          <a:bodyPr wrap="square" lIns="0" tIns="174625" rIns="0" bIns="0" rtlCol="0" vert="horz">
            <a:spAutoFit/>
          </a:bodyPr>
          <a:lstStyle/>
          <a:p>
            <a:pPr marL="306070">
              <a:lnSpc>
                <a:spcPct val="100000"/>
              </a:lnSpc>
              <a:spcBef>
                <a:spcPts val="1375"/>
              </a:spcBef>
            </a:pPr>
            <a:r>
              <a:rPr dirty="0" sz="3000" spc="260">
                <a:solidFill>
                  <a:srgbClr val="202029"/>
                </a:solidFill>
                <a:latin typeface="Tahoma"/>
                <a:cs typeface="Tahoma"/>
              </a:rPr>
              <a:t>Why</a:t>
            </a:r>
            <a:r>
              <a:rPr dirty="0" sz="3000" spc="210">
                <a:solidFill>
                  <a:srgbClr val="202029"/>
                </a:solidFill>
                <a:latin typeface="Tahoma"/>
                <a:cs typeface="Tahoma"/>
              </a:rPr>
              <a:t> </a:t>
            </a:r>
            <a:r>
              <a:rPr dirty="0" sz="3000" spc="215">
                <a:solidFill>
                  <a:srgbClr val="202029"/>
                </a:solidFill>
                <a:latin typeface="Tahoma"/>
                <a:cs typeface="Tahoma"/>
              </a:rPr>
              <a:t>Music</a:t>
            </a:r>
            <a:r>
              <a:rPr dirty="0" sz="3000" spc="210">
                <a:solidFill>
                  <a:srgbClr val="202029"/>
                </a:solidFill>
                <a:latin typeface="Tahoma"/>
                <a:cs typeface="Tahoma"/>
              </a:rPr>
              <a:t> </a:t>
            </a:r>
            <a:r>
              <a:rPr dirty="0" sz="3000" spc="260">
                <a:solidFill>
                  <a:srgbClr val="202029"/>
                </a:solidFill>
                <a:latin typeface="Tahoma"/>
                <a:cs typeface="Tahoma"/>
              </a:rPr>
              <a:t>Player?</a:t>
            </a:r>
            <a:endParaRPr sz="3000">
              <a:latin typeface="Tahoma"/>
              <a:cs typeface="Tahoma"/>
            </a:endParaRPr>
          </a:p>
          <a:p>
            <a:pPr marL="12700" marR="5080" indent="1276350">
              <a:lnSpc>
                <a:spcPct val="135400"/>
              </a:lnSpc>
            </a:pPr>
            <a:r>
              <a:rPr dirty="0" sz="3000" spc="240">
                <a:solidFill>
                  <a:srgbClr val="202029"/>
                </a:solidFill>
                <a:latin typeface="Tahoma"/>
                <a:cs typeface="Tahoma"/>
              </a:rPr>
              <a:t>Features </a:t>
            </a:r>
            <a:r>
              <a:rPr dirty="0" sz="3000" spc="245">
                <a:solidFill>
                  <a:srgbClr val="202029"/>
                </a:solidFill>
                <a:latin typeface="Tahoma"/>
                <a:cs typeface="Tahoma"/>
              </a:rPr>
              <a:t> System</a:t>
            </a:r>
            <a:r>
              <a:rPr dirty="0" sz="3000" spc="190">
                <a:solidFill>
                  <a:srgbClr val="202029"/>
                </a:solidFill>
                <a:latin typeface="Tahoma"/>
                <a:cs typeface="Tahoma"/>
              </a:rPr>
              <a:t> </a:t>
            </a:r>
            <a:r>
              <a:rPr dirty="0" sz="3000" spc="240">
                <a:solidFill>
                  <a:srgbClr val="202029"/>
                </a:solidFill>
                <a:latin typeface="Tahoma"/>
                <a:cs typeface="Tahoma"/>
              </a:rPr>
              <a:t>Requirements</a:t>
            </a:r>
            <a:endParaRPr sz="3000">
              <a:latin typeface="Tahoma"/>
              <a:cs typeface="Tahoma"/>
            </a:endParaRPr>
          </a:p>
          <a:p>
            <a:pPr algn="ctr" marL="433705" marR="426084" indent="-635">
              <a:lnSpc>
                <a:spcPct val="135400"/>
              </a:lnSpc>
            </a:pPr>
            <a:r>
              <a:rPr dirty="0" sz="3000" spc="254">
                <a:solidFill>
                  <a:srgbClr val="202029"/>
                </a:solidFill>
                <a:latin typeface="Tahoma"/>
                <a:cs typeface="Tahoma"/>
              </a:rPr>
              <a:t>Basic </a:t>
            </a:r>
            <a:r>
              <a:rPr dirty="0" sz="3000" spc="210">
                <a:solidFill>
                  <a:srgbClr val="202029"/>
                </a:solidFill>
                <a:latin typeface="Tahoma"/>
                <a:cs typeface="Tahoma"/>
              </a:rPr>
              <a:t>Structure </a:t>
            </a:r>
            <a:r>
              <a:rPr dirty="0" sz="3000" spc="215">
                <a:solidFill>
                  <a:srgbClr val="202029"/>
                </a:solidFill>
                <a:latin typeface="Tahoma"/>
                <a:cs typeface="Tahoma"/>
              </a:rPr>
              <a:t> </a:t>
            </a:r>
            <a:r>
              <a:rPr dirty="0" sz="3000" spc="275">
                <a:solidFill>
                  <a:srgbClr val="202029"/>
                </a:solidFill>
                <a:latin typeface="Tahoma"/>
                <a:cs typeface="Tahoma"/>
              </a:rPr>
              <a:t>Framework </a:t>
            </a:r>
            <a:r>
              <a:rPr dirty="0" sz="3000" spc="280">
                <a:solidFill>
                  <a:srgbClr val="202029"/>
                </a:solidFill>
                <a:latin typeface="Tahoma"/>
                <a:cs typeface="Tahoma"/>
              </a:rPr>
              <a:t> </a:t>
            </a:r>
            <a:r>
              <a:rPr dirty="0" sz="3000" spc="229">
                <a:solidFill>
                  <a:srgbClr val="202029"/>
                </a:solidFill>
                <a:latin typeface="Tahoma"/>
                <a:cs typeface="Tahoma"/>
              </a:rPr>
              <a:t>Expected  </a:t>
            </a:r>
            <a:r>
              <a:rPr dirty="0" sz="3000" spc="-15">
                <a:solidFill>
                  <a:srgbClr val="202029"/>
                </a:solidFill>
                <a:latin typeface="Tahoma"/>
                <a:cs typeface="Tahoma"/>
              </a:rPr>
              <a:t>UI </a:t>
            </a:r>
            <a:r>
              <a:rPr dirty="0" sz="3000" spc="-10">
                <a:solidFill>
                  <a:srgbClr val="202029"/>
                </a:solidFill>
                <a:latin typeface="Tahoma"/>
                <a:cs typeface="Tahoma"/>
              </a:rPr>
              <a:t> </a:t>
            </a:r>
            <a:r>
              <a:rPr dirty="0" sz="3000" spc="260">
                <a:solidFill>
                  <a:srgbClr val="202029"/>
                </a:solidFill>
                <a:latin typeface="Tahoma"/>
                <a:cs typeface="Tahoma"/>
              </a:rPr>
              <a:t>Work</a:t>
            </a:r>
            <a:r>
              <a:rPr dirty="0" sz="3000" spc="185">
                <a:solidFill>
                  <a:srgbClr val="202029"/>
                </a:solidFill>
                <a:latin typeface="Tahoma"/>
                <a:cs typeface="Tahoma"/>
              </a:rPr>
              <a:t> </a:t>
            </a:r>
            <a:r>
              <a:rPr dirty="0" sz="3000" spc="204">
                <a:solidFill>
                  <a:srgbClr val="202029"/>
                </a:solidFill>
                <a:latin typeface="Tahoma"/>
                <a:cs typeface="Tahoma"/>
              </a:rPr>
              <a:t>Distribution </a:t>
            </a:r>
            <a:r>
              <a:rPr dirty="0" sz="3000" spc="-925">
                <a:solidFill>
                  <a:srgbClr val="202029"/>
                </a:solidFill>
                <a:latin typeface="Tahoma"/>
                <a:cs typeface="Tahoma"/>
              </a:rPr>
              <a:t> </a:t>
            </a:r>
            <a:r>
              <a:rPr dirty="0" sz="3000" spc="220">
                <a:solidFill>
                  <a:srgbClr val="202029"/>
                </a:solidFill>
                <a:latin typeface="Tahoma"/>
                <a:cs typeface="Tahoma"/>
              </a:rPr>
              <a:t>Schedule</a:t>
            </a:r>
            <a:endParaRPr sz="30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8195364"/>
            <a:ext cx="4922661" cy="20916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498744"/>
            <a:ext cx="699770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-320" b="0">
                <a:latin typeface="Calibri"/>
                <a:cs typeface="Calibri"/>
              </a:rPr>
              <a:t>WHY</a:t>
            </a:r>
            <a:r>
              <a:rPr dirty="0" sz="6400" spc="515" b="0">
                <a:latin typeface="Calibri"/>
                <a:cs typeface="Calibri"/>
              </a:rPr>
              <a:t> </a:t>
            </a:r>
            <a:r>
              <a:rPr dirty="0" sz="6400" spc="155" b="0">
                <a:latin typeface="Calibri"/>
                <a:cs typeface="Calibri"/>
              </a:rPr>
              <a:t>MUSIC</a:t>
            </a:r>
            <a:r>
              <a:rPr dirty="0" sz="6400" spc="520" b="0">
                <a:latin typeface="Calibri"/>
                <a:cs typeface="Calibri"/>
              </a:rPr>
              <a:t> </a:t>
            </a:r>
            <a:r>
              <a:rPr dirty="0" sz="6400" spc="204" b="0">
                <a:latin typeface="Calibri"/>
                <a:cs typeface="Calibri"/>
              </a:rPr>
              <a:t>PLAYER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3321435"/>
            <a:ext cx="12739370" cy="4896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0795" algn="l"/>
              </a:tabLst>
            </a:pPr>
            <a:r>
              <a:rPr dirty="0" sz="3000" spc="300">
                <a:solidFill>
                  <a:srgbClr val="FF4A3B"/>
                </a:solidFill>
                <a:latin typeface="Tahoma"/>
                <a:cs typeface="Tahoma"/>
              </a:rPr>
              <a:t>MAIN	</a:t>
            </a:r>
            <a:r>
              <a:rPr dirty="0" sz="3000" spc="245">
                <a:solidFill>
                  <a:srgbClr val="FF4A3B"/>
                </a:solidFill>
                <a:latin typeface="Tahoma"/>
                <a:cs typeface="Tahoma"/>
              </a:rPr>
              <a:t>IDEA</a:t>
            </a:r>
            <a:endParaRPr sz="3000">
              <a:latin typeface="Tahoma"/>
              <a:cs typeface="Tahoma"/>
            </a:endParaRPr>
          </a:p>
          <a:p>
            <a:pPr marL="12700" marR="165100">
              <a:lnSpc>
                <a:spcPct val="134600"/>
              </a:lnSpc>
              <a:spcBef>
                <a:spcPts val="770"/>
              </a:spcBef>
            </a:pPr>
            <a:r>
              <a:rPr dirty="0" sz="2600" spc="260">
                <a:solidFill>
                  <a:srgbClr val="ECE6E2"/>
                </a:solidFill>
                <a:latin typeface="Tahoma"/>
                <a:cs typeface="Tahoma"/>
              </a:rPr>
              <a:t>Many</a:t>
            </a:r>
            <a:r>
              <a:rPr dirty="0" sz="2600" spc="204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220">
                <a:solidFill>
                  <a:srgbClr val="ECE6E2"/>
                </a:solidFill>
                <a:latin typeface="Tahoma"/>
                <a:cs typeface="Tahoma"/>
              </a:rPr>
              <a:t>people</a:t>
            </a:r>
            <a:r>
              <a:rPr dirty="0" sz="2600" spc="21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240">
                <a:solidFill>
                  <a:srgbClr val="ECE6E2"/>
                </a:solidFill>
                <a:latin typeface="Tahoma"/>
                <a:cs typeface="Tahoma"/>
              </a:rPr>
              <a:t>nowdays</a:t>
            </a:r>
            <a:r>
              <a:rPr dirty="0" sz="2600" spc="21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50">
                <a:solidFill>
                  <a:srgbClr val="ECE6E2"/>
                </a:solidFill>
                <a:latin typeface="Tahoma"/>
                <a:cs typeface="Tahoma"/>
              </a:rPr>
              <a:t>like</a:t>
            </a:r>
            <a:r>
              <a:rPr dirty="0" sz="2600" spc="21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50">
                <a:solidFill>
                  <a:srgbClr val="ECE6E2"/>
                </a:solidFill>
                <a:latin typeface="Tahoma"/>
                <a:cs typeface="Tahoma"/>
              </a:rPr>
              <a:t>to</a:t>
            </a:r>
            <a:r>
              <a:rPr dirty="0" sz="2600" spc="204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55">
                <a:solidFill>
                  <a:srgbClr val="ECE6E2"/>
                </a:solidFill>
                <a:latin typeface="Tahoma"/>
                <a:cs typeface="Tahoma"/>
              </a:rPr>
              <a:t>listen</a:t>
            </a:r>
            <a:r>
              <a:rPr dirty="0" sz="2600" spc="21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50">
                <a:solidFill>
                  <a:srgbClr val="ECE6E2"/>
                </a:solidFill>
                <a:latin typeface="Tahoma"/>
                <a:cs typeface="Tahoma"/>
              </a:rPr>
              <a:t>to</a:t>
            </a:r>
            <a:r>
              <a:rPr dirty="0" sz="2600" spc="21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40">
                <a:solidFill>
                  <a:srgbClr val="ECE6E2"/>
                </a:solidFill>
                <a:latin typeface="Tahoma"/>
                <a:cs typeface="Tahoma"/>
              </a:rPr>
              <a:t>music,</a:t>
            </a:r>
            <a:r>
              <a:rPr dirty="0" sz="2600" spc="21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70">
                <a:solidFill>
                  <a:srgbClr val="ECE6E2"/>
                </a:solidFill>
                <a:latin typeface="Tahoma"/>
                <a:cs typeface="Tahoma"/>
              </a:rPr>
              <a:t>so</a:t>
            </a:r>
            <a:r>
              <a:rPr dirty="0" sz="2600" spc="204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25">
                <a:solidFill>
                  <a:srgbClr val="ECE6E2"/>
                </a:solidFill>
                <a:latin typeface="Tahoma"/>
                <a:cs typeface="Tahoma"/>
              </a:rPr>
              <a:t>we</a:t>
            </a:r>
            <a:r>
              <a:rPr dirty="0" sz="2600" spc="21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85">
                <a:solidFill>
                  <a:srgbClr val="ECE6E2"/>
                </a:solidFill>
                <a:latin typeface="Tahoma"/>
                <a:cs typeface="Tahoma"/>
              </a:rPr>
              <a:t>want</a:t>
            </a:r>
            <a:r>
              <a:rPr dirty="0" sz="2600" spc="21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50">
                <a:solidFill>
                  <a:srgbClr val="ECE6E2"/>
                </a:solidFill>
                <a:latin typeface="Tahoma"/>
                <a:cs typeface="Tahoma"/>
              </a:rPr>
              <a:t>to</a:t>
            </a:r>
            <a:r>
              <a:rPr dirty="0" sz="2600" spc="21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254">
                <a:solidFill>
                  <a:srgbClr val="ECE6E2"/>
                </a:solidFill>
                <a:latin typeface="Tahoma"/>
                <a:cs typeface="Tahoma"/>
              </a:rPr>
              <a:t>make</a:t>
            </a:r>
            <a:r>
              <a:rPr dirty="0" sz="2600" spc="21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200">
                <a:solidFill>
                  <a:srgbClr val="ECE6E2"/>
                </a:solidFill>
                <a:latin typeface="Tahoma"/>
                <a:cs typeface="Tahoma"/>
              </a:rPr>
              <a:t>a</a:t>
            </a:r>
            <a:r>
              <a:rPr dirty="0" sz="2600" spc="204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95">
                <a:solidFill>
                  <a:srgbClr val="ECE6E2"/>
                </a:solidFill>
                <a:latin typeface="Tahoma"/>
                <a:cs typeface="Tahoma"/>
              </a:rPr>
              <a:t>music </a:t>
            </a:r>
            <a:r>
              <a:rPr dirty="0" sz="2600" spc="-79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235">
                <a:solidFill>
                  <a:srgbClr val="ECE6E2"/>
                </a:solidFill>
                <a:latin typeface="Tahoma"/>
                <a:cs typeface="Tahoma"/>
              </a:rPr>
              <a:t>player</a:t>
            </a:r>
            <a:r>
              <a:rPr dirty="0" sz="2600" spc="20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75">
                <a:solidFill>
                  <a:srgbClr val="ECE6E2"/>
                </a:solidFill>
                <a:latin typeface="Tahoma"/>
                <a:cs typeface="Tahoma"/>
              </a:rPr>
              <a:t>that</a:t>
            </a:r>
            <a:r>
              <a:rPr dirty="0" sz="2600" spc="204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229">
                <a:solidFill>
                  <a:srgbClr val="ECE6E2"/>
                </a:solidFill>
                <a:latin typeface="Tahoma"/>
                <a:cs typeface="Tahoma"/>
              </a:rPr>
              <a:t>can</a:t>
            </a:r>
            <a:r>
              <a:rPr dirty="0" sz="2600" spc="204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240">
                <a:solidFill>
                  <a:srgbClr val="ECE6E2"/>
                </a:solidFill>
                <a:latin typeface="Tahoma"/>
                <a:cs typeface="Tahoma"/>
              </a:rPr>
              <a:t>play</a:t>
            </a:r>
            <a:r>
              <a:rPr dirty="0" sz="2600" spc="204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70">
                <a:solidFill>
                  <a:srgbClr val="ECE6E2"/>
                </a:solidFill>
                <a:latin typeface="Tahoma"/>
                <a:cs typeface="Tahoma"/>
              </a:rPr>
              <a:t>all</a:t>
            </a:r>
            <a:r>
              <a:rPr dirty="0" sz="2600" spc="204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90">
                <a:solidFill>
                  <a:srgbClr val="ECE6E2"/>
                </a:solidFill>
                <a:latin typeface="Tahoma"/>
                <a:cs typeface="Tahoma"/>
              </a:rPr>
              <a:t>of</a:t>
            </a:r>
            <a:r>
              <a:rPr dirty="0" sz="2600" spc="204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40">
                <a:solidFill>
                  <a:srgbClr val="ECE6E2"/>
                </a:solidFill>
                <a:latin typeface="Tahoma"/>
                <a:cs typeface="Tahoma"/>
              </a:rPr>
              <a:t>the</a:t>
            </a:r>
            <a:r>
              <a:rPr dirty="0" sz="2600" spc="204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80">
                <a:solidFill>
                  <a:srgbClr val="ECE6E2"/>
                </a:solidFill>
                <a:latin typeface="Tahoma"/>
                <a:cs typeface="Tahoma"/>
              </a:rPr>
              <a:t>users</a:t>
            </a:r>
            <a:r>
              <a:rPr dirty="0" sz="2600" spc="204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210">
                <a:solidFill>
                  <a:srgbClr val="ECE6E2"/>
                </a:solidFill>
                <a:latin typeface="Tahoma"/>
                <a:cs typeface="Tahoma"/>
              </a:rPr>
              <a:t>favourite</a:t>
            </a:r>
            <a:r>
              <a:rPr dirty="0" sz="2600" spc="204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45">
                <a:solidFill>
                  <a:srgbClr val="ECE6E2"/>
                </a:solidFill>
                <a:latin typeface="Tahoma"/>
                <a:cs typeface="Tahoma"/>
              </a:rPr>
              <a:t>song.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3000" spc="395">
                <a:solidFill>
                  <a:srgbClr val="FF4A3B"/>
                </a:solidFill>
                <a:latin typeface="Tahoma"/>
                <a:cs typeface="Tahoma"/>
              </a:rPr>
              <a:t>GOAL</a:t>
            </a: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55"/>
              </a:spcBef>
            </a:pPr>
            <a:r>
              <a:rPr dirty="0" sz="2600" spc="245">
                <a:solidFill>
                  <a:srgbClr val="ECE6E2"/>
                </a:solidFill>
                <a:latin typeface="Tahoma"/>
                <a:cs typeface="Tahoma"/>
              </a:rPr>
              <a:t>Make</a:t>
            </a:r>
            <a:r>
              <a:rPr dirty="0" sz="2600" spc="21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200">
                <a:solidFill>
                  <a:srgbClr val="ECE6E2"/>
                </a:solidFill>
                <a:latin typeface="Tahoma"/>
                <a:cs typeface="Tahoma"/>
              </a:rPr>
              <a:t>a</a:t>
            </a:r>
            <a:r>
              <a:rPr dirty="0" sz="2600" spc="21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95">
                <a:solidFill>
                  <a:srgbClr val="ECE6E2"/>
                </a:solidFill>
                <a:latin typeface="Tahoma"/>
                <a:cs typeface="Tahoma"/>
              </a:rPr>
              <a:t>music</a:t>
            </a:r>
            <a:r>
              <a:rPr dirty="0" sz="2600" spc="21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235">
                <a:solidFill>
                  <a:srgbClr val="ECE6E2"/>
                </a:solidFill>
                <a:latin typeface="Tahoma"/>
                <a:cs typeface="Tahoma"/>
              </a:rPr>
              <a:t>player</a:t>
            </a:r>
            <a:r>
              <a:rPr dirty="0" sz="2600" spc="21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75">
                <a:solidFill>
                  <a:srgbClr val="ECE6E2"/>
                </a:solidFill>
                <a:latin typeface="Tahoma"/>
                <a:cs typeface="Tahoma"/>
              </a:rPr>
              <a:t>that</a:t>
            </a:r>
            <a:r>
              <a:rPr dirty="0" sz="2600" spc="21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ECE6E2"/>
                </a:solidFill>
                <a:latin typeface="Tahoma"/>
                <a:cs typeface="Tahoma"/>
              </a:rPr>
              <a:t>is</a:t>
            </a:r>
            <a:r>
              <a:rPr dirty="0" sz="2600" spc="21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245">
                <a:solidFill>
                  <a:srgbClr val="ECE6E2"/>
                </a:solidFill>
                <a:latin typeface="Tahoma"/>
                <a:cs typeface="Tahoma"/>
              </a:rPr>
              <a:t>easy</a:t>
            </a:r>
            <a:r>
              <a:rPr dirty="0" sz="2600" spc="21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50">
                <a:solidFill>
                  <a:srgbClr val="ECE6E2"/>
                </a:solidFill>
                <a:latin typeface="Tahoma"/>
                <a:cs typeface="Tahoma"/>
              </a:rPr>
              <a:t>to</a:t>
            </a:r>
            <a:r>
              <a:rPr dirty="0" sz="2600" spc="21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55">
                <a:solidFill>
                  <a:srgbClr val="ECE6E2"/>
                </a:solidFill>
                <a:latin typeface="Tahoma"/>
                <a:cs typeface="Tahoma"/>
              </a:rPr>
              <a:t>use</a:t>
            </a:r>
            <a:r>
              <a:rPr dirty="0" sz="2600" spc="21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229">
                <a:solidFill>
                  <a:srgbClr val="ECE6E2"/>
                </a:solidFill>
                <a:latin typeface="Tahoma"/>
                <a:cs typeface="Tahoma"/>
              </a:rPr>
              <a:t>and</a:t>
            </a:r>
            <a:r>
              <a:rPr dirty="0" sz="2600" spc="21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229">
                <a:solidFill>
                  <a:srgbClr val="ECE6E2"/>
                </a:solidFill>
                <a:latin typeface="Tahoma"/>
                <a:cs typeface="Tahoma"/>
              </a:rPr>
              <a:t>available</a:t>
            </a:r>
            <a:r>
              <a:rPr dirty="0" sz="2600" spc="21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95">
                <a:solidFill>
                  <a:srgbClr val="ECE6E2"/>
                </a:solidFill>
                <a:latin typeface="Tahoma"/>
                <a:cs typeface="Tahoma"/>
              </a:rPr>
              <a:t>for</a:t>
            </a:r>
            <a:r>
              <a:rPr dirty="0" sz="2600" spc="21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225">
                <a:solidFill>
                  <a:srgbClr val="ECE6E2"/>
                </a:solidFill>
                <a:latin typeface="Tahoma"/>
                <a:cs typeface="Tahoma"/>
              </a:rPr>
              <a:t>everyone</a:t>
            </a:r>
            <a:r>
              <a:rPr dirty="0" sz="2600" spc="21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50">
                <a:solidFill>
                  <a:srgbClr val="ECE6E2"/>
                </a:solidFill>
                <a:latin typeface="Tahoma"/>
                <a:cs typeface="Tahoma"/>
              </a:rPr>
              <a:t>to</a:t>
            </a:r>
            <a:r>
              <a:rPr dirty="0" sz="2600" spc="21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75">
                <a:solidFill>
                  <a:srgbClr val="ECE6E2"/>
                </a:solidFill>
                <a:latin typeface="Tahoma"/>
                <a:cs typeface="Tahoma"/>
              </a:rPr>
              <a:t>use.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1119505" algn="l"/>
              </a:tabLst>
            </a:pPr>
            <a:r>
              <a:rPr dirty="0" sz="3000" spc="405">
                <a:solidFill>
                  <a:srgbClr val="FF4A3B"/>
                </a:solidFill>
                <a:latin typeface="Tahoma"/>
                <a:cs typeface="Tahoma"/>
              </a:rPr>
              <a:t>OUR	</a:t>
            </a:r>
            <a:r>
              <a:rPr dirty="0" sz="3000" spc="280">
                <a:solidFill>
                  <a:srgbClr val="FF4A3B"/>
                </a:solidFill>
                <a:latin typeface="Tahoma"/>
                <a:cs typeface="Tahoma"/>
              </a:rPr>
              <a:t>MISSION</a:t>
            </a: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dirty="0" sz="2600" spc="245">
                <a:solidFill>
                  <a:srgbClr val="ECE6E2"/>
                </a:solidFill>
                <a:latin typeface="Tahoma"/>
                <a:cs typeface="Tahoma"/>
              </a:rPr>
              <a:t>Make</a:t>
            </a:r>
            <a:r>
              <a:rPr dirty="0" sz="2600" spc="204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200">
                <a:solidFill>
                  <a:srgbClr val="ECE6E2"/>
                </a:solidFill>
                <a:latin typeface="Tahoma"/>
                <a:cs typeface="Tahoma"/>
              </a:rPr>
              <a:t>a</a:t>
            </a:r>
            <a:r>
              <a:rPr dirty="0" sz="2600" spc="204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95">
                <a:solidFill>
                  <a:srgbClr val="ECE6E2"/>
                </a:solidFill>
                <a:latin typeface="Tahoma"/>
                <a:cs typeface="Tahoma"/>
              </a:rPr>
              <a:t>project</a:t>
            </a:r>
            <a:r>
              <a:rPr dirty="0" sz="2600" spc="21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75">
                <a:solidFill>
                  <a:srgbClr val="ECE6E2"/>
                </a:solidFill>
                <a:latin typeface="Tahoma"/>
                <a:cs typeface="Tahoma"/>
              </a:rPr>
              <a:t>that</a:t>
            </a:r>
            <a:r>
              <a:rPr dirty="0" sz="2600" spc="204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25">
                <a:solidFill>
                  <a:srgbClr val="ECE6E2"/>
                </a:solidFill>
                <a:latin typeface="Tahoma"/>
                <a:cs typeface="Tahoma"/>
              </a:rPr>
              <a:t>we</a:t>
            </a:r>
            <a:r>
              <a:rPr dirty="0" sz="2600" spc="21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229">
                <a:solidFill>
                  <a:srgbClr val="ECE6E2"/>
                </a:solidFill>
                <a:latin typeface="Tahoma"/>
                <a:cs typeface="Tahoma"/>
              </a:rPr>
              <a:t>can</a:t>
            </a:r>
            <a:r>
              <a:rPr dirty="0" sz="2600" spc="204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229">
                <a:solidFill>
                  <a:srgbClr val="ECE6E2"/>
                </a:solidFill>
                <a:latin typeface="Tahoma"/>
                <a:cs typeface="Tahoma"/>
              </a:rPr>
              <a:t>personally</a:t>
            </a:r>
            <a:r>
              <a:rPr dirty="0" sz="2600" spc="21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55">
                <a:solidFill>
                  <a:srgbClr val="ECE6E2"/>
                </a:solidFill>
                <a:latin typeface="Tahoma"/>
                <a:cs typeface="Tahoma"/>
              </a:rPr>
              <a:t>use</a:t>
            </a:r>
            <a:r>
              <a:rPr dirty="0" sz="2600" spc="204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ECE6E2"/>
                </a:solidFill>
                <a:latin typeface="Tahoma"/>
                <a:cs typeface="Tahoma"/>
              </a:rPr>
              <a:t>in</a:t>
            </a:r>
            <a:r>
              <a:rPr dirty="0" sz="2600" spc="21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75">
                <a:solidFill>
                  <a:srgbClr val="ECE6E2"/>
                </a:solidFill>
                <a:latin typeface="Tahoma"/>
                <a:cs typeface="Tahoma"/>
              </a:rPr>
              <a:t>our</a:t>
            </a:r>
            <a:r>
              <a:rPr dirty="0" sz="2600" spc="204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215">
                <a:solidFill>
                  <a:srgbClr val="ECE6E2"/>
                </a:solidFill>
                <a:latin typeface="Tahoma"/>
                <a:cs typeface="Tahoma"/>
              </a:rPr>
              <a:t>daily</a:t>
            </a:r>
            <a:r>
              <a:rPr dirty="0" sz="2600" spc="21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40">
                <a:solidFill>
                  <a:srgbClr val="ECE6E2"/>
                </a:solidFill>
                <a:latin typeface="Tahoma"/>
                <a:cs typeface="Tahoma"/>
              </a:rPr>
              <a:t>basis.</a:t>
            </a:r>
            <a:endParaRPr sz="26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374050" y="1"/>
            <a:ext cx="4914265" cy="10287000"/>
            <a:chOff x="13374050" y="1"/>
            <a:chExt cx="4914265" cy="10287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74050" y="1"/>
              <a:ext cx="4913948" cy="102869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91130" y="1"/>
              <a:ext cx="3596869" cy="10286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5397" y="987711"/>
            <a:ext cx="8458200" cy="165290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55">
                <a:solidFill>
                  <a:srgbClr val="FF4A3B"/>
                </a:solidFill>
              </a:rPr>
              <a:t>PLAYBACK</a:t>
            </a:r>
            <a:r>
              <a:rPr dirty="0" sz="3400" spc="400">
                <a:solidFill>
                  <a:srgbClr val="FF4A3B"/>
                </a:solidFill>
              </a:rPr>
              <a:t> </a:t>
            </a:r>
            <a:r>
              <a:rPr dirty="0" sz="3400" spc="135">
                <a:solidFill>
                  <a:srgbClr val="FF4A3B"/>
                </a:solidFill>
              </a:rPr>
              <a:t>CONTROL</a:t>
            </a:r>
            <a:endParaRPr sz="3400"/>
          </a:p>
          <a:p>
            <a:pPr marL="12700" marR="5080">
              <a:lnSpc>
                <a:spcPct val="143200"/>
              </a:lnSpc>
              <a:spcBef>
                <a:spcPts val="480"/>
              </a:spcBef>
            </a:pPr>
            <a:r>
              <a:rPr dirty="0" sz="2400" spc="165" b="0">
                <a:latin typeface="Tahoma"/>
                <a:cs typeface="Tahoma"/>
              </a:rPr>
              <a:t>Allow</a:t>
            </a:r>
            <a:r>
              <a:rPr dirty="0" sz="2400" spc="190" b="0">
                <a:latin typeface="Tahoma"/>
                <a:cs typeface="Tahoma"/>
              </a:rPr>
              <a:t> </a:t>
            </a:r>
            <a:r>
              <a:rPr dirty="0" sz="2400" spc="165" b="0">
                <a:latin typeface="Tahoma"/>
                <a:cs typeface="Tahoma"/>
              </a:rPr>
              <a:t>users</a:t>
            </a:r>
            <a:r>
              <a:rPr dirty="0" sz="2400" spc="190" b="0">
                <a:latin typeface="Tahoma"/>
                <a:cs typeface="Tahoma"/>
              </a:rPr>
              <a:t> </a:t>
            </a:r>
            <a:r>
              <a:rPr dirty="0" sz="2400" spc="135" b="0">
                <a:latin typeface="Tahoma"/>
                <a:cs typeface="Tahoma"/>
              </a:rPr>
              <a:t>to</a:t>
            </a:r>
            <a:r>
              <a:rPr dirty="0" sz="2400" spc="190" b="0">
                <a:latin typeface="Tahoma"/>
                <a:cs typeface="Tahoma"/>
              </a:rPr>
              <a:t> </a:t>
            </a:r>
            <a:r>
              <a:rPr dirty="0" sz="2400" spc="150" b="0">
                <a:latin typeface="Tahoma"/>
                <a:cs typeface="Tahoma"/>
              </a:rPr>
              <a:t>play,</a:t>
            </a:r>
            <a:r>
              <a:rPr dirty="0" sz="2400" spc="190" b="0">
                <a:latin typeface="Tahoma"/>
                <a:cs typeface="Tahoma"/>
              </a:rPr>
              <a:t> </a:t>
            </a:r>
            <a:r>
              <a:rPr dirty="0" sz="2400" spc="145" b="0">
                <a:latin typeface="Tahoma"/>
                <a:cs typeface="Tahoma"/>
              </a:rPr>
              <a:t>pause,</a:t>
            </a:r>
            <a:r>
              <a:rPr dirty="0" sz="2400" spc="190" b="0">
                <a:latin typeface="Tahoma"/>
                <a:cs typeface="Tahoma"/>
              </a:rPr>
              <a:t> </a:t>
            </a:r>
            <a:r>
              <a:rPr dirty="0" sz="2400" spc="105" b="0">
                <a:latin typeface="Tahoma"/>
                <a:cs typeface="Tahoma"/>
              </a:rPr>
              <a:t>skip,</a:t>
            </a:r>
            <a:r>
              <a:rPr dirty="0" sz="2400" spc="190" b="0">
                <a:latin typeface="Tahoma"/>
                <a:cs typeface="Tahoma"/>
              </a:rPr>
              <a:t> </a:t>
            </a:r>
            <a:r>
              <a:rPr dirty="0" sz="2400" spc="210" b="0">
                <a:latin typeface="Tahoma"/>
                <a:cs typeface="Tahoma"/>
              </a:rPr>
              <a:t>and</a:t>
            </a:r>
            <a:r>
              <a:rPr dirty="0" sz="2400" spc="195" b="0">
                <a:latin typeface="Tahoma"/>
                <a:cs typeface="Tahoma"/>
              </a:rPr>
              <a:t> </a:t>
            </a:r>
            <a:r>
              <a:rPr dirty="0" sz="2400" spc="200" b="0">
                <a:latin typeface="Tahoma"/>
                <a:cs typeface="Tahoma"/>
              </a:rPr>
              <a:t>repeat</a:t>
            </a:r>
            <a:r>
              <a:rPr dirty="0" sz="2400" spc="190" b="0">
                <a:latin typeface="Tahoma"/>
                <a:cs typeface="Tahoma"/>
              </a:rPr>
              <a:t> </a:t>
            </a:r>
            <a:r>
              <a:rPr dirty="0" sz="2400" spc="155" b="0">
                <a:latin typeface="Tahoma"/>
                <a:cs typeface="Tahoma"/>
              </a:rPr>
              <a:t>tracks,</a:t>
            </a:r>
            <a:r>
              <a:rPr dirty="0" sz="2400" spc="190" b="0">
                <a:latin typeface="Tahoma"/>
                <a:cs typeface="Tahoma"/>
              </a:rPr>
              <a:t> </a:t>
            </a:r>
            <a:r>
              <a:rPr dirty="0" sz="2400" spc="185" b="0">
                <a:latin typeface="Tahoma"/>
                <a:cs typeface="Tahoma"/>
              </a:rPr>
              <a:t>as </a:t>
            </a:r>
            <a:r>
              <a:rPr dirty="0" sz="2400" spc="-735" b="0">
                <a:latin typeface="Tahoma"/>
                <a:cs typeface="Tahoma"/>
              </a:rPr>
              <a:t> </a:t>
            </a:r>
            <a:r>
              <a:rPr dirty="0" sz="2400" spc="130" b="0">
                <a:latin typeface="Tahoma"/>
                <a:cs typeface="Tahoma"/>
              </a:rPr>
              <a:t>well</a:t>
            </a:r>
            <a:r>
              <a:rPr dirty="0" sz="2400" spc="185" b="0">
                <a:latin typeface="Tahoma"/>
                <a:cs typeface="Tahoma"/>
              </a:rPr>
              <a:t> as</a:t>
            </a:r>
            <a:r>
              <a:rPr dirty="0" sz="2400" spc="190" b="0">
                <a:latin typeface="Tahoma"/>
                <a:cs typeface="Tahoma"/>
              </a:rPr>
              <a:t> </a:t>
            </a:r>
            <a:r>
              <a:rPr dirty="0" sz="2400" spc="165" b="0">
                <a:latin typeface="Tahoma"/>
                <a:cs typeface="Tahoma"/>
              </a:rPr>
              <a:t>adjust</a:t>
            </a:r>
            <a:r>
              <a:rPr dirty="0" sz="2400" spc="190" b="0">
                <a:latin typeface="Tahoma"/>
                <a:cs typeface="Tahoma"/>
              </a:rPr>
              <a:t> </a:t>
            </a:r>
            <a:r>
              <a:rPr dirty="0" sz="2400" spc="125" b="0">
                <a:latin typeface="Tahoma"/>
                <a:cs typeface="Tahoma"/>
              </a:rPr>
              <a:t>the</a:t>
            </a:r>
            <a:r>
              <a:rPr dirty="0" sz="2400" spc="185" b="0">
                <a:latin typeface="Tahoma"/>
                <a:cs typeface="Tahoma"/>
              </a:rPr>
              <a:t> </a:t>
            </a:r>
            <a:r>
              <a:rPr dirty="0" sz="2400" spc="145" b="0">
                <a:latin typeface="Tahoma"/>
                <a:cs typeface="Tahoma"/>
              </a:rPr>
              <a:t>volume.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635875">
              <a:lnSpc>
                <a:spcPct val="100000"/>
              </a:lnSpc>
              <a:spcBef>
                <a:spcPts val="100"/>
              </a:spcBef>
            </a:pPr>
            <a:r>
              <a:rPr dirty="0" spc="-80"/>
              <a:t>MUSIC</a:t>
            </a:r>
            <a:r>
              <a:rPr dirty="0" spc="420"/>
              <a:t> </a:t>
            </a:r>
            <a:r>
              <a:rPr dirty="0" spc="-20"/>
              <a:t>LIBRARY</a:t>
            </a:r>
            <a:r>
              <a:rPr dirty="0" spc="420"/>
              <a:t> </a:t>
            </a:r>
            <a:r>
              <a:rPr dirty="0" spc="60"/>
              <a:t>MANAGEMENT</a:t>
            </a:r>
          </a:p>
          <a:p>
            <a:pPr marL="7635875" marR="177800">
              <a:lnSpc>
                <a:spcPct val="143200"/>
              </a:lnSpc>
              <a:spcBef>
                <a:spcPts val="480"/>
              </a:spcBef>
            </a:pPr>
            <a:r>
              <a:rPr dirty="0" sz="2400" spc="200" b="0">
                <a:solidFill>
                  <a:srgbClr val="ECE6E2"/>
                </a:solidFill>
                <a:latin typeface="Tahoma"/>
                <a:cs typeface="Tahoma"/>
              </a:rPr>
              <a:t>Create</a:t>
            </a:r>
            <a:r>
              <a:rPr dirty="0" sz="2400" spc="190" b="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400" spc="210" b="0">
                <a:solidFill>
                  <a:srgbClr val="ECE6E2"/>
                </a:solidFill>
                <a:latin typeface="Tahoma"/>
                <a:cs typeface="Tahoma"/>
              </a:rPr>
              <a:t>and</a:t>
            </a:r>
            <a:r>
              <a:rPr dirty="0" sz="2400" spc="190" b="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400" spc="250" b="0">
                <a:solidFill>
                  <a:srgbClr val="ECE6E2"/>
                </a:solidFill>
                <a:latin typeface="Tahoma"/>
                <a:cs typeface="Tahoma"/>
              </a:rPr>
              <a:t>manage</a:t>
            </a:r>
            <a:r>
              <a:rPr dirty="0" sz="2400" spc="190" b="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400" spc="155" b="0">
                <a:solidFill>
                  <a:srgbClr val="ECE6E2"/>
                </a:solidFill>
                <a:latin typeface="Tahoma"/>
                <a:cs typeface="Tahoma"/>
              </a:rPr>
              <a:t>playlists,</a:t>
            </a:r>
            <a:r>
              <a:rPr dirty="0" sz="2400" spc="195" b="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400" spc="185" b="0">
                <a:solidFill>
                  <a:srgbClr val="ECE6E2"/>
                </a:solidFill>
                <a:latin typeface="Tahoma"/>
                <a:cs typeface="Tahoma"/>
              </a:rPr>
              <a:t>as</a:t>
            </a:r>
            <a:r>
              <a:rPr dirty="0" sz="2400" spc="190" b="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400" spc="130" b="0">
                <a:solidFill>
                  <a:srgbClr val="ECE6E2"/>
                </a:solidFill>
                <a:latin typeface="Tahoma"/>
                <a:cs typeface="Tahoma"/>
              </a:rPr>
              <a:t>well</a:t>
            </a:r>
            <a:r>
              <a:rPr dirty="0" sz="2400" spc="190" b="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400" spc="185" b="0">
                <a:solidFill>
                  <a:srgbClr val="ECE6E2"/>
                </a:solidFill>
                <a:latin typeface="Tahoma"/>
                <a:cs typeface="Tahoma"/>
              </a:rPr>
              <a:t>as</a:t>
            </a:r>
            <a:r>
              <a:rPr dirty="0" sz="2400" spc="190" b="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400" spc="200" b="0">
                <a:solidFill>
                  <a:srgbClr val="ECE6E2"/>
                </a:solidFill>
                <a:latin typeface="Tahoma"/>
                <a:cs typeface="Tahoma"/>
              </a:rPr>
              <a:t>search</a:t>
            </a:r>
            <a:r>
              <a:rPr dirty="0" sz="2400" spc="195" b="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400" spc="180" b="0">
                <a:solidFill>
                  <a:srgbClr val="ECE6E2"/>
                </a:solidFill>
                <a:latin typeface="Tahoma"/>
                <a:cs typeface="Tahoma"/>
              </a:rPr>
              <a:t>for </a:t>
            </a:r>
            <a:r>
              <a:rPr dirty="0" sz="2400" spc="-735" b="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400" spc="210" b="0">
                <a:solidFill>
                  <a:srgbClr val="ECE6E2"/>
                </a:solidFill>
                <a:latin typeface="Tahoma"/>
                <a:cs typeface="Tahoma"/>
              </a:rPr>
              <a:t>and</a:t>
            </a:r>
            <a:r>
              <a:rPr dirty="0" sz="2400" spc="185" b="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400" spc="229" b="0">
                <a:solidFill>
                  <a:srgbClr val="ECE6E2"/>
                </a:solidFill>
                <a:latin typeface="Tahoma"/>
                <a:cs typeface="Tahoma"/>
              </a:rPr>
              <a:t>add</a:t>
            </a:r>
            <a:r>
              <a:rPr dirty="0" sz="2400" spc="190" b="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400" spc="140" b="0">
                <a:solidFill>
                  <a:srgbClr val="ECE6E2"/>
                </a:solidFill>
                <a:latin typeface="Tahoma"/>
                <a:cs typeface="Tahoma"/>
              </a:rPr>
              <a:t>new</a:t>
            </a:r>
            <a:r>
              <a:rPr dirty="0" sz="2400" spc="185" b="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400" spc="200" b="0">
                <a:solidFill>
                  <a:srgbClr val="ECE6E2"/>
                </a:solidFill>
                <a:latin typeface="Tahoma"/>
                <a:cs typeface="Tahoma"/>
              </a:rPr>
              <a:t>songs</a:t>
            </a:r>
            <a:r>
              <a:rPr dirty="0" sz="2400" spc="190" b="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400" spc="135" b="0">
                <a:solidFill>
                  <a:srgbClr val="ECE6E2"/>
                </a:solidFill>
                <a:latin typeface="Tahoma"/>
                <a:cs typeface="Tahoma"/>
              </a:rPr>
              <a:t>to</a:t>
            </a:r>
            <a:r>
              <a:rPr dirty="0" sz="2400" spc="190" b="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400" spc="135" b="0">
                <a:solidFill>
                  <a:srgbClr val="ECE6E2"/>
                </a:solidFill>
                <a:latin typeface="Tahoma"/>
                <a:cs typeface="Tahoma"/>
              </a:rPr>
              <a:t>their</a:t>
            </a:r>
            <a:r>
              <a:rPr dirty="0" sz="2400" spc="185" b="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400" spc="155" b="0">
                <a:solidFill>
                  <a:srgbClr val="ECE6E2"/>
                </a:solidFill>
                <a:latin typeface="Tahoma"/>
                <a:cs typeface="Tahoma"/>
              </a:rPr>
              <a:t>library.</a:t>
            </a:r>
            <a:endParaRPr sz="2400">
              <a:latin typeface="Tahoma"/>
              <a:cs typeface="Tahoma"/>
            </a:endParaRPr>
          </a:p>
          <a:p>
            <a:pPr marL="7623175">
              <a:lnSpc>
                <a:spcPct val="100000"/>
              </a:lnSpc>
              <a:spcBef>
                <a:spcPts val="20"/>
              </a:spcBef>
            </a:pPr>
            <a:endParaRPr sz="3850">
              <a:latin typeface="Tahoma"/>
              <a:cs typeface="Tahoma"/>
            </a:endParaRPr>
          </a:p>
          <a:p>
            <a:pPr marL="7635875">
              <a:lnSpc>
                <a:spcPct val="100000"/>
              </a:lnSpc>
            </a:pPr>
            <a:r>
              <a:rPr dirty="0" spc="-45"/>
              <a:t>AUDIO</a:t>
            </a:r>
            <a:r>
              <a:rPr dirty="0" spc="415"/>
              <a:t> </a:t>
            </a:r>
            <a:r>
              <a:rPr dirty="0" spc="15"/>
              <a:t>QUALITY</a:t>
            </a:r>
            <a:r>
              <a:rPr dirty="0" spc="420"/>
              <a:t> </a:t>
            </a:r>
            <a:r>
              <a:rPr dirty="0" spc="40"/>
              <a:t>SETTINGS</a:t>
            </a:r>
          </a:p>
          <a:p>
            <a:pPr marL="7635875">
              <a:lnSpc>
                <a:spcPct val="100000"/>
              </a:lnSpc>
              <a:spcBef>
                <a:spcPts val="1714"/>
              </a:spcBef>
            </a:pPr>
            <a:r>
              <a:rPr dirty="0" sz="2400" spc="150" b="0">
                <a:solidFill>
                  <a:srgbClr val="ECE6E2"/>
                </a:solidFill>
                <a:latin typeface="Tahoma"/>
                <a:cs typeface="Tahoma"/>
              </a:rPr>
              <a:t>Adjust</a:t>
            </a:r>
            <a:r>
              <a:rPr dirty="0" sz="2400" spc="195" b="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400" spc="125" b="0">
                <a:solidFill>
                  <a:srgbClr val="ECE6E2"/>
                </a:solidFill>
                <a:latin typeface="Tahoma"/>
                <a:cs typeface="Tahoma"/>
              </a:rPr>
              <a:t>the</a:t>
            </a:r>
            <a:r>
              <a:rPr dirty="0" sz="2400" spc="200" b="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400" spc="195" b="0">
                <a:solidFill>
                  <a:srgbClr val="ECE6E2"/>
                </a:solidFill>
                <a:latin typeface="Tahoma"/>
                <a:cs typeface="Tahoma"/>
              </a:rPr>
              <a:t>audio</a:t>
            </a:r>
            <a:r>
              <a:rPr dirty="0" sz="2400" spc="200" b="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400" spc="185" b="0">
                <a:solidFill>
                  <a:srgbClr val="ECE6E2"/>
                </a:solidFill>
                <a:latin typeface="Tahoma"/>
                <a:cs typeface="Tahoma"/>
              </a:rPr>
              <a:t>quality</a:t>
            </a:r>
            <a:r>
              <a:rPr dirty="0" sz="2400" spc="200" b="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400" spc="165" b="0">
                <a:solidFill>
                  <a:srgbClr val="ECE6E2"/>
                </a:solidFill>
                <a:latin typeface="Tahoma"/>
                <a:cs typeface="Tahoma"/>
              </a:rPr>
              <a:t>settings</a:t>
            </a:r>
            <a:r>
              <a:rPr dirty="0" sz="2400" spc="200" b="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400" spc="135" b="0">
                <a:solidFill>
                  <a:srgbClr val="ECE6E2"/>
                </a:solidFill>
                <a:latin typeface="Tahoma"/>
                <a:cs typeface="Tahoma"/>
              </a:rPr>
              <a:t>to</a:t>
            </a:r>
            <a:r>
              <a:rPr dirty="0" sz="2400" spc="195" b="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400" spc="135" b="0">
                <a:solidFill>
                  <a:srgbClr val="ECE6E2"/>
                </a:solidFill>
                <a:latin typeface="Tahoma"/>
                <a:cs typeface="Tahoma"/>
              </a:rPr>
              <a:t>their</a:t>
            </a:r>
            <a:r>
              <a:rPr dirty="0" sz="2400" spc="200" b="0">
                <a:solidFill>
                  <a:srgbClr val="ECE6E2"/>
                </a:solidFill>
                <a:latin typeface="Tahoma"/>
                <a:cs typeface="Tahoma"/>
              </a:rPr>
              <a:t> preference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75397" y="7492142"/>
            <a:ext cx="6811009" cy="1129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20" b="1">
                <a:solidFill>
                  <a:srgbClr val="FF4A3B"/>
                </a:solidFill>
                <a:latin typeface="Tahoma"/>
                <a:cs typeface="Tahoma"/>
              </a:rPr>
              <a:t>PLAYLIST</a:t>
            </a:r>
            <a:r>
              <a:rPr dirty="0" sz="3400" spc="420" b="1">
                <a:solidFill>
                  <a:srgbClr val="FF4A3B"/>
                </a:solidFill>
                <a:latin typeface="Tahoma"/>
                <a:cs typeface="Tahoma"/>
              </a:rPr>
              <a:t> </a:t>
            </a:r>
            <a:r>
              <a:rPr dirty="0" sz="3400" spc="60" b="1">
                <a:solidFill>
                  <a:srgbClr val="FF4A3B"/>
                </a:solidFill>
                <a:latin typeface="Tahoma"/>
                <a:cs typeface="Tahoma"/>
              </a:rPr>
              <a:t>MANAGEMENT</a:t>
            </a:r>
            <a:endParaRPr sz="3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dirty="0" sz="2400" spc="165">
                <a:solidFill>
                  <a:srgbClr val="ECE6E2"/>
                </a:solidFill>
                <a:latin typeface="Tahoma"/>
                <a:cs typeface="Tahoma"/>
              </a:rPr>
              <a:t>Allow</a:t>
            </a:r>
            <a:r>
              <a:rPr dirty="0" sz="2400" spc="18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400" spc="165">
                <a:solidFill>
                  <a:srgbClr val="ECE6E2"/>
                </a:solidFill>
                <a:latin typeface="Tahoma"/>
                <a:cs typeface="Tahoma"/>
              </a:rPr>
              <a:t>users</a:t>
            </a:r>
            <a:r>
              <a:rPr dirty="0" sz="2400" spc="18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400" spc="135">
                <a:solidFill>
                  <a:srgbClr val="ECE6E2"/>
                </a:solidFill>
                <a:latin typeface="Tahoma"/>
                <a:cs typeface="Tahoma"/>
              </a:rPr>
              <a:t>to</a:t>
            </a:r>
            <a:r>
              <a:rPr dirty="0" sz="2400" spc="19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400" spc="200">
                <a:solidFill>
                  <a:srgbClr val="ECE6E2"/>
                </a:solidFill>
                <a:latin typeface="Tahoma"/>
                <a:cs typeface="Tahoma"/>
              </a:rPr>
              <a:t>create</a:t>
            </a:r>
            <a:r>
              <a:rPr dirty="0" sz="2400" spc="18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400" spc="210">
                <a:solidFill>
                  <a:srgbClr val="ECE6E2"/>
                </a:solidFill>
                <a:latin typeface="Tahoma"/>
                <a:cs typeface="Tahoma"/>
              </a:rPr>
              <a:t>and</a:t>
            </a:r>
            <a:r>
              <a:rPr dirty="0" sz="2400" spc="18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400" spc="250">
                <a:solidFill>
                  <a:srgbClr val="ECE6E2"/>
                </a:solidFill>
                <a:latin typeface="Tahoma"/>
                <a:cs typeface="Tahoma"/>
              </a:rPr>
              <a:t>manage</a:t>
            </a:r>
            <a:r>
              <a:rPr dirty="0" sz="2400" spc="19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400" spc="185">
                <a:solidFill>
                  <a:srgbClr val="ECE6E2"/>
                </a:solidFill>
                <a:latin typeface="Tahoma"/>
                <a:cs typeface="Tahoma"/>
              </a:rPr>
              <a:t>playlists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38157" y="1028700"/>
            <a:ext cx="981075" cy="981075"/>
          </a:xfrm>
          <a:custGeom>
            <a:avLst/>
            <a:gdLst/>
            <a:ahLst/>
            <a:cxnLst/>
            <a:rect l="l" t="t" r="r" b="b"/>
            <a:pathLst>
              <a:path w="981075" h="981075">
                <a:moveTo>
                  <a:pt x="490537" y="981075"/>
                </a:moveTo>
                <a:lnTo>
                  <a:pt x="443295" y="978829"/>
                </a:lnTo>
                <a:lnTo>
                  <a:pt x="397324" y="972229"/>
                </a:lnTo>
                <a:lnTo>
                  <a:pt x="352829" y="961480"/>
                </a:lnTo>
                <a:lnTo>
                  <a:pt x="310015" y="946788"/>
                </a:lnTo>
                <a:lnTo>
                  <a:pt x="269089" y="928358"/>
                </a:lnTo>
                <a:lnTo>
                  <a:pt x="230255" y="906397"/>
                </a:lnTo>
                <a:lnTo>
                  <a:pt x="193720" y="881109"/>
                </a:lnTo>
                <a:lnTo>
                  <a:pt x="159688" y="852701"/>
                </a:lnTo>
                <a:lnTo>
                  <a:pt x="128366" y="821378"/>
                </a:lnTo>
                <a:lnTo>
                  <a:pt x="99959" y="787346"/>
                </a:lnTo>
                <a:lnTo>
                  <a:pt x="74673" y="750810"/>
                </a:lnTo>
                <a:lnTo>
                  <a:pt x="52712" y="711977"/>
                </a:lnTo>
                <a:lnTo>
                  <a:pt x="34284" y="671051"/>
                </a:lnTo>
                <a:lnTo>
                  <a:pt x="19593" y="628238"/>
                </a:lnTo>
                <a:lnTo>
                  <a:pt x="8845" y="583745"/>
                </a:lnTo>
                <a:lnTo>
                  <a:pt x="2245" y="537776"/>
                </a:lnTo>
                <a:lnTo>
                  <a:pt x="0" y="490537"/>
                </a:lnTo>
                <a:lnTo>
                  <a:pt x="2245" y="443295"/>
                </a:lnTo>
                <a:lnTo>
                  <a:pt x="8845" y="397324"/>
                </a:lnTo>
                <a:lnTo>
                  <a:pt x="19593" y="352829"/>
                </a:lnTo>
                <a:lnTo>
                  <a:pt x="34284" y="310015"/>
                </a:lnTo>
                <a:lnTo>
                  <a:pt x="52712" y="269089"/>
                </a:lnTo>
                <a:lnTo>
                  <a:pt x="74673" y="230255"/>
                </a:lnTo>
                <a:lnTo>
                  <a:pt x="99959" y="193720"/>
                </a:lnTo>
                <a:lnTo>
                  <a:pt x="128366" y="159688"/>
                </a:lnTo>
                <a:lnTo>
                  <a:pt x="159688" y="128366"/>
                </a:lnTo>
                <a:lnTo>
                  <a:pt x="193720" y="99959"/>
                </a:lnTo>
                <a:lnTo>
                  <a:pt x="230255" y="74673"/>
                </a:lnTo>
                <a:lnTo>
                  <a:pt x="269089" y="52712"/>
                </a:lnTo>
                <a:lnTo>
                  <a:pt x="310015" y="34284"/>
                </a:lnTo>
                <a:lnTo>
                  <a:pt x="352829" y="19593"/>
                </a:lnTo>
                <a:lnTo>
                  <a:pt x="397324" y="8845"/>
                </a:lnTo>
                <a:lnTo>
                  <a:pt x="443295" y="2245"/>
                </a:lnTo>
                <a:lnTo>
                  <a:pt x="490537" y="0"/>
                </a:lnTo>
                <a:lnTo>
                  <a:pt x="537782" y="2245"/>
                </a:lnTo>
                <a:lnTo>
                  <a:pt x="583755" y="8845"/>
                </a:lnTo>
                <a:lnTo>
                  <a:pt x="628252" y="19593"/>
                </a:lnTo>
                <a:lnTo>
                  <a:pt x="671067" y="34284"/>
                </a:lnTo>
                <a:lnTo>
                  <a:pt x="711994" y="52712"/>
                </a:lnTo>
                <a:lnTo>
                  <a:pt x="750828" y="74673"/>
                </a:lnTo>
                <a:lnTo>
                  <a:pt x="787363" y="99959"/>
                </a:lnTo>
                <a:lnTo>
                  <a:pt x="821394" y="128366"/>
                </a:lnTo>
                <a:lnTo>
                  <a:pt x="832447" y="139420"/>
                </a:lnTo>
                <a:lnTo>
                  <a:pt x="627044" y="139420"/>
                </a:lnTo>
                <a:lnTo>
                  <a:pt x="589814" y="143886"/>
                </a:lnTo>
                <a:lnTo>
                  <a:pt x="545518" y="154787"/>
                </a:lnTo>
                <a:lnTo>
                  <a:pt x="500900" y="168137"/>
                </a:lnTo>
                <a:lnTo>
                  <a:pt x="462704" y="179948"/>
                </a:lnTo>
                <a:lnTo>
                  <a:pt x="422385" y="197679"/>
                </a:lnTo>
                <a:lnTo>
                  <a:pt x="388260" y="225025"/>
                </a:lnTo>
                <a:lnTo>
                  <a:pt x="364598" y="260106"/>
                </a:lnTo>
                <a:lnTo>
                  <a:pt x="355669" y="301042"/>
                </a:lnTo>
                <a:lnTo>
                  <a:pt x="355785" y="310015"/>
                </a:lnTo>
                <a:lnTo>
                  <a:pt x="356493" y="322057"/>
                </a:lnTo>
                <a:lnTo>
                  <a:pt x="508613" y="322057"/>
                </a:lnTo>
                <a:lnTo>
                  <a:pt x="500827" y="346200"/>
                </a:lnTo>
                <a:lnTo>
                  <a:pt x="485186" y="398909"/>
                </a:lnTo>
                <a:lnTo>
                  <a:pt x="470380" y="453217"/>
                </a:lnTo>
                <a:lnTo>
                  <a:pt x="456977" y="507349"/>
                </a:lnTo>
                <a:lnTo>
                  <a:pt x="445543" y="559528"/>
                </a:lnTo>
                <a:lnTo>
                  <a:pt x="436644" y="607981"/>
                </a:lnTo>
                <a:lnTo>
                  <a:pt x="430847" y="650931"/>
                </a:lnTo>
                <a:lnTo>
                  <a:pt x="428641" y="700585"/>
                </a:lnTo>
                <a:lnTo>
                  <a:pt x="370101" y="708665"/>
                </a:lnTo>
                <a:lnTo>
                  <a:pt x="321467" y="725923"/>
                </a:lnTo>
                <a:lnTo>
                  <a:pt x="284511" y="749131"/>
                </a:lnTo>
                <a:lnTo>
                  <a:pt x="261003" y="775060"/>
                </a:lnTo>
                <a:lnTo>
                  <a:pt x="252715" y="800478"/>
                </a:lnTo>
                <a:lnTo>
                  <a:pt x="252768" y="805801"/>
                </a:lnTo>
                <a:lnTo>
                  <a:pt x="256139" y="809200"/>
                </a:lnTo>
                <a:lnTo>
                  <a:pt x="261417" y="809269"/>
                </a:lnTo>
                <a:lnTo>
                  <a:pt x="862823" y="809269"/>
                </a:lnTo>
                <a:lnTo>
                  <a:pt x="852715" y="821378"/>
                </a:lnTo>
                <a:lnTo>
                  <a:pt x="821394" y="852701"/>
                </a:lnTo>
                <a:lnTo>
                  <a:pt x="787363" y="881109"/>
                </a:lnTo>
                <a:lnTo>
                  <a:pt x="750828" y="906397"/>
                </a:lnTo>
                <a:lnTo>
                  <a:pt x="711994" y="928358"/>
                </a:lnTo>
                <a:lnTo>
                  <a:pt x="671067" y="946788"/>
                </a:lnTo>
                <a:lnTo>
                  <a:pt x="628252" y="961480"/>
                </a:lnTo>
                <a:lnTo>
                  <a:pt x="583755" y="972229"/>
                </a:lnTo>
                <a:lnTo>
                  <a:pt x="537782" y="978829"/>
                </a:lnTo>
                <a:lnTo>
                  <a:pt x="490537" y="981075"/>
                </a:lnTo>
                <a:close/>
              </a:path>
              <a:path w="981075" h="981075">
                <a:moveTo>
                  <a:pt x="875630" y="793925"/>
                </a:moveTo>
                <a:lnTo>
                  <a:pt x="645037" y="793925"/>
                </a:lnTo>
                <a:lnTo>
                  <a:pt x="658786" y="792098"/>
                </a:lnTo>
                <a:lnTo>
                  <a:pt x="669087" y="786339"/>
                </a:lnTo>
                <a:lnTo>
                  <a:pt x="676781" y="776315"/>
                </a:lnTo>
                <a:lnTo>
                  <a:pt x="682710" y="761696"/>
                </a:lnTo>
                <a:lnTo>
                  <a:pt x="686758" y="750262"/>
                </a:lnTo>
                <a:lnTo>
                  <a:pt x="691401" y="738174"/>
                </a:lnTo>
                <a:lnTo>
                  <a:pt x="695233" y="727386"/>
                </a:lnTo>
                <a:lnTo>
                  <a:pt x="696847" y="719853"/>
                </a:lnTo>
                <a:lnTo>
                  <a:pt x="687994" y="706493"/>
                </a:lnTo>
                <a:lnTo>
                  <a:pt x="661834" y="701690"/>
                </a:lnTo>
                <a:lnTo>
                  <a:pt x="560605" y="701017"/>
                </a:lnTo>
                <a:lnTo>
                  <a:pt x="566804" y="641559"/>
                </a:lnTo>
                <a:lnTo>
                  <a:pt x="576073" y="580425"/>
                </a:lnTo>
                <a:lnTo>
                  <a:pt x="587539" y="518911"/>
                </a:lnTo>
                <a:lnTo>
                  <a:pt x="600325" y="458316"/>
                </a:lnTo>
                <a:lnTo>
                  <a:pt x="613555" y="399936"/>
                </a:lnTo>
                <a:lnTo>
                  <a:pt x="626355" y="345068"/>
                </a:lnTo>
                <a:lnTo>
                  <a:pt x="637850" y="295009"/>
                </a:lnTo>
                <a:lnTo>
                  <a:pt x="647162" y="251057"/>
                </a:lnTo>
                <a:lnTo>
                  <a:pt x="653417" y="214507"/>
                </a:lnTo>
                <a:lnTo>
                  <a:pt x="655740" y="186659"/>
                </a:lnTo>
                <a:lnTo>
                  <a:pt x="652414" y="169332"/>
                </a:lnTo>
                <a:lnTo>
                  <a:pt x="644390" y="154199"/>
                </a:lnTo>
                <a:lnTo>
                  <a:pt x="634868" y="143486"/>
                </a:lnTo>
                <a:lnTo>
                  <a:pt x="627044" y="139420"/>
                </a:lnTo>
                <a:lnTo>
                  <a:pt x="832447" y="139420"/>
                </a:lnTo>
                <a:lnTo>
                  <a:pt x="881121" y="193720"/>
                </a:lnTo>
                <a:lnTo>
                  <a:pt x="906406" y="230255"/>
                </a:lnTo>
                <a:lnTo>
                  <a:pt x="928365" y="269089"/>
                </a:lnTo>
                <a:lnTo>
                  <a:pt x="946793" y="310015"/>
                </a:lnTo>
                <a:lnTo>
                  <a:pt x="961483" y="352829"/>
                </a:lnTo>
                <a:lnTo>
                  <a:pt x="972230" y="397324"/>
                </a:lnTo>
                <a:lnTo>
                  <a:pt x="978829" y="443295"/>
                </a:lnTo>
                <a:lnTo>
                  <a:pt x="981075" y="490537"/>
                </a:lnTo>
                <a:lnTo>
                  <a:pt x="978829" y="537776"/>
                </a:lnTo>
                <a:lnTo>
                  <a:pt x="972230" y="583745"/>
                </a:lnTo>
                <a:lnTo>
                  <a:pt x="961483" y="628238"/>
                </a:lnTo>
                <a:lnTo>
                  <a:pt x="946793" y="671051"/>
                </a:lnTo>
                <a:lnTo>
                  <a:pt x="928365" y="711977"/>
                </a:lnTo>
                <a:lnTo>
                  <a:pt x="906406" y="750810"/>
                </a:lnTo>
                <a:lnTo>
                  <a:pt x="881121" y="787346"/>
                </a:lnTo>
                <a:lnTo>
                  <a:pt x="875630" y="793925"/>
                </a:lnTo>
                <a:close/>
              </a:path>
              <a:path w="981075" h="981075">
                <a:moveTo>
                  <a:pt x="508613" y="322057"/>
                </a:moveTo>
                <a:lnTo>
                  <a:pt x="363507" y="322057"/>
                </a:lnTo>
                <a:lnTo>
                  <a:pt x="386563" y="315137"/>
                </a:lnTo>
                <a:lnTo>
                  <a:pt x="416760" y="298414"/>
                </a:lnTo>
                <a:lnTo>
                  <a:pt x="454668" y="278117"/>
                </a:lnTo>
                <a:lnTo>
                  <a:pt x="500858" y="260475"/>
                </a:lnTo>
                <a:lnTo>
                  <a:pt x="532350" y="252675"/>
                </a:lnTo>
                <a:lnTo>
                  <a:pt x="516738" y="296863"/>
                </a:lnTo>
                <a:lnTo>
                  <a:pt x="508613" y="322057"/>
                </a:lnTo>
                <a:close/>
              </a:path>
              <a:path w="981075" h="981075">
                <a:moveTo>
                  <a:pt x="862823" y="809269"/>
                </a:moveTo>
                <a:lnTo>
                  <a:pt x="261417" y="809269"/>
                </a:lnTo>
                <a:lnTo>
                  <a:pt x="296756" y="805801"/>
                </a:lnTo>
                <a:lnTo>
                  <a:pt x="341623" y="798116"/>
                </a:lnTo>
                <a:lnTo>
                  <a:pt x="396650" y="790473"/>
                </a:lnTo>
                <a:lnTo>
                  <a:pt x="462468" y="787126"/>
                </a:lnTo>
                <a:lnTo>
                  <a:pt x="500081" y="788235"/>
                </a:lnTo>
                <a:lnTo>
                  <a:pt x="645037" y="793925"/>
                </a:lnTo>
                <a:lnTo>
                  <a:pt x="875630" y="793925"/>
                </a:lnTo>
                <a:lnTo>
                  <a:pt x="862823" y="809269"/>
                </a:lnTo>
                <a:close/>
              </a:path>
            </a:pathLst>
          </a:custGeom>
          <a:solidFill>
            <a:srgbClr val="FF4A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38149" y="3171024"/>
            <a:ext cx="981075" cy="981075"/>
          </a:xfrm>
          <a:custGeom>
            <a:avLst/>
            <a:gdLst/>
            <a:ahLst/>
            <a:cxnLst/>
            <a:rect l="l" t="t" r="r" b="b"/>
            <a:pathLst>
              <a:path w="981075" h="981075">
                <a:moveTo>
                  <a:pt x="368033" y="684517"/>
                </a:moveTo>
                <a:lnTo>
                  <a:pt x="355269" y="678764"/>
                </a:lnTo>
                <a:lnTo>
                  <a:pt x="343052" y="674255"/>
                </a:lnTo>
                <a:lnTo>
                  <a:pt x="331279" y="671322"/>
                </a:lnTo>
                <a:lnTo>
                  <a:pt x="319887" y="670242"/>
                </a:lnTo>
                <a:lnTo>
                  <a:pt x="308546" y="671753"/>
                </a:lnTo>
                <a:lnTo>
                  <a:pt x="298996" y="676402"/>
                </a:lnTo>
                <a:lnTo>
                  <a:pt x="292392" y="684161"/>
                </a:lnTo>
                <a:lnTo>
                  <a:pt x="289890" y="695032"/>
                </a:lnTo>
                <a:lnTo>
                  <a:pt x="292404" y="705700"/>
                </a:lnTo>
                <a:lnTo>
                  <a:pt x="298983" y="712952"/>
                </a:lnTo>
                <a:lnTo>
                  <a:pt x="308051" y="717092"/>
                </a:lnTo>
                <a:lnTo>
                  <a:pt x="318071" y="718451"/>
                </a:lnTo>
                <a:lnTo>
                  <a:pt x="329133" y="716089"/>
                </a:lnTo>
                <a:lnTo>
                  <a:pt x="341147" y="709295"/>
                </a:lnTo>
                <a:lnTo>
                  <a:pt x="354114" y="698588"/>
                </a:lnTo>
                <a:lnTo>
                  <a:pt x="368033" y="684517"/>
                </a:lnTo>
                <a:close/>
              </a:path>
              <a:path w="981075" h="981075">
                <a:moveTo>
                  <a:pt x="981075" y="490550"/>
                </a:moveTo>
                <a:lnTo>
                  <a:pt x="978827" y="443306"/>
                </a:lnTo>
                <a:lnTo>
                  <a:pt x="972235" y="397332"/>
                </a:lnTo>
                <a:lnTo>
                  <a:pt x="961491" y="352831"/>
                </a:lnTo>
                <a:lnTo>
                  <a:pt x="946797" y="310019"/>
                </a:lnTo>
                <a:lnTo>
                  <a:pt x="928370" y="269100"/>
                </a:lnTo>
                <a:lnTo>
                  <a:pt x="906411" y="230263"/>
                </a:lnTo>
                <a:lnTo>
                  <a:pt x="881126" y="193725"/>
                </a:lnTo>
                <a:lnTo>
                  <a:pt x="852716" y="159689"/>
                </a:lnTo>
                <a:lnTo>
                  <a:pt x="836841" y="143814"/>
                </a:lnTo>
                <a:lnTo>
                  <a:pt x="821397" y="128371"/>
                </a:lnTo>
                <a:lnTo>
                  <a:pt x="787361" y="99961"/>
                </a:lnTo>
                <a:lnTo>
                  <a:pt x="757212" y="79095"/>
                </a:lnTo>
                <a:lnTo>
                  <a:pt x="757212" y="639152"/>
                </a:lnTo>
                <a:lnTo>
                  <a:pt x="750925" y="672160"/>
                </a:lnTo>
                <a:lnTo>
                  <a:pt x="704659" y="730885"/>
                </a:lnTo>
                <a:lnTo>
                  <a:pt x="666953" y="752830"/>
                </a:lnTo>
                <a:lnTo>
                  <a:pt x="621068" y="767295"/>
                </a:lnTo>
                <a:lnTo>
                  <a:pt x="568109" y="772401"/>
                </a:lnTo>
                <a:lnTo>
                  <a:pt x="533971" y="768718"/>
                </a:lnTo>
                <a:lnTo>
                  <a:pt x="501421" y="759028"/>
                </a:lnTo>
                <a:lnTo>
                  <a:pt x="470458" y="745134"/>
                </a:lnTo>
                <a:lnTo>
                  <a:pt x="441071" y="728802"/>
                </a:lnTo>
                <a:lnTo>
                  <a:pt x="415912" y="750963"/>
                </a:lnTo>
                <a:lnTo>
                  <a:pt x="385470" y="768197"/>
                </a:lnTo>
                <a:lnTo>
                  <a:pt x="349745" y="779360"/>
                </a:lnTo>
                <a:lnTo>
                  <a:pt x="308724" y="783272"/>
                </a:lnTo>
                <a:lnTo>
                  <a:pt x="264414" y="776287"/>
                </a:lnTo>
                <a:lnTo>
                  <a:pt x="233375" y="757047"/>
                </a:lnTo>
                <a:lnTo>
                  <a:pt x="215150" y="727544"/>
                </a:lnTo>
                <a:lnTo>
                  <a:pt x="209283" y="689813"/>
                </a:lnTo>
                <a:lnTo>
                  <a:pt x="217678" y="652284"/>
                </a:lnTo>
                <a:lnTo>
                  <a:pt x="240741" y="625614"/>
                </a:lnTo>
                <a:lnTo>
                  <a:pt x="275793" y="609739"/>
                </a:lnTo>
                <a:lnTo>
                  <a:pt x="320078" y="604583"/>
                </a:lnTo>
                <a:lnTo>
                  <a:pt x="349592" y="605586"/>
                </a:lnTo>
                <a:lnTo>
                  <a:pt x="375983" y="608291"/>
                </a:lnTo>
                <a:lnTo>
                  <a:pt x="399554" y="612559"/>
                </a:lnTo>
                <a:lnTo>
                  <a:pt x="420624" y="618197"/>
                </a:lnTo>
                <a:lnTo>
                  <a:pt x="431596" y="604583"/>
                </a:lnTo>
                <a:lnTo>
                  <a:pt x="464591" y="554875"/>
                </a:lnTo>
                <a:lnTo>
                  <a:pt x="491604" y="508241"/>
                </a:lnTo>
                <a:lnTo>
                  <a:pt x="516280" y="458698"/>
                </a:lnTo>
                <a:lnTo>
                  <a:pt x="536524" y="407339"/>
                </a:lnTo>
                <a:lnTo>
                  <a:pt x="550265" y="355269"/>
                </a:lnTo>
                <a:lnTo>
                  <a:pt x="555421" y="303593"/>
                </a:lnTo>
                <a:lnTo>
                  <a:pt x="555155" y="302006"/>
                </a:lnTo>
                <a:lnTo>
                  <a:pt x="549846" y="269709"/>
                </a:lnTo>
                <a:lnTo>
                  <a:pt x="533895" y="244602"/>
                </a:lnTo>
                <a:lnTo>
                  <a:pt x="509041" y="228981"/>
                </a:lnTo>
                <a:lnTo>
                  <a:pt x="476732" y="223545"/>
                </a:lnTo>
                <a:lnTo>
                  <a:pt x="421449" y="231571"/>
                </a:lnTo>
                <a:lnTo>
                  <a:pt x="386029" y="251040"/>
                </a:lnTo>
                <a:lnTo>
                  <a:pt x="362686" y="274345"/>
                </a:lnTo>
                <a:lnTo>
                  <a:pt x="343623" y="293878"/>
                </a:lnTo>
                <a:lnTo>
                  <a:pt x="321144" y="301980"/>
                </a:lnTo>
                <a:lnTo>
                  <a:pt x="314375" y="301967"/>
                </a:lnTo>
                <a:lnTo>
                  <a:pt x="310222" y="294462"/>
                </a:lnTo>
                <a:lnTo>
                  <a:pt x="310261" y="288683"/>
                </a:lnTo>
                <a:lnTo>
                  <a:pt x="332181" y="225552"/>
                </a:lnTo>
                <a:lnTo>
                  <a:pt x="358902" y="194589"/>
                </a:lnTo>
                <a:lnTo>
                  <a:pt x="395643" y="168452"/>
                </a:lnTo>
                <a:lnTo>
                  <a:pt x="442061" y="150418"/>
                </a:lnTo>
                <a:lnTo>
                  <a:pt x="497789" y="143814"/>
                </a:lnTo>
                <a:lnTo>
                  <a:pt x="553021" y="148374"/>
                </a:lnTo>
                <a:lnTo>
                  <a:pt x="599478" y="161505"/>
                </a:lnTo>
                <a:lnTo>
                  <a:pt x="636587" y="182918"/>
                </a:lnTo>
                <a:lnTo>
                  <a:pt x="663765" y="212331"/>
                </a:lnTo>
                <a:lnTo>
                  <a:pt x="680440" y="249466"/>
                </a:lnTo>
                <a:lnTo>
                  <a:pt x="686015" y="293878"/>
                </a:lnTo>
                <a:lnTo>
                  <a:pt x="686003" y="294462"/>
                </a:lnTo>
                <a:lnTo>
                  <a:pt x="681824" y="343001"/>
                </a:lnTo>
                <a:lnTo>
                  <a:pt x="670229" y="392620"/>
                </a:lnTo>
                <a:lnTo>
                  <a:pt x="652411" y="442087"/>
                </a:lnTo>
                <a:lnTo>
                  <a:pt x="629500" y="490537"/>
                </a:lnTo>
                <a:lnTo>
                  <a:pt x="602615" y="537171"/>
                </a:lnTo>
                <a:lnTo>
                  <a:pt x="572884" y="581101"/>
                </a:lnTo>
                <a:lnTo>
                  <a:pt x="541464" y="621512"/>
                </a:lnTo>
                <a:lnTo>
                  <a:pt x="509473" y="657542"/>
                </a:lnTo>
                <a:lnTo>
                  <a:pt x="531812" y="668210"/>
                </a:lnTo>
                <a:lnTo>
                  <a:pt x="555002" y="677024"/>
                </a:lnTo>
                <a:lnTo>
                  <a:pt x="580529" y="683031"/>
                </a:lnTo>
                <a:lnTo>
                  <a:pt x="609904" y="685330"/>
                </a:lnTo>
                <a:lnTo>
                  <a:pt x="638924" y="681850"/>
                </a:lnTo>
                <a:lnTo>
                  <a:pt x="666711" y="671537"/>
                </a:lnTo>
                <a:lnTo>
                  <a:pt x="692340" y="654685"/>
                </a:lnTo>
                <a:lnTo>
                  <a:pt x="714819" y="631596"/>
                </a:lnTo>
                <a:lnTo>
                  <a:pt x="723861" y="620839"/>
                </a:lnTo>
                <a:lnTo>
                  <a:pt x="732040" y="613333"/>
                </a:lnTo>
                <a:lnTo>
                  <a:pt x="739127" y="608952"/>
                </a:lnTo>
                <a:lnTo>
                  <a:pt x="744855" y="607542"/>
                </a:lnTo>
                <a:lnTo>
                  <a:pt x="750316" y="609815"/>
                </a:lnTo>
                <a:lnTo>
                  <a:pt x="754189" y="616204"/>
                </a:lnTo>
                <a:lnTo>
                  <a:pt x="756488" y="626160"/>
                </a:lnTo>
                <a:lnTo>
                  <a:pt x="757212" y="639152"/>
                </a:lnTo>
                <a:lnTo>
                  <a:pt x="757212" y="79095"/>
                </a:lnTo>
                <a:lnTo>
                  <a:pt x="712000" y="52717"/>
                </a:lnTo>
                <a:lnTo>
                  <a:pt x="671068" y="34290"/>
                </a:lnTo>
                <a:lnTo>
                  <a:pt x="628256" y="19596"/>
                </a:lnTo>
                <a:lnTo>
                  <a:pt x="583755" y="8851"/>
                </a:lnTo>
                <a:lnTo>
                  <a:pt x="537781" y="2247"/>
                </a:lnTo>
                <a:lnTo>
                  <a:pt x="490537" y="0"/>
                </a:lnTo>
                <a:lnTo>
                  <a:pt x="443293" y="2247"/>
                </a:lnTo>
                <a:lnTo>
                  <a:pt x="397332" y="8851"/>
                </a:lnTo>
                <a:lnTo>
                  <a:pt x="352831" y="19596"/>
                </a:lnTo>
                <a:lnTo>
                  <a:pt x="310019" y="34290"/>
                </a:lnTo>
                <a:lnTo>
                  <a:pt x="269087" y="52717"/>
                </a:lnTo>
                <a:lnTo>
                  <a:pt x="230263" y="74676"/>
                </a:lnTo>
                <a:lnTo>
                  <a:pt x="193725" y="99961"/>
                </a:lnTo>
                <a:lnTo>
                  <a:pt x="159689" y="128371"/>
                </a:lnTo>
                <a:lnTo>
                  <a:pt x="128371" y="159689"/>
                </a:lnTo>
                <a:lnTo>
                  <a:pt x="99961" y="193725"/>
                </a:lnTo>
                <a:lnTo>
                  <a:pt x="74676" y="230263"/>
                </a:lnTo>
                <a:lnTo>
                  <a:pt x="52717" y="269100"/>
                </a:lnTo>
                <a:lnTo>
                  <a:pt x="34290" y="310019"/>
                </a:lnTo>
                <a:lnTo>
                  <a:pt x="19596" y="352831"/>
                </a:lnTo>
                <a:lnTo>
                  <a:pt x="8851" y="397332"/>
                </a:lnTo>
                <a:lnTo>
                  <a:pt x="2247" y="443306"/>
                </a:lnTo>
                <a:lnTo>
                  <a:pt x="0" y="490537"/>
                </a:lnTo>
                <a:lnTo>
                  <a:pt x="2247" y="537794"/>
                </a:lnTo>
                <a:lnTo>
                  <a:pt x="8851" y="583755"/>
                </a:lnTo>
                <a:lnTo>
                  <a:pt x="19596" y="628256"/>
                </a:lnTo>
                <a:lnTo>
                  <a:pt x="34290" y="671068"/>
                </a:lnTo>
                <a:lnTo>
                  <a:pt x="52717" y="712000"/>
                </a:lnTo>
                <a:lnTo>
                  <a:pt x="74676" y="750836"/>
                </a:lnTo>
                <a:lnTo>
                  <a:pt x="99961" y="787374"/>
                </a:lnTo>
                <a:lnTo>
                  <a:pt x="128371" y="821397"/>
                </a:lnTo>
                <a:lnTo>
                  <a:pt x="159689" y="852716"/>
                </a:lnTo>
                <a:lnTo>
                  <a:pt x="193725" y="881126"/>
                </a:lnTo>
                <a:lnTo>
                  <a:pt x="230263" y="906411"/>
                </a:lnTo>
                <a:lnTo>
                  <a:pt x="269087" y="928370"/>
                </a:lnTo>
                <a:lnTo>
                  <a:pt x="310019" y="946797"/>
                </a:lnTo>
                <a:lnTo>
                  <a:pt x="352831" y="961491"/>
                </a:lnTo>
                <a:lnTo>
                  <a:pt x="397332" y="972235"/>
                </a:lnTo>
                <a:lnTo>
                  <a:pt x="443293" y="978839"/>
                </a:lnTo>
                <a:lnTo>
                  <a:pt x="490537" y="981075"/>
                </a:lnTo>
                <a:lnTo>
                  <a:pt x="537781" y="978839"/>
                </a:lnTo>
                <a:lnTo>
                  <a:pt x="583755" y="972235"/>
                </a:lnTo>
                <a:lnTo>
                  <a:pt x="628256" y="961491"/>
                </a:lnTo>
                <a:lnTo>
                  <a:pt x="671068" y="946797"/>
                </a:lnTo>
                <a:lnTo>
                  <a:pt x="712000" y="928370"/>
                </a:lnTo>
                <a:lnTo>
                  <a:pt x="750836" y="906411"/>
                </a:lnTo>
                <a:lnTo>
                  <a:pt x="787361" y="881126"/>
                </a:lnTo>
                <a:lnTo>
                  <a:pt x="821397" y="852716"/>
                </a:lnTo>
                <a:lnTo>
                  <a:pt x="852716" y="821397"/>
                </a:lnTo>
                <a:lnTo>
                  <a:pt x="881126" y="787374"/>
                </a:lnTo>
                <a:lnTo>
                  <a:pt x="883958" y="783272"/>
                </a:lnTo>
                <a:lnTo>
                  <a:pt x="891476" y="772401"/>
                </a:lnTo>
                <a:lnTo>
                  <a:pt x="928370" y="712000"/>
                </a:lnTo>
                <a:lnTo>
                  <a:pt x="946797" y="671068"/>
                </a:lnTo>
                <a:lnTo>
                  <a:pt x="961491" y="628256"/>
                </a:lnTo>
                <a:lnTo>
                  <a:pt x="966482" y="607542"/>
                </a:lnTo>
                <a:lnTo>
                  <a:pt x="972235" y="583755"/>
                </a:lnTo>
                <a:lnTo>
                  <a:pt x="978827" y="537794"/>
                </a:lnTo>
                <a:lnTo>
                  <a:pt x="981075" y="490550"/>
                </a:lnTo>
                <a:close/>
              </a:path>
            </a:pathLst>
          </a:custGeom>
          <a:solidFill>
            <a:srgbClr val="FF4A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38157" y="5390807"/>
            <a:ext cx="981075" cy="981075"/>
          </a:xfrm>
          <a:custGeom>
            <a:avLst/>
            <a:gdLst/>
            <a:ahLst/>
            <a:cxnLst/>
            <a:rect l="l" t="t" r="r" b="b"/>
            <a:pathLst>
              <a:path w="981075" h="981075">
                <a:moveTo>
                  <a:pt x="490537" y="981075"/>
                </a:moveTo>
                <a:lnTo>
                  <a:pt x="443295" y="978829"/>
                </a:lnTo>
                <a:lnTo>
                  <a:pt x="397324" y="972230"/>
                </a:lnTo>
                <a:lnTo>
                  <a:pt x="352829" y="961483"/>
                </a:lnTo>
                <a:lnTo>
                  <a:pt x="310015" y="946793"/>
                </a:lnTo>
                <a:lnTo>
                  <a:pt x="269089" y="928365"/>
                </a:lnTo>
                <a:lnTo>
                  <a:pt x="230255" y="906406"/>
                </a:lnTo>
                <a:lnTo>
                  <a:pt x="193720" y="881121"/>
                </a:lnTo>
                <a:lnTo>
                  <a:pt x="159688" y="852715"/>
                </a:lnTo>
                <a:lnTo>
                  <a:pt x="128366" y="821394"/>
                </a:lnTo>
                <a:lnTo>
                  <a:pt x="99959" y="787363"/>
                </a:lnTo>
                <a:lnTo>
                  <a:pt x="74673" y="750828"/>
                </a:lnTo>
                <a:lnTo>
                  <a:pt x="52712" y="711994"/>
                </a:lnTo>
                <a:lnTo>
                  <a:pt x="34284" y="671067"/>
                </a:lnTo>
                <a:lnTo>
                  <a:pt x="19593" y="628252"/>
                </a:lnTo>
                <a:lnTo>
                  <a:pt x="8845" y="583755"/>
                </a:lnTo>
                <a:lnTo>
                  <a:pt x="2245" y="537782"/>
                </a:lnTo>
                <a:lnTo>
                  <a:pt x="0" y="490537"/>
                </a:lnTo>
                <a:lnTo>
                  <a:pt x="2245" y="443295"/>
                </a:lnTo>
                <a:lnTo>
                  <a:pt x="8845" y="397324"/>
                </a:lnTo>
                <a:lnTo>
                  <a:pt x="19593" y="352829"/>
                </a:lnTo>
                <a:lnTo>
                  <a:pt x="34284" y="310015"/>
                </a:lnTo>
                <a:lnTo>
                  <a:pt x="52712" y="269089"/>
                </a:lnTo>
                <a:lnTo>
                  <a:pt x="74673" y="230255"/>
                </a:lnTo>
                <a:lnTo>
                  <a:pt x="99959" y="193720"/>
                </a:lnTo>
                <a:lnTo>
                  <a:pt x="128366" y="159688"/>
                </a:lnTo>
                <a:lnTo>
                  <a:pt x="159688" y="128366"/>
                </a:lnTo>
                <a:lnTo>
                  <a:pt x="193720" y="99959"/>
                </a:lnTo>
                <a:lnTo>
                  <a:pt x="230255" y="74673"/>
                </a:lnTo>
                <a:lnTo>
                  <a:pt x="269089" y="52712"/>
                </a:lnTo>
                <a:lnTo>
                  <a:pt x="310015" y="34284"/>
                </a:lnTo>
                <a:lnTo>
                  <a:pt x="352829" y="19593"/>
                </a:lnTo>
                <a:lnTo>
                  <a:pt x="397324" y="8845"/>
                </a:lnTo>
                <a:lnTo>
                  <a:pt x="443295" y="2245"/>
                </a:lnTo>
                <a:lnTo>
                  <a:pt x="490537" y="0"/>
                </a:lnTo>
                <a:lnTo>
                  <a:pt x="537782" y="2245"/>
                </a:lnTo>
                <a:lnTo>
                  <a:pt x="583755" y="8845"/>
                </a:lnTo>
                <a:lnTo>
                  <a:pt x="628252" y="19593"/>
                </a:lnTo>
                <a:lnTo>
                  <a:pt x="671067" y="34284"/>
                </a:lnTo>
                <a:lnTo>
                  <a:pt x="711994" y="52712"/>
                </a:lnTo>
                <a:lnTo>
                  <a:pt x="750828" y="74673"/>
                </a:lnTo>
                <a:lnTo>
                  <a:pt x="787363" y="99959"/>
                </a:lnTo>
                <a:lnTo>
                  <a:pt x="821394" y="128366"/>
                </a:lnTo>
                <a:lnTo>
                  <a:pt x="836666" y="143639"/>
                </a:lnTo>
                <a:lnTo>
                  <a:pt x="507676" y="143639"/>
                </a:lnTo>
                <a:lnTo>
                  <a:pt x="451942" y="150253"/>
                </a:lnTo>
                <a:lnTo>
                  <a:pt x="405529" y="168279"/>
                </a:lnTo>
                <a:lnTo>
                  <a:pt x="368792" y="194417"/>
                </a:lnTo>
                <a:lnTo>
                  <a:pt x="342085" y="225367"/>
                </a:lnTo>
                <a:lnTo>
                  <a:pt x="320183" y="288504"/>
                </a:lnTo>
                <a:lnTo>
                  <a:pt x="320183" y="294293"/>
                </a:lnTo>
                <a:lnTo>
                  <a:pt x="324245" y="301837"/>
                </a:lnTo>
                <a:lnTo>
                  <a:pt x="565107" y="301837"/>
                </a:lnTo>
                <a:lnTo>
                  <a:pt x="565354" y="303417"/>
                </a:lnTo>
                <a:lnTo>
                  <a:pt x="562242" y="335606"/>
                </a:lnTo>
                <a:lnTo>
                  <a:pt x="554232" y="362714"/>
                </a:lnTo>
                <a:lnTo>
                  <a:pt x="542961" y="385291"/>
                </a:lnTo>
                <a:lnTo>
                  <a:pt x="533602" y="398787"/>
                </a:lnTo>
                <a:lnTo>
                  <a:pt x="500210" y="398787"/>
                </a:lnTo>
                <a:lnTo>
                  <a:pt x="473742" y="399997"/>
                </a:lnTo>
                <a:lnTo>
                  <a:pt x="448743" y="405258"/>
                </a:lnTo>
                <a:lnTo>
                  <a:pt x="430117" y="416776"/>
                </a:lnTo>
                <a:lnTo>
                  <a:pt x="422764" y="436755"/>
                </a:lnTo>
                <a:lnTo>
                  <a:pt x="429993" y="457185"/>
                </a:lnTo>
                <a:lnTo>
                  <a:pt x="448629" y="469694"/>
                </a:lnTo>
                <a:lnTo>
                  <a:pt x="473834" y="475986"/>
                </a:lnTo>
                <a:lnTo>
                  <a:pt x="500770" y="477764"/>
                </a:lnTo>
                <a:lnTo>
                  <a:pt x="538369" y="477764"/>
                </a:lnTo>
                <a:lnTo>
                  <a:pt x="549283" y="496501"/>
                </a:lnTo>
                <a:lnTo>
                  <a:pt x="560380" y="523816"/>
                </a:lnTo>
                <a:lnTo>
                  <a:pt x="568166" y="556888"/>
                </a:lnTo>
                <a:lnTo>
                  <a:pt x="571015" y="596101"/>
                </a:lnTo>
                <a:lnTo>
                  <a:pt x="564021" y="631829"/>
                </a:lnTo>
                <a:lnTo>
                  <a:pt x="559028" y="640033"/>
                </a:lnTo>
                <a:lnTo>
                  <a:pt x="277555" y="640033"/>
                </a:lnTo>
                <a:lnTo>
                  <a:pt x="270874" y="644919"/>
                </a:lnTo>
                <a:lnTo>
                  <a:pt x="279984" y="690092"/>
                </a:lnTo>
                <a:lnTo>
                  <a:pt x="306046" y="725613"/>
                </a:lnTo>
                <a:lnTo>
                  <a:pt x="346606" y="756828"/>
                </a:lnTo>
                <a:lnTo>
                  <a:pt x="399250" y="779069"/>
                </a:lnTo>
                <a:lnTo>
                  <a:pt x="461566" y="787665"/>
                </a:lnTo>
                <a:lnTo>
                  <a:pt x="880868" y="787665"/>
                </a:lnTo>
                <a:lnTo>
                  <a:pt x="852715" y="821394"/>
                </a:lnTo>
                <a:lnTo>
                  <a:pt x="821394" y="852715"/>
                </a:lnTo>
                <a:lnTo>
                  <a:pt x="787363" y="881121"/>
                </a:lnTo>
                <a:lnTo>
                  <a:pt x="750828" y="906406"/>
                </a:lnTo>
                <a:lnTo>
                  <a:pt x="711994" y="928365"/>
                </a:lnTo>
                <a:lnTo>
                  <a:pt x="671067" y="946793"/>
                </a:lnTo>
                <a:lnTo>
                  <a:pt x="628252" y="961483"/>
                </a:lnTo>
                <a:lnTo>
                  <a:pt x="583755" y="972230"/>
                </a:lnTo>
                <a:lnTo>
                  <a:pt x="537782" y="978829"/>
                </a:lnTo>
                <a:lnTo>
                  <a:pt x="490537" y="981075"/>
                </a:lnTo>
                <a:close/>
              </a:path>
              <a:path w="981075" h="981075">
                <a:moveTo>
                  <a:pt x="880868" y="787665"/>
                </a:moveTo>
                <a:lnTo>
                  <a:pt x="461566" y="787665"/>
                </a:lnTo>
                <a:lnTo>
                  <a:pt x="504638" y="784997"/>
                </a:lnTo>
                <a:lnTo>
                  <a:pt x="547860" y="776680"/>
                </a:lnTo>
                <a:lnTo>
                  <a:pt x="589423" y="762670"/>
                </a:lnTo>
                <a:lnTo>
                  <a:pt x="627517" y="742921"/>
                </a:lnTo>
                <a:lnTo>
                  <a:pt x="660333" y="717388"/>
                </a:lnTo>
                <a:lnTo>
                  <a:pt x="686060" y="686025"/>
                </a:lnTo>
                <a:lnTo>
                  <a:pt x="702890" y="648786"/>
                </a:lnTo>
                <a:lnTo>
                  <a:pt x="709013" y="605627"/>
                </a:lnTo>
                <a:lnTo>
                  <a:pt x="701279" y="550306"/>
                </a:lnTo>
                <a:lnTo>
                  <a:pt x="680344" y="504846"/>
                </a:lnTo>
                <a:lnTo>
                  <a:pt x="650181" y="468555"/>
                </a:lnTo>
                <a:lnTo>
                  <a:pt x="614761" y="440738"/>
                </a:lnTo>
                <a:lnTo>
                  <a:pt x="648144" y="410028"/>
                </a:lnTo>
                <a:lnTo>
                  <a:pt x="673677" y="373912"/>
                </a:lnTo>
                <a:lnTo>
                  <a:pt x="690023" y="334492"/>
                </a:lnTo>
                <a:lnTo>
                  <a:pt x="695786" y="294293"/>
                </a:lnTo>
                <a:lnTo>
                  <a:pt x="695825" y="293699"/>
                </a:lnTo>
                <a:lnTo>
                  <a:pt x="690264" y="248994"/>
                </a:lnTo>
                <a:lnTo>
                  <a:pt x="673603" y="211774"/>
                </a:lnTo>
                <a:lnTo>
                  <a:pt x="646440" y="182421"/>
                </a:lnTo>
                <a:lnTo>
                  <a:pt x="609348" y="161142"/>
                </a:lnTo>
                <a:lnTo>
                  <a:pt x="562902" y="148145"/>
                </a:lnTo>
                <a:lnTo>
                  <a:pt x="507676" y="143639"/>
                </a:lnTo>
                <a:lnTo>
                  <a:pt x="836666" y="143639"/>
                </a:lnTo>
                <a:lnTo>
                  <a:pt x="881121" y="193720"/>
                </a:lnTo>
                <a:lnTo>
                  <a:pt x="906406" y="230255"/>
                </a:lnTo>
                <a:lnTo>
                  <a:pt x="928365" y="269089"/>
                </a:lnTo>
                <a:lnTo>
                  <a:pt x="946793" y="310015"/>
                </a:lnTo>
                <a:lnTo>
                  <a:pt x="961483" y="352829"/>
                </a:lnTo>
                <a:lnTo>
                  <a:pt x="972230" y="397324"/>
                </a:lnTo>
                <a:lnTo>
                  <a:pt x="978829" y="443295"/>
                </a:lnTo>
                <a:lnTo>
                  <a:pt x="981075" y="490537"/>
                </a:lnTo>
                <a:lnTo>
                  <a:pt x="978829" y="537782"/>
                </a:lnTo>
                <a:lnTo>
                  <a:pt x="972230" y="583755"/>
                </a:lnTo>
                <a:lnTo>
                  <a:pt x="961483" y="628252"/>
                </a:lnTo>
                <a:lnTo>
                  <a:pt x="946793" y="671067"/>
                </a:lnTo>
                <a:lnTo>
                  <a:pt x="928365" y="711994"/>
                </a:lnTo>
                <a:lnTo>
                  <a:pt x="906406" y="750828"/>
                </a:lnTo>
                <a:lnTo>
                  <a:pt x="881121" y="787363"/>
                </a:lnTo>
                <a:lnTo>
                  <a:pt x="880868" y="787665"/>
                </a:lnTo>
                <a:close/>
              </a:path>
              <a:path w="981075" h="981075">
                <a:moveTo>
                  <a:pt x="565107" y="301837"/>
                </a:moveTo>
                <a:lnTo>
                  <a:pt x="330926" y="301837"/>
                </a:lnTo>
                <a:lnTo>
                  <a:pt x="353494" y="293699"/>
                </a:lnTo>
                <a:lnTo>
                  <a:pt x="372557" y="274178"/>
                </a:lnTo>
                <a:lnTo>
                  <a:pt x="395910" y="250879"/>
                </a:lnTo>
                <a:lnTo>
                  <a:pt x="431346" y="231405"/>
                </a:lnTo>
                <a:lnTo>
                  <a:pt x="486662" y="223361"/>
                </a:lnTo>
                <a:lnTo>
                  <a:pt x="519691" y="228800"/>
                </a:lnTo>
                <a:lnTo>
                  <a:pt x="544499" y="244427"/>
                </a:lnTo>
                <a:lnTo>
                  <a:pt x="560061" y="269535"/>
                </a:lnTo>
                <a:lnTo>
                  <a:pt x="565107" y="301837"/>
                </a:lnTo>
                <a:close/>
              </a:path>
              <a:path w="981075" h="981075">
                <a:moveTo>
                  <a:pt x="530065" y="403889"/>
                </a:moveTo>
                <a:lnTo>
                  <a:pt x="521124" y="401672"/>
                </a:lnTo>
                <a:lnTo>
                  <a:pt x="513007" y="400076"/>
                </a:lnTo>
                <a:lnTo>
                  <a:pt x="505955" y="399111"/>
                </a:lnTo>
                <a:lnTo>
                  <a:pt x="500210" y="398787"/>
                </a:lnTo>
                <a:lnTo>
                  <a:pt x="533602" y="398787"/>
                </a:lnTo>
                <a:lnTo>
                  <a:pt x="530065" y="403889"/>
                </a:lnTo>
                <a:close/>
              </a:path>
              <a:path w="981075" h="981075">
                <a:moveTo>
                  <a:pt x="538369" y="477764"/>
                </a:moveTo>
                <a:lnTo>
                  <a:pt x="500770" y="477764"/>
                </a:lnTo>
                <a:lnTo>
                  <a:pt x="509987" y="477620"/>
                </a:lnTo>
                <a:lnTo>
                  <a:pt x="518966" y="477090"/>
                </a:lnTo>
                <a:lnTo>
                  <a:pt x="527780" y="476096"/>
                </a:lnTo>
                <a:lnTo>
                  <a:pt x="536500" y="474555"/>
                </a:lnTo>
                <a:lnTo>
                  <a:pt x="538369" y="477764"/>
                </a:lnTo>
                <a:close/>
              </a:path>
              <a:path w="981075" h="981075">
                <a:moveTo>
                  <a:pt x="443524" y="707875"/>
                </a:moveTo>
                <a:lnTo>
                  <a:pt x="394143" y="697200"/>
                </a:lnTo>
                <a:lnTo>
                  <a:pt x="354371" y="673925"/>
                </a:lnTo>
                <a:lnTo>
                  <a:pt x="320372" y="650664"/>
                </a:lnTo>
                <a:lnTo>
                  <a:pt x="288308" y="640033"/>
                </a:lnTo>
                <a:lnTo>
                  <a:pt x="559028" y="640033"/>
                </a:lnTo>
                <a:lnTo>
                  <a:pt x="541830" y="668293"/>
                </a:lnTo>
                <a:lnTo>
                  <a:pt x="502358" y="696605"/>
                </a:lnTo>
                <a:lnTo>
                  <a:pt x="443524" y="707875"/>
                </a:lnTo>
                <a:close/>
              </a:path>
            </a:pathLst>
          </a:custGeom>
          <a:solidFill>
            <a:srgbClr val="FF4A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538157" y="7533141"/>
            <a:ext cx="981075" cy="981075"/>
          </a:xfrm>
          <a:custGeom>
            <a:avLst/>
            <a:gdLst/>
            <a:ahLst/>
            <a:cxnLst/>
            <a:rect l="l" t="t" r="r" b="b"/>
            <a:pathLst>
              <a:path w="981075" h="981075">
                <a:moveTo>
                  <a:pt x="490537" y="981055"/>
                </a:moveTo>
                <a:lnTo>
                  <a:pt x="443294" y="978810"/>
                </a:lnTo>
                <a:lnTo>
                  <a:pt x="397321" y="972211"/>
                </a:lnTo>
                <a:lnTo>
                  <a:pt x="352825" y="961464"/>
                </a:lnTo>
                <a:lnTo>
                  <a:pt x="310011" y="946774"/>
                </a:lnTo>
                <a:lnTo>
                  <a:pt x="269084" y="928348"/>
                </a:lnTo>
                <a:lnTo>
                  <a:pt x="230251" y="906389"/>
                </a:lnTo>
                <a:lnTo>
                  <a:pt x="193715" y="881105"/>
                </a:lnTo>
                <a:lnTo>
                  <a:pt x="159684" y="852700"/>
                </a:lnTo>
                <a:lnTo>
                  <a:pt x="128363" y="821379"/>
                </a:lnTo>
                <a:lnTo>
                  <a:pt x="99956" y="787349"/>
                </a:lnTo>
                <a:lnTo>
                  <a:pt x="74670" y="750815"/>
                </a:lnTo>
                <a:lnTo>
                  <a:pt x="52711" y="711982"/>
                </a:lnTo>
                <a:lnTo>
                  <a:pt x="34283" y="671056"/>
                </a:lnTo>
                <a:lnTo>
                  <a:pt x="19592" y="628242"/>
                </a:lnTo>
                <a:lnTo>
                  <a:pt x="8844" y="583745"/>
                </a:lnTo>
                <a:lnTo>
                  <a:pt x="2245" y="537772"/>
                </a:lnTo>
                <a:lnTo>
                  <a:pt x="0" y="490527"/>
                </a:lnTo>
                <a:lnTo>
                  <a:pt x="2245" y="443286"/>
                </a:lnTo>
                <a:lnTo>
                  <a:pt x="8844" y="397315"/>
                </a:lnTo>
                <a:lnTo>
                  <a:pt x="19592" y="352820"/>
                </a:lnTo>
                <a:lnTo>
                  <a:pt x="34283" y="310007"/>
                </a:lnTo>
                <a:lnTo>
                  <a:pt x="52711" y="269081"/>
                </a:lnTo>
                <a:lnTo>
                  <a:pt x="74670" y="230248"/>
                </a:lnTo>
                <a:lnTo>
                  <a:pt x="99956" y="193713"/>
                </a:lnTo>
                <a:lnTo>
                  <a:pt x="128363" y="159683"/>
                </a:lnTo>
                <a:lnTo>
                  <a:pt x="159684" y="128362"/>
                </a:lnTo>
                <a:lnTo>
                  <a:pt x="193715" y="99955"/>
                </a:lnTo>
                <a:lnTo>
                  <a:pt x="230251" y="74670"/>
                </a:lnTo>
                <a:lnTo>
                  <a:pt x="269084" y="52710"/>
                </a:lnTo>
                <a:lnTo>
                  <a:pt x="310011" y="34283"/>
                </a:lnTo>
                <a:lnTo>
                  <a:pt x="352825" y="19592"/>
                </a:lnTo>
                <a:lnTo>
                  <a:pt x="397321" y="8844"/>
                </a:lnTo>
                <a:lnTo>
                  <a:pt x="443294" y="2245"/>
                </a:lnTo>
                <a:lnTo>
                  <a:pt x="490537" y="0"/>
                </a:lnTo>
                <a:lnTo>
                  <a:pt x="537777" y="2245"/>
                </a:lnTo>
                <a:lnTo>
                  <a:pt x="583747" y="8844"/>
                </a:lnTo>
                <a:lnTo>
                  <a:pt x="628242" y="19592"/>
                </a:lnTo>
                <a:lnTo>
                  <a:pt x="671055" y="34283"/>
                </a:lnTo>
                <a:lnTo>
                  <a:pt x="711981" y="52710"/>
                </a:lnTo>
                <a:lnTo>
                  <a:pt x="750815" y="74670"/>
                </a:lnTo>
                <a:lnTo>
                  <a:pt x="787350" y="99955"/>
                </a:lnTo>
                <a:lnTo>
                  <a:pt x="821382" y="128362"/>
                </a:lnTo>
                <a:lnTo>
                  <a:pt x="852705" y="159683"/>
                </a:lnTo>
                <a:lnTo>
                  <a:pt x="858598" y="166743"/>
                </a:lnTo>
                <a:lnTo>
                  <a:pt x="667336" y="166743"/>
                </a:lnTo>
                <a:lnTo>
                  <a:pt x="644945" y="172482"/>
                </a:lnTo>
                <a:lnTo>
                  <a:pt x="625208" y="187483"/>
                </a:lnTo>
                <a:lnTo>
                  <a:pt x="613050" y="202768"/>
                </a:lnTo>
                <a:lnTo>
                  <a:pt x="393254" y="202768"/>
                </a:lnTo>
                <a:lnTo>
                  <a:pt x="378352" y="206770"/>
                </a:lnTo>
                <a:lnTo>
                  <a:pt x="365417" y="217093"/>
                </a:lnTo>
                <a:lnTo>
                  <a:pt x="354355" y="231092"/>
                </a:lnTo>
                <a:lnTo>
                  <a:pt x="323218" y="281324"/>
                </a:lnTo>
                <a:lnTo>
                  <a:pt x="295456" y="323932"/>
                </a:lnTo>
                <a:lnTo>
                  <a:pt x="265213" y="371070"/>
                </a:lnTo>
                <a:lnTo>
                  <a:pt x="235838" y="419988"/>
                </a:lnTo>
                <a:lnTo>
                  <a:pt x="210680" y="467935"/>
                </a:lnTo>
                <a:lnTo>
                  <a:pt x="193085" y="512163"/>
                </a:lnTo>
                <a:lnTo>
                  <a:pt x="186404" y="549922"/>
                </a:lnTo>
                <a:lnTo>
                  <a:pt x="199989" y="577150"/>
                </a:lnTo>
                <a:lnTo>
                  <a:pt x="218170" y="599983"/>
                </a:lnTo>
                <a:lnTo>
                  <a:pt x="242073" y="619546"/>
                </a:lnTo>
                <a:lnTo>
                  <a:pt x="272827" y="636963"/>
                </a:lnTo>
                <a:lnTo>
                  <a:pt x="475191" y="636963"/>
                </a:lnTo>
                <a:lnTo>
                  <a:pt x="470610" y="659699"/>
                </a:lnTo>
                <a:lnTo>
                  <a:pt x="463790" y="700295"/>
                </a:lnTo>
                <a:lnTo>
                  <a:pt x="459410" y="736061"/>
                </a:lnTo>
                <a:lnTo>
                  <a:pt x="457818" y="765797"/>
                </a:lnTo>
                <a:lnTo>
                  <a:pt x="462494" y="811206"/>
                </a:lnTo>
                <a:lnTo>
                  <a:pt x="478805" y="841861"/>
                </a:lnTo>
                <a:lnTo>
                  <a:pt x="509686" y="859244"/>
                </a:lnTo>
                <a:lnTo>
                  <a:pt x="558074" y="864837"/>
                </a:lnTo>
                <a:lnTo>
                  <a:pt x="806841" y="864837"/>
                </a:lnTo>
                <a:lnTo>
                  <a:pt x="787350" y="881105"/>
                </a:lnTo>
                <a:lnTo>
                  <a:pt x="750815" y="906389"/>
                </a:lnTo>
                <a:lnTo>
                  <a:pt x="711981" y="928348"/>
                </a:lnTo>
                <a:lnTo>
                  <a:pt x="671055" y="946774"/>
                </a:lnTo>
                <a:lnTo>
                  <a:pt x="628242" y="961464"/>
                </a:lnTo>
                <a:lnTo>
                  <a:pt x="583747" y="972211"/>
                </a:lnTo>
                <a:lnTo>
                  <a:pt x="537777" y="978810"/>
                </a:lnTo>
                <a:lnTo>
                  <a:pt x="490537" y="981055"/>
                </a:lnTo>
                <a:close/>
              </a:path>
              <a:path w="981075" h="981075">
                <a:moveTo>
                  <a:pt x="963265" y="620853"/>
                </a:moveTo>
                <a:lnTo>
                  <a:pt x="708316" y="620853"/>
                </a:lnTo>
                <a:lnTo>
                  <a:pt x="726494" y="618938"/>
                </a:lnTo>
                <a:lnTo>
                  <a:pt x="740277" y="612862"/>
                </a:lnTo>
                <a:lnTo>
                  <a:pt x="750790" y="602283"/>
                </a:lnTo>
                <a:lnTo>
                  <a:pt x="759155" y="586859"/>
                </a:lnTo>
                <a:lnTo>
                  <a:pt x="764428" y="574776"/>
                </a:lnTo>
                <a:lnTo>
                  <a:pt x="770566" y="561987"/>
                </a:lnTo>
                <a:lnTo>
                  <a:pt x="775654" y="550573"/>
                </a:lnTo>
                <a:lnTo>
                  <a:pt x="777776" y="542612"/>
                </a:lnTo>
                <a:lnTo>
                  <a:pt x="766790" y="528903"/>
                </a:lnTo>
                <a:lnTo>
                  <a:pt x="735982" y="523788"/>
                </a:lnTo>
                <a:lnTo>
                  <a:pt x="628407" y="522756"/>
                </a:lnTo>
                <a:lnTo>
                  <a:pt x="638609" y="460808"/>
                </a:lnTo>
                <a:lnTo>
                  <a:pt x="648729" y="401509"/>
                </a:lnTo>
                <a:lnTo>
                  <a:pt x="658231" y="346148"/>
                </a:lnTo>
                <a:lnTo>
                  <a:pt x="666573" y="296012"/>
                </a:lnTo>
                <a:lnTo>
                  <a:pt x="673218" y="252391"/>
                </a:lnTo>
                <a:lnTo>
                  <a:pt x="677625" y="216573"/>
                </a:lnTo>
                <a:lnTo>
                  <a:pt x="679256" y="189847"/>
                </a:lnTo>
                <a:lnTo>
                  <a:pt x="678603" y="180407"/>
                </a:lnTo>
                <a:lnTo>
                  <a:pt x="676460" y="173122"/>
                </a:lnTo>
                <a:lnTo>
                  <a:pt x="672736" y="168424"/>
                </a:lnTo>
                <a:lnTo>
                  <a:pt x="667336" y="166743"/>
                </a:lnTo>
                <a:lnTo>
                  <a:pt x="858598" y="166743"/>
                </a:lnTo>
                <a:lnTo>
                  <a:pt x="906399" y="230248"/>
                </a:lnTo>
                <a:lnTo>
                  <a:pt x="928360" y="269081"/>
                </a:lnTo>
                <a:lnTo>
                  <a:pt x="946789" y="310007"/>
                </a:lnTo>
                <a:lnTo>
                  <a:pt x="961480" y="352820"/>
                </a:lnTo>
                <a:lnTo>
                  <a:pt x="972229" y="397315"/>
                </a:lnTo>
                <a:lnTo>
                  <a:pt x="978829" y="443286"/>
                </a:lnTo>
                <a:lnTo>
                  <a:pt x="981075" y="490527"/>
                </a:lnTo>
                <a:lnTo>
                  <a:pt x="978829" y="537772"/>
                </a:lnTo>
                <a:lnTo>
                  <a:pt x="972229" y="583745"/>
                </a:lnTo>
                <a:lnTo>
                  <a:pt x="963265" y="620853"/>
                </a:lnTo>
                <a:close/>
              </a:path>
              <a:path w="981075" h="981075">
                <a:moveTo>
                  <a:pt x="319271" y="538364"/>
                </a:moveTo>
                <a:lnTo>
                  <a:pt x="334558" y="476544"/>
                </a:lnTo>
                <a:lnTo>
                  <a:pt x="353995" y="416193"/>
                </a:lnTo>
                <a:lnTo>
                  <a:pt x="374499" y="359686"/>
                </a:lnTo>
                <a:lnTo>
                  <a:pt x="392988" y="309400"/>
                </a:lnTo>
                <a:lnTo>
                  <a:pt x="406379" y="267709"/>
                </a:lnTo>
                <a:lnTo>
                  <a:pt x="411590" y="236988"/>
                </a:lnTo>
                <a:lnTo>
                  <a:pt x="410172" y="224242"/>
                </a:lnTo>
                <a:lnTo>
                  <a:pt x="406252" y="213311"/>
                </a:lnTo>
                <a:lnTo>
                  <a:pt x="400416" y="205663"/>
                </a:lnTo>
                <a:lnTo>
                  <a:pt x="393254" y="202768"/>
                </a:lnTo>
                <a:lnTo>
                  <a:pt x="613050" y="202768"/>
                </a:lnTo>
                <a:lnTo>
                  <a:pt x="581794" y="265136"/>
                </a:lnTo>
                <a:lnTo>
                  <a:pt x="566145" y="307170"/>
                </a:lnTo>
                <a:lnTo>
                  <a:pt x="549706" y="355504"/>
                </a:lnTo>
                <a:lnTo>
                  <a:pt x="533018" y="408448"/>
                </a:lnTo>
                <a:lnTo>
                  <a:pt x="516623" y="464310"/>
                </a:lnTo>
                <a:lnTo>
                  <a:pt x="501064" y="521402"/>
                </a:lnTo>
                <a:lnTo>
                  <a:pt x="447908" y="521643"/>
                </a:lnTo>
                <a:lnTo>
                  <a:pt x="398799" y="523621"/>
                </a:lnTo>
                <a:lnTo>
                  <a:pt x="355374" y="528730"/>
                </a:lnTo>
                <a:lnTo>
                  <a:pt x="319271" y="538364"/>
                </a:lnTo>
                <a:close/>
              </a:path>
              <a:path w="981075" h="981075">
                <a:moveTo>
                  <a:pt x="475191" y="636963"/>
                </a:moveTo>
                <a:lnTo>
                  <a:pt x="283864" y="636963"/>
                </a:lnTo>
                <a:lnTo>
                  <a:pt x="320789" y="633627"/>
                </a:lnTo>
                <a:lnTo>
                  <a:pt x="360306" y="628242"/>
                </a:lnTo>
                <a:lnTo>
                  <a:pt x="418191" y="620799"/>
                </a:lnTo>
                <a:lnTo>
                  <a:pt x="479519" y="615477"/>
                </a:lnTo>
                <a:lnTo>
                  <a:pt x="475191" y="636963"/>
                </a:lnTo>
                <a:close/>
              </a:path>
              <a:path w="981075" h="981075">
                <a:moveTo>
                  <a:pt x="806841" y="864837"/>
                </a:moveTo>
                <a:lnTo>
                  <a:pt x="558074" y="864837"/>
                </a:lnTo>
                <a:lnTo>
                  <a:pt x="570857" y="863685"/>
                </a:lnTo>
                <a:lnTo>
                  <a:pt x="582779" y="859590"/>
                </a:lnTo>
                <a:lnTo>
                  <a:pt x="591598" y="851681"/>
                </a:lnTo>
                <a:lnTo>
                  <a:pt x="595071" y="839084"/>
                </a:lnTo>
                <a:lnTo>
                  <a:pt x="596530" y="788285"/>
                </a:lnTo>
                <a:lnTo>
                  <a:pt x="600446" y="733490"/>
                </a:lnTo>
                <a:lnTo>
                  <a:pt x="606457" y="675922"/>
                </a:lnTo>
                <a:lnTo>
                  <a:pt x="614201" y="616801"/>
                </a:lnTo>
                <a:lnTo>
                  <a:pt x="692855" y="620462"/>
                </a:lnTo>
                <a:lnTo>
                  <a:pt x="708316" y="620853"/>
                </a:lnTo>
                <a:lnTo>
                  <a:pt x="963265" y="620853"/>
                </a:lnTo>
                <a:lnTo>
                  <a:pt x="961480" y="628242"/>
                </a:lnTo>
                <a:lnTo>
                  <a:pt x="946789" y="671056"/>
                </a:lnTo>
                <a:lnTo>
                  <a:pt x="928360" y="711982"/>
                </a:lnTo>
                <a:lnTo>
                  <a:pt x="906399" y="750815"/>
                </a:lnTo>
                <a:lnTo>
                  <a:pt x="881112" y="787349"/>
                </a:lnTo>
                <a:lnTo>
                  <a:pt x="852705" y="821380"/>
                </a:lnTo>
                <a:lnTo>
                  <a:pt x="821382" y="852700"/>
                </a:lnTo>
                <a:lnTo>
                  <a:pt x="806841" y="864837"/>
                </a:lnTo>
                <a:close/>
              </a:path>
            </a:pathLst>
          </a:custGeom>
          <a:solidFill>
            <a:srgbClr val="FF4A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459536" y="1012193"/>
            <a:ext cx="3566795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160">
                <a:solidFill>
                  <a:srgbClr val="ECE6E2"/>
                </a:solidFill>
                <a:latin typeface="Calibri"/>
                <a:cs typeface="Calibri"/>
              </a:rPr>
              <a:t>FEATURES</a:t>
            </a:r>
            <a:endParaRPr sz="6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2810988"/>
            <a:ext cx="5250180" cy="7476490"/>
            <a:chOff x="0" y="2810988"/>
            <a:chExt cx="5250180" cy="747649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810988"/>
              <a:ext cx="4705735" cy="747601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6555535"/>
              <a:ext cx="5250180" cy="3731895"/>
            </a:xfrm>
            <a:custGeom>
              <a:avLst/>
              <a:gdLst/>
              <a:ahLst/>
              <a:cxnLst/>
              <a:rect l="l" t="t" r="r" b="b"/>
              <a:pathLst>
                <a:path w="5250180" h="3731895">
                  <a:moveTo>
                    <a:pt x="0" y="0"/>
                  </a:moveTo>
                  <a:lnTo>
                    <a:pt x="5201412" y="1902101"/>
                  </a:lnTo>
                  <a:lnTo>
                    <a:pt x="5239347" y="1933732"/>
                  </a:lnTo>
                  <a:lnTo>
                    <a:pt x="5249759" y="1963596"/>
                  </a:lnTo>
                  <a:lnTo>
                    <a:pt x="5249714" y="1980240"/>
                  </a:lnTo>
                  <a:lnTo>
                    <a:pt x="5006369" y="3731464"/>
                  </a:lnTo>
                  <a:lnTo>
                    <a:pt x="7266" y="3731464"/>
                  </a:lnTo>
                  <a:lnTo>
                    <a:pt x="0" y="37288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A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6710527"/>
              <a:ext cx="5091430" cy="3576954"/>
            </a:xfrm>
            <a:custGeom>
              <a:avLst/>
              <a:gdLst/>
              <a:ahLst/>
              <a:cxnLst/>
              <a:rect l="l" t="t" r="r" b="b"/>
              <a:pathLst>
                <a:path w="5091430" h="3576954">
                  <a:moveTo>
                    <a:pt x="4954079" y="1810905"/>
                  </a:moveTo>
                  <a:lnTo>
                    <a:pt x="0" y="0"/>
                  </a:lnTo>
                  <a:lnTo>
                    <a:pt x="0" y="552907"/>
                  </a:lnTo>
                  <a:lnTo>
                    <a:pt x="414197" y="1195362"/>
                  </a:lnTo>
                  <a:lnTo>
                    <a:pt x="416585" y="1198321"/>
                  </a:lnTo>
                  <a:lnTo>
                    <a:pt x="418960" y="1201280"/>
                  </a:lnTo>
                  <a:lnTo>
                    <a:pt x="419862" y="1205433"/>
                  </a:lnTo>
                  <a:lnTo>
                    <a:pt x="430174" y="1203782"/>
                  </a:lnTo>
                  <a:lnTo>
                    <a:pt x="440410" y="1202753"/>
                  </a:lnTo>
                  <a:lnTo>
                    <a:pt x="486130" y="1208112"/>
                  </a:lnTo>
                  <a:lnTo>
                    <a:pt x="3802291" y="2419921"/>
                  </a:lnTo>
                  <a:lnTo>
                    <a:pt x="3826649" y="2431999"/>
                  </a:lnTo>
                  <a:lnTo>
                    <a:pt x="3832695" y="2420823"/>
                  </a:lnTo>
                  <a:lnTo>
                    <a:pt x="3840264" y="2410688"/>
                  </a:lnTo>
                  <a:lnTo>
                    <a:pt x="3849459" y="2401989"/>
                  </a:lnTo>
                  <a:lnTo>
                    <a:pt x="3860342" y="2395131"/>
                  </a:lnTo>
                  <a:lnTo>
                    <a:pt x="4954079" y="1810905"/>
                  </a:lnTo>
                  <a:close/>
                </a:path>
                <a:path w="5091430" h="3576954">
                  <a:moveTo>
                    <a:pt x="5091265" y="1904034"/>
                  </a:moveTo>
                  <a:lnTo>
                    <a:pt x="3927360" y="2525255"/>
                  </a:lnTo>
                  <a:lnTo>
                    <a:pt x="3894010" y="2533802"/>
                  </a:lnTo>
                  <a:lnTo>
                    <a:pt x="3896118" y="2545194"/>
                  </a:lnTo>
                  <a:lnTo>
                    <a:pt x="3896957" y="2556573"/>
                  </a:lnTo>
                  <a:lnTo>
                    <a:pt x="3896766" y="2568105"/>
                  </a:lnTo>
                  <a:lnTo>
                    <a:pt x="3895788" y="2579916"/>
                  </a:lnTo>
                  <a:lnTo>
                    <a:pt x="3816477" y="3152063"/>
                  </a:lnTo>
                  <a:lnTo>
                    <a:pt x="3793540" y="3212896"/>
                  </a:lnTo>
                  <a:lnTo>
                    <a:pt x="3746970" y="3258007"/>
                  </a:lnTo>
                  <a:lnTo>
                    <a:pt x="3703066" y="3275215"/>
                  </a:lnTo>
                  <a:lnTo>
                    <a:pt x="3679596" y="3278467"/>
                  </a:lnTo>
                  <a:lnTo>
                    <a:pt x="3655669" y="3277870"/>
                  </a:lnTo>
                  <a:lnTo>
                    <a:pt x="312978" y="2058212"/>
                  </a:lnTo>
                  <a:lnTo>
                    <a:pt x="269265" y="2033346"/>
                  </a:lnTo>
                  <a:lnTo>
                    <a:pt x="237261" y="1996186"/>
                  </a:lnTo>
                  <a:lnTo>
                    <a:pt x="219341" y="1950681"/>
                  </a:lnTo>
                  <a:lnTo>
                    <a:pt x="217855" y="1900745"/>
                  </a:lnTo>
                  <a:lnTo>
                    <a:pt x="297154" y="1328585"/>
                  </a:lnTo>
                  <a:lnTo>
                    <a:pt x="299173" y="1319695"/>
                  </a:lnTo>
                  <a:lnTo>
                    <a:pt x="301434" y="1310817"/>
                  </a:lnTo>
                  <a:lnTo>
                    <a:pt x="304203" y="1302004"/>
                  </a:lnTo>
                  <a:lnTo>
                    <a:pt x="307721" y="1293266"/>
                  </a:lnTo>
                  <a:lnTo>
                    <a:pt x="302907" y="1289240"/>
                  </a:lnTo>
                  <a:lnTo>
                    <a:pt x="298030" y="1284452"/>
                  </a:lnTo>
                  <a:lnTo>
                    <a:pt x="293471" y="1279194"/>
                  </a:lnTo>
                  <a:lnTo>
                    <a:pt x="289572" y="1273746"/>
                  </a:lnTo>
                  <a:lnTo>
                    <a:pt x="0" y="824788"/>
                  </a:lnTo>
                  <a:lnTo>
                    <a:pt x="0" y="2883344"/>
                  </a:lnTo>
                  <a:lnTo>
                    <a:pt x="0" y="2996654"/>
                  </a:lnTo>
                  <a:lnTo>
                    <a:pt x="1585417" y="3576472"/>
                  </a:lnTo>
                  <a:lnTo>
                    <a:pt x="4859350" y="3576472"/>
                  </a:lnTo>
                  <a:lnTo>
                    <a:pt x="5091265" y="1904034"/>
                  </a:lnTo>
                  <a:close/>
                </a:path>
              </a:pathLst>
            </a:custGeom>
            <a:solidFill>
              <a:srgbClr val="ECE6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0" y="6555536"/>
              <a:ext cx="5250180" cy="3731895"/>
            </a:xfrm>
            <a:custGeom>
              <a:avLst/>
              <a:gdLst/>
              <a:ahLst/>
              <a:cxnLst/>
              <a:rect l="l" t="t" r="r" b="b"/>
              <a:pathLst>
                <a:path w="5250180" h="3731895">
                  <a:moveTo>
                    <a:pt x="434581" y="3731463"/>
                  </a:moveTo>
                  <a:lnTo>
                    <a:pt x="0" y="3572586"/>
                  </a:lnTo>
                  <a:lnTo>
                    <a:pt x="0" y="3728809"/>
                  </a:lnTo>
                  <a:lnTo>
                    <a:pt x="7264" y="3731463"/>
                  </a:lnTo>
                  <a:lnTo>
                    <a:pt x="434581" y="3731463"/>
                  </a:lnTo>
                  <a:close/>
                </a:path>
                <a:path w="5250180" h="3731895">
                  <a:moveTo>
                    <a:pt x="1585417" y="3731463"/>
                  </a:moveTo>
                  <a:lnTo>
                    <a:pt x="0" y="3151644"/>
                  </a:lnTo>
                  <a:lnTo>
                    <a:pt x="0" y="3309353"/>
                  </a:lnTo>
                  <a:lnTo>
                    <a:pt x="1154099" y="3731463"/>
                  </a:lnTo>
                  <a:lnTo>
                    <a:pt x="1585417" y="3731463"/>
                  </a:lnTo>
                  <a:close/>
                </a:path>
                <a:path w="5250180" h="3731895">
                  <a:moveTo>
                    <a:pt x="1727517" y="1232039"/>
                  </a:moveTo>
                  <a:lnTo>
                    <a:pt x="1704136" y="1181912"/>
                  </a:lnTo>
                  <a:lnTo>
                    <a:pt x="877646" y="873683"/>
                  </a:lnTo>
                  <a:lnTo>
                    <a:pt x="865771" y="871054"/>
                  </a:lnTo>
                  <a:lnTo>
                    <a:pt x="841311" y="872528"/>
                  </a:lnTo>
                  <a:lnTo>
                    <a:pt x="819188" y="881722"/>
                  </a:lnTo>
                  <a:lnTo>
                    <a:pt x="801154" y="897699"/>
                  </a:lnTo>
                  <a:lnTo>
                    <a:pt x="788949" y="919480"/>
                  </a:lnTo>
                  <a:lnTo>
                    <a:pt x="784720" y="948905"/>
                  </a:lnTo>
                  <a:lnTo>
                    <a:pt x="791578" y="976490"/>
                  </a:lnTo>
                  <a:lnTo>
                    <a:pt x="808101" y="999032"/>
                  </a:lnTo>
                  <a:lnTo>
                    <a:pt x="832853" y="1013358"/>
                  </a:lnTo>
                  <a:lnTo>
                    <a:pt x="1629473" y="1304594"/>
                  </a:lnTo>
                  <a:lnTo>
                    <a:pt x="1658150" y="1308747"/>
                  </a:lnTo>
                  <a:lnTo>
                    <a:pt x="1685493" y="1301864"/>
                  </a:lnTo>
                  <a:lnTo>
                    <a:pt x="1708289" y="1285379"/>
                  </a:lnTo>
                  <a:lnTo>
                    <a:pt x="1723364" y="1260716"/>
                  </a:lnTo>
                  <a:lnTo>
                    <a:pt x="1727517" y="1232039"/>
                  </a:lnTo>
                  <a:close/>
                </a:path>
                <a:path w="5250180" h="3731895">
                  <a:moveTo>
                    <a:pt x="3625862" y="1916328"/>
                  </a:moveTo>
                  <a:lnTo>
                    <a:pt x="3602482" y="1866201"/>
                  </a:lnTo>
                  <a:lnTo>
                    <a:pt x="2869539" y="1592376"/>
                  </a:lnTo>
                  <a:lnTo>
                    <a:pt x="2857665" y="1589747"/>
                  </a:lnTo>
                  <a:lnTo>
                    <a:pt x="2833217" y="1591221"/>
                  </a:lnTo>
                  <a:lnTo>
                    <a:pt x="2811094" y="1600428"/>
                  </a:lnTo>
                  <a:lnTo>
                    <a:pt x="2793060" y="1616392"/>
                  </a:lnTo>
                  <a:lnTo>
                    <a:pt x="2780842" y="1638173"/>
                  </a:lnTo>
                  <a:lnTo>
                    <a:pt x="2776778" y="1666100"/>
                  </a:lnTo>
                  <a:lnTo>
                    <a:pt x="2783687" y="1693176"/>
                  </a:lnTo>
                  <a:lnTo>
                    <a:pt x="2800159" y="1716227"/>
                  </a:lnTo>
                  <a:lnTo>
                    <a:pt x="2824746" y="1732051"/>
                  </a:lnTo>
                  <a:lnTo>
                    <a:pt x="3527831" y="1988896"/>
                  </a:lnTo>
                  <a:lnTo>
                    <a:pt x="3556508" y="1993036"/>
                  </a:lnTo>
                  <a:lnTo>
                    <a:pt x="3583838" y="1986153"/>
                  </a:lnTo>
                  <a:lnTo>
                    <a:pt x="3606647" y="1969668"/>
                  </a:lnTo>
                  <a:lnTo>
                    <a:pt x="3621722" y="1945005"/>
                  </a:lnTo>
                  <a:lnTo>
                    <a:pt x="3625862" y="1916328"/>
                  </a:lnTo>
                  <a:close/>
                </a:path>
                <a:path w="5250180" h="3731895">
                  <a:moveTo>
                    <a:pt x="5249748" y="1963597"/>
                  </a:moveTo>
                  <a:lnTo>
                    <a:pt x="5229060" y="1921294"/>
                  </a:lnTo>
                  <a:lnTo>
                    <a:pt x="0" y="0"/>
                  </a:lnTo>
                  <a:lnTo>
                    <a:pt x="0" y="154990"/>
                  </a:lnTo>
                  <a:lnTo>
                    <a:pt x="4954079" y="1965896"/>
                  </a:lnTo>
                  <a:lnTo>
                    <a:pt x="4832058" y="2031060"/>
                  </a:lnTo>
                  <a:lnTo>
                    <a:pt x="3860342" y="2550122"/>
                  </a:lnTo>
                  <a:lnTo>
                    <a:pt x="3826649" y="2586990"/>
                  </a:lnTo>
                  <a:lnTo>
                    <a:pt x="3820922" y="2583573"/>
                  </a:lnTo>
                  <a:lnTo>
                    <a:pt x="3815029" y="2580500"/>
                  </a:lnTo>
                  <a:lnTo>
                    <a:pt x="3808857" y="2577668"/>
                  </a:lnTo>
                  <a:lnTo>
                    <a:pt x="3802291" y="2574912"/>
                  </a:lnTo>
                  <a:lnTo>
                    <a:pt x="3750678" y="2556052"/>
                  </a:lnTo>
                  <a:lnTo>
                    <a:pt x="3750678" y="2715196"/>
                  </a:lnTo>
                  <a:lnTo>
                    <a:pt x="3671366" y="3287344"/>
                  </a:lnTo>
                  <a:lnTo>
                    <a:pt x="3211360" y="3118853"/>
                  </a:lnTo>
                  <a:lnTo>
                    <a:pt x="3255022" y="3094278"/>
                  </a:lnTo>
                  <a:lnTo>
                    <a:pt x="3293287" y="3063481"/>
                  </a:lnTo>
                  <a:lnTo>
                    <a:pt x="3325634" y="3026867"/>
                  </a:lnTo>
                  <a:lnTo>
                    <a:pt x="3351606" y="2984843"/>
                  </a:lnTo>
                  <a:lnTo>
                    <a:pt x="3370669" y="2937789"/>
                  </a:lnTo>
                  <a:lnTo>
                    <a:pt x="3382365" y="2886125"/>
                  </a:lnTo>
                  <a:lnTo>
                    <a:pt x="3385731" y="2840825"/>
                  </a:lnTo>
                  <a:lnTo>
                    <a:pt x="3383280" y="2795130"/>
                  </a:lnTo>
                  <a:lnTo>
                    <a:pt x="3375329" y="2749410"/>
                  </a:lnTo>
                  <a:lnTo>
                    <a:pt x="3362160" y="2704160"/>
                  </a:lnTo>
                  <a:lnTo>
                    <a:pt x="3344075" y="2659837"/>
                  </a:lnTo>
                  <a:lnTo>
                    <a:pt x="3321380" y="2616898"/>
                  </a:lnTo>
                  <a:lnTo>
                    <a:pt x="3294367" y="2575801"/>
                  </a:lnTo>
                  <a:lnTo>
                    <a:pt x="3263354" y="2537002"/>
                  </a:lnTo>
                  <a:lnTo>
                    <a:pt x="3750678" y="2715196"/>
                  </a:lnTo>
                  <a:lnTo>
                    <a:pt x="3750678" y="2556052"/>
                  </a:lnTo>
                  <a:lnTo>
                    <a:pt x="3237420" y="2368410"/>
                  </a:lnTo>
                  <a:lnTo>
                    <a:pt x="3237420" y="2824823"/>
                  </a:lnTo>
                  <a:lnTo>
                    <a:pt x="3235922" y="2866263"/>
                  </a:lnTo>
                  <a:lnTo>
                    <a:pt x="3223488" y="2911157"/>
                  </a:lnTo>
                  <a:lnTo>
                    <a:pt x="3200108" y="2948228"/>
                  </a:lnTo>
                  <a:lnTo>
                    <a:pt x="3166922" y="2976816"/>
                  </a:lnTo>
                  <a:lnTo>
                    <a:pt x="3125038" y="2996247"/>
                  </a:lnTo>
                  <a:lnTo>
                    <a:pt x="3075584" y="3005861"/>
                  </a:lnTo>
                  <a:lnTo>
                    <a:pt x="3019679" y="3004985"/>
                  </a:lnTo>
                  <a:lnTo>
                    <a:pt x="2977083" y="2997517"/>
                  </a:lnTo>
                  <a:lnTo>
                    <a:pt x="2934043" y="2984944"/>
                  </a:lnTo>
                  <a:lnTo>
                    <a:pt x="2886278" y="2964065"/>
                  </a:lnTo>
                  <a:lnTo>
                    <a:pt x="2841637" y="2937713"/>
                  </a:lnTo>
                  <a:lnTo>
                    <a:pt x="2800718" y="2906661"/>
                  </a:lnTo>
                  <a:lnTo>
                    <a:pt x="2764104" y="2871724"/>
                  </a:lnTo>
                  <a:lnTo>
                    <a:pt x="2732367" y="2833700"/>
                  </a:lnTo>
                  <a:lnTo>
                    <a:pt x="2706116" y="2793390"/>
                  </a:lnTo>
                  <a:lnTo>
                    <a:pt x="2685923" y="2751594"/>
                  </a:lnTo>
                  <a:lnTo>
                    <a:pt x="2672372" y="2709126"/>
                  </a:lnTo>
                  <a:lnTo>
                    <a:pt x="2666060" y="2666758"/>
                  </a:lnTo>
                  <a:lnTo>
                    <a:pt x="2667558" y="2625318"/>
                  </a:lnTo>
                  <a:lnTo>
                    <a:pt x="2679992" y="2580424"/>
                  </a:lnTo>
                  <a:lnTo>
                    <a:pt x="2703372" y="2543352"/>
                  </a:lnTo>
                  <a:lnTo>
                    <a:pt x="2736570" y="2514765"/>
                  </a:lnTo>
                  <a:lnTo>
                    <a:pt x="2778442" y="2495334"/>
                  </a:lnTo>
                  <a:lnTo>
                    <a:pt x="2827896" y="2485720"/>
                  </a:lnTo>
                  <a:lnTo>
                    <a:pt x="2883801" y="2486596"/>
                  </a:lnTo>
                  <a:lnTo>
                    <a:pt x="2905125" y="2488298"/>
                  </a:lnTo>
                  <a:lnTo>
                    <a:pt x="2926562" y="2492552"/>
                  </a:lnTo>
                  <a:lnTo>
                    <a:pt x="2948013" y="2498839"/>
                  </a:lnTo>
                  <a:lnTo>
                    <a:pt x="2964167" y="2504719"/>
                  </a:lnTo>
                  <a:lnTo>
                    <a:pt x="2969450" y="2506637"/>
                  </a:lnTo>
                  <a:lnTo>
                    <a:pt x="3017215" y="2527516"/>
                  </a:lnTo>
                  <a:lnTo>
                    <a:pt x="3061843" y="2553868"/>
                  </a:lnTo>
                  <a:lnTo>
                    <a:pt x="3102762" y="2584920"/>
                  </a:lnTo>
                  <a:lnTo>
                    <a:pt x="3139376" y="2619857"/>
                  </a:lnTo>
                  <a:lnTo>
                    <a:pt x="3171113" y="2657881"/>
                  </a:lnTo>
                  <a:lnTo>
                    <a:pt x="3197364" y="2698191"/>
                  </a:lnTo>
                  <a:lnTo>
                    <a:pt x="3217557" y="2739987"/>
                  </a:lnTo>
                  <a:lnTo>
                    <a:pt x="3231108" y="2782455"/>
                  </a:lnTo>
                  <a:lnTo>
                    <a:pt x="3237420" y="2824823"/>
                  </a:lnTo>
                  <a:lnTo>
                    <a:pt x="3237420" y="2368410"/>
                  </a:lnTo>
                  <a:lnTo>
                    <a:pt x="2751366" y="2190724"/>
                  </a:lnTo>
                  <a:lnTo>
                    <a:pt x="2751366" y="2349411"/>
                  </a:lnTo>
                  <a:lnTo>
                    <a:pt x="2707144" y="2364397"/>
                  </a:lnTo>
                  <a:lnTo>
                    <a:pt x="2666530" y="2384691"/>
                  </a:lnTo>
                  <a:lnTo>
                    <a:pt x="2629966" y="2410041"/>
                  </a:lnTo>
                  <a:lnTo>
                    <a:pt x="2597874" y="2440203"/>
                  </a:lnTo>
                  <a:lnTo>
                    <a:pt x="2587091" y="2453983"/>
                  </a:lnTo>
                  <a:lnTo>
                    <a:pt x="2570670" y="2474950"/>
                  </a:lnTo>
                  <a:lnTo>
                    <a:pt x="2548775" y="2514041"/>
                  </a:lnTo>
                  <a:lnTo>
                    <a:pt x="2532608" y="2557221"/>
                  </a:lnTo>
                  <a:lnTo>
                    <a:pt x="2522588" y="2604262"/>
                  </a:lnTo>
                  <a:lnTo>
                    <a:pt x="2519476" y="2653258"/>
                  </a:lnTo>
                  <a:lnTo>
                    <a:pt x="2523071" y="2702699"/>
                  </a:lnTo>
                  <a:lnTo>
                    <a:pt x="2532977" y="2752090"/>
                  </a:lnTo>
                  <a:lnTo>
                    <a:pt x="2548801" y="2800870"/>
                  </a:lnTo>
                  <a:lnTo>
                    <a:pt x="2570149" y="2848521"/>
                  </a:lnTo>
                  <a:lnTo>
                    <a:pt x="2596629" y="2894507"/>
                  </a:lnTo>
                  <a:lnTo>
                    <a:pt x="1501114" y="2494026"/>
                  </a:lnTo>
                  <a:lnTo>
                    <a:pt x="1544777" y="2469438"/>
                  </a:lnTo>
                  <a:lnTo>
                    <a:pt x="1583029" y="2438654"/>
                  </a:lnTo>
                  <a:lnTo>
                    <a:pt x="1615389" y="2402040"/>
                  </a:lnTo>
                  <a:lnTo>
                    <a:pt x="1641348" y="2360015"/>
                  </a:lnTo>
                  <a:lnTo>
                    <a:pt x="1660423" y="2312962"/>
                  </a:lnTo>
                  <a:lnTo>
                    <a:pt x="1672120" y="2261298"/>
                  </a:lnTo>
                  <a:lnTo>
                    <a:pt x="1675460" y="2216137"/>
                  </a:lnTo>
                  <a:lnTo>
                    <a:pt x="1672983" y="2170671"/>
                  </a:lnTo>
                  <a:lnTo>
                    <a:pt x="1664995" y="2125281"/>
                  </a:lnTo>
                  <a:lnTo>
                    <a:pt x="1651800" y="2080336"/>
                  </a:lnTo>
                  <a:lnTo>
                    <a:pt x="1633702" y="2036178"/>
                  </a:lnTo>
                  <a:lnTo>
                    <a:pt x="1611007" y="1993188"/>
                  </a:lnTo>
                  <a:lnTo>
                    <a:pt x="1584032" y="1951736"/>
                  </a:lnTo>
                  <a:lnTo>
                    <a:pt x="1553095" y="1912175"/>
                  </a:lnTo>
                  <a:lnTo>
                    <a:pt x="2751366" y="2349411"/>
                  </a:lnTo>
                  <a:lnTo>
                    <a:pt x="2751366" y="2190724"/>
                  </a:lnTo>
                  <a:lnTo>
                    <a:pt x="1528800" y="1743786"/>
                  </a:lnTo>
                  <a:lnTo>
                    <a:pt x="1528800" y="2197468"/>
                  </a:lnTo>
                  <a:lnTo>
                    <a:pt x="1527289" y="2238908"/>
                  </a:lnTo>
                  <a:lnTo>
                    <a:pt x="1514856" y="2283803"/>
                  </a:lnTo>
                  <a:lnTo>
                    <a:pt x="1491475" y="2320874"/>
                  </a:lnTo>
                  <a:lnTo>
                    <a:pt x="1458290" y="2349462"/>
                  </a:lnTo>
                  <a:lnTo>
                    <a:pt x="1416405" y="2368893"/>
                  </a:lnTo>
                  <a:lnTo>
                    <a:pt x="1366951" y="2378506"/>
                  </a:lnTo>
                  <a:lnTo>
                    <a:pt x="1311046" y="2377630"/>
                  </a:lnTo>
                  <a:lnTo>
                    <a:pt x="1268463" y="2370163"/>
                  </a:lnTo>
                  <a:lnTo>
                    <a:pt x="1225410" y="2357590"/>
                  </a:lnTo>
                  <a:lnTo>
                    <a:pt x="1177645" y="2336711"/>
                  </a:lnTo>
                  <a:lnTo>
                    <a:pt x="1133005" y="2310358"/>
                  </a:lnTo>
                  <a:lnTo>
                    <a:pt x="1092085" y="2279307"/>
                  </a:lnTo>
                  <a:lnTo>
                    <a:pt x="1055471" y="2244369"/>
                  </a:lnTo>
                  <a:lnTo>
                    <a:pt x="1023747" y="2206345"/>
                  </a:lnTo>
                  <a:lnTo>
                    <a:pt x="997483" y="2166035"/>
                  </a:lnTo>
                  <a:lnTo>
                    <a:pt x="977290" y="2124240"/>
                  </a:lnTo>
                  <a:lnTo>
                    <a:pt x="963739" y="2081771"/>
                  </a:lnTo>
                  <a:lnTo>
                    <a:pt x="957427" y="2039404"/>
                  </a:lnTo>
                  <a:lnTo>
                    <a:pt x="958938" y="1997964"/>
                  </a:lnTo>
                  <a:lnTo>
                    <a:pt x="971372" y="1953069"/>
                  </a:lnTo>
                  <a:lnTo>
                    <a:pt x="994740" y="1915998"/>
                  </a:lnTo>
                  <a:lnTo>
                    <a:pt x="1027938" y="1887410"/>
                  </a:lnTo>
                  <a:lnTo>
                    <a:pt x="1069822" y="1867979"/>
                  </a:lnTo>
                  <a:lnTo>
                    <a:pt x="1119276" y="1858365"/>
                  </a:lnTo>
                  <a:lnTo>
                    <a:pt x="1175181" y="1859241"/>
                  </a:lnTo>
                  <a:lnTo>
                    <a:pt x="1217155" y="1867649"/>
                  </a:lnTo>
                  <a:lnTo>
                    <a:pt x="1260817" y="1879282"/>
                  </a:lnTo>
                  <a:lnTo>
                    <a:pt x="1308582" y="1900161"/>
                  </a:lnTo>
                  <a:lnTo>
                    <a:pt x="1353210" y="1926513"/>
                  </a:lnTo>
                  <a:lnTo>
                    <a:pt x="1394129" y="1957565"/>
                  </a:lnTo>
                  <a:lnTo>
                    <a:pt x="1430756" y="1992503"/>
                  </a:lnTo>
                  <a:lnTo>
                    <a:pt x="1462481" y="2030526"/>
                  </a:lnTo>
                  <a:lnTo>
                    <a:pt x="1488744" y="2070836"/>
                  </a:lnTo>
                  <a:lnTo>
                    <a:pt x="1508937" y="2112632"/>
                  </a:lnTo>
                  <a:lnTo>
                    <a:pt x="1522476" y="2155101"/>
                  </a:lnTo>
                  <a:lnTo>
                    <a:pt x="1528800" y="2197468"/>
                  </a:lnTo>
                  <a:lnTo>
                    <a:pt x="1528800" y="1743786"/>
                  </a:lnTo>
                  <a:lnTo>
                    <a:pt x="1041260" y="1565554"/>
                  </a:lnTo>
                  <a:lnTo>
                    <a:pt x="1041260" y="1723237"/>
                  </a:lnTo>
                  <a:lnTo>
                    <a:pt x="997026" y="1738287"/>
                  </a:lnTo>
                  <a:lnTo>
                    <a:pt x="956411" y="1758708"/>
                  </a:lnTo>
                  <a:lnTo>
                    <a:pt x="919822" y="1784223"/>
                  </a:lnTo>
                  <a:lnTo>
                    <a:pt x="887717" y="1814537"/>
                  </a:lnTo>
                  <a:lnTo>
                    <a:pt x="860501" y="1849374"/>
                  </a:lnTo>
                  <a:lnTo>
                    <a:pt x="838606" y="1888439"/>
                  </a:lnTo>
                  <a:lnTo>
                    <a:pt x="822452" y="1931441"/>
                  </a:lnTo>
                  <a:lnTo>
                    <a:pt x="812482" y="1978101"/>
                  </a:lnTo>
                  <a:lnTo>
                    <a:pt x="809371" y="2027097"/>
                  </a:lnTo>
                  <a:lnTo>
                    <a:pt x="812965" y="2076538"/>
                  </a:lnTo>
                  <a:lnTo>
                    <a:pt x="822871" y="2125916"/>
                  </a:lnTo>
                  <a:lnTo>
                    <a:pt x="838695" y="2174697"/>
                  </a:lnTo>
                  <a:lnTo>
                    <a:pt x="860044" y="2222360"/>
                  </a:lnTo>
                  <a:lnTo>
                    <a:pt x="886523" y="2268347"/>
                  </a:lnTo>
                  <a:lnTo>
                    <a:pt x="364147" y="2076919"/>
                  </a:lnTo>
                  <a:lnTo>
                    <a:pt x="443458" y="1504772"/>
                  </a:lnTo>
                  <a:lnTo>
                    <a:pt x="1041260" y="1723237"/>
                  </a:lnTo>
                  <a:lnTo>
                    <a:pt x="1041260" y="1565554"/>
                  </a:lnTo>
                  <a:lnTo>
                    <a:pt x="494931" y="1365821"/>
                  </a:lnTo>
                  <a:lnTo>
                    <a:pt x="450583" y="1357477"/>
                  </a:lnTo>
                  <a:lnTo>
                    <a:pt x="440410" y="1357744"/>
                  </a:lnTo>
                  <a:lnTo>
                    <a:pt x="430174" y="1358773"/>
                  </a:lnTo>
                  <a:lnTo>
                    <a:pt x="419862" y="1360424"/>
                  </a:lnTo>
                  <a:lnTo>
                    <a:pt x="418960" y="1356271"/>
                  </a:lnTo>
                  <a:lnTo>
                    <a:pt x="414197" y="1350352"/>
                  </a:lnTo>
                  <a:lnTo>
                    <a:pt x="0" y="707898"/>
                  </a:lnTo>
                  <a:lnTo>
                    <a:pt x="0" y="979779"/>
                  </a:lnTo>
                  <a:lnTo>
                    <a:pt x="232460" y="1340205"/>
                  </a:lnTo>
                  <a:lnTo>
                    <a:pt x="289572" y="1428737"/>
                  </a:lnTo>
                  <a:lnTo>
                    <a:pt x="307721" y="1448257"/>
                  </a:lnTo>
                  <a:lnTo>
                    <a:pt x="304203" y="1456994"/>
                  </a:lnTo>
                  <a:lnTo>
                    <a:pt x="301434" y="1465808"/>
                  </a:lnTo>
                  <a:lnTo>
                    <a:pt x="299173" y="1474685"/>
                  </a:lnTo>
                  <a:lnTo>
                    <a:pt x="297154" y="1483575"/>
                  </a:lnTo>
                  <a:lnTo>
                    <a:pt x="296418" y="1488909"/>
                  </a:lnTo>
                  <a:lnTo>
                    <a:pt x="217855" y="2055736"/>
                  </a:lnTo>
                  <a:lnTo>
                    <a:pt x="219341" y="2105672"/>
                  </a:lnTo>
                  <a:lnTo>
                    <a:pt x="237261" y="2151176"/>
                  </a:lnTo>
                  <a:lnTo>
                    <a:pt x="269265" y="2188337"/>
                  </a:lnTo>
                  <a:lnTo>
                    <a:pt x="312978" y="2213203"/>
                  </a:lnTo>
                  <a:lnTo>
                    <a:pt x="532485" y="2293607"/>
                  </a:lnTo>
                  <a:lnTo>
                    <a:pt x="1995919" y="2829687"/>
                  </a:lnTo>
                  <a:lnTo>
                    <a:pt x="2246795" y="2921584"/>
                  </a:lnTo>
                  <a:lnTo>
                    <a:pt x="3067367" y="3222167"/>
                  </a:lnTo>
                  <a:lnTo>
                    <a:pt x="3621379" y="3425101"/>
                  </a:lnTo>
                  <a:lnTo>
                    <a:pt x="3679596" y="3433457"/>
                  </a:lnTo>
                  <a:lnTo>
                    <a:pt x="3703066" y="3430206"/>
                  </a:lnTo>
                  <a:lnTo>
                    <a:pt x="3746970" y="3412998"/>
                  </a:lnTo>
                  <a:lnTo>
                    <a:pt x="3793540" y="3367887"/>
                  </a:lnTo>
                  <a:lnTo>
                    <a:pt x="3816477" y="3307054"/>
                  </a:lnTo>
                  <a:lnTo>
                    <a:pt x="3895623" y="2736075"/>
                  </a:lnTo>
                  <a:lnTo>
                    <a:pt x="3896957" y="2711564"/>
                  </a:lnTo>
                  <a:lnTo>
                    <a:pt x="3896118" y="2700185"/>
                  </a:lnTo>
                  <a:lnTo>
                    <a:pt x="3894010" y="2688793"/>
                  </a:lnTo>
                  <a:lnTo>
                    <a:pt x="3902189" y="2688158"/>
                  </a:lnTo>
                  <a:lnTo>
                    <a:pt x="4077766" y="2599994"/>
                  </a:lnTo>
                  <a:lnTo>
                    <a:pt x="5091265" y="2059025"/>
                  </a:lnTo>
                  <a:lnTo>
                    <a:pt x="4859350" y="3731463"/>
                  </a:lnTo>
                  <a:lnTo>
                    <a:pt x="5006365" y="3731463"/>
                  </a:lnTo>
                  <a:lnTo>
                    <a:pt x="5249710" y="1980247"/>
                  </a:lnTo>
                  <a:lnTo>
                    <a:pt x="5249748" y="1963597"/>
                  </a:lnTo>
                  <a:close/>
                </a:path>
              </a:pathLst>
            </a:custGeom>
            <a:solidFill>
              <a:srgbClr val="202029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4908955" cy="1028699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201554" y="2089820"/>
            <a:ext cx="2788285" cy="1157605"/>
          </a:xfrm>
          <a:prstGeom prst="rect">
            <a:avLst/>
          </a:prstGeom>
          <a:solidFill>
            <a:srgbClr val="6FA6B5"/>
          </a:solidFill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Times New Roman"/>
              <a:cs typeface="Times New Roman"/>
            </a:endParaRPr>
          </a:p>
          <a:p>
            <a:pPr marL="226060">
              <a:lnSpc>
                <a:spcPct val="100000"/>
              </a:lnSpc>
            </a:pPr>
            <a:r>
              <a:rPr dirty="0" sz="2400" spc="55" b="1">
                <a:latin typeface="Tahoma"/>
                <a:cs typeface="Tahoma"/>
              </a:rPr>
              <a:t>User</a:t>
            </a:r>
            <a:r>
              <a:rPr dirty="0" sz="2400" spc="204" b="1">
                <a:latin typeface="Tahoma"/>
                <a:cs typeface="Tahoma"/>
              </a:rPr>
              <a:t> </a:t>
            </a:r>
            <a:r>
              <a:rPr dirty="0" sz="2400" spc="60" b="1">
                <a:latin typeface="Tahoma"/>
                <a:cs typeface="Tahoma"/>
              </a:rPr>
              <a:t>Interface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03500" y="4107617"/>
            <a:ext cx="4773930" cy="1137920"/>
          </a:xfrm>
          <a:prstGeom prst="rect">
            <a:avLst/>
          </a:prstGeom>
          <a:solidFill>
            <a:srgbClr val="6FA6B5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Times New Roman"/>
              <a:cs typeface="Times New Roman"/>
            </a:endParaRPr>
          </a:p>
          <a:p>
            <a:pPr marL="287655">
              <a:lnSpc>
                <a:spcPct val="100000"/>
              </a:lnSpc>
            </a:pPr>
            <a:r>
              <a:rPr dirty="0" sz="2400" spc="-5" b="1">
                <a:latin typeface="Tahoma"/>
                <a:cs typeface="Tahoma"/>
              </a:rPr>
              <a:t>Music</a:t>
            </a:r>
            <a:r>
              <a:rPr dirty="0" sz="2400" spc="240" b="1">
                <a:latin typeface="Tahoma"/>
                <a:cs typeface="Tahoma"/>
              </a:rPr>
              <a:t> </a:t>
            </a:r>
            <a:r>
              <a:rPr dirty="0" sz="2400" spc="90" b="1">
                <a:latin typeface="Tahoma"/>
                <a:cs typeface="Tahoma"/>
              </a:rPr>
              <a:t>Player</a:t>
            </a:r>
            <a:r>
              <a:rPr dirty="0" sz="2400" spc="240" b="1">
                <a:latin typeface="Tahoma"/>
                <a:cs typeface="Tahoma"/>
              </a:rPr>
              <a:t> </a:t>
            </a:r>
            <a:r>
              <a:rPr dirty="0" sz="2400" spc="70" b="1">
                <a:latin typeface="Tahoma"/>
                <a:cs typeface="Tahoma"/>
              </a:rPr>
              <a:t>Desktop</a:t>
            </a:r>
            <a:r>
              <a:rPr dirty="0" sz="2400" spc="240" b="1">
                <a:latin typeface="Tahoma"/>
                <a:cs typeface="Tahoma"/>
              </a:rPr>
              <a:t> </a:t>
            </a:r>
            <a:r>
              <a:rPr dirty="0" sz="2400" spc="45" b="1">
                <a:latin typeface="Tahoma"/>
                <a:cs typeface="Tahoma"/>
              </a:rPr>
              <a:t>App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03500" y="6083295"/>
            <a:ext cx="4773930" cy="1205865"/>
          </a:xfrm>
          <a:prstGeom prst="rect">
            <a:avLst/>
          </a:prstGeom>
          <a:solidFill>
            <a:srgbClr val="6FA6B5"/>
          </a:solidFill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Times New Roman"/>
              <a:cs typeface="Times New Roman"/>
            </a:endParaRPr>
          </a:p>
          <a:p>
            <a:pPr marL="333375">
              <a:lnSpc>
                <a:spcPct val="100000"/>
              </a:lnSpc>
            </a:pPr>
            <a:r>
              <a:rPr dirty="0" sz="2400" spc="-5" b="1">
                <a:latin typeface="Tahoma"/>
                <a:cs typeface="Tahoma"/>
              </a:rPr>
              <a:t>Music</a:t>
            </a:r>
            <a:r>
              <a:rPr dirty="0" sz="2400" spc="245" b="1">
                <a:latin typeface="Tahoma"/>
                <a:cs typeface="Tahoma"/>
              </a:rPr>
              <a:t> </a:t>
            </a:r>
            <a:r>
              <a:rPr dirty="0" sz="2400" spc="100" b="1">
                <a:latin typeface="Tahoma"/>
                <a:cs typeface="Tahoma"/>
              </a:rPr>
              <a:t>Library</a:t>
            </a:r>
            <a:r>
              <a:rPr dirty="0" sz="2400" spc="245" b="1">
                <a:latin typeface="Tahoma"/>
                <a:cs typeface="Tahoma"/>
              </a:rPr>
              <a:t> </a:t>
            </a:r>
            <a:r>
              <a:rPr dirty="0" sz="2400" spc="-175" b="1">
                <a:latin typeface="Tahoma"/>
                <a:cs typeface="Tahoma"/>
              </a:rPr>
              <a:t>&amp;</a:t>
            </a:r>
            <a:r>
              <a:rPr dirty="0" sz="2400" spc="245" b="1">
                <a:latin typeface="Tahoma"/>
                <a:cs typeface="Tahoma"/>
              </a:rPr>
              <a:t> </a:t>
            </a:r>
            <a:r>
              <a:rPr dirty="0" sz="2400" spc="95" b="1">
                <a:latin typeface="Tahoma"/>
                <a:cs typeface="Tahoma"/>
              </a:rPr>
              <a:t>Playback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01554" y="8135725"/>
            <a:ext cx="2788285" cy="1157605"/>
          </a:xfrm>
          <a:prstGeom prst="rect">
            <a:avLst/>
          </a:prstGeom>
          <a:solidFill>
            <a:srgbClr val="6FA6B5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Times New Roman"/>
              <a:cs typeface="Times New Roman"/>
            </a:endParaRPr>
          </a:p>
          <a:p>
            <a:pPr marL="519430">
              <a:lnSpc>
                <a:spcPct val="100000"/>
              </a:lnSpc>
            </a:pPr>
            <a:r>
              <a:rPr dirty="0" sz="2400" spc="25" b="1">
                <a:latin typeface="Tahoma"/>
                <a:cs typeface="Tahoma"/>
              </a:rPr>
              <a:t>Audio</a:t>
            </a:r>
            <a:r>
              <a:rPr dirty="0" sz="2400" spc="220" b="1">
                <a:latin typeface="Tahoma"/>
                <a:cs typeface="Tahoma"/>
              </a:rPr>
              <a:t> </a:t>
            </a:r>
            <a:r>
              <a:rPr dirty="0" sz="2400" spc="30" b="1">
                <a:latin typeface="Tahoma"/>
                <a:cs typeface="Tahoma"/>
              </a:rPr>
              <a:t>Files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523367" y="3270989"/>
            <a:ext cx="153035" cy="838835"/>
            <a:chOff x="11523367" y="3270989"/>
            <a:chExt cx="153035" cy="838835"/>
          </a:xfrm>
        </p:grpSpPr>
        <p:sp>
          <p:nvSpPr>
            <p:cNvPr id="8" name="object 8"/>
            <p:cNvSpPr/>
            <p:nvPr/>
          </p:nvSpPr>
          <p:spPr>
            <a:xfrm>
              <a:off x="11599592" y="3270989"/>
              <a:ext cx="0" cy="819785"/>
            </a:xfrm>
            <a:custGeom>
              <a:avLst/>
              <a:gdLst/>
              <a:ahLst/>
              <a:cxnLst/>
              <a:rect l="l" t="t" r="r" b="b"/>
              <a:pathLst>
                <a:path w="0" h="819785">
                  <a:moveTo>
                    <a:pt x="0" y="0"/>
                  </a:moveTo>
                  <a:lnTo>
                    <a:pt x="0" y="819245"/>
                  </a:lnTo>
                </a:path>
              </a:pathLst>
            </a:custGeom>
            <a:ln w="38174">
              <a:solidFill>
                <a:srgbClr val="FF4A3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542442" y="4013883"/>
              <a:ext cx="114300" cy="76835"/>
            </a:xfrm>
            <a:custGeom>
              <a:avLst/>
              <a:gdLst/>
              <a:ahLst/>
              <a:cxnLst/>
              <a:rect l="l" t="t" r="r" b="b"/>
              <a:pathLst>
                <a:path w="114300" h="76835">
                  <a:moveTo>
                    <a:pt x="114299" y="0"/>
                  </a:moveTo>
                  <a:lnTo>
                    <a:pt x="57149" y="76349"/>
                  </a:lnTo>
                  <a:lnTo>
                    <a:pt x="0" y="0"/>
                  </a:lnTo>
                </a:path>
              </a:pathLst>
            </a:custGeom>
            <a:ln w="38123">
              <a:solidFill>
                <a:srgbClr val="FF4A3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11516100" y="5226062"/>
            <a:ext cx="152400" cy="857250"/>
            <a:chOff x="11516100" y="5226062"/>
            <a:chExt cx="152400" cy="857250"/>
          </a:xfrm>
        </p:grpSpPr>
        <p:sp>
          <p:nvSpPr>
            <p:cNvPr id="11" name="object 11"/>
            <p:cNvSpPr/>
            <p:nvPr/>
          </p:nvSpPr>
          <p:spPr>
            <a:xfrm>
              <a:off x="11591545" y="5245112"/>
              <a:ext cx="8255" cy="819150"/>
            </a:xfrm>
            <a:custGeom>
              <a:avLst/>
              <a:gdLst/>
              <a:ahLst/>
              <a:cxnLst/>
              <a:rect l="l" t="t" r="r" b="b"/>
              <a:pathLst>
                <a:path w="8254" h="819150">
                  <a:moveTo>
                    <a:pt x="8094" y="0"/>
                  </a:moveTo>
                  <a:lnTo>
                    <a:pt x="0" y="819150"/>
                  </a:lnTo>
                </a:path>
              </a:pathLst>
            </a:custGeom>
            <a:ln w="38099">
              <a:solidFill>
                <a:srgbClr val="FF4A3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535150" y="5987506"/>
              <a:ext cx="114300" cy="76835"/>
            </a:xfrm>
            <a:custGeom>
              <a:avLst/>
              <a:gdLst/>
              <a:ahLst/>
              <a:cxnLst/>
              <a:rect l="l" t="t" r="r" b="b"/>
              <a:pathLst>
                <a:path w="114300" h="76835">
                  <a:moveTo>
                    <a:pt x="114294" y="1129"/>
                  </a:moveTo>
                  <a:lnTo>
                    <a:pt x="56394" y="76760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FF4A3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11515176" y="7297525"/>
            <a:ext cx="152400" cy="838200"/>
            <a:chOff x="11515176" y="7297525"/>
            <a:chExt cx="152400" cy="838200"/>
          </a:xfrm>
        </p:grpSpPr>
        <p:sp>
          <p:nvSpPr>
            <p:cNvPr id="14" name="object 14"/>
            <p:cNvSpPr/>
            <p:nvPr/>
          </p:nvSpPr>
          <p:spPr>
            <a:xfrm>
              <a:off x="11591376" y="7297525"/>
              <a:ext cx="0" cy="819150"/>
            </a:xfrm>
            <a:custGeom>
              <a:avLst/>
              <a:gdLst/>
              <a:ahLst/>
              <a:cxnLst/>
              <a:rect l="l" t="t" r="r" b="b"/>
              <a:pathLst>
                <a:path w="0" h="819150">
                  <a:moveTo>
                    <a:pt x="0" y="0"/>
                  </a:moveTo>
                  <a:lnTo>
                    <a:pt x="0" y="819149"/>
                  </a:lnTo>
                </a:path>
              </a:pathLst>
            </a:custGeom>
            <a:ln w="38099">
              <a:solidFill>
                <a:srgbClr val="FF4A3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1534226" y="8040475"/>
              <a:ext cx="114300" cy="76200"/>
            </a:xfrm>
            <a:custGeom>
              <a:avLst/>
              <a:gdLst/>
              <a:ahLst/>
              <a:cxnLst/>
              <a:rect l="l" t="t" r="r" b="b"/>
              <a:pathLst>
                <a:path w="114300" h="76200">
                  <a:moveTo>
                    <a:pt x="114299" y="0"/>
                  </a:moveTo>
                  <a:lnTo>
                    <a:pt x="57149" y="76199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FF4A3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8279101" y="721552"/>
            <a:ext cx="664146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345" b="0">
                <a:solidFill>
                  <a:srgbClr val="FF4A3B"/>
                </a:solidFill>
                <a:latin typeface="Calibri"/>
                <a:cs typeface="Calibri"/>
              </a:rPr>
              <a:t>BASIC</a:t>
            </a:r>
            <a:r>
              <a:rPr dirty="0" sz="6400" spc="484" b="0">
                <a:solidFill>
                  <a:srgbClr val="FF4A3B"/>
                </a:solidFill>
                <a:latin typeface="Calibri"/>
                <a:cs typeface="Calibri"/>
              </a:rPr>
              <a:t> </a:t>
            </a:r>
            <a:r>
              <a:rPr dirty="0" sz="6400" spc="250" b="0">
                <a:solidFill>
                  <a:srgbClr val="FF4A3B"/>
                </a:solidFill>
                <a:latin typeface="Calibri"/>
                <a:cs typeface="Calibri"/>
              </a:rPr>
              <a:t>STRUCTURE</a:t>
            </a:r>
            <a:endParaRPr sz="6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020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2733675"/>
          </a:xfrm>
          <a:custGeom>
            <a:avLst/>
            <a:gdLst/>
            <a:ahLst/>
            <a:cxnLst/>
            <a:rect l="l" t="t" r="r" b="b"/>
            <a:pathLst>
              <a:path w="18288000" h="2733675">
                <a:moveTo>
                  <a:pt x="0" y="0"/>
                </a:moveTo>
                <a:lnTo>
                  <a:pt x="18287999" y="0"/>
                </a:lnTo>
                <a:lnTo>
                  <a:pt x="18287999" y="2733674"/>
                </a:lnTo>
                <a:lnTo>
                  <a:pt x="0" y="2733674"/>
                </a:lnTo>
                <a:lnTo>
                  <a:pt x="0" y="0"/>
                </a:lnTo>
                <a:close/>
              </a:path>
            </a:pathLst>
          </a:custGeom>
          <a:solidFill>
            <a:srgbClr val="FF4A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</a:t>
            </a:r>
            <a:r>
              <a:rPr dirty="0" spc="-110"/>
              <a:t>R</a:t>
            </a:r>
            <a:r>
              <a:rPr dirty="0" spc="-150"/>
              <a:t>A</a:t>
            </a:r>
            <a:r>
              <a:rPr dirty="0" spc="-305"/>
              <a:t>M</a:t>
            </a:r>
            <a:r>
              <a:rPr dirty="0" spc="-135"/>
              <a:t>E</a:t>
            </a:r>
            <a:r>
              <a:rPr dirty="0" spc="-365"/>
              <a:t>W</a:t>
            </a:r>
            <a:r>
              <a:rPr dirty="0" spc="40"/>
              <a:t>O</a:t>
            </a:r>
            <a:r>
              <a:rPr dirty="0" spc="-110"/>
              <a:t>R</a:t>
            </a:r>
            <a:r>
              <a:rPr dirty="0" spc="-229"/>
              <a:t>K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8288000" cy="7807959"/>
            <a:chOff x="0" y="0"/>
            <a:chExt cx="18288000" cy="780795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428996" cy="411311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195" y="0"/>
              <a:ext cx="4114804" cy="386984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54951" y="3559578"/>
              <a:ext cx="10182224" cy="42481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4A3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4598600" y="0"/>
            <a:ext cx="3689985" cy="3958590"/>
            <a:chOff x="14598600" y="0"/>
            <a:chExt cx="3689985" cy="3958590"/>
          </a:xfrm>
        </p:grpSpPr>
        <p:sp>
          <p:nvSpPr>
            <p:cNvPr id="4" name="object 4"/>
            <p:cNvSpPr/>
            <p:nvPr/>
          </p:nvSpPr>
          <p:spPr>
            <a:xfrm>
              <a:off x="14598600" y="0"/>
              <a:ext cx="3689985" cy="3958590"/>
            </a:xfrm>
            <a:custGeom>
              <a:avLst/>
              <a:gdLst/>
              <a:ahLst/>
              <a:cxnLst/>
              <a:rect l="l" t="t" r="r" b="b"/>
              <a:pathLst>
                <a:path w="3689984" h="3958590">
                  <a:moveTo>
                    <a:pt x="3689388" y="0"/>
                  </a:moveTo>
                  <a:lnTo>
                    <a:pt x="3397961" y="0"/>
                  </a:lnTo>
                  <a:lnTo>
                    <a:pt x="3375063" y="194017"/>
                  </a:lnTo>
                  <a:lnTo>
                    <a:pt x="1707019" y="0"/>
                  </a:lnTo>
                  <a:lnTo>
                    <a:pt x="445071" y="0"/>
                  </a:lnTo>
                  <a:lnTo>
                    <a:pt x="418680" y="30467"/>
                  </a:lnTo>
                  <a:lnTo>
                    <a:pt x="392988" y="69773"/>
                  </a:lnTo>
                  <a:lnTo>
                    <a:pt x="372833" y="112026"/>
                  </a:lnTo>
                  <a:lnTo>
                    <a:pt x="358381" y="156692"/>
                  </a:lnTo>
                  <a:lnTo>
                    <a:pt x="349808" y="203238"/>
                  </a:lnTo>
                  <a:lnTo>
                    <a:pt x="2438" y="3180130"/>
                  </a:lnTo>
                  <a:lnTo>
                    <a:pt x="0" y="3228886"/>
                  </a:lnTo>
                  <a:lnTo>
                    <a:pt x="4051" y="3276371"/>
                  </a:lnTo>
                  <a:lnTo>
                    <a:pt x="14224" y="3322091"/>
                  </a:lnTo>
                  <a:lnTo>
                    <a:pt x="30124" y="3365601"/>
                  </a:lnTo>
                  <a:lnTo>
                    <a:pt x="51384" y="3406419"/>
                  </a:lnTo>
                  <a:lnTo>
                    <a:pt x="77609" y="3444075"/>
                  </a:lnTo>
                  <a:lnTo>
                    <a:pt x="108432" y="3478123"/>
                  </a:lnTo>
                  <a:lnTo>
                    <a:pt x="143459" y="3508083"/>
                  </a:lnTo>
                  <a:lnTo>
                    <a:pt x="182333" y="3533483"/>
                  </a:lnTo>
                  <a:lnTo>
                    <a:pt x="3689388" y="3958044"/>
                  </a:lnTo>
                  <a:lnTo>
                    <a:pt x="3689388" y="3511207"/>
                  </a:lnTo>
                  <a:lnTo>
                    <a:pt x="3689388" y="2338260"/>
                  </a:lnTo>
                  <a:lnTo>
                    <a:pt x="3689388" y="0"/>
                  </a:lnTo>
                  <a:close/>
                </a:path>
              </a:pathLst>
            </a:custGeom>
            <a:solidFill>
              <a:srgbClr val="6FA6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092605" y="645324"/>
              <a:ext cx="3195955" cy="2754630"/>
            </a:xfrm>
            <a:custGeom>
              <a:avLst/>
              <a:gdLst/>
              <a:ahLst/>
              <a:cxnLst/>
              <a:rect l="l" t="t" r="r" b="b"/>
              <a:pathLst>
                <a:path w="3195955" h="2754629">
                  <a:moveTo>
                    <a:pt x="2357336" y="1157389"/>
                  </a:moveTo>
                  <a:lnTo>
                    <a:pt x="2355494" y="1107478"/>
                  </a:lnTo>
                  <a:lnTo>
                    <a:pt x="2351544" y="1058011"/>
                  </a:lnTo>
                  <a:lnTo>
                    <a:pt x="2345537" y="1009040"/>
                  </a:lnTo>
                  <a:lnTo>
                    <a:pt x="2337524" y="960615"/>
                  </a:lnTo>
                  <a:lnTo>
                    <a:pt x="2327516" y="912787"/>
                  </a:lnTo>
                  <a:lnTo>
                    <a:pt x="2315578" y="865606"/>
                  </a:lnTo>
                  <a:lnTo>
                    <a:pt x="2301735" y="819137"/>
                  </a:lnTo>
                  <a:lnTo>
                    <a:pt x="2286038" y="773404"/>
                  </a:lnTo>
                  <a:lnTo>
                    <a:pt x="2268512" y="728484"/>
                  </a:lnTo>
                  <a:lnTo>
                    <a:pt x="2249208" y="684415"/>
                  </a:lnTo>
                  <a:lnTo>
                    <a:pt x="2228164" y="641261"/>
                  </a:lnTo>
                  <a:lnTo>
                    <a:pt x="2205418" y="599059"/>
                  </a:lnTo>
                  <a:lnTo>
                    <a:pt x="2181009" y="557872"/>
                  </a:lnTo>
                  <a:lnTo>
                    <a:pt x="2154974" y="517740"/>
                  </a:lnTo>
                  <a:lnTo>
                    <a:pt x="2127351" y="478726"/>
                  </a:lnTo>
                  <a:lnTo>
                    <a:pt x="2098192" y="440867"/>
                  </a:lnTo>
                  <a:lnTo>
                    <a:pt x="2067521" y="404241"/>
                  </a:lnTo>
                  <a:lnTo>
                    <a:pt x="2035378" y="368858"/>
                  </a:lnTo>
                  <a:lnTo>
                    <a:pt x="2001812" y="334810"/>
                  </a:lnTo>
                  <a:lnTo>
                    <a:pt x="1966861" y="302133"/>
                  </a:lnTo>
                  <a:lnTo>
                    <a:pt x="1930565" y="270865"/>
                  </a:lnTo>
                  <a:lnTo>
                    <a:pt x="1892960" y="241084"/>
                  </a:lnTo>
                  <a:lnTo>
                    <a:pt x="1854085" y="212826"/>
                  </a:lnTo>
                  <a:lnTo>
                    <a:pt x="1804060" y="179984"/>
                  </a:lnTo>
                  <a:lnTo>
                    <a:pt x="1753692" y="150050"/>
                  </a:lnTo>
                  <a:lnTo>
                    <a:pt x="1709547" y="126288"/>
                  </a:lnTo>
                  <a:lnTo>
                    <a:pt x="1664093" y="104419"/>
                  </a:lnTo>
                  <a:lnTo>
                    <a:pt x="1617408" y="84505"/>
                  </a:lnTo>
                  <a:lnTo>
                    <a:pt x="1569567" y="66586"/>
                  </a:lnTo>
                  <a:lnTo>
                    <a:pt x="1520659" y="50698"/>
                  </a:lnTo>
                  <a:lnTo>
                    <a:pt x="1470736" y="36880"/>
                  </a:lnTo>
                  <a:lnTo>
                    <a:pt x="1419885" y="25184"/>
                  </a:lnTo>
                  <a:lnTo>
                    <a:pt x="1368196" y="15633"/>
                  </a:lnTo>
                  <a:lnTo>
                    <a:pt x="1315720" y="8280"/>
                  </a:lnTo>
                  <a:lnTo>
                    <a:pt x="1266329" y="3479"/>
                  </a:lnTo>
                  <a:lnTo>
                    <a:pt x="1217066" y="723"/>
                  </a:lnTo>
                  <a:lnTo>
                    <a:pt x="1167980" y="0"/>
                  </a:lnTo>
                  <a:lnTo>
                    <a:pt x="1119136" y="1295"/>
                  </a:lnTo>
                  <a:lnTo>
                    <a:pt x="1070559" y="4597"/>
                  </a:lnTo>
                  <a:lnTo>
                    <a:pt x="1022324" y="9893"/>
                  </a:lnTo>
                  <a:lnTo>
                    <a:pt x="974458" y="17183"/>
                  </a:lnTo>
                  <a:lnTo>
                    <a:pt x="927036" y="26428"/>
                  </a:lnTo>
                  <a:lnTo>
                    <a:pt x="880084" y="37642"/>
                  </a:lnTo>
                  <a:lnTo>
                    <a:pt x="833666" y="50787"/>
                  </a:lnTo>
                  <a:lnTo>
                    <a:pt x="787819" y="65874"/>
                  </a:lnTo>
                  <a:lnTo>
                    <a:pt x="742607" y="82867"/>
                  </a:lnTo>
                  <a:lnTo>
                    <a:pt x="698068" y="101777"/>
                  </a:lnTo>
                  <a:lnTo>
                    <a:pt x="654253" y="122567"/>
                  </a:lnTo>
                  <a:lnTo>
                    <a:pt x="611212" y="145237"/>
                  </a:lnTo>
                  <a:lnTo>
                    <a:pt x="568998" y="169786"/>
                  </a:lnTo>
                  <a:lnTo>
                    <a:pt x="527672" y="196176"/>
                  </a:lnTo>
                  <a:lnTo>
                    <a:pt x="487260" y="224409"/>
                  </a:lnTo>
                  <a:lnTo>
                    <a:pt x="447814" y="254457"/>
                  </a:lnTo>
                  <a:lnTo>
                    <a:pt x="409638" y="286105"/>
                  </a:lnTo>
                  <a:lnTo>
                    <a:pt x="372986" y="319100"/>
                  </a:lnTo>
                  <a:lnTo>
                    <a:pt x="337883" y="353377"/>
                  </a:lnTo>
                  <a:lnTo>
                    <a:pt x="304355" y="388899"/>
                  </a:lnTo>
                  <a:lnTo>
                    <a:pt x="272427" y="425615"/>
                  </a:lnTo>
                  <a:lnTo>
                    <a:pt x="242125" y="463499"/>
                  </a:lnTo>
                  <a:lnTo>
                    <a:pt x="213474" y="502488"/>
                  </a:lnTo>
                  <a:lnTo>
                    <a:pt x="186512" y="542556"/>
                  </a:lnTo>
                  <a:lnTo>
                    <a:pt x="161251" y="583628"/>
                  </a:lnTo>
                  <a:lnTo>
                    <a:pt x="137718" y="625690"/>
                  </a:lnTo>
                  <a:lnTo>
                    <a:pt x="115951" y="668680"/>
                  </a:lnTo>
                  <a:lnTo>
                    <a:pt x="95961" y="712558"/>
                  </a:lnTo>
                  <a:lnTo>
                    <a:pt x="77774" y="757275"/>
                  </a:lnTo>
                  <a:lnTo>
                    <a:pt x="61429" y="802792"/>
                  </a:lnTo>
                  <a:lnTo>
                    <a:pt x="46939" y="849058"/>
                  </a:lnTo>
                  <a:lnTo>
                    <a:pt x="34340" y="896035"/>
                  </a:lnTo>
                  <a:lnTo>
                    <a:pt x="23660" y="943673"/>
                  </a:lnTo>
                  <a:lnTo>
                    <a:pt x="14909" y="991933"/>
                  </a:lnTo>
                  <a:lnTo>
                    <a:pt x="8128" y="1040765"/>
                  </a:lnTo>
                  <a:lnTo>
                    <a:pt x="3441" y="1088898"/>
                  </a:lnTo>
                  <a:lnTo>
                    <a:pt x="736" y="1136764"/>
                  </a:lnTo>
                  <a:lnTo>
                    <a:pt x="0" y="1184351"/>
                  </a:lnTo>
                  <a:lnTo>
                    <a:pt x="1181" y="1231595"/>
                  </a:lnTo>
                  <a:lnTo>
                    <a:pt x="4254" y="1278458"/>
                  </a:lnTo>
                  <a:lnTo>
                    <a:pt x="9182" y="1324902"/>
                  </a:lnTo>
                  <a:lnTo>
                    <a:pt x="15938" y="1370876"/>
                  </a:lnTo>
                  <a:lnTo>
                    <a:pt x="24485" y="1416342"/>
                  </a:lnTo>
                  <a:lnTo>
                    <a:pt x="34772" y="1461262"/>
                  </a:lnTo>
                  <a:lnTo>
                    <a:pt x="46799" y="1505585"/>
                  </a:lnTo>
                  <a:lnTo>
                    <a:pt x="60502" y="1549273"/>
                  </a:lnTo>
                  <a:lnTo>
                    <a:pt x="75869" y="1592275"/>
                  </a:lnTo>
                  <a:lnTo>
                    <a:pt x="92849" y="1634566"/>
                  </a:lnTo>
                  <a:lnTo>
                    <a:pt x="111417" y="1676082"/>
                  </a:lnTo>
                  <a:lnTo>
                    <a:pt x="131546" y="1716798"/>
                  </a:lnTo>
                  <a:lnTo>
                    <a:pt x="153187" y="1756664"/>
                  </a:lnTo>
                  <a:lnTo>
                    <a:pt x="176314" y="1795640"/>
                  </a:lnTo>
                  <a:lnTo>
                    <a:pt x="200901" y="1833676"/>
                  </a:lnTo>
                  <a:lnTo>
                    <a:pt x="226910" y="1870748"/>
                  </a:lnTo>
                  <a:lnTo>
                    <a:pt x="254304" y="1906778"/>
                  </a:lnTo>
                  <a:lnTo>
                    <a:pt x="283044" y="1941766"/>
                  </a:lnTo>
                  <a:lnTo>
                    <a:pt x="313118" y="1975637"/>
                  </a:lnTo>
                  <a:lnTo>
                    <a:pt x="344462" y="2008352"/>
                  </a:lnTo>
                  <a:lnTo>
                    <a:pt x="377063" y="2039886"/>
                  </a:lnTo>
                  <a:lnTo>
                    <a:pt x="410883" y="2070188"/>
                  </a:lnTo>
                  <a:lnTo>
                    <a:pt x="445897" y="2099208"/>
                  </a:lnTo>
                  <a:lnTo>
                    <a:pt x="482053" y="2126907"/>
                  </a:lnTo>
                  <a:lnTo>
                    <a:pt x="519328" y="2153247"/>
                  </a:lnTo>
                  <a:lnTo>
                    <a:pt x="557682" y="2178189"/>
                  </a:lnTo>
                  <a:lnTo>
                    <a:pt x="597090" y="2201672"/>
                  </a:lnTo>
                  <a:lnTo>
                    <a:pt x="637527" y="2223668"/>
                  </a:lnTo>
                  <a:lnTo>
                    <a:pt x="678942" y="2244140"/>
                  </a:lnTo>
                  <a:lnTo>
                    <a:pt x="721296" y="2263025"/>
                  </a:lnTo>
                  <a:lnTo>
                    <a:pt x="764578" y="2280297"/>
                  </a:lnTo>
                  <a:lnTo>
                    <a:pt x="808736" y="2295906"/>
                  </a:lnTo>
                  <a:lnTo>
                    <a:pt x="853757" y="2309812"/>
                  </a:lnTo>
                  <a:lnTo>
                    <a:pt x="899579" y="2321979"/>
                  </a:lnTo>
                  <a:lnTo>
                    <a:pt x="946188" y="2332342"/>
                  </a:lnTo>
                  <a:lnTo>
                    <a:pt x="993559" y="2340889"/>
                  </a:lnTo>
                  <a:lnTo>
                    <a:pt x="1059027" y="2349601"/>
                  </a:lnTo>
                  <a:lnTo>
                    <a:pt x="1109840" y="2353868"/>
                  </a:lnTo>
                  <a:lnTo>
                    <a:pt x="1160297" y="2355939"/>
                  </a:lnTo>
                  <a:lnTo>
                    <a:pt x="1210360" y="2355862"/>
                  </a:lnTo>
                  <a:lnTo>
                    <a:pt x="1260005" y="2353653"/>
                  </a:lnTo>
                  <a:lnTo>
                    <a:pt x="1309179" y="2349335"/>
                  </a:lnTo>
                  <a:lnTo>
                    <a:pt x="1357871" y="2342946"/>
                  </a:lnTo>
                  <a:lnTo>
                    <a:pt x="1406017" y="2334514"/>
                  </a:lnTo>
                  <a:lnTo>
                    <a:pt x="1453591" y="2324062"/>
                  </a:lnTo>
                  <a:lnTo>
                    <a:pt x="1500568" y="2311628"/>
                  </a:lnTo>
                  <a:lnTo>
                    <a:pt x="1528305" y="2300821"/>
                  </a:lnTo>
                  <a:lnTo>
                    <a:pt x="1583601" y="2280666"/>
                  </a:lnTo>
                  <a:lnTo>
                    <a:pt x="1654822" y="2251583"/>
                  </a:lnTo>
                  <a:lnTo>
                    <a:pt x="1697482" y="2231618"/>
                  </a:lnTo>
                  <a:lnTo>
                    <a:pt x="1739252" y="2210003"/>
                  </a:lnTo>
                  <a:lnTo>
                    <a:pt x="1780082" y="2186775"/>
                  </a:lnTo>
                  <a:lnTo>
                    <a:pt x="1819935" y="2161959"/>
                  </a:lnTo>
                  <a:lnTo>
                    <a:pt x="1858759" y="2135606"/>
                  </a:lnTo>
                  <a:lnTo>
                    <a:pt x="1896503" y="2107755"/>
                  </a:lnTo>
                  <a:lnTo>
                    <a:pt x="1933130" y="2078431"/>
                  </a:lnTo>
                  <a:lnTo>
                    <a:pt x="1968563" y="2047671"/>
                  </a:lnTo>
                  <a:lnTo>
                    <a:pt x="2002777" y="2015515"/>
                  </a:lnTo>
                  <a:lnTo>
                    <a:pt x="2035721" y="1982012"/>
                  </a:lnTo>
                  <a:lnTo>
                    <a:pt x="2067344" y="1947189"/>
                  </a:lnTo>
                  <a:lnTo>
                    <a:pt x="2097595" y="1911083"/>
                  </a:lnTo>
                  <a:lnTo>
                    <a:pt x="2126437" y="1873732"/>
                  </a:lnTo>
                  <a:lnTo>
                    <a:pt x="2153793" y="1835175"/>
                  </a:lnTo>
                  <a:lnTo>
                    <a:pt x="2179650" y="1795437"/>
                  </a:lnTo>
                  <a:lnTo>
                    <a:pt x="2203932" y="1754581"/>
                  </a:lnTo>
                  <a:lnTo>
                    <a:pt x="2226602" y="1712620"/>
                  </a:lnTo>
                  <a:lnTo>
                    <a:pt x="2247620" y="1669592"/>
                  </a:lnTo>
                  <a:lnTo>
                    <a:pt x="2266912" y="1625549"/>
                  </a:lnTo>
                  <a:lnTo>
                    <a:pt x="2284463" y="1580527"/>
                  </a:lnTo>
                  <a:lnTo>
                    <a:pt x="2300198" y="1534541"/>
                  </a:lnTo>
                  <a:lnTo>
                    <a:pt x="2314079" y="1487652"/>
                  </a:lnTo>
                  <a:lnTo>
                    <a:pt x="2326055" y="1439887"/>
                  </a:lnTo>
                  <a:lnTo>
                    <a:pt x="2336076" y="1391285"/>
                  </a:lnTo>
                  <a:lnTo>
                    <a:pt x="2344102" y="1341882"/>
                  </a:lnTo>
                  <a:lnTo>
                    <a:pt x="2349335" y="1330756"/>
                  </a:lnTo>
                  <a:lnTo>
                    <a:pt x="2350706" y="1319161"/>
                  </a:lnTo>
                  <a:lnTo>
                    <a:pt x="2349449" y="1313141"/>
                  </a:lnTo>
                  <a:lnTo>
                    <a:pt x="2354592" y="1258341"/>
                  </a:lnTo>
                  <a:lnTo>
                    <a:pt x="2357056" y="1207693"/>
                  </a:lnTo>
                  <a:lnTo>
                    <a:pt x="2357336" y="1157389"/>
                  </a:lnTo>
                  <a:close/>
                </a:path>
                <a:path w="3195955" h="2754629">
                  <a:moveTo>
                    <a:pt x="3195383" y="1800682"/>
                  </a:moveTo>
                  <a:lnTo>
                    <a:pt x="3147110" y="1795030"/>
                  </a:lnTo>
                  <a:lnTo>
                    <a:pt x="3038043" y="2735897"/>
                  </a:lnTo>
                  <a:lnTo>
                    <a:pt x="3195383" y="2754312"/>
                  </a:lnTo>
                  <a:lnTo>
                    <a:pt x="3195383" y="1800682"/>
                  </a:lnTo>
                  <a:close/>
                </a:path>
              </a:pathLst>
            </a:custGeom>
            <a:solidFill>
              <a:srgbClr val="FF4A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598600" y="0"/>
              <a:ext cx="3689985" cy="3958590"/>
            </a:xfrm>
            <a:custGeom>
              <a:avLst/>
              <a:gdLst/>
              <a:ahLst/>
              <a:cxnLst/>
              <a:rect l="l" t="t" r="r" b="b"/>
              <a:pathLst>
                <a:path w="3689984" h="3958590">
                  <a:moveTo>
                    <a:pt x="2851708" y="1799628"/>
                  </a:moveTo>
                  <a:lnTo>
                    <a:pt x="2850032" y="1748269"/>
                  </a:lnTo>
                  <a:lnTo>
                    <a:pt x="2846336" y="1696681"/>
                  </a:lnTo>
                  <a:lnTo>
                    <a:pt x="2840672" y="1644865"/>
                  </a:lnTo>
                  <a:lnTo>
                    <a:pt x="2831579" y="1605419"/>
                  </a:lnTo>
                  <a:lnTo>
                    <a:pt x="2822105" y="1553159"/>
                  </a:lnTo>
                  <a:lnTo>
                    <a:pt x="2810789" y="1500670"/>
                  </a:lnTo>
                  <a:lnTo>
                    <a:pt x="2796197" y="1460576"/>
                  </a:lnTo>
                  <a:lnTo>
                    <a:pt x="2792488" y="1447355"/>
                  </a:lnTo>
                  <a:lnTo>
                    <a:pt x="2781350" y="1407680"/>
                  </a:lnTo>
                  <a:lnTo>
                    <a:pt x="2763304" y="1367180"/>
                  </a:lnTo>
                  <a:lnTo>
                    <a:pt x="2750172" y="1340053"/>
                  </a:lnTo>
                  <a:lnTo>
                    <a:pt x="2744063" y="1327442"/>
                  </a:lnTo>
                  <a:lnTo>
                    <a:pt x="2744063" y="1838071"/>
                  </a:lnTo>
                  <a:lnTo>
                    <a:pt x="2741904" y="1888972"/>
                  </a:lnTo>
                  <a:lnTo>
                    <a:pt x="2295855" y="1849132"/>
                  </a:lnTo>
                  <a:lnTo>
                    <a:pt x="2347912" y="1407680"/>
                  </a:lnTo>
                  <a:lnTo>
                    <a:pt x="2349398" y="1395069"/>
                  </a:lnTo>
                  <a:lnTo>
                    <a:pt x="2676080" y="1433626"/>
                  </a:lnTo>
                  <a:lnTo>
                    <a:pt x="2692247" y="1486674"/>
                  </a:lnTo>
                  <a:lnTo>
                    <a:pt x="2706230" y="1539481"/>
                  </a:lnTo>
                  <a:lnTo>
                    <a:pt x="2719489" y="1579410"/>
                  </a:lnTo>
                  <a:lnTo>
                    <a:pt x="2729014" y="1631683"/>
                  </a:lnTo>
                  <a:lnTo>
                    <a:pt x="2736278" y="1683689"/>
                  </a:lnTo>
                  <a:lnTo>
                    <a:pt x="2741218" y="1735429"/>
                  </a:lnTo>
                  <a:lnTo>
                    <a:pt x="2743835" y="1786890"/>
                  </a:lnTo>
                  <a:lnTo>
                    <a:pt x="2744063" y="1838071"/>
                  </a:lnTo>
                  <a:lnTo>
                    <a:pt x="2744063" y="1327442"/>
                  </a:lnTo>
                  <a:lnTo>
                    <a:pt x="2743606" y="1326489"/>
                  </a:lnTo>
                  <a:lnTo>
                    <a:pt x="2722283" y="1285608"/>
                  </a:lnTo>
                  <a:lnTo>
                    <a:pt x="2700896" y="1231938"/>
                  </a:lnTo>
                  <a:lnTo>
                    <a:pt x="2676487" y="1190688"/>
                  </a:lnTo>
                  <a:lnTo>
                    <a:pt x="2649118" y="1161884"/>
                  </a:lnTo>
                  <a:lnTo>
                    <a:pt x="2624188" y="1123937"/>
                  </a:lnTo>
                  <a:lnTo>
                    <a:pt x="2624188" y="1325194"/>
                  </a:lnTo>
                  <a:lnTo>
                    <a:pt x="2361311" y="1294168"/>
                  </a:lnTo>
                  <a:lnTo>
                    <a:pt x="2392565" y="1029309"/>
                  </a:lnTo>
                  <a:lnTo>
                    <a:pt x="2427363" y="1058989"/>
                  </a:lnTo>
                  <a:lnTo>
                    <a:pt x="2460853" y="1088517"/>
                  </a:lnTo>
                  <a:lnTo>
                    <a:pt x="2491486" y="1130490"/>
                  </a:lnTo>
                  <a:lnTo>
                    <a:pt x="2522220" y="1159700"/>
                  </a:lnTo>
                  <a:lnTo>
                    <a:pt x="2549995" y="1201343"/>
                  </a:lnTo>
                  <a:lnTo>
                    <a:pt x="2576284" y="1242809"/>
                  </a:lnTo>
                  <a:lnTo>
                    <a:pt x="2601036" y="1284097"/>
                  </a:lnTo>
                  <a:lnTo>
                    <a:pt x="2624188" y="1325194"/>
                  </a:lnTo>
                  <a:lnTo>
                    <a:pt x="2624188" y="1123937"/>
                  </a:lnTo>
                  <a:lnTo>
                    <a:pt x="2621800" y="1120292"/>
                  </a:lnTo>
                  <a:lnTo>
                    <a:pt x="2593098" y="1078547"/>
                  </a:lnTo>
                  <a:lnTo>
                    <a:pt x="2561564" y="1049248"/>
                  </a:lnTo>
                  <a:lnTo>
                    <a:pt x="2530208" y="1007186"/>
                  </a:lnTo>
                  <a:lnTo>
                    <a:pt x="2496121" y="977582"/>
                  </a:lnTo>
                  <a:lnTo>
                    <a:pt x="2462314" y="935228"/>
                  </a:lnTo>
                  <a:lnTo>
                    <a:pt x="2425852" y="905357"/>
                  </a:lnTo>
                  <a:lnTo>
                    <a:pt x="2388273" y="875334"/>
                  </a:lnTo>
                  <a:lnTo>
                    <a:pt x="2348128" y="857821"/>
                  </a:lnTo>
                  <a:lnTo>
                    <a:pt x="2324709" y="829475"/>
                  </a:lnTo>
                  <a:lnTo>
                    <a:pt x="2300986" y="814679"/>
                  </a:lnTo>
                  <a:lnTo>
                    <a:pt x="2300986" y="941768"/>
                  </a:lnTo>
                  <a:lnTo>
                    <a:pt x="2295626" y="953922"/>
                  </a:lnTo>
                  <a:lnTo>
                    <a:pt x="2292210" y="966304"/>
                  </a:lnTo>
                  <a:lnTo>
                    <a:pt x="2254999" y="1281620"/>
                  </a:lnTo>
                  <a:lnTo>
                    <a:pt x="2241588" y="1280045"/>
                  </a:lnTo>
                  <a:lnTo>
                    <a:pt x="2241588" y="1395145"/>
                  </a:lnTo>
                  <a:lnTo>
                    <a:pt x="2189505" y="1836572"/>
                  </a:lnTo>
                  <a:lnTo>
                    <a:pt x="2215680" y="1839671"/>
                  </a:lnTo>
                  <a:lnTo>
                    <a:pt x="2175662" y="1834959"/>
                  </a:lnTo>
                  <a:lnTo>
                    <a:pt x="2175662" y="1937245"/>
                  </a:lnTo>
                  <a:lnTo>
                    <a:pt x="2123579" y="2378684"/>
                  </a:lnTo>
                  <a:lnTo>
                    <a:pt x="1661312" y="2324138"/>
                  </a:lnTo>
                  <a:lnTo>
                    <a:pt x="1680921" y="2326436"/>
                  </a:lnTo>
                  <a:lnTo>
                    <a:pt x="1733003" y="1885010"/>
                  </a:lnTo>
                  <a:lnTo>
                    <a:pt x="2175662" y="1937245"/>
                  </a:lnTo>
                  <a:lnTo>
                    <a:pt x="2175662" y="1834959"/>
                  </a:lnTo>
                  <a:lnTo>
                    <a:pt x="1746846" y="1784337"/>
                  </a:lnTo>
                  <a:lnTo>
                    <a:pt x="1798942" y="1342898"/>
                  </a:lnTo>
                  <a:lnTo>
                    <a:pt x="2241588" y="1395145"/>
                  </a:lnTo>
                  <a:lnTo>
                    <a:pt x="2241588" y="1280045"/>
                  </a:lnTo>
                  <a:lnTo>
                    <a:pt x="1812340" y="1229385"/>
                  </a:lnTo>
                  <a:lnTo>
                    <a:pt x="1867408" y="762723"/>
                  </a:lnTo>
                  <a:lnTo>
                    <a:pt x="1916506" y="768515"/>
                  </a:lnTo>
                  <a:lnTo>
                    <a:pt x="1963686" y="786866"/>
                  </a:lnTo>
                  <a:lnTo>
                    <a:pt x="2011857" y="792556"/>
                  </a:lnTo>
                  <a:lnTo>
                    <a:pt x="2103450" y="828941"/>
                  </a:lnTo>
                  <a:lnTo>
                    <a:pt x="2146744" y="859624"/>
                  </a:lnTo>
                  <a:lnTo>
                    <a:pt x="2190750" y="877608"/>
                  </a:lnTo>
                  <a:lnTo>
                    <a:pt x="2232431" y="908100"/>
                  </a:lnTo>
                  <a:lnTo>
                    <a:pt x="2250948" y="910285"/>
                  </a:lnTo>
                  <a:lnTo>
                    <a:pt x="2267432" y="925017"/>
                  </a:lnTo>
                  <a:lnTo>
                    <a:pt x="2283549" y="939711"/>
                  </a:lnTo>
                  <a:lnTo>
                    <a:pt x="2300986" y="941768"/>
                  </a:lnTo>
                  <a:lnTo>
                    <a:pt x="2300986" y="814679"/>
                  </a:lnTo>
                  <a:lnTo>
                    <a:pt x="2299436" y="813701"/>
                  </a:lnTo>
                  <a:lnTo>
                    <a:pt x="2274163" y="797941"/>
                  </a:lnTo>
                  <a:lnTo>
                    <a:pt x="2247760" y="794816"/>
                  </a:lnTo>
                  <a:lnTo>
                    <a:pt x="2204428" y="764133"/>
                  </a:lnTo>
                  <a:lnTo>
                    <a:pt x="2158542" y="745921"/>
                  </a:lnTo>
                  <a:lnTo>
                    <a:pt x="1965934" y="672045"/>
                  </a:lnTo>
                  <a:lnTo>
                    <a:pt x="1757222" y="647420"/>
                  </a:lnTo>
                  <a:lnTo>
                    <a:pt x="1757222" y="749719"/>
                  </a:lnTo>
                  <a:lnTo>
                    <a:pt x="1702155" y="1216380"/>
                  </a:lnTo>
                  <a:lnTo>
                    <a:pt x="1726615" y="1219276"/>
                  </a:lnTo>
                  <a:lnTo>
                    <a:pt x="1688744" y="1214818"/>
                  </a:lnTo>
                  <a:lnTo>
                    <a:pt x="1688744" y="1329905"/>
                  </a:lnTo>
                  <a:lnTo>
                    <a:pt x="1636661" y="1771332"/>
                  </a:lnTo>
                  <a:lnTo>
                    <a:pt x="1624761" y="1769935"/>
                  </a:lnTo>
                  <a:lnTo>
                    <a:pt x="1624761" y="1872234"/>
                  </a:lnTo>
                  <a:lnTo>
                    <a:pt x="1572666" y="2313673"/>
                  </a:lnTo>
                  <a:lnTo>
                    <a:pt x="1117333" y="2259939"/>
                  </a:lnTo>
                  <a:lnTo>
                    <a:pt x="1130007" y="2261425"/>
                  </a:lnTo>
                  <a:lnTo>
                    <a:pt x="1182103" y="1819998"/>
                  </a:lnTo>
                  <a:lnTo>
                    <a:pt x="1624761" y="1872234"/>
                  </a:lnTo>
                  <a:lnTo>
                    <a:pt x="1624761" y="1769935"/>
                  </a:lnTo>
                  <a:lnTo>
                    <a:pt x="1194003" y="1719097"/>
                  </a:lnTo>
                  <a:lnTo>
                    <a:pt x="1246098" y="1277658"/>
                  </a:lnTo>
                  <a:lnTo>
                    <a:pt x="1688744" y="1329905"/>
                  </a:lnTo>
                  <a:lnTo>
                    <a:pt x="1688744" y="1214818"/>
                  </a:lnTo>
                  <a:lnTo>
                    <a:pt x="1259497" y="1164145"/>
                  </a:lnTo>
                  <a:lnTo>
                    <a:pt x="1293723" y="874052"/>
                  </a:lnTo>
                  <a:lnTo>
                    <a:pt x="1301165" y="810996"/>
                  </a:lnTo>
                  <a:lnTo>
                    <a:pt x="1349806" y="791159"/>
                  </a:lnTo>
                  <a:lnTo>
                    <a:pt x="1398028" y="784059"/>
                  </a:lnTo>
                  <a:lnTo>
                    <a:pt x="1448714" y="764463"/>
                  </a:lnTo>
                  <a:lnTo>
                    <a:pt x="1601457" y="744131"/>
                  </a:lnTo>
                  <a:lnTo>
                    <a:pt x="1652320" y="750125"/>
                  </a:lnTo>
                  <a:lnTo>
                    <a:pt x="1705254" y="743585"/>
                  </a:lnTo>
                  <a:lnTo>
                    <a:pt x="1757222" y="749719"/>
                  </a:lnTo>
                  <a:lnTo>
                    <a:pt x="1757222" y="647420"/>
                  </a:lnTo>
                  <a:lnTo>
                    <a:pt x="1663052" y="636308"/>
                  </a:lnTo>
                  <a:lnTo>
                    <a:pt x="1613535" y="643242"/>
                  </a:lnTo>
                  <a:lnTo>
                    <a:pt x="1566011" y="637641"/>
                  </a:lnTo>
                  <a:lnTo>
                    <a:pt x="1469720" y="651852"/>
                  </a:lnTo>
                  <a:lnTo>
                    <a:pt x="1421053" y="671690"/>
                  </a:lnTo>
                  <a:lnTo>
                    <a:pt x="1328813" y="686371"/>
                  </a:lnTo>
                  <a:lnTo>
                    <a:pt x="1282382" y="706475"/>
                  </a:lnTo>
                  <a:lnTo>
                    <a:pt x="1236789" y="726668"/>
                  </a:lnTo>
                  <a:lnTo>
                    <a:pt x="1210792" y="738479"/>
                  </a:lnTo>
                  <a:lnTo>
                    <a:pt x="1210792" y="1158405"/>
                  </a:lnTo>
                  <a:lnTo>
                    <a:pt x="1139786" y="1150035"/>
                  </a:lnTo>
                  <a:lnTo>
                    <a:pt x="1139786" y="1265110"/>
                  </a:lnTo>
                  <a:lnTo>
                    <a:pt x="1087691" y="1706549"/>
                  </a:lnTo>
                  <a:lnTo>
                    <a:pt x="614108" y="1650657"/>
                  </a:lnTo>
                  <a:lnTo>
                    <a:pt x="623201" y="1600581"/>
                  </a:lnTo>
                  <a:lnTo>
                    <a:pt x="634746" y="1550797"/>
                  </a:lnTo>
                  <a:lnTo>
                    <a:pt x="648716" y="1501292"/>
                  </a:lnTo>
                  <a:lnTo>
                    <a:pt x="665124" y="1452067"/>
                  </a:lnTo>
                  <a:lnTo>
                    <a:pt x="683958" y="1403146"/>
                  </a:lnTo>
                  <a:lnTo>
                    <a:pt x="705243" y="1354505"/>
                  </a:lnTo>
                  <a:lnTo>
                    <a:pt x="728941" y="1306144"/>
                  </a:lnTo>
                  <a:lnTo>
                    <a:pt x="755091" y="1258074"/>
                  </a:lnTo>
                  <a:lnTo>
                    <a:pt x="782180" y="1222908"/>
                  </a:lnTo>
                  <a:lnTo>
                    <a:pt x="1139786" y="1265110"/>
                  </a:lnTo>
                  <a:lnTo>
                    <a:pt x="1139786" y="1150035"/>
                  </a:lnTo>
                  <a:lnTo>
                    <a:pt x="857427" y="1116698"/>
                  </a:lnTo>
                  <a:lnTo>
                    <a:pt x="891946" y="1082408"/>
                  </a:lnTo>
                  <a:lnTo>
                    <a:pt x="928458" y="1048346"/>
                  </a:lnTo>
                  <a:lnTo>
                    <a:pt x="968273" y="1001903"/>
                  </a:lnTo>
                  <a:lnTo>
                    <a:pt x="1008227" y="968248"/>
                  </a:lnTo>
                  <a:lnTo>
                    <a:pt x="1049616" y="947559"/>
                  </a:lnTo>
                  <a:lnTo>
                    <a:pt x="1093952" y="914425"/>
                  </a:lnTo>
                  <a:lnTo>
                    <a:pt x="1139736" y="881456"/>
                  </a:lnTo>
                  <a:lnTo>
                    <a:pt x="1185481" y="861288"/>
                  </a:lnTo>
                  <a:lnTo>
                    <a:pt x="1151242" y="1151369"/>
                  </a:lnTo>
                  <a:lnTo>
                    <a:pt x="1210792" y="1158405"/>
                  </a:lnTo>
                  <a:lnTo>
                    <a:pt x="1210792" y="738479"/>
                  </a:lnTo>
                  <a:lnTo>
                    <a:pt x="1192085" y="746975"/>
                  </a:lnTo>
                  <a:lnTo>
                    <a:pt x="1148321" y="767384"/>
                  </a:lnTo>
                  <a:lnTo>
                    <a:pt x="1105535" y="787908"/>
                  </a:lnTo>
                  <a:lnTo>
                    <a:pt x="1063777" y="808558"/>
                  </a:lnTo>
                  <a:lnTo>
                    <a:pt x="1023112" y="829335"/>
                  </a:lnTo>
                  <a:lnTo>
                    <a:pt x="982065" y="862850"/>
                  </a:lnTo>
                  <a:lnTo>
                    <a:pt x="942213" y="896518"/>
                  </a:lnTo>
                  <a:lnTo>
                    <a:pt x="903770" y="930351"/>
                  </a:lnTo>
                  <a:lnTo>
                    <a:pt x="866990" y="964374"/>
                  </a:lnTo>
                  <a:lnTo>
                    <a:pt x="831900" y="998588"/>
                  </a:lnTo>
                  <a:lnTo>
                    <a:pt x="798499" y="1033018"/>
                  </a:lnTo>
                  <a:lnTo>
                    <a:pt x="766813" y="1067638"/>
                  </a:lnTo>
                  <a:lnTo>
                    <a:pt x="736879" y="1102474"/>
                  </a:lnTo>
                  <a:lnTo>
                    <a:pt x="708698" y="1137513"/>
                  </a:lnTo>
                  <a:lnTo>
                    <a:pt x="680808" y="1185367"/>
                  </a:lnTo>
                  <a:lnTo>
                    <a:pt x="656209" y="1220838"/>
                  </a:lnTo>
                  <a:lnTo>
                    <a:pt x="631952" y="1269123"/>
                  </a:lnTo>
                  <a:lnTo>
                    <a:pt x="611009" y="1305013"/>
                  </a:lnTo>
                  <a:lnTo>
                    <a:pt x="590448" y="1353743"/>
                  </a:lnTo>
                  <a:lnTo>
                    <a:pt x="573252" y="1390078"/>
                  </a:lnTo>
                  <a:lnTo>
                    <a:pt x="556475" y="1439252"/>
                  </a:lnTo>
                  <a:lnTo>
                    <a:pt x="541629" y="1488655"/>
                  </a:lnTo>
                  <a:lnTo>
                    <a:pt x="528713" y="1538274"/>
                  </a:lnTo>
                  <a:lnTo>
                    <a:pt x="517766" y="1588135"/>
                  </a:lnTo>
                  <a:lnTo>
                    <a:pt x="510286" y="1625625"/>
                  </a:lnTo>
                  <a:lnTo>
                    <a:pt x="503326" y="1675955"/>
                  </a:lnTo>
                  <a:lnTo>
                    <a:pt x="498348" y="1726514"/>
                  </a:lnTo>
                  <a:lnTo>
                    <a:pt x="495312" y="1777314"/>
                  </a:lnTo>
                  <a:lnTo>
                    <a:pt x="494169" y="1828330"/>
                  </a:lnTo>
                  <a:lnTo>
                    <a:pt x="496366" y="1866950"/>
                  </a:lnTo>
                  <a:lnTo>
                    <a:pt x="498894" y="1918411"/>
                  </a:lnTo>
                  <a:lnTo>
                    <a:pt x="503212" y="1970062"/>
                  </a:lnTo>
                  <a:lnTo>
                    <a:pt x="510755" y="2009317"/>
                  </a:lnTo>
                  <a:lnTo>
                    <a:pt x="518515" y="2061387"/>
                  </a:lnTo>
                  <a:lnTo>
                    <a:pt x="529437" y="2101037"/>
                  </a:lnTo>
                  <a:lnTo>
                    <a:pt x="541985" y="2140889"/>
                  </a:lnTo>
                  <a:lnTo>
                    <a:pt x="554634" y="2193531"/>
                  </a:lnTo>
                  <a:lnTo>
                    <a:pt x="570318" y="2233752"/>
                  </a:lnTo>
                  <a:lnTo>
                    <a:pt x="587527" y="2274138"/>
                  </a:lnTo>
                  <a:lnTo>
                    <a:pt x="606209" y="2314714"/>
                  </a:lnTo>
                  <a:lnTo>
                    <a:pt x="626338" y="2355456"/>
                  </a:lnTo>
                  <a:lnTo>
                    <a:pt x="647852" y="2396350"/>
                  </a:lnTo>
                  <a:lnTo>
                    <a:pt x="670737" y="2437422"/>
                  </a:lnTo>
                  <a:lnTo>
                    <a:pt x="694956" y="2478646"/>
                  </a:lnTo>
                  <a:lnTo>
                    <a:pt x="721944" y="2507399"/>
                  </a:lnTo>
                  <a:lnTo>
                    <a:pt x="748677" y="2548928"/>
                  </a:lnTo>
                  <a:lnTo>
                    <a:pt x="778129" y="2577973"/>
                  </a:lnTo>
                  <a:lnTo>
                    <a:pt x="807262" y="2619781"/>
                  </a:lnTo>
                  <a:lnTo>
                    <a:pt x="839012" y="2649105"/>
                  </a:lnTo>
                  <a:lnTo>
                    <a:pt x="871855" y="2678557"/>
                  </a:lnTo>
                  <a:lnTo>
                    <a:pt x="905764" y="2708135"/>
                  </a:lnTo>
                  <a:lnTo>
                    <a:pt x="940689" y="2737828"/>
                  </a:lnTo>
                  <a:lnTo>
                    <a:pt x="976591" y="2767647"/>
                  </a:lnTo>
                  <a:lnTo>
                    <a:pt x="1013447" y="2797568"/>
                  </a:lnTo>
                  <a:lnTo>
                    <a:pt x="1052690" y="2814980"/>
                  </a:lnTo>
                  <a:lnTo>
                    <a:pt x="1091323" y="2845117"/>
                  </a:lnTo>
                  <a:lnTo>
                    <a:pt x="1259700" y="2916148"/>
                  </a:lnTo>
                  <a:lnTo>
                    <a:pt x="1348117" y="2952153"/>
                  </a:lnTo>
                  <a:lnTo>
                    <a:pt x="1394726" y="2957652"/>
                  </a:lnTo>
                  <a:lnTo>
                    <a:pt x="1440421" y="2975838"/>
                  </a:lnTo>
                  <a:lnTo>
                    <a:pt x="1654327" y="3001073"/>
                  </a:lnTo>
                  <a:lnTo>
                    <a:pt x="1755368" y="2987421"/>
                  </a:lnTo>
                  <a:lnTo>
                    <a:pt x="1803374" y="2993085"/>
                  </a:lnTo>
                  <a:lnTo>
                    <a:pt x="1900123" y="2978924"/>
                  </a:lnTo>
                  <a:lnTo>
                    <a:pt x="1948815" y="2959100"/>
                  </a:lnTo>
                  <a:lnTo>
                    <a:pt x="1995182" y="2951784"/>
                  </a:lnTo>
                  <a:lnTo>
                    <a:pt x="2050351" y="2932722"/>
                  </a:lnTo>
                  <a:lnTo>
                    <a:pt x="1404696" y="2856522"/>
                  </a:lnTo>
                  <a:lnTo>
                    <a:pt x="1211224" y="2782544"/>
                  </a:lnTo>
                  <a:lnTo>
                    <a:pt x="1166774" y="2751721"/>
                  </a:lnTo>
                  <a:lnTo>
                    <a:pt x="1121956" y="2733637"/>
                  </a:lnTo>
                  <a:lnTo>
                    <a:pt x="1079842" y="2703093"/>
                  </a:lnTo>
                  <a:lnTo>
                    <a:pt x="1087285" y="2640038"/>
                  </a:lnTo>
                  <a:lnTo>
                    <a:pt x="1118527" y="2375179"/>
                  </a:lnTo>
                  <a:lnTo>
                    <a:pt x="1561198" y="2427414"/>
                  </a:lnTo>
                  <a:lnTo>
                    <a:pt x="1509115" y="2868841"/>
                  </a:lnTo>
                  <a:lnTo>
                    <a:pt x="1617357" y="2881617"/>
                  </a:lnTo>
                  <a:lnTo>
                    <a:pt x="1669440" y="2440190"/>
                  </a:lnTo>
                  <a:lnTo>
                    <a:pt x="2112111" y="2492425"/>
                  </a:lnTo>
                  <a:lnTo>
                    <a:pt x="2076386" y="2795117"/>
                  </a:lnTo>
                  <a:lnTo>
                    <a:pt x="2078329" y="2795346"/>
                  </a:lnTo>
                  <a:lnTo>
                    <a:pt x="2080704" y="2808414"/>
                  </a:lnTo>
                  <a:lnTo>
                    <a:pt x="2063305" y="2806369"/>
                  </a:lnTo>
                  <a:lnTo>
                    <a:pt x="2025535" y="2827477"/>
                  </a:lnTo>
                  <a:lnTo>
                    <a:pt x="1961057" y="2845447"/>
                  </a:lnTo>
                  <a:lnTo>
                    <a:pt x="1914296" y="2852724"/>
                  </a:lnTo>
                  <a:lnTo>
                    <a:pt x="1865020" y="2872486"/>
                  </a:lnTo>
                  <a:lnTo>
                    <a:pt x="1816290" y="2879521"/>
                  </a:lnTo>
                  <a:lnTo>
                    <a:pt x="1768246" y="2873845"/>
                  </a:lnTo>
                  <a:lnTo>
                    <a:pt x="1667179" y="2887497"/>
                  </a:lnTo>
                  <a:lnTo>
                    <a:pt x="2050351" y="2932722"/>
                  </a:lnTo>
                  <a:lnTo>
                    <a:pt x="2105520" y="2913646"/>
                  </a:lnTo>
                  <a:lnTo>
                    <a:pt x="2149259" y="2893237"/>
                  </a:lnTo>
                  <a:lnTo>
                    <a:pt x="2191982" y="2872702"/>
                  </a:lnTo>
                  <a:lnTo>
                    <a:pt x="2233638" y="2852039"/>
                  </a:lnTo>
                  <a:lnTo>
                    <a:pt x="2274189" y="2831249"/>
                  </a:lnTo>
                  <a:lnTo>
                    <a:pt x="2315070" y="2797708"/>
                  </a:lnTo>
                  <a:lnTo>
                    <a:pt x="2353272" y="2776639"/>
                  </a:lnTo>
                  <a:lnTo>
                    <a:pt x="2366086" y="2765361"/>
                  </a:lnTo>
                  <a:lnTo>
                    <a:pt x="2391727" y="2742819"/>
                  </a:lnTo>
                  <a:lnTo>
                    <a:pt x="2427401" y="2721445"/>
                  </a:lnTo>
                  <a:lnTo>
                    <a:pt x="2463241" y="2687307"/>
                  </a:lnTo>
                  <a:lnTo>
                    <a:pt x="2497709" y="2653017"/>
                  </a:lnTo>
                  <a:lnTo>
                    <a:pt x="2530767" y="2618549"/>
                  </a:lnTo>
                  <a:lnTo>
                    <a:pt x="2562364" y="2583916"/>
                  </a:lnTo>
                  <a:lnTo>
                    <a:pt x="2592463" y="2549106"/>
                  </a:lnTo>
                  <a:lnTo>
                    <a:pt x="2621026" y="2514104"/>
                  </a:lnTo>
                  <a:lnTo>
                    <a:pt x="2647988" y="2478925"/>
                  </a:lnTo>
                  <a:lnTo>
                    <a:pt x="2661399" y="2454935"/>
                  </a:lnTo>
                  <a:lnTo>
                    <a:pt x="2467775" y="2432088"/>
                  </a:lnTo>
                  <a:lnTo>
                    <a:pt x="2467775" y="2534399"/>
                  </a:lnTo>
                  <a:lnTo>
                    <a:pt x="2432672" y="2568613"/>
                  </a:lnTo>
                  <a:lnTo>
                    <a:pt x="2395944" y="2602649"/>
                  </a:lnTo>
                  <a:lnTo>
                    <a:pt x="2357615" y="2636482"/>
                  </a:lnTo>
                  <a:lnTo>
                    <a:pt x="2317737" y="2670137"/>
                  </a:lnTo>
                  <a:lnTo>
                    <a:pt x="2277821" y="2691015"/>
                  </a:lnTo>
                  <a:lnTo>
                    <a:pt x="2234933" y="2724315"/>
                  </a:lnTo>
                  <a:lnTo>
                    <a:pt x="2192083" y="2744825"/>
                  </a:lnTo>
                  <a:lnTo>
                    <a:pt x="2220353" y="2505202"/>
                  </a:lnTo>
                  <a:lnTo>
                    <a:pt x="2467775" y="2534399"/>
                  </a:lnTo>
                  <a:lnTo>
                    <a:pt x="2467775" y="2432088"/>
                  </a:lnTo>
                  <a:lnTo>
                    <a:pt x="1010297" y="2260104"/>
                  </a:lnTo>
                  <a:lnTo>
                    <a:pt x="1010297" y="2362403"/>
                  </a:lnTo>
                  <a:lnTo>
                    <a:pt x="979043" y="2627261"/>
                  </a:lnTo>
                  <a:lnTo>
                    <a:pt x="942708" y="2597391"/>
                  </a:lnTo>
                  <a:lnTo>
                    <a:pt x="907554" y="2567673"/>
                  </a:lnTo>
                  <a:lnTo>
                    <a:pt x="875157" y="2525484"/>
                  </a:lnTo>
                  <a:lnTo>
                    <a:pt x="842632" y="2496070"/>
                  </a:lnTo>
                  <a:lnTo>
                    <a:pt x="813041" y="2454211"/>
                  </a:lnTo>
                  <a:lnTo>
                    <a:pt x="784987" y="2412542"/>
                  </a:lnTo>
                  <a:lnTo>
                    <a:pt x="758571" y="2371052"/>
                  </a:lnTo>
                  <a:lnTo>
                    <a:pt x="733882" y="2329777"/>
                  </a:lnTo>
                  <a:lnTo>
                    <a:pt x="1010297" y="2362403"/>
                  </a:lnTo>
                  <a:lnTo>
                    <a:pt x="1010297" y="2260104"/>
                  </a:lnTo>
                  <a:lnTo>
                    <a:pt x="680059" y="2221128"/>
                  </a:lnTo>
                  <a:lnTo>
                    <a:pt x="662546" y="2167902"/>
                  </a:lnTo>
                  <a:lnTo>
                    <a:pt x="647115" y="2114931"/>
                  </a:lnTo>
                  <a:lnTo>
                    <a:pt x="632358" y="2074824"/>
                  </a:lnTo>
                  <a:lnTo>
                    <a:pt x="621334" y="2022373"/>
                  </a:lnTo>
                  <a:lnTo>
                    <a:pt x="612635" y="1970189"/>
                  </a:lnTo>
                  <a:lnTo>
                    <a:pt x="606336" y="1918296"/>
                  </a:lnTo>
                  <a:lnTo>
                    <a:pt x="602513" y="1866696"/>
                  </a:lnTo>
                  <a:lnTo>
                    <a:pt x="602742" y="1802777"/>
                  </a:lnTo>
                  <a:lnTo>
                    <a:pt x="604126" y="1751787"/>
                  </a:lnTo>
                  <a:lnTo>
                    <a:pt x="1075778" y="1807451"/>
                  </a:lnTo>
                  <a:lnTo>
                    <a:pt x="1023696" y="2248890"/>
                  </a:lnTo>
                  <a:lnTo>
                    <a:pt x="685419" y="2208961"/>
                  </a:lnTo>
                  <a:lnTo>
                    <a:pt x="680059" y="2221128"/>
                  </a:lnTo>
                  <a:lnTo>
                    <a:pt x="2533485" y="2439835"/>
                  </a:lnTo>
                  <a:lnTo>
                    <a:pt x="2528303" y="2426436"/>
                  </a:lnTo>
                  <a:lnTo>
                    <a:pt x="2216988" y="2389708"/>
                  </a:lnTo>
                  <a:lnTo>
                    <a:pt x="2231821" y="2391448"/>
                  </a:lnTo>
                  <a:lnTo>
                    <a:pt x="2283917" y="1950021"/>
                  </a:lnTo>
                  <a:lnTo>
                    <a:pt x="2726563" y="2002269"/>
                  </a:lnTo>
                  <a:lnTo>
                    <a:pt x="2716047" y="2052167"/>
                  </a:lnTo>
                  <a:lnTo>
                    <a:pt x="2701353" y="2114372"/>
                  </a:lnTo>
                  <a:lnTo>
                    <a:pt x="2685529" y="2163661"/>
                  </a:lnTo>
                  <a:lnTo>
                    <a:pt x="2667127" y="2212632"/>
                  </a:lnTo>
                  <a:lnTo>
                    <a:pt x="2646197" y="2261324"/>
                  </a:lnTo>
                  <a:lnTo>
                    <a:pt x="2622778" y="2309711"/>
                  </a:lnTo>
                  <a:lnTo>
                    <a:pt x="2596934" y="2357805"/>
                  </a:lnTo>
                  <a:lnTo>
                    <a:pt x="2570188" y="2393023"/>
                  </a:lnTo>
                  <a:lnTo>
                    <a:pt x="2539619" y="2440559"/>
                  </a:lnTo>
                  <a:lnTo>
                    <a:pt x="2661399" y="2454935"/>
                  </a:lnTo>
                  <a:lnTo>
                    <a:pt x="2674810" y="2430945"/>
                  </a:lnTo>
                  <a:lnTo>
                    <a:pt x="2698470" y="2395372"/>
                  </a:lnTo>
                  <a:lnTo>
                    <a:pt x="2721902" y="2346985"/>
                  </a:lnTo>
                  <a:lnTo>
                    <a:pt x="2742082" y="2310993"/>
                  </a:lnTo>
                  <a:lnTo>
                    <a:pt x="2761945" y="2262187"/>
                  </a:lnTo>
                  <a:lnTo>
                    <a:pt x="2778468" y="2225776"/>
                  </a:lnTo>
                  <a:lnTo>
                    <a:pt x="2794597" y="2176526"/>
                  </a:lnTo>
                  <a:lnTo>
                    <a:pt x="2808782" y="2127046"/>
                  </a:lnTo>
                  <a:lnTo>
                    <a:pt x="2820987" y="2077339"/>
                  </a:lnTo>
                  <a:lnTo>
                    <a:pt x="2831173" y="2027389"/>
                  </a:lnTo>
                  <a:lnTo>
                    <a:pt x="2839288" y="1977186"/>
                  </a:lnTo>
                  <a:lnTo>
                    <a:pt x="2844647" y="1965032"/>
                  </a:lnTo>
                  <a:lnTo>
                    <a:pt x="2846133" y="1952421"/>
                  </a:lnTo>
                  <a:lnTo>
                    <a:pt x="2844203" y="1952193"/>
                  </a:lnTo>
                  <a:lnTo>
                    <a:pt x="2847683" y="1914245"/>
                  </a:lnTo>
                  <a:lnTo>
                    <a:pt x="2848838" y="1901583"/>
                  </a:lnTo>
                  <a:lnTo>
                    <a:pt x="2851327" y="1850732"/>
                  </a:lnTo>
                  <a:lnTo>
                    <a:pt x="2851708" y="1799628"/>
                  </a:lnTo>
                  <a:close/>
                </a:path>
                <a:path w="3689984" h="3958590">
                  <a:moveTo>
                    <a:pt x="3689388" y="2338260"/>
                  </a:moveTo>
                  <a:lnTo>
                    <a:pt x="3599535" y="2327745"/>
                  </a:lnTo>
                  <a:lnTo>
                    <a:pt x="3589286" y="2327605"/>
                  </a:lnTo>
                  <a:lnTo>
                    <a:pt x="3578987" y="2329472"/>
                  </a:lnTo>
                  <a:lnTo>
                    <a:pt x="3545675" y="2354427"/>
                  </a:lnTo>
                  <a:lnTo>
                    <a:pt x="3417189" y="3424466"/>
                  </a:lnTo>
                  <a:lnTo>
                    <a:pt x="3418865" y="3445624"/>
                  </a:lnTo>
                  <a:lnTo>
                    <a:pt x="3428187" y="3464191"/>
                  </a:lnTo>
                  <a:lnTo>
                    <a:pt x="3443948" y="3478022"/>
                  </a:lnTo>
                  <a:lnTo>
                    <a:pt x="3464941" y="3484930"/>
                  </a:lnTo>
                  <a:lnTo>
                    <a:pt x="3689388" y="3511207"/>
                  </a:lnTo>
                  <a:lnTo>
                    <a:pt x="3689388" y="3399790"/>
                  </a:lnTo>
                  <a:lnTo>
                    <a:pt x="3689388" y="3399637"/>
                  </a:lnTo>
                  <a:lnTo>
                    <a:pt x="3532047" y="3381222"/>
                  </a:lnTo>
                  <a:lnTo>
                    <a:pt x="3641115" y="2440355"/>
                  </a:lnTo>
                  <a:lnTo>
                    <a:pt x="3689388" y="2446007"/>
                  </a:lnTo>
                  <a:lnTo>
                    <a:pt x="3689388" y="2338260"/>
                  </a:lnTo>
                  <a:close/>
                </a:path>
                <a:path w="3689984" h="3958590">
                  <a:moveTo>
                    <a:pt x="3689388" y="725055"/>
                  </a:moveTo>
                  <a:lnTo>
                    <a:pt x="3685235" y="737844"/>
                  </a:lnTo>
                  <a:lnTo>
                    <a:pt x="3652189" y="1017917"/>
                  </a:lnTo>
                  <a:lnTo>
                    <a:pt x="3651783" y="1039444"/>
                  </a:lnTo>
                  <a:lnTo>
                    <a:pt x="3655530" y="1060170"/>
                  </a:lnTo>
                  <a:lnTo>
                    <a:pt x="3663111" y="1079512"/>
                  </a:lnTo>
                  <a:lnTo>
                    <a:pt x="3674224" y="1096886"/>
                  </a:lnTo>
                  <a:lnTo>
                    <a:pt x="3689388" y="1112329"/>
                  </a:lnTo>
                  <a:lnTo>
                    <a:pt x="3689388" y="725055"/>
                  </a:lnTo>
                  <a:close/>
                </a:path>
                <a:path w="3689984" h="3958590">
                  <a:moveTo>
                    <a:pt x="3689388" y="223278"/>
                  </a:moveTo>
                  <a:lnTo>
                    <a:pt x="3484219" y="199072"/>
                  </a:lnTo>
                  <a:lnTo>
                    <a:pt x="3507714" y="0"/>
                  </a:lnTo>
                  <a:lnTo>
                    <a:pt x="3397961" y="0"/>
                  </a:lnTo>
                  <a:lnTo>
                    <a:pt x="3375063" y="194017"/>
                  </a:lnTo>
                  <a:lnTo>
                    <a:pt x="1707019" y="0"/>
                  </a:lnTo>
                  <a:lnTo>
                    <a:pt x="768426" y="0"/>
                  </a:lnTo>
                  <a:lnTo>
                    <a:pt x="843127" y="8826"/>
                  </a:lnTo>
                  <a:lnTo>
                    <a:pt x="2316315" y="180708"/>
                  </a:lnTo>
                  <a:lnTo>
                    <a:pt x="3095320" y="272643"/>
                  </a:lnTo>
                  <a:lnTo>
                    <a:pt x="3139541" y="281940"/>
                  </a:lnTo>
                  <a:lnTo>
                    <a:pt x="3180283" y="298526"/>
                  </a:lnTo>
                  <a:lnTo>
                    <a:pt x="3216935" y="321589"/>
                  </a:lnTo>
                  <a:lnTo>
                    <a:pt x="3248850" y="350329"/>
                  </a:lnTo>
                  <a:lnTo>
                    <a:pt x="3275393" y="383946"/>
                  </a:lnTo>
                  <a:lnTo>
                    <a:pt x="3295942" y="421652"/>
                  </a:lnTo>
                  <a:lnTo>
                    <a:pt x="3309848" y="462622"/>
                  </a:lnTo>
                  <a:lnTo>
                    <a:pt x="3316503" y="506082"/>
                  </a:lnTo>
                  <a:lnTo>
                    <a:pt x="3315271" y="551230"/>
                  </a:lnTo>
                  <a:lnTo>
                    <a:pt x="2967901" y="3528110"/>
                  </a:lnTo>
                  <a:lnTo>
                    <a:pt x="2958592" y="3572294"/>
                  </a:lnTo>
                  <a:lnTo>
                    <a:pt x="2942005" y="3613010"/>
                  </a:lnTo>
                  <a:lnTo>
                    <a:pt x="2918930" y="3649624"/>
                  </a:lnTo>
                  <a:lnTo>
                    <a:pt x="2890177" y="3681514"/>
                  </a:lnTo>
                  <a:lnTo>
                    <a:pt x="2856534" y="3708031"/>
                  </a:lnTo>
                  <a:lnTo>
                    <a:pt x="2818803" y="3728555"/>
                  </a:lnTo>
                  <a:lnTo>
                    <a:pt x="2777794" y="3742448"/>
                  </a:lnTo>
                  <a:lnTo>
                    <a:pt x="2734310" y="3749090"/>
                  </a:lnTo>
                  <a:lnTo>
                    <a:pt x="2693505" y="3747973"/>
                  </a:lnTo>
                  <a:lnTo>
                    <a:pt x="1910130" y="3655923"/>
                  </a:lnTo>
                  <a:lnTo>
                    <a:pt x="330631" y="3471494"/>
                  </a:lnTo>
                  <a:lnTo>
                    <a:pt x="281444" y="3460623"/>
                  </a:lnTo>
                  <a:lnTo>
                    <a:pt x="236842" y="3440836"/>
                  </a:lnTo>
                  <a:lnTo>
                    <a:pt x="197624" y="3413201"/>
                  </a:lnTo>
                  <a:lnTo>
                    <a:pt x="164604" y="3378784"/>
                  </a:lnTo>
                  <a:lnTo>
                    <a:pt x="138569" y="3338665"/>
                  </a:lnTo>
                  <a:lnTo>
                    <a:pt x="120319" y="3293910"/>
                  </a:lnTo>
                  <a:lnTo>
                    <a:pt x="110286" y="3244011"/>
                  </a:lnTo>
                  <a:lnTo>
                    <a:pt x="109156" y="3217964"/>
                  </a:lnTo>
                  <a:lnTo>
                    <a:pt x="110782" y="3192907"/>
                  </a:lnTo>
                  <a:lnTo>
                    <a:pt x="456120" y="215785"/>
                  </a:lnTo>
                  <a:lnTo>
                    <a:pt x="467779" y="164769"/>
                  </a:lnTo>
                  <a:lnTo>
                    <a:pt x="489242" y="117856"/>
                  </a:lnTo>
                  <a:lnTo>
                    <a:pt x="515683" y="80581"/>
                  </a:lnTo>
                  <a:lnTo>
                    <a:pt x="550316" y="48691"/>
                  </a:lnTo>
                  <a:lnTo>
                    <a:pt x="591896" y="21310"/>
                  </a:lnTo>
                  <a:lnTo>
                    <a:pt x="637489" y="3403"/>
                  </a:lnTo>
                  <a:lnTo>
                    <a:pt x="656907" y="0"/>
                  </a:lnTo>
                  <a:lnTo>
                    <a:pt x="445071" y="0"/>
                  </a:lnTo>
                  <a:lnTo>
                    <a:pt x="418680" y="30467"/>
                  </a:lnTo>
                  <a:lnTo>
                    <a:pt x="392988" y="69773"/>
                  </a:lnTo>
                  <a:lnTo>
                    <a:pt x="372833" y="112026"/>
                  </a:lnTo>
                  <a:lnTo>
                    <a:pt x="358381" y="156692"/>
                  </a:lnTo>
                  <a:lnTo>
                    <a:pt x="349808" y="203238"/>
                  </a:lnTo>
                  <a:lnTo>
                    <a:pt x="2438" y="3180130"/>
                  </a:lnTo>
                  <a:lnTo>
                    <a:pt x="0" y="3228886"/>
                  </a:lnTo>
                  <a:lnTo>
                    <a:pt x="4051" y="3276371"/>
                  </a:lnTo>
                  <a:lnTo>
                    <a:pt x="14224" y="3322091"/>
                  </a:lnTo>
                  <a:lnTo>
                    <a:pt x="30124" y="3365601"/>
                  </a:lnTo>
                  <a:lnTo>
                    <a:pt x="51384" y="3406419"/>
                  </a:lnTo>
                  <a:lnTo>
                    <a:pt x="77609" y="3444075"/>
                  </a:lnTo>
                  <a:lnTo>
                    <a:pt x="108432" y="3478123"/>
                  </a:lnTo>
                  <a:lnTo>
                    <a:pt x="143459" y="3508083"/>
                  </a:lnTo>
                  <a:lnTo>
                    <a:pt x="182333" y="3533483"/>
                  </a:lnTo>
                  <a:lnTo>
                    <a:pt x="3689388" y="3958044"/>
                  </a:lnTo>
                  <a:lnTo>
                    <a:pt x="3689388" y="3922674"/>
                  </a:lnTo>
                  <a:lnTo>
                    <a:pt x="3689388" y="3864978"/>
                  </a:lnTo>
                  <a:lnTo>
                    <a:pt x="2944799" y="3777500"/>
                  </a:lnTo>
                  <a:lnTo>
                    <a:pt x="2978035" y="3747579"/>
                  </a:lnTo>
                  <a:lnTo>
                    <a:pt x="3007652" y="3712908"/>
                  </a:lnTo>
                  <a:lnTo>
                    <a:pt x="3032722" y="3674313"/>
                  </a:lnTo>
                  <a:lnTo>
                    <a:pt x="3052813" y="3632212"/>
                  </a:lnTo>
                  <a:lnTo>
                    <a:pt x="3067507" y="3586962"/>
                  </a:lnTo>
                  <a:lnTo>
                    <a:pt x="3076371" y="3538956"/>
                  </a:lnTo>
                  <a:lnTo>
                    <a:pt x="3423742" y="562063"/>
                  </a:lnTo>
                  <a:lnTo>
                    <a:pt x="3426206" y="514134"/>
                  </a:lnTo>
                  <a:lnTo>
                    <a:pt x="3422383" y="467245"/>
                  </a:lnTo>
                  <a:lnTo>
                    <a:pt x="3412604" y="421957"/>
                  </a:lnTo>
                  <a:lnTo>
                    <a:pt x="3397173" y="378764"/>
                  </a:lnTo>
                  <a:lnTo>
                    <a:pt x="3376447" y="338201"/>
                  </a:lnTo>
                  <a:lnTo>
                    <a:pt x="3352165" y="302945"/>
                  </a:lnTo>
                  <a:lnTo>
                    <a:pt x="3350704" y="300812"/>
                  </a:lnTo>
                  <a:lnTo>
                    <a:pt x="3689388" y="340334"/>
                  </a:lnTo>
                  <a:lnTo>
                    <a:pt x="3689388" y="223278"/>
                  </a:lnTo>
                  <a:close/>
                </a:path>
              </a:pathLst>
            </a:custGeom>
            <a:solidFill>
              <a:srgbClr val="202029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0612" y="1709178"/>
            <a:ext cx="11582399" cy="741997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76114" y="517557"/>
            <a:ext cx="855662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-350" b="0">
                <a:solidFill>
                  <a:srgbClr val="202029"/>
                </a:solidFill>
                <a:latin typeface="Lucida Sans Unicode"/>
                <a:cs typeface="Lucida Sans Unicode"/>
              </a:rPr>
              <a:t>EXPECTED</a:t>
            </a:r>
            <a:r>
              <a:rPr dirty="0" sz="6400" spc="-110" b="0">
                <a:solidFill>
                  <a:srgbClr val="202029"/>
                </a:solidFill>
                <a:latin typeface="Lucida Sans Unicode"/>
                <a:cs typeface="Lucida Sans Unicode"/>
              </a:rPr>
              <a:t> </a:t>
            </a:r>
            <a:r>
              <a:rPr dirty="0" sz="6400" spc="-380" b="0">
                <a:solidFill>
                  <a:srgbClr val="202029"/>
                </a:solidFill>
                <a:latin typeface="Lucida Sans Unicode"/>
                <a:cs typeface="Lucida Sans Unicode"/>
              </a:rPr>
              <a:t>APPEARANCE</a:t>
            </a:r>
            <a:endParaRPr sz="6400">
              <a:latin typeface="Lucida Sans Unicode"/>
              <a:cs typeface="Lucida Sans Unicod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228352" y="5517058"/>
            <a:ext cx="3060065" cy="4770120"/>
            <a:chOff x="15228352" y="5517058"/>
            <a:chExt cx="3060065" cy="4770120"/>
          </a:xfrm>
        </p:grpSpPr>
        <p:sp>
          <p:nvSpPr>
            <p:cNvPr id="10" name="object 10"/>
            <p:cNvSpPr/>
            <p:nvPr/>
          </p:nvSpPr>
          <p:spPr>
            <a:xfrm>
              <a:off x="15228341" y="5517070"/>
              <a:ext cx="3060065" cy="4770120"/>
            </a:xfrm>
            <a:custGeom>
              <a:avLst/>
              <a:gdLst/>
              <a:ahLst/>
              <a:cxnLst/>
              <a:rect l="l" t="t" r="r" b="b"/>
              <a:pathLst>
                <a:path w="3060065" h="4770120">
                  <a:moveTo>
                    <a:pt x="3059646" y="344512"/>
                  </a:moveTo>
                  <a:lnTo>
                    <a:pt x="2273084" y="23926"/>
                  </a:lnTo>
                  <a:lnTo>
                    <a:pt x="2226995" y="8915"/>
                  </a:lnTo>
                  <a:lnTo>
                    <a:pt x="2180425" y="1028"/>
                  </a:lnTo>
                  <a:lnTo>
                    <a:pt x="2134019" y="0"/>
                  </a:lnTo>
                  <a:lnTo>
                    <a:pt x="2088438" y="5511"/>
                  </a:lnTo>
                  <a:lnTo>
                    <a:pt x="2044344" y="17297"/>
                  </a:lnTo>
                  <a:lnTo>
                    <a:pt x="2002358" y="35077"/>
                  </a:lnTo>
                  <a:lnTo>
                    <a:pt x="1963166" y="58559"/>
                  </a:lnTo>
                  <a:lnTo>
                    <a:pt x="1927390" y="87452"/>
                  </a:lnTo>
                  <a:lnTo>
                    <a:pt x="0" y="4769929"/>
                  </a:lnTo>
                  <a:lnTo>
                    <a:pt x="452424" y="4769929"/>
                  </a:lnTo>
                  <a:lnTo>
                    <a:pt x="1581518" y="4769929"/>
                  </a:lnTo>
                  <a:lnTo>
                    <a:pt x="3059646" y="4769929"/>
                  </a:lnTo>
                  <a:lnTo>
                    <a:pt x="3059646" y="344512"/>
                  </a:lnTo>
                  <a:close/>
                </a:path>
              </a:pathLst>
            </a:custGeom>
            <a:solidFill>
              <a:srgbClr val="6FA6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791421" y="6264084"/>
              <a:ext cx="2496820" cy="4023360"/>
            </a:xfrm>
            <a:custGeom>
              <a:avLst/>
              <a:gdLst/>
              <a:ahLst/>
              <a:cxnLst/>
              <a:rect l="l" t="t" r="r" b="b"/>
              <a:pathLst>
                <a:path w="2496819" h="4023359">
                  <a:moveTo>
                    <a:pt x="1473949" y="2648318"/>
                  </a:moveTo>
                  <a:lnTo>
                    <a:pt x="674433" y="2323160"/>
                  </a:lnTo>
                  <a:lnTo>
                    <a:pt x="0" y="3976459"/>
                  </a:lnTo>
                  <a:lnTo>
                    <a:pt x="114249" y="4022915"/>
                  </a:lnTo>
                  <a:lnTo>
                    <a:pt x="913206" y="4022915"/>
                  </a:lnTo>
                  <a:lnTo>
                    <a:pt x="1473949" y="2648318"/>
                  </a:lnTo>
                  <a:close/>
                </a:path>
                <a:path w="2496819" h="4023359">
                  <a:moveTo>
                    <a:pt x="1995563" y="3707168"/>
                  </a:moveTo>
                  <a:lnTo>
                    <a:pt x="1991182" y="3665004"/>
                  </a:lnTo>
                  <a:lnTo>
                    <a:pt x="1978558" y="3624135"/>
                  </a:lnTo>
                  <a:lnTo>
                    <a:pt x="1958225" y="3586480"/>
                  </a:lnTo>
                  <a:lnTo>
                    <a:pt x="1931212" y="3553803"/>
                  </a:lnTo>
                  <a:lnTo>
                    <a:pt x="1898218" y="3526942"/>
                  </a:lnTo>
                  <a:lnTo>
                    <a:pt x="1859991" y="3506724"/>
                  </a:lnTo>
                  <a:lnTo>
                    <a:pt x="1811515" y="3493109"/>
                  </a:lnTo>
                  <a:lnTo>
                    <a:pt x="1762836" y="3490887"/>
                  </a:lnTo>
                  <a:lnTo>
                    <a:pt x="1715643" y="3499358"/>
                  </a:lnTo>
                  <a:lnTo>
                    <a:pt x="1671637" y="3517798"/>
                  </a:lnTo>
                  <a:lnTo>
                    <a:pt x="1632521" y="3545497"/>
                  </a:lnTo>
                  <a:lnTo>
                    <a:pt x="1599984" y="3581755"/>
                  </a:lnTo>
                  <a:lnTo>
                    <a:pt x="1575727" y="3625850"/>
                  </a:lnTo>
                  <a:lnTo>
                    <a:pt x="1563370" y="3667264"/>
                  </a:lnTo>
                  <a:lnTo>
                    <a:pt x="1559420" y="3709606"/>
                  </a:lnTo>
                  <a:lnTo>
                    <a:pt x="1563801" y="3751770"/>
                  </a:lnTo>
                  <a:lnTo>
                    <a:pt x="1576438" y="3792651"/>
                  </a:lnTo>
                  <a:lnTo>
                    <a:pt x="1596758" y="3830294"/>
                  </a:lnTo>
                  <a:lnTo>
                    <a:pt x="1623783" y="3862971"/>
                  </a:lnTo>
                  <a:lnTo>
                    <a:pt x="1656765" y="3889832"/>
                  </a:lnTo>
                  <a:lnTo>
                    <a:pt x="1694992" y="3910050"/>
                  </a:lnTo>
                  <a:lnTo>
                    <a:pt x="1743468" y="3923665"/>
                  </a:lnTo>
                  <a:lnTo>
                    <a:pt x="1792147" y="3925887"/>
                  </a:lnTo>
                  <a:lnTo>
                    <a:pt x="1839341" y="3917429"/>
                  </a:lnTo>
                  <a:lnTo>
                    <a:pt x="1883346" y="3898989"/>
                  </a:lnTo>
                  <a:lnTo>
                    <a:pt x="1922462" y="3871277"/>
                  </a:lnTo>
                  <a:lnTo>
                    <a:pt x="1954999" y="3835019"/>
                  </a:lnTo>
                  <a:lnTo>
                    <a:pt x="1979256" y="3790924"/>
                  </a:lnTo>
                  <a:lnTo>
                    <a:pt x="1991614" y="3749510"/>
                  </a:lnTo>
                  <a:lnTo>
                    <a:pt x="1995563" y="3707168"/>
                  </a:lnTo>
                  <a:close/>
                </a:path>
                <a:path w="2496819" h="4023359">
                  <a:moveTo>
                    <a:pt x="2236660" y="3114891"/>
                  </a:moveTo>
                  <a:lnTo>
                    <a:pt x="2232355" y="3072752"/>
                  </a:lnTo>
                  <a:lnTo>
                    <a:pt x="2219033" y="3031591"/>
                  </a:lnTo>
                  <a:lnTo>
                    <a:pt x="2198713" y="2993948"/>
                  </a:lnTo>
                  <a:lnTo>
                    <a:pt x="2171687" y="2961271"/>
                  </a:lnTo>
                  <a:lnTo>
                    <a:pt x="2138705" y="2934411"/>
                  </a:lnTo>
                  <a:lnTo>
                    <a:pt x="2100478" y="2914192"/>
                  </a:lnTo>
                  <a:lnTo>
                    <a:pt x="2052002" y="2900578"/>
                  </a:lnTo>
                  <a:lnTo>
                    <a:pt x="2003323" y="2898356"/>
                  </a:lnTo>
                  <a:lnTo>
                    <a:pt x="1956130" y="2906814"/>
                  </a:lnTo>
                  <a:lnTo>
                    <a:pt x="1912124" y="2925254"/>
                  </a:lnTo>
                  <a:lnTo>
                    <a:pt x="1873008" y="2952966"/>
                  </a:lnTo>
                  <a:lnTo>
                    <a:pt x="1840471" y="2989224"/>
                  </a:lnTo>
                  <a:lnTo>
                    <a:pt x="1816214" y="3033318"/>
                  </a:lnTo>
                  <a:lnTo>
                    <a:pt x="1803857" y="3074733"/>
                  </a:lnTo>
                  <a:lnTo>
                    <a:pt x="1799907" y="3117075"/>
                  </a:lnTo>
                  <a:lnTo>
                    <a:pt x="1804289" y="3159239"/>
                  </a:lnTo>
                  <a:lnTo>
                    <a:pt x="1816912" y="3200108"/>
                  </a:lnTo>
                  <a:lnTo>
                    <a:pt x="1837245" y="3237763"/>
                  </a:lnTo>
                  <a:lnTo>
                    <a:pt x="1864258" y="3270440"/>
                  </a:lnTo>
                  <a:lnTo>
                    <a:pt x="1897253" y="3297301"/>
                  </a:lnTo>
                  <a:lnTo>
                    <a:pt x="1935480" y="3317519"/>
                  </a:lnTo>
                  <a:lnTo>
                    <a:pt x="1983955" y="3331133"/>
                  </a:lnTo>
                  <a:lnTo>
                    <a:pt x="2032635" y="3333356"/>
                  </a:lnTo>
                  <a:lnTo>
                    <a:pt x="2079828" y="3324885"/>
                  </a:lnTo>
                  <a:lnTo>
                    <a:pt x="2123833" y="3306445"/>
                  </a:lnTo>
                  <a:lnTo>
                    <a:pt x="2162949" y="3278746"/>
                  </a:lnTo>
                  <a:lnTo>
                    <a:pt x="2195487" y="3242487"/>
                  </a:lnTo>
                  <a:lnTo>
                    <a:pt x="2219744" y="3198393"/>
                  </a:lnTo>
                  <a:lnTo>
                    <a:pt x="2232329" y="3157067"/>
                  </a:lnTo>
                  <a:lnTo>
                    <a:pt x="2236660" y="3114891"/>
                  </a:lnTo>
                  <a:close/>
                </a:path>
                <a:path w="2496819" h="4023359">
                  <a:moveTo>
                    <a:pt x="2331148" y="4022915"/>
                  </a:moveTo>
                  <a:lnTo>
                    <a:pt x="2320747" y="4018673"/>
                  </a:lnTo>
                  <a:lnTo>
                    <a:pt x="2312251" y="4011371"/>
                  </a:lnTo>
                  <a:lnTo>
                    <a:pt x="2307526" y="4022915"/>
                  </a:lnTo>
                  <a:lnTo>
                    <a:pt x="2331148" y="4022915"/>
                  </a:lnTo>
                  <a:close/>
                </a:path>
                <a:path w="2496819" h="4023359">
                  <a:moveTo>
                    <a:pt x="2496566" y="3917873"/>
                  </a:moveTo>
                  <a:lnTo>
                    <a:pt x="2485428" y="3915702"/>
                  </a:lnTo>
                  <a:lnTo>
                    <a:pt x="2380450" y="3872750"/>
                  </a:lnTo>
                  <a:lnTo>
                    <a:pt x="2371941" y="3865448"/>
                  </a:lnTo>
                  <a:lnTo>
                    <a:pt x="2347125" y="3926116"/>
                  </a:lnTo>
                  <a:lnTo>
                    <a:pt x="2358313" y="3926852"/>
                  </a:lnTo>
                  <a:lnTo>
                    <a:pt x="2496566" y="3983418"/>
                  </a:lnTo>
                  <a:lnTo>
                    <a:pt x="2496566" y="3917873"/>
                  </a:lnTo>
                  <a:close/>
                </a:path>
                <a:path w="2496819" h="4023359">
                  <a:moveTo>
                    <a:pt x="2496566" y="3751834"/>
                  </a:moveTo>
                  <a:lnTo>
                    <a:pt x="2439466" y="3728478"/>
                  </a:lnTo>
                  <a:lnTo>
                    <a:pt x="2430970" y="3721176"/>
                  </a:lnTo>
                  <a:lnTo>
                    <a:pt x="2406827" y="3780193"/>
                  </a:lnTo>
                  <a:lnTo>
                    <a:pt x="2418003" y="3780942"/>
                  </a:lnTo>
                  <a:lnTo>
                    <a:pt x="2496566" y="3813086"/>
                  </a:lnTo>
                  <a:lnTo>
                    <a:pt x="2496566" y="3751834"/>
                  </a:lnTo>
                  <a:close/>
                </a:path>
                <a:path w="2496819" h="4023359">
                  <a:moveTo>
                    <a:pt x="2496566" y="3580333"/>
                  </a:moveTo>
                  <a:lnTo>
                    <a:pt x="2490660" y="3575253"/>
                  </a:lnTo>
                  <a:lnTo>
                    <a:pt x="2465844" y="3635921"/>
                  </a:lnTo>
                  <a:lnTo>
                    <a:pt x="2477033" y="3636657"/>
                  </a:lnTo>
                  <a:lnTo>
                    <a:pt x="2496566" y="3644658"/>
                  </a:lnTo>
                  <a:lnTo>
                    <a:pt x="2496566" y="3580333"/>
                  </a:lnTo>
                  <a:close/>
                </a:path>
                <a:path w="2496819" h="4023359">
                  <a:moveTo>
                    <a:pt x="2496566" y="50"/>
                  </a:moveTo>
                  <a:lnTo>
                    <a:pt x="2448788" y="1066"/>
                  </a:lnTo>
                  <a:lnTo>
                    <a:pt x="2403881" y="4038"/>
                  </a:lnTo>
                  <a:lnTo>
                    <a:pt x="2359266" y="8864"/>
                  </a:lnTo>
                  <a:lnTo>
                    <a:pt x="2314968" y="15544"/>
                  </a:lnTo>
                  <a:lnTo>
                    <a:pt x="2271064" y="24041"/>
                  </a:lnTo>
                  <a:lnTo>
                    <a:pt x="2227605" y="34340"/>
                  </a:lnTo>
                  <a:lnTo>
                    <a:pt x="2184654" y="46418"/>
                  </a:lnTo>
                  <a:lnTo>
                    <a:pt x="2142261" y="60236"/>
                  </a:lnTo>
                  <a:lnTo>
                    <a:pt x="2100491" y="75780"/>
                  </a:lnTo>
                  <a:lnTo>
                    <a:pt x="2059393" y="93040"/>
                  </a:lnTo>
                  <a:lnTo>
                    <a:pt x="2019033" y="111963"/>
                  </a:lnTo>
                  <a:lnTo>
                    <a:pt x="1979472" y="132537"/>
                  </a:lnTo>
                  <a:lnTo>
                    <a:pt x="1940750" y="154749"/>
                  </a:lnTo>
                  <a:lnTo>
                    <a:pt x="1902942" y="178562"/>
                  </a:lnTo>
                  <a:lnTo>
                    <a:pt x="1866099" y="203962"/>
                  </a:lnTo>
                  <a:lnTo>
                    <a:pt x="1830285" y="230911"/>
                  </a:lnTo>
                  <a:lnTo>
                    <a:pt x="1795551" y="259410"/>
                  </a:lnTo>
                  <a:lnTo>
                    <a:pt x="1761947" y="289407"/>
                  </a:lnTo>
                  <a:lnTo>
                    <a:pt x="1729536" y="320890"/>
                  </a:lnTo>
                  <a:lnTo>
                    <a:pt x="1698396" y="353834"/>
                  </a:lnTo>
                  <a:lnTo>
                    <a:pt x="1668551" y="388213"/>
                  </a:lnTo>
                  <a:lnTo>
                    <a:pt x="1640090" y="424014"/>
                  </a:lnTo>
                  <a:lnTo>
                    <a:pt x="1613039" y="461200"/>
                  </a:lnTo>
                  <a:lnTo>
                    <a:pt x="1587487" y="499745"/>
                  </a:lnTo>
                  <a:lnTo>
                    <a:pt x="1563471" y="539635"/>
                  </a:lnTo>
                  <a:lnTo>
                    <a:pt x="1541056" y="580847"/>
                  </a:lnTo>
                  <a:lnTo>
                    <a:pt x="1520304" y="623354"/>
                  </a:lnTo>
                  <a:lnTo>
                    <a:pt x="1501267" y="667131"/>
                  </a:lnTo>
                  <a:lnTo>
                    <a:pt x="1477251" y="730859"/>
                  </a:lnTo>
                  <a:lnTo>
                    <a:pt x="1461808" y="780110"/>
                  </a:lnTo>
                  <a:lnTo>
                    <a:pt x="1448879" y="829589"/>
                  </a:lnTo>
                  <a:lnTo>
                    <a:pt x="1438427" y="879221"/>
                  </a:lnTo>
                  <a:lnTo>
                    <a:pt x="1430464" y="928979"/>
                  </a:lnTo>
                  <a:lnTo>
                    <a:pt x="1424927" y="978789"/>
                  </a:lnTo>
                  <a:lnTo>
                    <a:pt x="1421828" y="1028598"/>
                  </a:lnTo>
                  <a:lnTo>
                    <a:pt x="1421117" y="1078357"/>
                  </a:lnTo>
                  <a:lnTo>
                    <a:pt x="1423847" y="1105319"/>
                  </a:lnTo>
                  <a:lnTo>
                    <a:pt x="1428089" y="1158722"/>
                  </a:lnTo>
                  <a:lnTo>
                    <a:pt x="1437119" y="1233817"/>
                  </a:lnTo>
                  <a:lnTo>
                    <a:pt x="1445577" y="1281531"/>
                  </a:lnTo>
                  <a:lnTo>
                    <a:pt x="1456143" y="1328737"/>
                  </a:lnTo>
                  <a:lnTo>
                    <a:pt x="1468805" y="1375397"/>
                  </a:lnTo>
                  <a:lnTo>
                    <a:pt x="1483537" y="1421396"/>
                  </a:lnTo>
                  <a:lnTo>
                    <a:pt x="1500301" y="1466684"/>
                  </a:lnTo>
                  <a:lnTo>
                    <a:pt x="1519059" y="1511185"/>
                  </a:lnTo>
                  <a:lnTo>
                    <a:pt x="1539798" y="1554822"/>
                  </a:lnTo>
                  <a:lnTo>
                    <a:pt x="1562481" y="1597507"/>
                  </a:lnTo>
                  <a:lnTo>
                    <a:pt x="1587068" y="1639189"/>
                  </a:lnTo>
                  <a:lnTo>
                    <a:pt x="1613547" y="1679765"/>
                  </a:lnTo>
                  <a:lnTo>
                    <a:pt x="1641868" y="1719186"/>
                  </a:lnTo>
                  <a:lnTo>
                    <a:pt x="1672018" y="1757375"/>
                  </a:lnTo>
                  <a:lnTo>
                    <a:pt x="1703971" y="1794243"/>
                  </a:lnTo>
                  <a:lnTo>
                    <a:pt x="1737677" y="1829727"/>
                  </a:lnTo>
                  <a:lnTo>
                    <a:pt x="1773110" y="1863737"/>
                  </a:lnTo>
                  <a:lnTo>
                    <a:pt x="1810258" y="1896224"/>
                  </a:lnTo>
                  <a:lnTo>
                    <a:pt x="1849081" y="1927085"/>
                  </a:lnTo>
                  <a:lnTo>
                    <a:pt x="1889544" y="1956269"/>
                  </a:lnTo>
                  <a:lnTo>
                    <a:pt x="1931619" y="1983689"/>
                  </a:lnTo>
                  <a:lnTo>
                    <a:pt x="1975281" y="2009279"/>
                  </a:lnTo>
                  <a:lnTo>
                    <a:pt x="2020493" y="2032952"/>
                  </a:lnTo>
                  <a:lnTo>
                    <a:pt x="2067229" y="2054644"/>
                  </a:lnTo>
                  <a:lnTo>
                    <a:pt x="2075726" y="2061959"/>
                  </a:lnTo>
                  <a:lnTo>
                    <a:pt x="2085568" y="2065985"/>
                  </a:lnTo>
                  <a:lnTo>
                    <a:pt x="2091156" y="2066353"/>
                  </a:lnTo>
                  <a:lnTo>
                    <a:pt x="2094445" y="2067699"/>
                  </a:lnTo>
                  <a:lnTo>
                    <a:pt x="2141664" y="2085505"/>
                  </a:lnTo>
                  <a:lnTo>
                    <a:pt x="2189226" y="2100961"/>
                  </a:lnTo>
                  <a:lnTo>
                    <a:pt x="2237028" y="2114080"/>
                  </a:lnTo>
                  <a:lnTo>
                    <a:pt x="2285034" y="2124900"/>
                  </a:lnTo>
                  <a:lnTo>
                    <a:pt x="2333167" y="2133435"/>
                  </a:lnTo>
                  <a:lnTo>
                    <a:pt x="2381339" y="2139734"/>
                  </a:lnTo>
                  <a:lnTo>
                    <a:pt x="2429497" y="2143798"/>
                  </a:lnTo>
                  <a:lnTo>
                    <a:pt x="2477566" y="2145677"/>
                  </a:lnTo>
                  <a:lnTo>
                    <a:pt x="2496566" y="2145563"/>
                  </a:lnTo>
                  <a:lnTo>
                    <a:pt x="2496566" y="50"/>
                  </a:lnTo>
                  <a:close/>
                </a:path>
              </a:pathLst>
            </a:custGeom>
            <a:solidFill>
              <a:srgbClr val="FF4A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5228341" y="5517070"/>
              <a:ext cx="3060065" cy="4770120"/>
            </a:xfrm>
            <a:custGeom>
              <a:avLst/>
              <a:gdLst/>
              <a:ahLst/>
              <a:cxnLst/>
              <a:rect l="l" t="t" r="r" b="b"/>
              <a:pathLst>
                <a:path w="3060065" h="4770120">
                  <a:moveTo>
                    <a:pt x="1613509" y="3629012"/>
                  </a:moveTo>
                  <a:lnTo>
                    <a:pt x="1596872" y="3575621"/>
                  </a:lnTo>
                  <a:lnTo>
                    <a:pt x="1569466" y="3548735"/>
                  </a:lnTo>
                  <a:lnTo>
                    <a:pt x="1515262" y="3524478"/>
                  </a:lnTo>
                  <a:lnTo>
                    <a:pt x="1515262" y="3631641"/>
                  </a:lnTo>
                  <a:lnTo>
                    <a:pt x="1171486" y="4476661"/>
                  </a:lnTo>
                  <a:lnTo>
                    <a:pt x="1002525" y="4407547"/>
                  </a:lnTo>
                  <a:lnTo>
                    <a:pt x="1346301" y="3562527"/>
                  </a:lnTo>
                  <a:lnTo>
                    <a:pt x="1515262" y="3631641"/>
                  </a:lnTo>
                  <a:lnTo>
                    <a:pt x="1515262" y="3524478"/>
                  </a:lnTo>
                  <a:lnTo>
                    <a:pt x="1383868" y="3470719"/>
                  </a:lnTo>
                  <a:lnTo>
                    <a:pt x="1345387" y="3463340"/>
                  </a:lnTo>
                  <a:lnTo>
                    <a:pt x="1308785" y="3471100"/>
                  </a:lnTo>
                  <a:lnTo>
                    <a:pt x="1277962" y="3491979"/>
                  </a:lnTo>
                  <a:lnTo>
                    <a:pt x="1256753" y="3523983"/>
                  </a:lnTo>
                  <a:lnTo>
                    <a:pt x="912977" y="4369003"/>
                  </a:lnTo>
                  <a:lnTo>
                    <a:pt x="905649" y="4407484"/>
                  </a:lnTo>
                  <a:lnTo>
                    <a:pt x="913599" y="4444136"/>
                  </a:lnTo>
                  <a:lnTo>
                    <a:pt x="934986" y="4475162"/>
                  </a:lnTo>
                  <a:lnTo>
                    <a:pt x="964933" y="4494771"/>
                  </a:lnTo>
                  <a:lnTo>
                    <a:pt x="967955" y="4496752"/>
                  </a:lnTo>
                  <a:lnTo>
                    <a:pt x="1135265" y="4565205"/>
                  </a:lnTo>
                  <a:lnTo>
                    <a:pt x="1136904" y="4565866"/>
                  </a:lnTo>
                  <a:lnTo>
                    <a:pt x="1154658" y="4571314"/>
                  </a:lnTo>
                  <a:lnTo>
                    <a:pt x="1173124" y="4573270"/>
                  </a:lnTo>
                  <a:lnTo>
                    <a:pt x="1191742" y="4571352"/>
                  </a:lnTo>
                  <a:lnTo>
                    <a:pt x="1241069" y="4544123"/>
                  </a:lnTo>
                  <a:lnTo>
                    <a:pt x="1262367" y="4511929"/>
                  </a:lnTo>
                  <a:lnTo>
                    <a:pt x="1606143" y="3666909"/>
                  </a:lnTo>
                  <a:lnTo>
                    <a:pt x="1611744" y="3648113"/>
                  </a:lnTo>
                  <a:lnTo>
                    <a:pt x="1613509" y="3629012"/>
                  </a:lnTo>
                  <a:close/>
                </a:path>
                <a:path w="3060065" h="4770120">
                  <a:moveTo>
                    <a:pt x="2149500" y="3367900"/>
                  </a:moveTo>
                  <a:lnTo>
                    <a:pt x="2128012" y="3326422"/>
                  </a:lnTo>
                  <a:lnTo>
                    <a:pt x="1227505" y="2958896"/>
                  </a:lnTo>
                  <a:lnTo>
                    <a:pt x="1208532" y="2955201"/>
                  </a:lnTo>
                  <a:lnTo>
                    <a:pt x="1189951" y="2958846"/>
                  </a:lnTo>
                  <a:lnTo>
                    <a:pt x="1162799" y="2986024"/>
                  </a:lnTo>
                  <a:lnTo>
                    <a:pt x="451472" y="4729492"/>
                  </a:lnTo>
                  <a:lnTo>
                    <a:pt x="448005" y="4747933"/>
                  </a:lnTo>
                  <a:lnTo>
                    <a:pt x="448805" y="4757737"/>
                  </a:lnTo>
                  <a:lnTo>
                    <a:pt x="451180" y="4767656"/>
                  </a:lnTo>
                  <a:lnTo>
                    <a:pt x="452424" y="4769929"/>
                  </a:lnTo>
                  <a:lnTo>
                    <a:pt x="542163" y="4769929"/>
                  </a:lnTo>
                  <a:lnTo>
                    <a:pt x="677329" y="4769929"/>
                  </a:lnTo>
                  <a:lnTo>
                    <a:pt x="563079" y="4723473"/>
                  </a:lnTo>
                  <a:lnTo>
                    <a:pt x="1237513" y="3070174"/>
                  </a:lnTo>
                  <a:lnTo>
                    <a:pt x="2037029" y="3395332"/>
                  </a:lnTo>
                  <a:lnTo>
                    <a:pt x="1476286" y="4769929"/>
                  </a:lnTo>
                  <a:lnTo>
                    <a:pt x="1581518" y="4769929"/>
                  </a:lnTo>
                  <a:lnTo>
                    <a:pt x="2146020" y="3386328"/>
                  </a:lnTo>
                  <a:lnTo>
                    <a:pt x="2148636" y="3377387"/>
                  </a:lnTo>
                  <a:lnTo>
                    <a:pt x="2149500" y="3367900"/>
                  </a:lnTo>
                  <a:close/>
                </a:path>
                <a:path w="3060065" h="4770120">
                  <a:moveTo>
                    <a:pt x="2558643" y="4454182"/>
                  </a:moveTo>
                  <a:lnTo>
                    <a:pt x="2554262" y="4412018"/>
                  </a:lnTo>
                  <a:lnTo>
                    <a:pt x="2541638" y="4371149"/>
                  </a:lnTo>
                  <a:lnTo>
                    <a:pt x="2521305" y="4333494"/>
                  </a:lnTo>
                  <a:lnTo>
                    <a:pt x="2494292" y="4300817"/>
                  </a:lnTo>
                  <a:lnTo>
                    <a:pt x="2461298" y="4273956"/>
                  </a:lnTo>
                  <a:lnTo>
                    <a:pt x="2461056" y="4273829"/>
                  </a:lnTo>
                  <a:lnTo>
                    <a:pt x="2461056" y="4455172"/>
                  </a:lnTo>
                  <a:lnTo>
                    <a:pt x="2458885" y="4478413"/>
                  </a:lnTo>
                  <a:lnTo>
                    <a:pt x="2452116" y="4501032"/>
                  </a:lnTo>
                  <a:lnTo>
                    <a:pt x="2424646" y="4540821"/>
                  </a:lnTo>
                  <a:lnTo>
                    <a:pt x="2386126" y="4566386"/>
                  </a:lnTo>
                  <a:lnTo>
                    <a:pt x="2341308" y="4575746"/>
                  </a:lnTo>
                  <a:lnTo>
                    <a:pt x="2294966" y="4566894"/>
                  </a:lnTo>
                  <a:lnTo>
                    <a:pt x="2255964" y="4541126"/>
                  </a:lnTo>
                  <a:lnTo>
                    <a:pt x="2229637" y="4501896"/>
                  </a:lnTo>
                  <a:lnTo>
                    <a:pt x="2220087" y="4455630"/>
                  </a:lnTo>
                  <a:lnTo>
                    <a:pt x="2222258" y="4432389"/>
                  </a:lnTo>
                  <a:lnTo>
                    <a:pt x="2229027" y="4409770"/>
                  </a:lnTo>
                  <a:lnTo>
                    <a:pt x="2255291" y="4370298"/>
                  </a:lnTo>
                  <a:lnTo>
                    <a:pt x="2293531" y="4344530"/>
                  </a:lnTo>
                  <a:lnTo>
                    <a:pt x="2338819" y="4334916"/>
                  </a:lnTo>
                  <a:lnTo>
                    <a:pt x="2386177" y="4343920"/>
                  </a:lnTo>
                  <a:lnTo>
                    <a:pt x="2425192" y="4369676"/>
                  </a:lnTo>
                  <a:lnTo>
                    <a:pt x="2451506" y="4408919"/>
                  </a:lnTo>
                  <a:lnTo>
                    <a:pt x="2461056" y="4455172"/>
                  </a:lnTo>
                  <a:lnTo>
                    <a:pt x="2461056" y="4273829"/>
                  </a:lnTo>
                  <a:lnTo>
                    <a:pt x="2423071" y="4253738"/>
                  </a:lnTo>
                  <a:lnTo>
                    <a:pt x="2374595" y="4240123"/>
                  </a:lnTo>
                  <a:lnTo>
                    <a:pt x="2325916" y="4237901"/>
                  </a:lnTo>
                  <a:lnTo>
                    <a:pt x="2278723" y="4246372"/>
                  </a:lnTo>
                  <a:lnTo>
                    <a:pt x="2234717" y="4264812"/>
                  </a:lnTo>
                  <a:lnTo>
                    <a:pt x="2195601" y="4292511"/>
                  </a:lnTo>
                  <a:lnTo>
                    <a:pt x="2163064" y="4328769"/>
                  </a:lnTo>
                  <a:lnTo>
                    <a:pt x="2138807" y="4372864"/>
                  </a:lnTo>
                  <a:lnTo>
                    <a:pt x="2126450" y="4414278"/>
                  </a:lnTo>
                  <a:lnTo>
                    <a:pt x="2122500" y="4456620"/>
                  </a:lnTo>
                  <a:lnTo>
                    <a:pt x="2126881" y="4498784"/>
                  </a:lnTo>
                  <a:lnTo>
                    <a:pt x="2139518" y="4539666"/>
                  </a:lnTo>
                  <a:lnTo>
                    <a:pt x="2159838" y="4577308"/>
                  </a:lnTo>
                  <a:lnTo>
                    <a:pt x="2186863" y="4609985"/>
                  </a:lnTo>
                  <a:lnTo>
                    <a:pt x="2219845" y="4636846"/>
                  </a:lnTo>
                  <a:lnTo>
                    <a:pt x="2258072" y="4657064"/>
                  </a:lnTo>
                  <a:lnTo>
                    <a:pt x="2306548" y="4670679"/>
                  </a:lnTo>
                  <a:lnTo>
                    <a:pt x="2355227" y="4672901"/>
                  </a:lnTo>
                  <a:lnTo>
                    <a:pt x="2383904" y="4667758"/>
                  </a:lnTo>
                  <a:lnTo>
                    <a:pt x="2402421" y="4664443"/>
                  </a:lnTo>
                  <a:lnTo>
                    <a:pt x="2446426" y="4646003"/>
                  </a:lnTo>
                  <a:lnTo>
                    <a:pt x="2485542" y="4618291"/>
                  </a:lnTo>
                  <a:lnTo>
                    <a:pt x="2518079" y="4582033"/>
                  </a:lnTo>
                  <a:lnTo>
                    <a:pt x="2542336" y="4537938"/>
                  </a:lnTo>
                  <a:lnTo>
                    <a:pt x="2554694" y="4496524"/>
                  </a:lnTo>
                  <a:lnTo>
                    <a:pt x="2558643" y="4454182"/>
                  </a:lnTo>
                  <a:close/>
                </a:path>
                <a:path w="3060065" h="4770120">
                  <a:moveTo>
                    <a:pt x="2799740" y="3861905"/>
                  </a:moveTo>
                  <a:lnTo>
                    <a:pt x="2795435" y="3819766"/>
                  </a:lnTo>
                  <a:lnTo>
                    <a:pt x="2782112" y="3778605"/>
                  </a:lnTo>
                  <a:lnTo>
                    <a:pt x="2761792" y="3740962"/>
                  </a:lnTo>
                  <a:lnTo>
                    <a:pt x="2734767" y="3708285"/>
                  </a:lnTo>
                  <a:lnTo>
                    <a:pt x="2701785" y="3681425"/>
                  </a:lnTo>
                  <a:lnTo>
                    <a:pt x="2701544" y="3681298"/>
                  </a:lnTo>
                  <a:lnTo>
                    <a:pt x="2701544" y="3862641"/>
                  </a:lnTo>
                  <a:lnTo>
                    <a:pt x="2699372" y="3885882"/>
                  </a:lnTo>
                  <a:lnTo>
                    <a:pt x="2692603" y="3908501"/>
                  </a:lnTo>
                  <a:lnTo>
                    <a:pt x="2666339" y="3947960"/>
                  </a:lnTo>
                  <a:lnTo>
                    <a:pt x="2628100" y="3973741"/>
                  </a:lnTo>
                  <a:lnTo>
                    <a:pt x="2582811" y="3983355"/>
                  </a:lnTo>
                  <a:lnTo>
                    <a:pt x="2535453" y="3974350"/>
                  </a:lnTo>
                  <a:lnTo>
                    <a:pt x="2496439" y="3948582"/>
                  </a:lnTo>
                  <a:lnTo>
                    <a:pt x="2470124" y="3909352"/>
                  </a:lnTo>
                  <a:lnTo>
                    <a:pt x="2460574" y="3863098"/>
                  </a:lnTo>
                  <a:lnTo>
                    <a:pt x="2462746" y="3839857"/>
                  </a:lnTo>
                  <a:lnTo>
                    <a:pt x="2469515" y="3817239"/>
                  </a:lnTo>
                  <a:lnTo>
                    <a:pt x="2495778" y="3777767"/>
                  </a:lnTo>
                  <a:lnTo>
                    <a:pt x="2534018" y="3751999"/>
                  </a:lnTo>
                  <a:lnTo>
                    <a:pt x="2579306" y="3742385"/>
                  </a:lnTo>
                  <a:lnTo>
                    <a:pt x="2626664" y="3751376"/>
                  </a:lnTo>
                  <a:lnTo>
                    <a:pt x="2665666" y="3777145"/>
                  </a:lnTo>
                  <a:lnTo>
                    <a:pt x="2691993" y="3816375"/>
                  </a:lnTo>
                  <a:lnTo>
                    <a:pt x="2701544" y="3862641"/>
                  </a:lnTo>
                  <a:lnTo>
                    <a:pt x="2701544" y="3681298"/>
                  </a:lnTo>
                  <a:lnTo>
                    <a:pt x="2663558" y="3661206"/>
                  </a:lnTo>
                  <a:lnTo>
                    <a:pt x="2615082" y="3647592"/>
                  </a:lnTo>
                  <a:lnTo>
                    <a:pt x="2566403" y="3645370"/>
                  </a:lnTo>
                  <a:lnTo>
                    <a:pt x="2519210" y="3653828"/>
                  </a:lnTo>
                  <a:lnTo>
                    <a:pt x="2475204" y="3672268"/>
                  </a:lnTo>
                  <a:lnTo>
                    <a:pt x="2436088" y="3699980"/>
                  </a:lnTo>
                  <a:lnTo>
                    <a:pt x="2403551" y="3736238"/>
                  </a:lnTo>
                  <a:lnTo>
                    <a:pt x="2379294" y="3780332"/>
                  </a:lnTo>
                  <a:lnTo>
                    <a:pt x="2366937" y="3821747"/>
                  </a:lnTo>
                  <a:lnTo>
                    <a:pt x="2362987" y="3864089"/>
                  </a:lnTo>
                  <a:lnTo>
                    <a:pt x="2367369" y="3906253"/>
                  </a:lnTo>
                  <a:lnTo>
                    <a:pt x="2379992" y="3947122"/>
                  </a:lnTo>
                  <a:lnTo>
                    <a:pt x="2400325" y="3984777"/>
                  </a:lnTo>
                  <a:lnTo>
                    <a:pt x="2427338" y="4017454"/>
                  </a:lnTo>
                  <a:lnTo>
                    <a:pt x="2460333" y="4044315"/>
                  </a:lnTo>
                  <a:lnTo>
                    <a:pt x="2498560" y="4064533"/>
                  </a:lnTo>
                  <a:lnTo>
                    <a:pt x="2547035" y="4078147"/>
                  </a:lnTo>
                  <a:lnTo>
                    <a:pt x="2595715" y="4080370"/>
                  </a:lnTo>
                  <a:lnTo>
                    <a:pt x="2624391" y="4075226"/>
                  </a:lnTo>
                  <a:lnTo>
                    <a:pt x="2686913" y="4053459"/>
                  </a:lnTo>
                  <a:lnTo>
                    <a:pt x="2726029" y="4025760"/>
                  </a:lnTo>
                  <a:lnTo>
                    <a:pt x="2758567" y="3989501"/>
                  </a:lnTo>
                  <a:lnTo>
                    <a:pt x="2782824" y="3945407"/>
                  </a:lnTo>
                  <a:lnTo>
                    <a:pt x="2795409" y="3904081"/>
                  </a:lnTo>
                  <a:lnTo>
                    <a:pt x="2799740" y="3861905"/>
                  </a:lnTo>
                  <a:close/>
                </a:path>
                <a:path w="3060065" h="4770120">
                  <a:moveTo>
                    <a:pt x="3059646" y="4391672"/>
                  </a:moveTo>
                  <a:lnTo>
                    <a:pt x="3040113" y="4383671"/>
                  </a:lnTo>
                  <a:lnTo>
                    <a:pt x="3028924" y="4382935"/>
                  </a:lnTo>
                  <a:lnTo>
                    <a:pt x="2994050" y="4468190"/>
                  </a:lnTo>
                  <a:lnTo>
                    <a:pt x="3002546" y="4475492"/>
                  </a:lnTo>
                  <a:lnTo>
                    <a:pt x="3059646" y="4498848"/>
                  </a:lnTo>
                  <a:lnTo>
                    <a:pt x="3059646" y="4391672"/>
                  </a:lnTo>
                  <a:close/>
                </a:path>
                <a:path w="3060065" h="4770120">
                  <a:moveTo>
                    <a:pt x="3059646" y="4041952"/>
                  </a:moveTo>
                  <a:lnTo>
                    <a:pt x="2763024" y="4769929"/>
                  </a:lnTo>
                  <a:lnTo>
                    <a:pt x="2870606" y="4769929"/>
                  </a:lnTo>
                  <a:lnTo>
                    <a:pt x="2875330" y="4758385"/>
                  </a:lnTo>
                  <a:lnTo>
                    <a:pt x="2883827" y="4765687"/>
                  </a:lnTo>
                  <a:lnTo>
                    <a:pt x="2894228" y="4769929"/>
                  </a:lnTo>
                  <a:lnTo>
                    <a:pt x="3059646" y="4769929"/>
                  </a:lnTo>
                  <a:lnTo>
                    <a:pt x="3059646" y="4730432"/>
                  </a:lnTo>
                  <a:lnTo>
                    <a:pt x="2921393" y="4673866"/>
                  </a:lnTo>
                  <a:lnTo>
                    <a:pt x="2910205" y="4673143"/>
                  </a:lnTo>
                  <a:lnTo>
                    <a:pt x="2935020" y="4612475"/>
                  </a:lnTo>
                  <a:lnTo>
                    <a:pt x="2943529" y="4619764"/>
                  </a:lnTo>
                  <a:lnTo>
                    <a:pt x="3048508" y="4662716"/>
                  </a:lnTo>
                  <a:lnTo>
                    <a:pt x="3059646" y="4664888"/>
                  </a:lnTo>
                  <a:lnTo>
                    <a:pt x="3059646" y="4560100"/>
                  </a:lnTo>
                  <a:lnTo>
                    <a:pt x="2981083" y="4527956"/>
                  </a:lnTo>
                  <a:lnTo>
                    <a:pt x="2969907" y="4527207"/>
                  </a:lnTo>
                  <a:lnTo>
                    <a:pt x="2948508" y="4579493"/>
                  </a:lnTo>
                  <a:lnTo>
                    <a:pt x="3028924" y="4382935"/>
                  </a:lnTo>
                  <a:lnTo>
                    <a:pt x="3053740" y="4322267"/>
                  </a:lnTo>
                  <a:lnTo>
                    <a:pt x="3059646" y="4327347"/>
                  </a:lnTo>
                  <a:lnTo>
                    <a:pt x="3059646" y="4041952"/>
                  </a:lnTo>
                  <a:close/>
                </a:path>
                <a:path w="3060065" h="4770120">
                  <a:moveTo>
                    <a:pt x="3059646" y="747064"/>
                  </a:moveTo>
                  <a:lnTo>
                    <a:pt x="3011868" y="748080"/>
                  </a:lnTo>
                  <a:lnTo>
                    <a:pt x="2966961" y="751052"/>
                  </a:lnTo>
                  <a:lnTo>
                    <a:pt x="2922346" y="755878"/>
                  </a:lnTo>
                  <a:lnTo>
                    <a:pt x="2878048" y="762558"/>
                  </a:lnTo>
                  <a:lnTo>
                    <a:pt x="2837904" y="770331"/>
                  </a:lnTo>
                  <a:lnTo>
                    <a:pt x="2837904" y="871258"/>
                  </a:lnTo>
                  <a:lnTo>
                    <a:pt x="2741993" y="1105712"/>
                  </a:lnTo>
                  <a:lnTo>
                    <a:pt x="2704427" y="1090358"/>
                  </a:lnTo>
                  <a:lnTo>
                    <a:pt x="2704427" y="1197521"/>
                  </a:lnTo>
                  <a:lnTo>
                    <a:pt x="2550845" y="1572971"/>
                  </a:lnTo>
                  <a:lnTo>
                    <a:pt x="2513279" y="1557616"/>
                  </a:lnTo>
                  <a:lnTo>
                    <a:pt x="2513279" y="1664779"/>
                  </a:lnTo>
                  <a:lnTo>
                    <a:pt x="2359685" y="2040229"/>
                  </a:lnTo>
                  <a:lnTo>
                    <a:pt x="2322118" y="2024862"/>
                  </a:lnTo>
                  <a:lnTo>
                    <a:pt x="2322118" y="2132050"/>
                  </a:lnTo>
                  <a:lnTo>
                    <a:pt x="2236279" y="2341905"/>
                  </a:lnTo>
                  <a:lnTo>
                    <a:pt x="2209381" y="2295347"/>
                  </a:lnTo>
                  <a:lnTo>
                    <a:pt x="2184933" y="2247595"/>
                  </a:lnTo>
                  <a:lnTo>
                    <a:pt x="2162962" y="2198751"/>
                  </a:lnTo>
                  <a:lnTo>
                    <a:pt x="2143493" y="2148852"/>
                  </a:lnTo>
                  <a:lnTo>
                    <a:pt x="2126551" y="2097963"/>
                  </a:lnTo>
                  <a:lnTo>
                    <a:pt x="2112162" y="2046147"/>
                  </a:lnTo>
                  <a:lnTo>
                    <a:pt x="2322118" y="2132050"/>
                  </a:lnTo>
                  <a:lnTo>
                    <a:pt x="2322118" y="2024862"/>
                  </a:lnTo>
                  <a:lnTo>
                    <a:pt x="2105444" y="1936216"/>
                  </a:lnTo>
                  <a:lnTo>
                    <a:pt x="2098205" y="1935175"/>
                  </a:lnTo>
                  <a:lnTo>
                    <a:pt x="2091944" y="1936445"/>
                  </a:lnTo>
                  <a:lnTo>
                    <a:pt x="2089683" y="1918284"/>
                  </a:lnTo>
                  <a:lnTo>
                    <a:pt x="2088019" y="1900389"/>
                  </a:lnTo>
                  <a:lnTo>
                    <a:pt x="2086991" y="1882736"/>
                  </a:lnTo>
                  <a:lnTo>
                    <a:pt x="2085517" y="1814906"/>
                  </a:lnTo>
                  <a:lnTo>
                    <a:pt x="2087219" y="1764118"/>
                  </a:lnTo>
                  <a:lnTo>
                    <a:pt x="2091651" y="1713153"/>
                  </a:lnTo>
                  <a:lnTo>
                    <a:pt x="2098776" y="1662137"/>
                  </a:lnTo>
                  <a:lnTo>
                    <a:pt x="2108555" y="1611249"/>
                  </a:lnTo>
                  <a:lnTo>
                    <a:pt x="2120976" y="1560626"/>
                  </a:lnTo>
                  <a:lnTo>
                    <a:pt x="2136013" y="1510449"/>
                  </a:lnTo>
                  <a:lnTo>
                    <a:pt x="2513279" y="1664779"/>
                  </a:lnTo>
                  <a:lnTo>
                    <a:pt x="2513279" y="1557616"/>
                  </a:lnTo>
                  <a:lnTo>
                    <a:pt x="2171928" y="1417955"/>
                  </a:lnTo>
                  <a:lnTo>
                    <a:pt x="2195639" y="1369187"/>
                  </a:lnTo>
                  <a:lnTo>
                    <a:pt x="2221776" y="1322235"/>
                  </a:lnTo>
                  <a:lnTo>
                    <a:pt x="2250224" y="1277162"/>
                  </a:lnTo>
                  <a:lnTo>
                    <a:pt x="2280907" y="1234071"/>
                  </a:lnTo>
                  <a:lnTo>
                    <a:pt x="2313711" y="1193012"/>
                  </a:lnTo>
                  <a:lnTo>
                    <a:pt x="2348547" y="1154061"/>
                  </a:lnTo>
                  <a:lnTo>
                    <a:pt x="2385326" y="1117295"/>
                  </a:lnTo>
                  <a:lnTo>
                    <a:pt x="2423934" y="1082776"/>
                  </a:lnTo>
                  <a:lnTo>
                    <a:pt x="2476423" y="1104252"/>
                  </a:lnTo>
                  <a:lnTo>
                    <a:pt x="2704427" y="1197521"/>
                  </a:lnTo>
                  <a:lnTo>
                    <a:pt x="2704427" y="1090358"/>
                  </a:lnTo>
                  <a:lnTo>
                    <a:pt x="2513990" y="1012431"/>
                  </a:lnTo>
                  <a:lnTo>
                    <a:pt x="2556548" y="985456"/>
                  </a:lnTo>
                  <a:lnTo>
                    <a:pt x="2600528" y="960602"/>
                  </a:lnTo>
                  <a:lnTo>
                    <a:pt x="2645803" y="937945"/>
                  </a:lnTo>
                  <a:lnTo>
                    <a:pt x="2692285" y="917600"/>
                  </a:lnTo>
                  <a:lnTo>
                    <a:pt x="2739860" y="899642"/>
                  </a:lnTo>
                  <a:lnTo>
                    <a:pt x="2788437" y="884161"/>
                  </a:lnTo>
                  <a:lnTo>
                    <a:pt x="2837904" y="871258"/>
                  </a:lnTo>
                  <a:lnTo>
                    <a:pt x="2837904" y="770331"/>
                  </a:lnTo>
                  <a:lnTo>
                    <a:pt x="2790685" y="781354"/>
                  </a:lnTo>
                  <a:lnTo>
                    <a:pt x="2747734" y="793432"/>
                  </a:lnTo>
                  <a:lnTo>
                    <a:pt x="2705341" y="807250"/>
                  </a:lnTo>
                  <a:lnTo>
                    <a:pt x="2663571" y="822794"/>
                  </a:lnTo>
                  <a:lnTo>
                    <a:pt x="2622473" y="840054"/>
                  </a:lnTo>
                  <a:lnTo>
                    <a:pt x="2582113" y="858977"/>
                  </a:lnTo>
                  <a:lnTo>
                    <a:pt x="2542552" y="879551"/>
                  </a:lnTo>
                  <a:lnTo>
                    <a:pt x="2503830" y="901763"/>
                  </a:lnTo>
                  <a:lnTo>
                    <a:pt x="2466022" y="925576"/>
                  </a:lnTo>
                  <a:lnTo>
                    <a:pt x="2429179" y="950976"/>
                  </a:lnTo>
                  <a:lnTo>
                    <a:pt x="2393365" y="977925"/>
                  </a:lnTo>
                  <a:lnTo>
                    <a:pt x="2358631" y="1006424"/>
                  </a:lnTo>
                  <a:lnTo>
                    <a:pt x="2325027" y="1036421"/>
                  </a:lnTo>
                  <a:lnTo>
                    <a:pt x="2292616" y="1067904"/>
                  </a:lnTo>
                  <a:lnTo>
                    <a:pt x="2261476" y="1100848"/>
                  </a:lnTo>
                  <a:lnTo>
                    <a:pt x="2231631" y="1135227"/>
                  </a:lnTo>
                  <a:lnTo>
                    <a:pt x="2203170" y="1171028"/>
                  </a:lnTo>
                  <a:lnTo>
                    <a:pt x="2176119" y="1208214"/>
                  </a:lnTo>
                  <a:lnTo>
                    <a:pt x="2150567" y="1246759"/>
                  </a:lnTo>
                  <a:lnTo>
                    <a:pt x="2126551" y="1286649"/>
                  </a:lnTo>
                  <a:lnTo>
                    <a:pt x="2104136" y="1327861"/>
                  </a:lnTo>
                  <a:lnTo>
                    <a:pt x="2083384" y="1370368"/>
                  </a:lnTo>
                  <a:lnTo>
                    <a:pt x="2064346" y="1414145"/>
                  </a:lnTo>
                  <a:lnTo>
                    <a:pt x="2040331" y="1477873"/>
                  </a:lnTo>
                  <a:lnTo>
                    <a:pt x="2024888" y="1527124"/>
                  </a:lnTo>
                  <a:lnTo>
                    <a:pt x="2011959" y="1576603"/>
                  </a:lnTo>
                  <a:lnTo>
                    <a:pt x="2001507" y="1626235"/>
                  </a:lnTo>
                  <a:lnTo>
                    <a:pt x="1993544" y="1675993"/>
                  </a:lnTo>
                  <a:lnTo>
                    <a:pt x="1988007" y="1725803"/>
                  </a:lnTo>
                  <a:lnTo>
                    <a:pt x="1984908" y="1775612"/>
                  </a:lnTo>
                  <a:lnTo>
                    <a:pt x="1984197" y="1825371"/>
                  </a:lnTo>
                  <a:lnTo>
                    <a:pt x="1986927" y="1852333"/>
                  </a:lnTo>
                  <a:lnTo>
                    <a:pt x="1988121" y="1867281"/>
                  </a:lnTo>
                  <a:lnTo>
                    <a:pt x="1991169" y="1905736"/>
                  </a:lnTo>
                  <a:lnTo>
                    <a:pt x="2000199" y="1980831"/>
                  </a:lnTo>
                  <a:lnTo>
                    <a:pt x="2008657" y="2028545"/>
                  </a:lnTo>
                  <a:lnTo>
                    <a:pt x="2019223" y="2075751"/>
                  </a:lnTo>
                  <a:lnTo>
                    <a:pt x="2031885" y="2122411"/>
                  </a:lnTo>
                  <a:lnTo>
                    <a:pt x="2046617" y="2168410"/>
                  </a:lnTo>
                  <a:lnTo>
                    <a:pt x="2063381" y="2213699"/>
                  </a:lnTo>
                  <a:lnTo>
                    <a:pt x="2082139" y="2258199"/>
                  </a:lnTo>
                  <a:lnTo>
                    <a:pt x="2102878" y="2301837"/>
                  </a:lnTo>
                  <a:lnTo>
                    <a:pt x="2125561" y="2344521"/>
                  </a:lnTo>
                  <a:lnTo>
                    <a:pt x="2150148" y="2386203"/>
                  </a:lnTo>
                  <a:lnTo>
                    <a:pt x="2176627" y="2426779"/>
                  </a:lnTo>
                  <a:lnTo>
                    <a:pt x="2192515" y="2448890"/>
                  </a:lnTo>
                  <a:lnTo>
                    <a:pt x="2204948" y="2466200"/>
                  </a:lnTo>
                  <a:lnTo>
                    <a:pt x="2235098" y="2504389"/>
                  </a:lnTo>
                  <a:lnTo>
                    <a:pt x="2258390" y="2531262"/>
                  </a:lnTo>
                  <a:lnTo>
                    <a:pt x="2267051" y="2541257"/>
                  </a:lnTo>
                  <a:lnTo>
                    <a:pt x="2300757" y="2576741"/>
                  </a:lnTo>
                  <a:lnTo>
                    <a:pt x="2336190" y="2610751"/>
                  </a:lnTo>
                  <a:lnTo>
                    <a:pt x="2373338" y="2643238"/>
                  </a:lnTo>
                  <a:lnTo>
                    <a:pt x="2412161" y="2674099"/>
                  </a:lnTo>
                  <a:lnTo>
                    <a:pt x="2452624" y="2703284"/>
                  </a:lnTo>
                  <a:lnTo>
                    <a:pt x="2494699" y="2730703"/>
                  </a:lnTo>
                  <a:lnTo>
                    <a:pt x="2538361" y="2756293"/>
                  </a:lnTo>
                  <a:lnTo>
                    <a:pt x="2583573" y="2779966"/>
                  </a:lnTo>
                  <a:lnTo>
                    <a:pt x="2630309" y="2801658"/>
                  </a:lnTo>
                  <a:lnTo>
                    <a:pt x="2638806" y="2808973"/>
                  </a:lnTo>
                  <a:lnTo>
                    <a:pt x="2648648" y="2812999"/>
                  </a:lnTo>
                  <a:lnTo>
                    <a:pt x="2654236" y="2813367"/>
                  </a:lnTo>
                  <a:lnTo>
                    <a:pt x="2657525" y="2814713"/>
                  </a:lnTo>
                  <a:lnTo>
                    <a:pt x="2704744" y="2832519"/>
                  </a:lnTo>
                  <a:lnTo>
                    <a:pt x="2752306" y="2847975"/>
                  </a:lnTo>
                  <a:lnTo>
                    <a:pt x="2800108" y="2861094"/>
                  </a:lnTo>
                  <a:lnTo>
                    <a:pt x="2848114" y="2871914"/>
                  </a:lnTo>
                  <a:lnTo>
                    <a:pt x="2896247" y="2880449"/>
                  </a:lnTo>
                  <a:lnTo>
                    <a:pt x="2944418" y="2886748"/>
                  </a:lnTo>
                  <a:lnTo>
                    <a:pt x="2992577" y="2890812"/>
                  </a:lnTo>
                  <a:lnTo>
                    <a:pt x="3040646" y="2892691"/>
                  </a:lnTo>
                  <a:lnTo>
                    <a:pt x="3059646" y="2892577"/>
                  </a:lnTo>
                  <a:lnTo>
                    <a:pt x="3059646" y="2794292"/>
                  </a:lnTo>
                  <a:lnTo>
                    <a:pt x="3042348" y="2794444"/>
                  </a:lnTo>
                  <a:lnTo>
                    <a:pt x="2990100" y="2792044"/>
                  </a:lnTo>
                  <a:lnTo>
                    <a:pt x="2937751" y="2786761"/>
                  </a:lnTo>
                  <a:lnTo>
                    <a:pt x="2885402" y="2778620"/>
                  </a:lnTo>
                  <a:lnTo>
                    <a:pt x="2833179" y="2767609"/>
                  </a:lnTo>
                  <a:lnTo>
                    <a:pt x="2781185" y="2753728"/>
                  </a:lnTo>
                  <a:lnTo>
                    <a:pt x="2729522" y="2736989"/>
                  </a:lnTo>
                  <a:lnTo>
                    <a:pt x="2883014" y="2359596"/>
                  </a:lnTo>
                  <a:lnTo>
                    <a:pt x="3059646" y="2431846"/>
                  </a:lnTo>
                  <a:lnTo>
                    <a:pt x="3059646" y="2326576"/>
                  </a:lnTo>
                  <a:lnTo>
                    <a:pt x="2919730" y="2269350"/>
                  </a:lnTo>
                  <a:lnTo>
                    <a:pt x="3059646" y="1925345"/>
                  </a:lnTo>
                  <a:lnTo>
                    <a:pt x="3059646" y="1663217"/>
                  </a:lnTo>
                  <a:lnTo>
                    <a:pt x="3018993" y="1762582"/>
                  </a:lnTo>
                  <a:lnTo>
                    <a:pt x="2981439" y="1747227"/>
                  </a:lnTo>
                  <a:lnTo>
                    <a:pt x="2981439" y="1854390"/>
                  </a:lnTo>
                  <a:lnTo>
                    <a:pt x="2827845" y="2229840"/>
                  </a:lnTo>
                  <a:lnTo>
                    <a:pt x="2790279" y="2214473"/>
                  </a:lnTo>
                  <a:lnTo>
                    <a:pt x="2790279" y="2321649"/>
                  </a:lnTo>
                  <a:lnTo>
                    <a:pt x="2636697" y="2697099"/>
                  </a:lnTo>
                  <a:lnTo>
                    <a:pt x="2592667" y="2674556"/>
                  </a:lnTo>
                  <a:lnTo>
                    <a:pt x="2550223" y="2650020"/>
                  </a:lnTo>
                  <a:lnTo>
                    <a:pt x="2509418" y="2623553"/>
                  </a:lnTo>
                  <a:lnTo>
                    <a:pt x="2470264" y="2595207"/>
                  </a:lnTo>
                  <a:lnTo>
                    <a:pt x="2432812" y="2565057"/>
                  </a:lnTo>
                  <a:lnTo>
                    <a:pt x="2397112" y="2533167"/>
                  </a:lnTo>
                  <a:lnTo>
                    <a:pt x="2363178" y="2499588"/>
                  </a:lnTo>
                  <a:lnTo>
                    <a:pt x="2331047" y="2464384"/>
                  </a:lnTo>
                  <a:lnTo>
                    <a:pt x="2300782" y="2427617"/>
                  </a:lnTo>
                  <a:lnTo>
                    <a:pt x="2306015" y="2423693"/>
                  </a:lnTo>
                  <a:lnTo>
                    <a:pt x="2306396" y="2423261"/>
                  </a:lnTo>
                  <a:lnTo>
                    <a:pt x="2310358" y="2418854"/>
                  </a:lnTo>
                  <a:lnTo>
                    <a:pt x="2313902" y="2413343"/>
                  </a:lnTo>
                  <a:lnTo>
                    <a:pt x="2316734" y="2407348"/>
                  </a:lnTo>
                  <a:lnTo>
                    <a:pt x="2414663" y="2167979"/>
                  </a:lnTo>
                  <a:lnTo>
                    <a:pt x="2790279" y="2321649"/>
                  </a:lnTo>
                  <a:lnTo>
                    <a:pt x="2790279" y="2214473"/>
                  </a:lnTo>
                  <a:lnTo>
                    <a:pt x="2452217" y="2076170"/>
                  </a:lnTo>
                  <a:lnTo>
                    <a:pt x="2605811" y="1700720"/>
                  </a:lnTo>
                  <a:lnTo>
                    <a:pt x="2981439" y="1854390"/>
                  </a:lnTo>
                  <a:lnTo>
                    <a:pt x="2981439" y="1747227"/>
                  </a:lnTo>
                  <a:lnTo>
                    <a:pt x="2643365" y="1608924"/>
                  </a:lnTo>
                  <a:lnTo>
                    <a:pt x="2796959" y="1233462"/>
                  </a:lnTo>
                  <a:lnTo>
                    <a:pt x="3059646" y="1340929"/>
                  </a:lnTo>
                  <a:lnTo>
                    <a:pt x="3059646" y="1235659"/>
                  </a:lnTo>
                  <a:lnTo>
                    <a:pt x="2832214" y="1142619"/>
                  </a:lnTo>
                  <a:lnTo>
                    <a:pt x="2949587" y="855700"/>
                  </a:lnTo>
                  <a:lnTo>
                    <a:pt x="2949283" y="851750"/>
                  </a:lnTo>
                  <a:lnTo>
                    <a:pt x="2995701" y="847496"/>
                  </a:lnTo>
                  <a:lnTo>
                    <a:pt x="3042437" y="845451"/>
                  </a:lnTo>
                  <a:lnTo>
                    <a:pt x="3059646" y="845515"/>
                  </a:lnTo>
                  <a:lnTo>
                    <a:pt x="3059646" y="747064"/>
                  </a:lnTo>
                  <a:close/>
                </a:path>
                <a:path w="3060065" h="4770120">
                  <a:moveTo>
                    <a:pt x="3059646" y="344512"/>
                  </a:moveTo>
                  <a:lnTo>
                    <a:pt x="2273084" y="23926"/>
                  </a:lnTo>
                  <a:lnTo>
                    <a:pt x="2226995" y="8915"/>
                  </a:lnTo>
                  <a:lnTo>
                    <a:pt x="2180425" y="1028"/>
                  </a:lnTo>
                  <a:lnTo>
                    <a:pt x="2134019" y="0"/>
                  </a:lnTo>
                  <a:lnTo>
                    <a:pt x="2088438" y="5511"/>
                  </a:lnTo>
                  <a:lnTo>
                    <a:pt x="2044344" y="17297"/>
                  </a:lnTo>
                  <a:lnTo>
                    <a:pt x="2002358" y="35077"/>
                  </a:lnTo>
                  <a:lnTo>
                    <a:pt x="1963166" y="58559"/>
                  </a:lnTo>
                  <a:lnTo>
                    <a:pt x="1927390" y="87452"/>
                  </a:lnTo>
                  <a:lnTo>
                    <a:pt x="0" y="4769929"/>
                  </a:lnTo>
                  <a:lnTo>
                    <a:pt x="30899" y="4769929"/>
                  </a:lnTo>
                  <a:lnTo>
                    <a:pt x="89954" y="4769929"/>
                  </a:lnTo>
                  <a:lnTo>
                    <a:pt x="1032776" y="2459012"/>
                  </a:lnTo>
                  <a:lnTo>
                    <a:pt x="1054976" y="2502065"/>
                  </a:lnTo>
                  <a:lnTo>
                    <a:pt x="1084516" y="2542336"/>
                  </a:lnTo>
                  <a:lnTo>
                    <a:pt x="1120457" y="2577973"/>
                  </a:lnTo>
                  <a:lnTo>
                    <a:pt x="1162405" y="2608161"/>
                  </a:lnTo>
                  <a:lnTo>
                    <a:pt x="1209929" y="2632087"/>
                  </a:lnTo>
                  <a:lnTo>
                    <a:pt x="3059646" y="3385997"/>
                  </a:lnTo>
                  <a:lnTo>
                    <a:pt x="3059646" y="3278873"/>
                  </a:lnTo>
                  <a:lnTo>
                    <a:pt x="1245857" y="2539606"/>
                  </a:lnTo>
                  <a:lnTo>
                    <a:pt x="1205090" y="2517889"/>
                  </a:lnTo>
                  <a:lnTo>
                    <a:pt x="1170482" y="2489301"/>
                  </a:lnTo>
                  <a:lnTo>
                    <a:pt x="1142542" y="2455049"/>
                  </a:lnTo>
                  <a:lnTo>
                    <a:pt x="1121778" y="2416365"/>
                  </a:lnTo>
                  <a:lnTo>
                    <a:pt x="1108710" y="2374442"/>
                  </a:lnTo>
                  <a:lnTo>
                    <a:pt x="1103845" y="2330526"/>
                  </a:lnTo>
                  <a:lnTo>
                    <a:pt x="1107694" y="2285822"/>
                  </a:lnTo>
                  <a:lnTo>
                    <a:pt x="1118870" y="2248001"/>
                  </a:lnTo>
                  <a:lnTo>
                    <a:pt x="1391069" y="1580819"/>
                  </a:lnTo>
                  <a:lnTo>
                    <a:pt x="1937397" y="240665"/>
                  </a:lnTo>
                  <a:lnTo>
                    <a:pt x="1958911" y="200177"/>
                  </a:lnTo>
                  <a:lnTo>
                    <a:pt x="1987143" y="165887"/>
                  </a:lnTo>
                  <a:lnTo>
                    <a:pt x="2020951" y="138239"/>
                  </a:lnTo>
                  <a:lnTo>
                    <a:pt x="2059203" y="117678"/>
                  </a:lnTo>
                  <a:lnTo>
                    <a:pt x="2100757" y="104635"/>
                  </a:lnTo>
                  <a:lnTo>
                    <a:pt x="2144484" y="99542"/>
                  </a:lnTo>
                  <a:lnTo>
                    <a:pt x="2167636" y="100076"/>
                  </a:lnTo>
                  <a:lnTo>
                    <a:pt x="2213889" y="108292"/>
                  </a:lnTo>
                  <a:lnTo>
                    <a:pt x="3059646" y="451015"/>
                  </a:lnTo>
                  <a:lnTo>
                    <a:pt x="3059646" y="344512"/>
                  </a:lnTo>
                  <a:close/>
                </a:path>
              </a:pathLst>
            </a:custGeom>
            <a:solidFill>
              <a:srgbClr val="202029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4A3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23573"/>
            <a:ext cx="6649349" cy="80634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99796" y="2287509"/>
            <a:ext cx="5204460" cy="197231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 marR="5080">
              <a:lnSpc>
                <a:spcPts val="7650"/>
              </a:lnSpc>
              <a:spcBef>
                <a:spcPts val="229"/>
              </a:spcBef>
            </a:pPr>
            <a:r>
              <a:rPr dirty="0" sz="6400" spc="-555">
                <a:solidFill>
                  <a:srgbClr val="ECE6E2"/>
                </a:solidFill>
                <a:latin typeface="Lucida Sans Unicode"/>
                <a:cs typeface="Lucida Sans Unicode"/>
              </a:rPr>
              <a:t>WORK </a:t>
            </a:r>
            <a:r>
              <a:rPr dirty="0" sz="6400" spc="-550">
                <a:solidFill>
                  <a:srgbClr val="ECE6E2"/>
                </a:solidFill>
                <a:latin typeface="Lucida Sans Unicode"/>
                <a:cs typeface="Lucida Sans Unicode"/>
              </a:rPr>
              <a:t> </a:t>
            </a:r>
            <a:r>
              <a:rPr dirty="0" sz="6400" spc="-254">
                <a:solidFill>
                  <a:srgbClr val="ECE6E2"/>
                </a:solidFill>
                <a:latin typeface="Lucida Sans Unicode"/>
                <a:cs typeface="Lucida Sans Unicode"/>
              </a:rPr>
              <a:t>DISTRIBUTION</a:t>
            </a:r>
            <a:endParaRPr sz="64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34165" y="9714043"/>
            <a:ext cx="1294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70">
                <a:solidFill>
                  <a:srgbClr val="202029"/>
                </a:solidFill>
                <a:latin typeface="Verdana"/>
                <a:cs typeface="Verdana"/>
              </a:rPr>
              <a:t>AA</a:t>
            </a:r>
            <a:r>
              <a:rPr dirty="0" sz="1800" spc="-310">
                <a:solidFill>
                  <a:srgbClr val="202029"/>
                </a:solidFill>
                <a:latin typeface="Verdana"/>
                <a:cs typeface="Verdana"/>
              </a:rPr>
              <a:t>I</a:t>
            </a:r>
            <a:r>
              <a:rPr dirty="0" sz="1800" spc="145">
                <a:solidFill>
                  <a:srgbClr val="202029"/>
                </a:solidFill>
                <a:latin typeface="Verdana"/>
                <a:cs typeface="Verdana"/>
              </a:rPr>
              <a:t> </a:t>
            </a:r>
            <a:r>
              <a:rPr dirty="0" sz="1800" spc="-450">
                <a:solidFill>
                  <a:srgbClr val="202029"/>
                </a:solidFill>
                <a:latin typeface="Verdana"/>
                <a:cs typeface="Verdana"/>
              </a:rPr>
              <a:t>|</a:t>
            </a:r>
            <a:r>
              <a:rPr dirty="0" sz="1800" spc="145">
                <a:solidFill>
                  <a:srgbClr val="202029"/>
                </a:solidFill>
                <a:latin typeface="Verdana"/>
                <a:cs typeface="Verdana"/>
              </a:rPr>
              <a:t> </a:t>
            </a:r>
            <a:r>
              <a:rPr dirty="0" sz="1800" spc="125">
                <a:solidFill>
                  <a:srgbClr val="202029"/>
                </a:solidFill>
                <a:latin typeface="Verdana"/>
                <a:cs typeface="Verdana"/>
              </a:rPr>
              <a:t>P</a:t>
            </a:r>
            <a:r>
              <a:rPr dirty="0" sz="1800" spc="60">
                <a:solidFill>
                  <a:srgbClr val="202029"/>
                </a:solidFill>
                <a:latin typeface="Verdana"/>
                <a:cs typeface="Verdana"/>
              </a:rPr>
              <a:t>r</a:t>
            </a:r>
            <a:r>
              <a:rPr dirty="0" sz="1800" spc="-25">
                <a:solidFill>
                  <a:srgbClr val="202029"/>
                </a:solidFill>
                <a:latin typeface="Verdana"/>
                <a:cs typeface="Verdana"/>
              </a:rPr>
              <a:t>o</a:t>
            </a:r>
            <a:r>
              <a:rPr dirty="0" sz="1800" spc="145">
                <a:solidFill>
                  <a:srgbClr val="202029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202029"/>
                </a:solidFill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21973"/>
            <a:ext cx="5525161" cy="356502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04128" y="1"/>
            <a:ext cx="5883870" cy="616981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131300" y="1646592"/>
            <a:ext cx="5459730" cy="23552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5" b="0">
                <a:solidFill>
                  <a:srgbClr val="202029"/>
                </a:solidFill>
                <a:latin typeface="SimSun"/>
                <a:cs typeface="SimSun"/>
              </a:rPr>
              <a:t>康維</a:t>
            </a:r>
            <a:r>
              <a:rPr dirty="0" b="0">
                <a:solidFill>
                  <a:srgbClr val="202029"/>
                </a:solidFill>
                <a:latin typeface="SimSun"/>
                <a:cs typeface="SimSun"/>
              </a:rPr>
              <a:t>成</a:t>
            </a:r>
            <a:r>
              <a:rPr dirty="0" spc="-1030" b="0">
                <a:solidFill>
                  <a:srgbClr val="202029"/>
                </a:solidFill>
                <a:latin typeface="SimSun"/>
                <a:cs typeface="SimSun"/>
              </a:rPr>
              <a:t> </a:t>
            </a:r>
            <a:r>
              <a:rPr dirty="0" spc="-120" b="0">
                <a:solidFill>
                  <a:srgbClr val="202029"/>
                </a:solidFill>
                <a:latin typeface="Verdana"/>
                <a:cs typeface="Verdana"/>
              </a:rPr>
              <a:t>0</a:t>
            </a:r>
            <a:r>
              <a:rPr dirty="0" spc="-1565" b="0">
                <a:solidFill>
                  <a:srgbClr val="202029"/>
                </a:solidFill>
                <a:latin typeface="Verdana"/>
                <a:cs typeface="Verdana"/>
              </a:rPr>
              <a:t>1</a:t>
            </a:r>
            <a:r>
              <a:rPr dirty="0" spc="-120" b="0">
                <a:solidFill>
                  <a:srgbClr val="202029"/>
                </a:solidFill>
                <a:latin typeface="Verdana"/>
                <a:cs typeface="Verdana"/>
              </a:rPr>
              <a:t>0</a:t>
            </a:r>
            <a:r>
              <a:rPr dirty="0" spc="-375" b="0">
                <a:solidFill>
                  <a:srgbClr val="202029"/>
                </a:solidFill>
                <a:latin typeface="Verdana"/>
                <a:cs typeface="Verdana"/>
              </a:rPr>
              <a:t>5</a:t>
            </a:r>
            <a:r>
              <a:rPr dirty="0" spc="-545" b="0">
                <a:solidFill>
                  <a:srgbClr val="202029"/>
                </a:solidFill>
                <a:latin typeface="Verdana"/>
                <a:cs typeface="Verdana"/>
              </a:rPr>
              <a:t>7</a:t>
            </a:r>
            <a:r>
              <a:rPr dirty="0" spc="-120" b="0">
                <a:solidFill>
                  <a:srgbClr val="202029"/>
                </a:solidFill>
                <a:latin typeface="Verdana"/>
                <a:cs typeface="Verdana"/>
              </a:rPr>
              <a:t>0</a:t>
            </a:r>
            <a:r>
              <a:rPr dirty="0" spc="-375" b="0">
                <a:solidFill>
                  <a:srgbClr val="202029"/>
                </a:solidFill>
                <a:latin typeface="Verdana"/>
                <a:cs typeface="Verdana"/>
              </a:rPr>
              <a:t>5</a:t>
            </a:r>
            <a:r>
              <a:rPr dirty="0" spc="-459" b="0">
                <a:solidFill>
                  <a:srgbClr val="202029"/>
                </a:solidFill>
                <a:latin typeface="Verdana"/>
                <a:cs typeface="Verdana"/>
              </a:rPr>
              <a:t>9</a:t>
            </a:r>
          </a:p>
          <a:p>
            <a:pPr marL="12700" marR="2226945">
              <a:lnSpc>
                <a:spcPct val="134800"/>
              </a:lnSpc>
              <a:spcBef>
                <a:spcPts val="1390"/>
              </a:spcBef>
            </a:pPr>
            <a:r>
              <a:rPr dirty="0" sz="3200" spc="35" b="0">
                <a:solidFill>
                  <a:srgbClr val="202029"/>
                </a:solidFill>
                <a:latin typeface="Verdana"/>
                <a:cs typeface="Verdana"/>
              </a:rPr>
              <a:t>Main</a:t>
            </a:r>
            <a:r>
              <a:rPr dirty="0" sz="3200" spc="105" b="0">
                <a:solidFill>
                  <a:srgbClr val="202029"/>
                </a:solidFill>
                <a:latin typeface="Verdana"/>
                <a:cs typeface="Verdana"/>
              </a:rPr>
              <a:t> </a:t>
            </a:r>
            <a:r>
              <a:rPr dirty="0" sz="3200" spc="85" b="0">
                <a:solidFill>
                  <a:srgbClr val="202029"/>
                </a:solidFill>
                <a:latin typeface="Verdana"/>
                <a:cs typeface="Verdana"/>
              </a:rPr>
              <a:t>Program </a:t>
            </a:r>
            <a:r>
              <a:rPr dirty="0" sz="3200" spc="90" b="0">
                <a:solidFill>
                  <a:srgbClr val="202029"/>
                </a:solidFill>
                <a:latin typeface="Verdana"/>
                <a:cs typeface="Verdana"/>
              </a:rPr>
              <a:t> </a:t>
            </a:r>
            <a:r>
              <a:rPr dirty="0" sz="3200" spc="-210" b="0">
                <a:solidFill>
                  <a:srgbClr val="202029"/>
                </a:solidFill>
                <a:latin typeface="Verdana"/>
                <a:cs typeface="Verdana"/>
              </a:rPr>
              <a:t>UI</a:t>
            </a:r>
            <a:r>
              <a:rPr dirty="0" sz="3200" spc="60" b="0">
                <a:solidFill>
                  <a:srgbClr val="202029"/>
                </a:solidFill>
                <a:latin typeface="Verdana"/>
                <a:cs typeface="Verdana"/>
              </a:rPr>
              <a:t> </a:t>
            </a:r>
            <a:r>
              <a:rPr dirty="0" sz="3200" spc="35" b="0">
                <a:solidFill>
                  <a:srgbClr val="202029"/>
                </a:solidFill>
                <a:latin typeface="Verdana"/>
                <a:cs typeface="Verdana"/>
              </a:rPr>
              <a:t>Construction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31300" y="5094639"/>
            <a:ext cx="5434965" cy="2366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105">
                <a:solidFill>
                  <a:srgbClr val="202029"/>
                </a:solidFill>
                <a:latin typeface="SimSun"/>
                <a:cs typeface="SimSun"/>
              </a:rPr>
              <a:t>蔡</a:t>
            </a:r>
            <a:r>
              <a:rPr dirty="0" sz="5500" spc="105">
                <a:solidFill>
                  <a:srgbClr val="202029"/>
                </a:solidFill>
                <a:latin typeface="Microsoft YaHei"/>
                <a:cs typeface="Microsoft YaHei"/>
              </a:rPr>
              <a:t>⾦</a:t>
            </a:r>
            <a:r>
              <a:rPr dirty="0" sz="5500">
                <a:solidFill>
                  <a:srgbClr val="202029"/>
                </a:solidFill>
                <a:latin typeface="SimSun"/>
                <a:cs typeface="SimSun"/>
              </a:rPr>
              <a:t>保</a:t>
            </a:r>
            <a:r>
              <a:rPr dirty="0" sz="5500" spc="-1030">
                <a:solidFill>
                  <a:srgbClr val="202029"/>
                </a:solidFill>
                <a:latin typeface="SimSun"/>
                <a:cs typeface="SimSun"/>
              </a:rPr>
              <a:t> </a:t>
            </a:r>
            <a:r>
              <a:rPr dirty="0" sz="5500" spc="-120">
                <a:solidFill>
                  <a:srgbClr val="202029"/>
                </a:solidFill>
                <a:latin typeface="Verdana"/>
                <a:cs typeface="Verdana"/>
              </a:rPr>
              <a:t>0</a:t>
            </a:r>
            <a:r>
              <a:rPr dirty="0" sz="5500" spc="-1565">
                <a:solidFill>
                  <a:srgbClr val="202029"/>
                </a:solidFill>
                <a:latin typeface="Verdana"/>
                <a:cs typeface="Verdana"/>
              </a:rPr>
              <a:t>1</a:t>
            </a:r>
            <a:r>
              <a:rPr dirty="0" sz="5500" spc="-120">
                <a:solidFill>
                  <a:srgbClr val="202029"/>
                </a:solidFill>
                <a:latin typeface="Verdana"/>
                <a:cs typeface="Verdana"/>
              </a:rPr>
              <a:t>0</a:t>
            </a:r>
            <a:r>
              <a:rPr dirty="0" sz="5500" spc="-375">
                <a:solidFill>
                  <a:srgbClr val="202029"/>
                </a:solidFill>
                <a:latin typeface="Verdana"/>
                <a:cs typeface="Verdana"/>
              </a:rPr>
              <a:t>5</a:t>
            </a:r>
            <a:r>
              <a:rPr dirty="0" sz="5500" spc="-545">
                <a:solidFill>
                  <a:srgbClr val="202029"/>
                </a:solidFill>
                <a:latin typeface="Verdana"/>
                <a:cs typeface="Verdana"/>
              </a:rPr>
              <a:t>7</a:t>
            </a:r>
            <a:r>
              <a:rPr dirty="0" sz="5500" spc="-120">
                <a:solidFill>
                  <a:srgbClr val="202029"/>
                </a:solidFill>
                <a:latin typeface="Verdana"/>
                <a:cs typeface="Verdana"/>
              </a:rPr>
              <a:t>0</a:t>
            </a:r>
            <a:r>
              <a:rPr dirty="0" sz="5500" spc="-375">
                <a:solidFill>
                  <a:srgbClr val="202029"/>
                </a:solidFill>
                <a:latin typeface="Verdana"/>
                <a:cs typeface="Verdana"/>
              </a:rPr>
              <a:t>5</a:t>
            </a:r>
            <a:r>
              <a:rPr dirty="0" sz="5500" spc="-650">
                <a:solidFill>
                  <a:srgbClr val="202029"/>
                </a:solidFill>
                <a:latin typeface="Verdana"/>
                <a:cs typeface="Verdana"/>
              </a:rPr>
              <a:t>7</a:t>
            </a:r>
            <a:endParaRPr sz="5500">
              <a:latin typeface="Verdana"/>
              <a:cs typeface="Verdana"/>
            </a:endParaRPr>
          </a:p>
          <a:p>
            <a:pPr marL="12700" marR="2202815">
              <a:lnSpc>
                <a:spcPct val="134800"/>
              </a:lnSpc>
              <a:spcBef>
                <a:spcPts val="1470"/>
              </a:spcBef>
            </a:pPr>
            <a:r>
              <a:rPr dirty="0" sz="3200" spc="35">
                <a:solidFill>
                  <a:srgbClr val="202029"/>
                </a:solidFill>
                <a:latin typeface="Verdana"/>
                <a:cs typeface="Verdana"/>
              </a:rPr>
              <a:t>Main</a:t>
            </a:r>
            <a:r>
              <a:rPr dirty="0" sz="3200" spc="105">
                <a:solidFill>
                  <a:srgbClr val="202029"/>
                </a:solidFill>
                <a:latin typeface="Verdana"/>
                <a:cs typeface="Verdana"/>
              </a:rPr>
              <a:t> </a:t>
            </a:r>
            <a:r>
              <a:rPr dirty="0" sz="3200" spc="85">
                <a:solidFill>
                  <a:srgbClr val="202029"/>
                </a:solidFill>
                <a:latin typeface="Verdana"/>
                <a:cs typeface="Verdana"/>
              </a:rPr>
              <a:t>Program </a:t>
            </a:r>
            <a:r>
              <a:rPr dirty="0" sz="3200" spc="90">
                <a:solidFill>
                  <a:srgbClr val="202029"/>
                </a:solidFill>
                <a:latin typeface="Verdana"/>
                <a:cs typeface="Verdana"/>
              </a:rPr>
              <a:t> </a:t>
            </a:r>
            <a:r>
              <a:rPr dirty="0" sz="3200" spc="-210">
                <a:solidFill>
                  <a:srgbClr val="202029"/>
                </a:solidFill>
                <a:latin typeface="Verdana"/>
                <a:cs typeface="Verdana"/>
              </a:rPr>
              <a:t>UI</a:t>
            </a:r>
            <a:r>
              <a:rPr dirty="0" sz="3200" spc="60">
                <a:solidFill>
                  <a:srgbClr val="202029"/>
                </a:solidFill>
                <a:latin typeface="Verdana"/>
                <a:cs typeface="Verdana"/>
              </a:rPr>
              <a:t> </a:t>
            </a:r>
            <a:r>
              <a:rPr dirty="0" sz="3200" spc="35">
                <a:solidFill>
                  <a:srgbClr val="202029"/>
                </a:solidFill>
                <a:latin typeface="Verdana"/>
                <a:cs typeface="Verdana"/>
              </a:rPr>
              <a:t>Construction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11091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445619" y="4210413"/>
            <a:ext cx="3505835" cy="952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050" spc="-380">
                <a:solidFill>
                  <a:srgbClr val="FF4A3B"/>
                </a:solidFill>
                <a:latin typeface="Lucida Sans Unicode"/>
                <a:cs typeface="Lucida Sans Unicode"/>
              </a:rPr>
              <a:t>SCHEDULE</a:t>
            </a:r>
            <a:endParaRPr sz="60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655117" y="756539"/>
            <a:ext cx="20961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250" b="0">
                <a:solidFill>
                  <a:srgbClr val="FF4A3B"/>
                </a:solidFill>
                <a:latin typeface="Verdana"/>
                <a:cs typeface="Verdana"/>
              </a:rPr>
              <a:t>A</a:t>
            </a:r>
            <a:r>
              <a:rPr dirty="0" sz="3000" spc="335" b="0">
                <a:solidFill>
                  <a:srgbClr val="FF4A3B"/>
                </a:solidFill>
                <a:latin typeface="Verdana"/>
                <a:cs typeface="Verdana"/>
              </a:rPr>
              <a:t>P</a:t>
            </a:r>
            <a:r>
              <a:rPr dirty="0" sz="3000" spc="280" b="0">
                <a:solidFill>
                  <a:srgbClr val="FF4A3B"/>
                </a:solidFill>
                <a:latin typeface="Verdana"/>
                <a:cs typeface="Verdana"/>
              </a:rPr>
              <a:t>R</a:t>
            </a:r>
            <a:r>
              <a:rPr dirty="0" sz="3000" spc="-155" b="0">
                <a:solidFill>
                  <a:srgbClr val="FF4A3B"/>
                </a:solidFill>
                <a:latin typeface="Verdana"/>
                <a:cs typeface="Verdana"/>
              </a:rPr>
              <a:t>I</a:t>
            </a:r>
            <a:r>
              <a:rPr dirty="0" sz="3000" spc="-75" b="0">
                <a:solidFill>
                  <a:srgbClr val="FF4A3B"/>
                </a:solidFill>
                <a:latin typeface="Verdana"/>
                <a:cs typeface="Verdana"/>
              </a:rPr>
              <a:t>L</a:t>
            </a:r>
            <a:r>
              <a:rPr dirty="0" sz="3000" spc="490" b="0">
                <a:solidFill>
                  <a:srgbClr val="FF4A3B"/>
                </a:solidFill>
                <a:latin typeface="Verdana"/>
                <a:cs typeface="Verdana"/>
              </a:rPr>
              <a:t> </a:t>
            </a:r>
            <a:r>
              <a:rPr dirty="0" sz="3000" spc="-910" b="0">
                <a:solidFill>
                  <a:srgbClr val="FF4A3B"/>
                </a:solidFill>
                <a:latin typeface="Verdana"/>
                <a:cs typeface="Verdana"/>
              </a:rPr>
              <a:t>1</a:t>
            </a:r>
            <a:r>
              <a:rPr dirty="0" sz="3000" spc="-695" b="0">
                <a:solidFill>
                  <a:srgbClr val="FF4A3B"/>
                </a:solidFill>
                <a:latin typeface="Verdana"/>
                <a:cs typeface="Verdana"/>
              </a:rPr>
              <a:t> </a:t>
            </a:r>
            <a:r>
              <a:rPr dirty="0" sz="3000" spc="-5" b="0">
                <a:solidFill>
                  <a:srgbClr val="FF4A3B"/>
                </a:solidFill>
                <a:latin typeface="Verdana"/>
                <a:cs typeface="Verdana"/>
              </a:rPr>
              <a:t>S</a:t>
            </a:r>
            <a:r>
              <a:rPr dirty="0" sz="3000" spc="-40" b="0">
                <a:solidFill>
                  <a:srgbClr val="FF4A3B"/>
                </a:solidFill>
                <a:latin typeface="Verdana"/>
                <a:cs typeface="Verdana"/>
              </a:rPr>
              <a:t>T</a:t>
            </a:r>
            <a:endParaRPr sz="30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307798" y="0"/>
            <a:ext cx="403860" cy="10287000"/>
            <a:chOff x="8307798" y="0"/>
            <a:chExt cx="403860" cy="10287000"/>
          </a:xfrm>
        </p:grpSpPr>
        <p:sp>
          <p:nvSpPr>
            <p:cNvPr id="6" name="object 6"/>
            <p:cNvSpPr/>
            <p:nvPr/>
          </p:nvSpPr>
          <p:spPr>
            <a:xfrm>
              <a:off x="8476793" y="0"/>
              <a:ext cx="66675" cy="10287000"/>
            </a:xfrm>
            <a:custGeom>
              <a:avLst/>
              <a:gdLst/>
              <a:ahLst/>
              <a:cxnLst/>
              <a:rect l="l" t="t" r="r" b="b"/>
              <a:pathLst>
                <a:path w="66675" h="10287000">
                  <a:moveTo>
                    <a:pt x="0" y="0"/>
                  </a:moveTo>
                  <a:lnTo>
                    <a:pt x="66674" y="0"/>
                  </a:lnTo>
                  <a:lnTo>
                    <a:pt x="66674" y="10286999"/>
                  </a:lnTo>
                  <a:lnTo>
                    <a:pt x="0" y="10286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6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307793" y="1083715"/>
              <a:ext cx="403860" cy="8196580"/>
            </a:xfrm>
            <a:custGeom>
              <a:avLst/>
              <a:gdLst/>
              <a:ahLst/>
              <a:cxnLst/>
              <a:rect l="l" t="t" r="r" b="b"/>
              <a:pathLst>
                <a:path w="403859" h="8196580">
                  <a:moveTo>
                    <a:pt x="403250" y="7994459"/>
                  </a:moveTo>
                  <a:lnTo>
                    <a:pt x="397929" y="7948219"/>
                  </a:lnTo>
                  <a:lnTo>
                    <a:pt x="382752" y="7905788"/>
                  </a:lnTo>
                  <a:lnTo>
                    <a:pt x="358952" y="7868348"/>
                  </a:lnTo>
                  <a:lnTo>
                    <a:pt x="327736" y="7837119"/>
                  </a:lnTo>
                  <a:lnTo>
                    <a:pt x="290296" y="7813319"/>
                  </a:lnTo>
                  <a:lnTo>
                    <a:pt x="247853" y="7798155"/>
                  </a:lnTo>
                  <a:lnTo>
                    <a:pt x="201625" y="7792834"/>
                  </a:lnTo>
                  <a:lnTo>
                    <a:pt x="155397" y="7798155"/>
                  </a:lnTo>
                  <a:lnTo>
                    <a:pt x="112953" y="7813319"/>
                  </a:lnTo>
                  <a:lnTo>
                    <a:pt x="75514" y="7837119"/>
                  </a:lnTo>
                  <a:lnTo>
                    <a:pt x="44297" y="7868348"/>
                  </a:lnTo>
                  <a:lnTo>
                    <a:pt x="20497" y="7905788"/>
                  </a:lnTo>
                  <a:lnTo>
                    <a:pt x="5321" y="7948219"/>
                  </a:lnTo>
                  <a:lnTo>
                    <a:pt x="0" y="7994459"/>
                  </a:lnTo>
                  <a:lnTo>
                    <a:pt x="5321" y="8040687"/>
                  </a:lnTo>
                  <a:lnTo>
                    <a:pt x="20497" y="8083118"/>
                  </a:lnTo>
                  <a:lnTo>
                    <a:pt x="44297" y="8120558"/>
                  </a:lnTo>
                  <a:lnTo>
                    <a:pt x="75514" y="8151787"/>
                  </a:lnTo>
                  <a:lnTo>
                    <a:pt x="112953" y="8175587"/>
                  </a:lnTo>
                  <a:lnTo>
                    <a:pt x="155397" y="8190751"/>
                  </a:lnTo>
                  <a:lnTo>
                    <a:pt x="201625" y="8196085"/>
                  </a:lnTo>
                  <a:lnTo>
                    <a:pt x="247853" y="8190751"/>
                  </a:lnTo>
                  <a:lnTo>
                    <a:pt x="290296" y="8175587"/>
                  </a:lnTo>
                  <a:lnTo>
                    <a:pt x="327736" y="8151787"/>
                  </a:lnTo>
                  <a:lnTo>
                    <a:pt x="358952" y="8120558"/>
                  </a:lnTo>
                  <a:lnTo>
                    <a:pt x="382752" y="8083118"/>
                  </a:lnTo>
                  <a:lnTo>
                    <a:pt x="397929" y="8040687"/>
                  </a:lnTo>
                  <a:lnTo>
                    <a:pt x="403250" y="7994459"/>
                  </a:lnTo>
                  <a:close/>
                </a:path>
                <a:path w="403859" h="8196580">
                  <a:moveTo>
                    <a:pt x="403250" y="6040615"/>
                  </a:moveTo>
                  <a:lnTo>
                    <a:pt x="397929" y="5994387"/>
                  </a:lnTo>
                  <a:lnTo>
                    <a:pt x="382752" y="5951944"/>
                  </a:lnTo>
                  <a:lnTo>
                    <a:pt x="358952" y="5914504"/>
                  </a:lnTo>
                  <a:lnTo>
                    <a:pt x="327736" y="5883287"/>
                  </a:lnTo>
                  <a:lnTo>
                    <a:pt x="290296" y="5859488"/>
                  </a:lnTo>
                  <a:lnTo>
                    <a:pt x="247853" y="5844311"/>
                  </a:lnTo>
                  <a:lnTo>
                    <a:pt x="201625" y="5838990"/>
                  </a:lnTo>
                  <a:lnTo>
                    <a:pt x="155397" y="5844311"/>
                  </a:lnTo>
                  <a:lnTo>
                    <a:pt x="112953" y="5859488"/>
                  </a:lnTo>
                  <a:lnTo>
                    <a:pt x="75514" y="5883287"/>
                  </a:lnTo>
                  <a:lnTo>
                    <a:pt x="44297" y="5914504"/>
                  </a:lnTo>
                  <a:lnTo>
                    <a:pt x="20497" y="5951944"/>
                  </a:lnTo>
                  <a:lnTo>
                    <a:pt x="5321" y="5994387"/>
                  </a:lnTo>
                  <a:lnTo>
                    <a:pt x="0" y="6040615"/>
                  </a:lnTo>
                  <a:lnTo>
                    <a:pt x="5321" y="6086843"/>
                  </a:lnTo>
                  <a:lnTo>
                    <a:pt x="20497" y="6129286"/>
                  </a:lnTo>
                  <a:lnTo>
                    <a:pt x="44297" y="6166726"/>
                  </a:lnTo>
                  <a:lnTo>
                    <a:pt x="75514" y="6197943"/>
                  </a:lnTo>
                  <a:lnTo>
                    <a:pt x="112953" y="6221742"/>
                  </a:lnTo>
                  <a:lnTo>
                    <a:pt x="155397" y="6236919"/>
                  </a:lnTo>
                  <a:lnTo>
                    <a:pt x="201625" y="6242240"/>
                  </a:lnTo>
                  <a:lnTo>
                    <a:pt x="247853" y="6236919"/>
                  </a:lnTo>
                  <a:lnTo>
                    <a:pt x="290296" y="6221742"/>
                  </a:lnTo>
                  <a:lnTo>
                    <a:pt x="327736" y="6197943"/>
                  </a:lnTo>
                  <a:lnTo>
                    <a:pt x="358952" y="6166726"/>
                  </a:lnTo>
                  <a:lnTo>
                    <a:pt x="382752" y="6129286"/>
                  </a:lnTo>
                  <a:lnTo>
                    <a:pt x="397929" y="6086843"/>
                  </a:lnTo>
                  <a:lnTo>
                    <a:pt x="403250" y="6040615"/>
                  </a:lnTo>
                  <a:close/>
                </a:path>
                <a:path w="403859" h="8196580">
                  <a:moveTo>
                    <a:pt x="403250" y="4059796"/>
                  </a:moveTo>
                  <a:lnTo>
                    <a:pt x="397929" y="4013555"/>
                  </a:lnTo>
                  <a:lnTo>
                    <a:pt x="382752" y="3971125"/>
                  </a:lnTo>
                  <a:lnTo>
                    <a:pt x="358952" y="3933685"/>
                  </a:lnTo>
                  <a:lnTo>
                    <a:pt x="327736" y="3902456"/>
                  </a:lnTo>
                  <a:lnTo>
                    <a:pt x="290296" y="3878656"/>
                  </a:lnTo>
                  <a:lnTo>
                    <a:pt x="247853" y="3863492"/>
                  </a:lnTo>
                  <a:lnTo>
                    <a:pt x="201625" y="3858158"/>
                  </a:lnTo>
                  <a:lnTo>
                    <a:pt x="155397" y="3863492"/>
                  </a:lnTo>
                  <a:lnTo>
                    <a:pt x="112953" y="3878656"/>
                  </a:lnTo>
                  <a:lnTo>
                    <a:pt x="75514" y="3902456"/>
                  </a:lnTo>
                  <a:lnTo>
                    <a:pt x="44297" y="3933685"/>
                  </a:lnTo>
                  <a:lnTo>
                    <a:pt x="20497" y="3971125"/>
                  </a:lnTo>
                  <a:lnTo>
                    <a:pt x="5321" y="4013555"/>
                  </a:lnTo>
                  <a:lnTo>
                    <a:pt x="0" y="4059796"/>
                  </a:lnTo>
                  <a:lnTo>
                    <a:pt x="5321" y="4106024"/>
                  </a:lnTo>
                  <a:lnTo>
                    <a:pt x="20497" y="4148455"/>
                  </a:lnTo>
                  <a:lnTo>
                    <a:pt x="44297" y="4185894"/>
                  </a:lnTo>
                  <a:lnTo>
                    <a:pt x="75514" y="4217124"/>
                  </a:lnTo>
                  <a:lnTo>
                    <a:pt x="112953" y="4240923"/>
                  </a:lnTo>
                  <a:lnTo>
                    <a:pt x="155397" y="4256087"/>
                  </a:lnTo>
                  <a:lnTo>
                    <a:pt x="201625" y="4261421"/>
                  </a:lnTo>
                  <a:lnTo>
                    <a:pt x="247853" y="4256087"/>
                  </a:lnTo>
                  <a:lnTo>
                    <a:pt x="290296" y="4240923"/>
                  </a:lnTo>
                  <a:lnTo>
                    <a:pt x="327736" y="4217124"/>
                  </a:lnTo>
                  <a:lnTo>
                    <a:pt x="358952" y="4185894"/>
                  </a:lnTo>
                  <a:lnTo>
                    <a:pt x="382752" y="4148455"/>
                  </a:lnTo>
                  <a:lnTo>
                    <a:pt x="397929" y="4106024"/>
                  </a:lnTo>
                  <a:lnTo>
                    <a:pt x="403250" y="4059796"/>
                  </a:lnTo>
                  <a:close/>
                </a:path>
                <a:path w="403859" h="8196580">
                  <a:moveTo>
                    <a:pt x="403250" y="2192591"/>
                  </a:moveTo>
                  <a:lnTo>
                    <a:pt x="397929" y="2146363"/>
                  </a:lnTo>
                  <a:lnTo>
                    <a:pt x="382752" y="2103920"/>
                  </a:lnTo>
                  <a:lnTo>
                    <a:pt x="358952" y="2066480"/>
                  </a:lnTo>
                  <a:lnTo>
                    <a:pt x="327736" y="2035263"/>
                  </a:lnTo>
                  <a:lnTo>
                    <a:pt x="290296" y="2011451"/>
                  </a:lnTo>
                  <a:lnTo>
                    <a:pt x="247853" y="1996287"/>
                  </a:lnTo>
                  <a:lnTo>
                    <a:pt x="201625" y="1990966"/>
                  </a:lnTo>
                  <a:lnTo>
                    <a:pt x="155397" y="1996287"/>
                  </a:lnTo>
                  <a:lnTo>
                    <a:pt x="112953" y="2011451"/>
                  </a:lnTo>
                  <a:lnTo>
                    <a:pt x="75514" y="2035263"/>
                  </a:lnTo>
                  <a:lnTo>
                    <a:pt x="44297" y="2066480"/>
                  </a:lnTo>
                  <a:lnTo>
                    <a:pt x="20497" y="2103920"/>
                  </a:lnTo>
                  <a:lnTo>
                    <a:pt x="5321" y="2146363"/>
                  </a:lnTo>
                  <a:lnTo>
                    <a:pt x="0" y="2192591"/>
                  </a:lnTo>
                  <a:lnTo>
                    <a:pt x="5321" y="2238819"/>
                  </a:lnTo>
                  <a:lnTo>
                    <a:pt x="20497" y="2281263"/>
                  </a:lnTo>
                  <a:lnTo>
                    <a:pt x="44297" y="2318702"/>
                  </a:lnTo>
                  <a:lnTo>
                    <a:pt x="75514" y="2349919"/>
                  </a:lnTo>
                  <a:lnTo>
                    <a:pt x="112953" y="2373719"/>
                  </a:lnTo>
                  <a:lnTo>
                    <a:pt x="155397" y="2388895"/>
                  </a:lnTo>
                  <a:lnTo>
                    <a:pt x="201625" y="2394216"/>
                  </a:lnTo>
                  <a:lnTo>
                    <a:pt x="247853" y="2388895"/>
                  </a:lnTo>
                  <a:lnTo>
                    <a:pt x="290296" y="2373719"/>
                  </a:lnTo>
                  <a:lnTo>
                    <a:pt x="327736" y="2349919"/>
                  </a:lnTo>
                  <a:lnTo>
                    <a:pt x="358952" y="2318702"/>
                  </a:lnTo>
                  <a:lnTo>
                    <a:pt x="382752" y="2281263"/>
                  </a:lnTo>
                  <a:lnTo>
                    <a:pt x="397929" y="2238819"/>
                  </a:lnTo>
                  <a:lnTo>
                    <a:pt x="403250" y="2192591"/>
                  </a:lnTo>
                  <a:close/>
                </a:path>
                <a:path w="403859" h="8196580">
                  <a:moveTo>
                    <a:pt x="403250" y="201625"/>
                  </a:moveTo>
                  <a:lnTo>
                    <a:pt x="397929" y="155397"/>
                  </a:lnTo>
                  <a:lnTo>
                    <a:pt x="382752" y="112953"/>
                  </a:lnTo>
                  <a:lnTo>
                    <a:pt x="358952" y="75526"/>
                  </a:lnTo>
                  <a:lnTo>
                    <a:pt x="327736" y="44297"/>
                  </a:lnTo>
                  <a:lnTo>
                    <a:pt x="290296" y="20497"/>
                  </a:lnTo>
                  <a:lnTo>
                    <a:pt x="247853" y="5334"/>
                  </a:lnTo>
                  <a:lnTo>
                    <a:pt x="201625" y="0"/>
                  </a:lnTo>
                  <a:lnTo>
                    <a:pt x="155397" y="5334"/>
                  </a:lnTo>
                  <a:lnTo>
                    <a:pt x="112953" y="20497"/>
                  </a:lnTo>
                  <a:lnTo>
                    <a:pt x="75514" y="44297"/>
                  </a:lnTo>
                  <a:lnTo>
                    <a:pt x="44297" y="75526"/>
                  </a:lnTo>
                  <a:lnTo>
                    <a:pt x="20497" y="112953"/>
                  </a:lnTo>
                  <a:lnTo>
                    <a:pt x="5321" y="155397"/>
                  </a:lnTo>
                  <a:lnTo>
                    <a:pt x="0" y="201625"/>
                  </a:lnTo>
                  <a:lnTo>
                    <a:pt x="5321" y="247865"/>
                  </a:lnTo>
                  <a:lnTo>
                    <a:pt x="20497" y="290296"/>
                  </a:lnTo>
                  <a:lnTo>
                    <a:pt x="44297" y="327736"/>
                  </a:lnTo>
                  <a:lnTo>
                    <a:pt x="75514" y="358965"/>
                  </a:lnTo>
                  <a:lnTo>
                    <a:pt x="112953" y="382765"/>
                  </a:lnTo>
                  <a:lnTo>
                    <a:pt x="155397" y="397929"/>
                  </a:lnTo>
                  <a:lnTo>
                    <a:pt x="201625" y="403250"/>
                  </a:lnTo>
                  <a:lnTo>
                    <a:pt x="247853" y="397929"/>
                  </a:lnTo>
                  <a:lnTo>
                    <a:pt x="290296" y="382765"/>
                  </a:lnTo>
                  <a:lnTo>
                    <a:pt x="327736" y="358965"/>
                  </a:lnTo>
                  <a:lnTo>
                    <a:pt x="358952" y="327736"/>
                  </a:lnTo>
                  <a:lnTo>
                    <a:pt x="382752" y="290296"/>
                  </a:lnTo>
                  <a:lnTo>
                    <a:pt x="397929" y="247865"/>
                  </a:lnTo>
                  <a:lnTo>
                    <a:pt x="403250" y="201625"/>
                  </a:lnTo>
                  <a:close/>
                </a:path>
              </a:pathLst>
            </a:custGeom>
            <a:solidFill>
              <a:srgbClr val="FF4A3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9655117" y="1401265"/>
            <a:ext cx="3321685" cy="2382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">
                <a:solidFill>
                  <a:srgbClr val="ECE6E2"/>
                </a:solidFill>
                <a:latin typeface="Verdana"/>
                <a:cs typeface="Verdana"/>
              </a:rPr>
              <a:t>Idea</a:t>
            </a:r>
            <a:r>
              <a:rPr dirty="0" sz="2400" spc="5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400" spc="30">
                <a:solidFill>
                  <a:srgbClr val="ECE6E2"/>
                </a:solidFill>
                <a:latin typeface="Verdana"/>
                <a:cs typeface="Verdana"/>
              </a:rPr>
              <a:t>Brainstorming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3000" spc="250">
                <a:solidFill>
                  <a:srgbClr val="FF4A3B"/>
                </a:solidFill>
                <a:latin typeface="Verdana"/>
                <a:cs typeface="Verdana"/>
              </a:rPr>
              <a:t>A</a:t>
            </a:r>
            <a:r>
              <a:rPr dirty="0" sz="3000" spc="335">
                <a:solidFill>
                  <a:srgbClr val="FF4A3B"/>
                </a:solidFill>
                <a:latin typeface="Verdana"/>
                <a:cs typeface="Verdana"/>
              </a:rPr>
              <a:t>P</a:t>
            </a:r>
            <a:r>
              <a:rPr dirty="0" sz="3000" spc="280">
                <a:solidFill>
                  <a:srgbClr val="FF4A3B"/>
                </a:solidFill>
                <a:latin typeface="Verdana"/>
                <a:cs typeface="Verdana"/>
              </a:rPr>
              <a:t>R</a:t>
            </a:r>
            <a:r>
              <a:rPr dirty="0" sz="3000" spc="-155">
                <a:solidFill>
                  <a:srgbClr val="FF4A3B"/>
                </a:solidFill>
                <a:latin typeface="Verdana"/>
                <a:cs typeface="Verdana"/>
              </a:rPr>
              <a:t>I</a:t>
            </a:r>
            <a:r>
              <a:rPr dirty="0" sz="3000" spc="-75">
                <a:solidFill>
                  <a:srgbClr val="FF4A3B"/>
                </a:solidFill>
                <a:latin typeface="Verdana"/>
                <a:cs typeface="Verdana"/>
              </a:rPr>
              <a:t>L</a:t>
            </a:r>
            <a:r>
              <a:rPr dirty="0" sz="3000" spc="490">
                <a:solidFill>
                  <a:srgbClr val="FF4A3B"/>
                </a:solidFill>
                <a:latin typeface="Verdana"/>
                <a:cs typeface="Verdana"/>
              </a:rPr>
              <a:t> </a:t>
            </a:r>
            <a:r>
              <a:rPr dirty="0" sz="3000" spc="-550">
                <a:solidFill>
                  <a:srgbClr val="FF4A3B"/>
                </a:solidFill>
                <a:latin typeface="Verdana"/>
                <a:cs typeface="Verdana"/>
              </a:rPr>
              <a:t>1</a:t>
            </a:r>
            <a:r>
              <a:rPr dirty="0" sz="3000" spc="-125">
                <a:solidFill>
                  <a:srgbClr val="FF4A3B"/>
                </a:solidFill>
                <a:latin typeface="Verdana"/>
                <a:cs typeface="Verdana"/>
              </a:rPr>
              <a:t>0</a:t>
            </a:r>
            <a:r>
              <a:rPr dirty="0" sz="3000" spc="-695">
                <a:solidFill>
                  <a:srgbClr val="FF4A3B"/>
                </a:solidFill>
                <a:latin typeface="Verdana"/>
                <a:cs typeface="Verdana"/>
              </a:rPr>
              <a:t> </a:t>
            </a:r>
            <a:r>
              <a:rPr dirty="0" sz="3000" spc="320">
                <a:solidFill>
                  <a:srgbClr val="FF4A3B"/>
                </a:solidFill>
                <a:latin typeface="Verdana"/>
                <a:cs typeface="Verdana"/>
              </a:rPr>
              <a:t>T</a:t>
            </a:r>
            <a:r>
              <a:rPr dirty="0" sz="3000" spc="-95">
                <a:solidFill>
                  <a:srgbClr val="FF4A3B"/>
                </a:solidFill>
                <a:latin typeface="Verdana"/>
                <a:cs typeface="Verdana"/>
              </a:rPr>
              <a:t>H</a:t>
            </a: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dirty="0" sz="2400" spc="30">
                <a:solidFill>
                  <a:srgbClr val="ECE6E2"/>
                </a:solidFill>
                <a:latin typeface="Verdana"/>
                <a:cs typeface="Verdana"/>
              </a:rPr>
              <a:t>Power</a:t>
            </a:r>
            <a:r>
              <a:rPr dirty="0" sz="2400" spc="5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400" spc="20">
                <a:solidFill>
                  <a:srgbClr val="ECE6E2"/>
                </a:solidFill>
                <a:latin typeface="Verdana"/>
                <a:cs typeface="Verdana"/>
              </a:rPr>
              <a:t>Point</a:t>
            </a:r>
            <a:r>
              <a:rPr dirty="0" sz="2400" spc="5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400" spc="30">
                <a:solidFill>
                  <a:srgbClr val="ECE6E2"/>
                </a:solidFill>
                <a:latin typeface="Verdana"/>
                <a:cs typeface="Verdana"/>
              </a:rPr>
              <a:t>Creation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55117" y="4380295"/>
            <a:ext cx="4954905" cy="1270635"/>
          </a:xfrm>
          <a:prstGeom prst="rect">
            <a:avLst/>
          </a:prstGeom>
        </p:spPr>
        <p:txBody>
          <a:bodyPr wrap="square" lIns="0" tIns="2470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45"/>
              </a:spcBef>
            </a:pPr>
            <a:r>
              <a:rPr dirty="0" sz="3000" spc="310">
                <a:solidFill>
                  <a:srgbClr val="FF4A3B"/>
                </a:solidFill>
                <a:latin typeface="Verdana"/>
                <a:cs typeface="Verdana"/>
              </a:rPr>
              <a:t>M</a:t>
            </a:r>
            <a:r>
              <a:rPr dirty="0" sz="3000" spc="250">
                <a:solidFill>
                  <a:srgbClr val="FF4A3B"/>
                </a:solidFill>
                <a:latin typeface="Verdana"/>
                <a:cs typeface="Verdana"/>
              </a:rPr>
              <a:t>A</a:t>
            </a:r>
            <a:r>
              <a:rPr dirty="0" sz="3000" spc="-170">
                <a:solidFill>
                  <a:srgbClr val="FF4A3B"/>
                </a:solidFill>
                <a:latin typeface="Verdana"/>
                <a:cs typeface="Verdana"/>
              </a:rPr>
              <a:t>Y</a:t>
            </a:r>
            <a:r>
              <a:rPr dirty="0" sz="3000" spc="490">
                <a:solidFill>
                  <a:srgbClr val="FF4A3B"/>
                </a:solidFill>
                <a:latin typeface="Verdana"/>
                <a:cs typeface="Verdana"/>
              </a:rPr>
              <a:t> </a:t>
            </a:r>
            <a:r>
              <a:rPr dirty="0" sz="3000" spc="-910">
                <a:solidFill>
                  <a:srgbClr val="FF4A3B"/>
                </a:solidFill>
                <a:latin typeface="Verdana"/>
                <a:cs typeface="Verdana"/>
              </a:rPr>
              <a:t>1</a:t>
            </a:r>
            <a:r>
              <a:rPr dirty="0" sz="3000" spc="-695">
                <a:solidFill>
                  <a:srgbClr val="FF4A3B"/>
                </a:solidFill>
                <a:latin typeface="Verdana"/>
                <a:cs typeface="Verdana"/>
              </a:rPr>
              <a:t> </a:t>
            </a:r>
            <a:r>
              <a:rPr dirty="0" sz="3000" spc="-5">
                <a:solidFill>
                  <a:srgbClr val="FF4A3B"/>
                </a:solidFill>
                <a:latin typeface="Verdana"/>
                <a:cs typeface="Verdana"/>
              </a:rPr>
              <a:t>S</a:t>
            </a:r>
            <a:r>
              <a:rPr dirty="0" sz="3000" spc="-40">
                <a:solidFill>
                  <a:srgbClr val="FF4A3B"/>
                </a:solidFill>
                <a:latin typeface="Verdana"/>
                <a:cs typeface="Verdana"/>
              </a:rPr>
              <a:t>T</a:t>
            </a: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dirty="0" sz="2400" spc="25">
                <a:solidFill>
                  <a:srgbClr val="ECE6E2"/>
                </a:solidFill>
                <a:latin typeface="Verdana"/>
                <a:cs typeface="Verdana"/>
              </a:rPr>
              <a:t>Main</a:t>
            </a:r>
            <a:r>
              <a:rPr dirty="0" sz="2400" spc="8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400" spc="60">
                <a:solidFill>
                  <a:srgbClr val="ECE6E2"/>
                </a:solidFill>
                <a:latin typeface="Verdana"/>
                <a:cs typeface="Verdana"/>
              </a:rPr>
              <a:t>Program</a:t>
            </a:r>
            <a:r>
              <a:rPr dirty="0" sz="2400" spc="8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400" spc="10">
                <a:solidFill>
                  <a:srgbClr val="ECE6E2"/>
                </a:solidFill>
                <a:latin typeface="Verdana"/>
                <a:cs typeface="Verdana"/>
              </a:rPr>
              <a:t>Done</a:t>
            </a:r>
            <a:r>
              <a:rPr dirty="0" sz="2400" spc="8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ECE6E2"/>
                </a:solidFill>
                <a:latin typeface="Verdana"/>
                <a:cs typeface="Verdana"/>
              </a:rPr>
              <a:t>(Expected)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55117" y="6361116"/>
            <a:ext cx="4973320" cy="3224530"/>
          </a:xfrm>
          <a:prstGeom prst="rect">
            <a:avLst/>
          </a:prstGeom>
        </p:spPr>
        <p:txBody>
          <a:bodyPr wrap="square" lIns="0" tIns="2470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45"/>
              </a:spcBef>
            </a:pPr>
            <a:r>
              <a:rPr dirty="0" sz="3000" spc="310">
                <a:solidFill>
                  <a:srgbClr val="FF4A3B"/>
                </a:solidFill>
                <a:latin typeface="Verdana"/>
                <a:cs typeface="Verdana"/>
              </a:rPr>
              <a:t>M</a:t>
            </a:r>
            <a:r>
              <a:rPr dirty="0" sz="3000" spc="250">
                <a:solidFill>
                  <a:srgbClr val="FF4A3B"/>
                </a:solidFill>
                <a:latin typeface="Verdana"/>
                <a:cs typeface="Verdana"/>
              </a:rPr>
              <a:t>A</a:t>
            </a:r>
            <a:r>
              <a:rPr dirty="0" sz="3000" spc="-170">
                <a:solidFill>
                  <a:srgbClr val="FF4A3B"/>
                </a:solidFill>
                <a:latin typeface="Verdana"/>
                <a:cs typeface="Verdana"/>
              </a:rPr>
              <a:t>Y</a:t>
            </a:r>
            <a:r>
              <a:rPr dirty="0" sz="3000" spc="490">
                <a:solidFill>
                  <a:srgbClr val="FF4A3B"/>
                </a:solidFill>
                <a:latin typeface="Verdana"/>
                <a:cs typeface="Verdana"/>
              </a:rPr>
              <a:t> </a:t>
            </a:r>
            <a:r>
              <a:rPr dirty="0" sz="3000" spc="-550">
                <a:solidFill>
                  <a:srgbClr val="FF4A3B"/>
                </a:solidFill>
                <a:latin typeface="Verdana"/>
                <a:cs typeface="Verdana"/>
              </a:rPr>
              <a:t>1</a:t>
            </a:r>
            <a:r>
              <a:rPr dirty="0" sz="3000" spc="-265">
                <a:solidFill>
                  <a:srgbClr val="FF4A3B"/>
                </a:solidFill>
                <a:latin typeface="Verdana"/>
                <a:cs typeface="Verdana"/>
              </a:rPr>
              <a:t>5</a:t>
            </a:r>
            <a:r>
              <a:rPr dirty="0" sz="3000" spc="-695">
                <a:solidFill>
                  <a:srgbClr val="FF4A3B"/>
                </a:solidFill>
                <a:latin typeface="Verdana"/>
                <a:cs typeface="Verdana"/>
              </a:rPr>
              <a:t> </a:t>
            </a:r>
            <a:r>
              <a:rPr dirty="0" sz="3000" spc="320">
                <a:solidFill>
                  <a:srgbClr val="FF4A3B"/>
                </a:solidFill>
                <a:latin typeface="Verdana"/>
                <a:cs typeface="Verdana"/>
              </a:rPr>
              <a:t>T</a:t>
            </a:r>
            <a:r>
              <a:rPr dirty="0" sz="3000" spc="-95">
                <a:solidFill>
                  <a:srgbClr val="FF4A3B"/>
                </a:solidFill>
                <a:latin typeface="Verdana"/>
                <a:cs typeface="Verdana"/>
              </a:rPr>
              <a:t>H</a:t>
            </a: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dirty="0" sz="2400" spc="10">
                <a:solidFill>
                  <a:srgbClr val="ECE6E2"/>
                </a:solidFill>
                <a:latin typeface="Verdana"/>
                <a:cs typeface="Verdana"/>
              </a:rPr>
              <a:t>User</a:t>
            </a:r>
            <a:r>
              <a:rPr dirty="0" sz="2400" spc="7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400" spc="15">
                <a:solidFill>
                  <a:srgbClr val="ECE6E2"/>
                </a:solidFill>
                <a:latin typeface="Verdana"/>
                <a:cs typeface="Verdana"/>
              </a:rPr>
              <a:t>Interface</a:t>
            </a:r>
            <a:r>
              <a:rPr dirty="0" sz="2400" spc="8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400" spc="10">
                <a:solidFill>
                  <a:srgbClr val="ECE6E2"/>
                </a:solidFill>
                <a:latin typeface="Verdana"/>
                <a:cs typeface="Verdana"/>
              </a:rPr>
              <a:t>Done</a:t>
            </a:r>
            <a:r>
              <a:rPr dirty="0" sz="2400" spc="8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ECE6E2"/>
                </a:solidFill>
                <a:latin typeface="Verdana"/>
                <a:cs typeface="Verdana"/>
              </a:rPr>
              <a:t>(Expected)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3000" spc="310">
                <a:solidFill>
                  <a:srgbClr val="FF4A3B"/>
                </a:solidFill>
                <a:latin typeface="Verdana"/>
                <a:cs typeface="Verdana"/>
              </a:rPr>
              <a:t>M</a:t>
            </a:r>
            <a:r>
              <a:rPr dirty="0" sz="3000" spc="250">
                <a:solidFill>
                  <a:srgbClr val="FF4A3B"/>
                </a:solidFill>
                <a:latin typeface="Verdana"/>
                <a:cs typeface="Verdana"/>
              </a:rPr>
              <a:t>A</a:t>
            </a:r>
            <a:r>
              <a:rPr dirty="0" sz="3000" spc="-170">
                <a:solidFill>
                  <a:srgbClr val="FF4A3B"/>
                </a:solidFill>
                <a:latin typeface="Verdana"/>
                <a:cs typeface="Verdana"/>
              </a:rPr>
              <a:t>Y</a:t>
            </a:r>
            <a:r>
              <a:rPr dirty="0" sz="3000" spc="490">
                <a:solidFill>
                  <a:srgbClr val="FF4A3B"/>
                </a:solidFill>
                <a:latin typeface="Verdana"/>
                <a:cs typeface="Verdana"/>
              </a:rPr>
              <a:t> </a:t>
            </a:r>
            <a:r>
              <a:rPr dirty="0" sz="3000" spc="10">
                <a:solidFill>
                  <a:srgbClr val="FF4A3B"/>
                </a:solidFill>
                <a:latin typeface="Verdana"/>
                <a:cs typeface="Verdana"/>
              </a:rPr>
              <a:t>3</a:t>
            </a:r>
            <a:r>
              <a:rPr dirty="0" sz="3000" spc="-910">
                <a:solidFill>
                  <a:srgbClr val="FF4A3B"/>
                </a:solidFill>
                <a:latin typeface="Verdana"/>
                <a:cs typeface="Verdana"/>
              </a:rPr>
              <a:t>1</a:t>
            </a:r>
            <a:r>
              <a:rPr dirty="0" sz="3000" spc="-695">
                <a:solidFill>
                  <a:srgbClr val="FF4A3B"/>
                </a:solidFill>
                <a:latin typeface="Verdana"/>
                <a:cs typeface="Verdana"/>
              </a:rPr>
              <a:t> </a:t>
            </a:r>
            <a:r>
              <a:rPr dirty="0" sz="3000" spc="-5">
                <a:solidFill>
                  <a:srgbClr val="FF4A3B"/>
                </a:solidFill>
                <a:latin typeface="Verdana"/>
                <a:cs typeface="Verdana"/>
              </a:rPr>
              <a:t>S</a:t>
            </a:r>
            <a:r>
              <a:rPr dirty="0" sz="3000" spc="-40">
                <a:solidFill>
                  <a:srgbClr val="FF4A3B"/>
                </a:solidFill>
                <a:latin typeface="Verdana"/>
                <a:cs typeface="Verdana"/>
              </a:rPr>
              <a:t>T</a:t>
            </a: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dirty="0" sz="2400" spc="5">
                <a:solidFill>
                  <a:srgbClr val="ECE6E2"/>
                </a:solidFill>
                <a:latin typeface="Verdana"/>
                <a:cs typeface="Verdana"/>
              </a:rPr>
              <a:t>Demo</a:t>
            </a:r>
            <a:r>
              <a:rPr dirty="0" sz="2400" spc="5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400" spc="30">
                <a:solidFill>
                  <a:srgbClr val="ECE6E2"/>
                </a:solidFill>
                <a:latin typeface="Verdana"/>
                <a:cs typeface="Verdana"/>
              </a:rPr>
              <a:t>Day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Bomm per</dc:creator>
  <cp:keywords>DAFfysM5alE,BAFRVWqY0s4</cp:keywords>
  <dc:title>1</dc:title>
  <dcterms:created xsi:type="dcterms:W3CDTF">2023-06-08T06:53:39Z</dcterms:created>
  <dcterms:modified xsi:type="dcterms:W3CDTF">2023-06-08T06:53:39Z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2023-04-11T00:00:00Z</vt:filetime>
  </property>
  <property fmtid="{D5CDD505-2E9C-101B-9397-08002B2CF9AE}" pid="3" name="Creator">
    <vt:lpwstr>Canva</vt:lpwstr>
  </property>
  <property fmtid="{D5CDD505-2E9C-101B-9397-08002B2CF9AE}" pid="4" name="LastSaved">
    <vt:filetime>2023-04-11T00:00:00Z</vt:filetime>
  </property>
</Properties>
</file>