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3" r:id="rId5"/>
    <p:sldId id="259" r:id="rId6"/>
    <p:sldId id="257" r:id="rId7"/>
    <p:sldId id="280" r:id="rId8"/>
    <p:sldId id="279" r:id="rId9"/>
    <p:sldId id="270" r:id="rId10"/>
    <p:sldId id="281" r:id="rId11"/>
    <p:sldId id="284" r:id="rId12"/>
    <p:sldId id="283" r:id="rId13"/>
    <p:sldId id="285" r:id="rId14"/>
    <p:sldId id="286" r:id="rId15"/>
    <p:sldId id="287" r:id="rId16"/>
    <p:sldId id="260" r:id="rId17"/>
    <p:sldId id="269" r:id="rId18"/>
    <p:sldId id="25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BA1"/>
    <a:srgbClr val="808080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HTML5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 algn="ctr">
            <a:lnSpc>
              <a:spcPct val="100000"/>
            </a:lnSpc>
          </a:pPr>
          <a:r>
            <a:rPr lang="en-US" sz="1400" b="0" i="0" dirty="0"/>
            <a:t>provides the basic structure of sites</a:t>
          </a:r>
          <a:endParaRPr lang="en-US" sz="1400" i="0" spc="50" baseline="0" dirty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CSS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used to control presentation, formatting, and layout</a:t>
          </a:r>
          <a:endParaRPr lang="en-US" sz="140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used to control the behavior of different elements and to save </a:t>
          </a:r>
          <a:br>
            <a:rPr lang="en-US" sz="1400" b="0" i="0" kern="1200" dirty="0"/>
          </a:br>
          <a:r>
            <a:rPr lang="en-US" sz="1400" b="0" i="0" kern="1200" dirty="0"/>
            <a:t>key-value pairs in a web browser (local storage)</a:t>
          </a:r>
          <a:endParaRPr lang="en-US" sz="140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JS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50EEDCA-BF7F-4CF0-A995-9153928DFFEE}">
      <dgm:prSet phldr="0" custT="1"/>
      <dgm:spPr/>
      <dgm:t>
        <a:bodyPr/>
        <a:lstStyle/>
        <a:p>
          <a:r>
            <a:rPr lang="en-US" altLang="zh-CN" sz="16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jQuery</a:t>
          </a:r>
          <a:endParaRPr lang="en-US" sz="16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gm:t>
    </dgm:pt>
    <dgm:pt modelId="{74D44820-EB89-4EC5-8622-E5584C05AAD0}" type="parTrans" cxnId="{2A93848A-3DB8-4081-B7FF-B65ED34E3114}">
      <dgm:prSet/>
      <dgm:spPr/>
      <dgm:t>
        <a:bodyPr/>
        <a:lstStyle/>
        <a:p>
          <a:endParaRPr lang="en-ID"/>
        </a:p>
      </dgm:t>
    </dgm:pt>
    <dgm:pt modelId="{20A910DC-B532-43AF-9A89-1980BA6971B8}" type="sibTrans" cxnId="{2A93848A-3DB8-4081-B7FF-B65ED34E3114}">
      <dgm:prSet/>
      <dgm:spPr/>
      <dgm:t>
        <a:bodyPr/>
        <a:lstStyle/>
        <a:p>
          <a:endParaRPr lang="en-ID"/>
        </a:p>
      </dgm:t>
    </dgm:pt>
    <dgm:pt modelId="{5BF22DA5-194B-449D-AD81-7D0A7E8FDDA1}">
      <dgm:prSet phldr="0" custT="1"/>
      <dgm:spPr/>
      <dgm:t>
        <a:bodyPr/>
        <a:lstStyle/>
        <a:p>
          <a:pPr algn="ctr" rtl="0">
            <a:buNone/>
          </a:pPr>
          <a:r>
            <a:rPr lang="en-US" sz="1400" b="0" i="0" dirty="0"/>
            <a:t>used as a test for every element in the set</a:t>
          </a:r>
          <a:endParaRPr lang="en-ID" sz="1400" dirty="0"/>
        </a:p>
      </dgm:t>
    </dgm:pt>
    <dgm:pt modelId="{BEA248ED-AAD6-4357-AD39-1C8A1D4F219E}" type="parTrans" cxnId="{90E27C06-A6A3-4F20-AC82-E49E007F52CE}">
      <dgm:prSet/>
      <dgm:spPr/>
      <dgm:t>
        <a:bodyPr/>
        <a:lstStyle/>
        <a:p>
          <a:endParaRPr lang="en-ID"/>
        </a:p>
      </dgm:t>
    </dgm:pt>
    <dgm:pt modelId="{B047E39D-C401-48F0-A1C1-A1905773D5DC}" type="sibTrans" cxnId="{90E27C06-A6A3-4F20-AC82-E49E007F52CE}">
      <dgm:prSet/>
      <dgm:spPr/>
      <dgm:t>
        <a:bodyPr/>
        <a:lstStyle/>
        <a:p>
          <a:endParaRPr lang="en-ID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0" presStyleCnt="4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0" presStyleCnt="4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1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1" presStyleCnt="4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2" presStyleCnt="4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2" presStyleCnt="4">
        <dgm:presLayoutVars/>
      </dgm:prSet>
      <dgm:spPr/>
    </dgm:pt>
    <dgm:pt modelId="{56C830D9-2DA4-4EB9-B59F-4B4F655C61BF}" type="pres">
      <dgm:prSet presAssocID="{68F74A88-49DC-44B1-BC0D-220A7B97601C}" presName="space" presStyleCnt="0"/>
      <dgm:spPr/>
    </dgm:pt>
    <dgm:pt modelId="{AB84C642-CC9F-4AA4-BA64-A1FC36BAA8A3}" type="pres">
      <dgm:prSet presAssocID="{F50EEDCA-BF7F-4CF0-A995-9153928DFFEE}" presName="composite" presStyleCnt="0"/>
      <dgm:spPr/>
    </dgm:pt>
    <dgm:pt modelId="{3A4426D7-ED01-4F1C-BC47-B4C5656F961A}" type="pres">
      <dgm:prSet presAssocID="{F50EEDCA-BF7F-4CF0-A995-9153928DFFEE}" presName="parTx" presStyleLbl="alignNode1" presStyleIdx="3" presStyleCnt="4">
        <dgm:presLayoutVars>
          <dgm:chMax val="0"/>
          <dgm:chPref val="0"/>
        </dgm:presLayoutVars>
      </dgm:prSet>
      <dgm:spPr/>
    </dgm:pt>
    <dgm:pt modelId="{6F51D827-D8DD-445D-AFEA-30F651E98389}" type="pres">
      <dgm:prSet presAssocID="{F50EEDCA-BF7F-4CF0-A995-9153928DFFEE}" presName="desTx" presStyleLbl="alignAccFollowNode1" presStyleIdx="3" presStyleCnt="4">
        <dgm:presLayoutVars/>
      </dgm:prSet>
      <dgm:spPr/>
    </dgm:pt>
  </dgm:ptLst>
  <dgm:cxnLst>
    <dgm:cxn modelId="{F28D7702-2FC3-49BD-BB13-C989E5EE622A}" srcId="{0DD8915E-DC14-41D6-9BB5-F49E1C265163}" destId="{B1AFA1AF-0FF8-45B3-A6D0-0E255A2F637D}" srcOrd="0" destOrd="0" parTransId="{10C68AF5-481C-45AA-A216-8BBBB04515B9}" sibTransId="{88649F7A-400B-4056-965D-C9AC0B3AD942}"/>
    <dgm:cxn modelId="{90E27C06-A6A3-4F20-AC82-E49E007F52CE}" srcId="{F50EEDCA-BF7F-4CF0-A995-9153928DFFEE}" destId="{5BF22DA5-194B-449D-AD81-7D0A7E8FDDA1}" srcOrd="0" destOrd="0" parTransId="{BEA248ED-AAD6-4357-AD39-1C8A1D4F219E}" sibTransId="{B047E39D-C401-48F0-A1C1-A1905773D5DC}"/>
    <dgm:cxn modelId="{6EAB7112-F038-4279-9F6A-37472658288C}" type="presOf" srcId="{5BF22DA5-194B-449D-AD81-7D0A7E8FDDA1}" destId="{6F51D827-D8DD-445D-AFEA-30F651E98389}" srcOrd="0" destOrd="0" presId="urn:microsoft.com/office/officeart/2016/7/layout/HorizontalAction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2" destOrd="0" parTransId="{D9A96E25-7BBE-4DDD-8DDE-B4970D4340A8}" sibTransId="{68F74A88-49DC-44B1-BC0D-220A7B97601C}"/>
    <dgm:cxn modelId="{2A93848A-3DB8-4081-B7FF-B65ED34E3114}" srcId="{0DD8915E-DC14-41D6-9BB5-F49E1C265163}" destId="{F50EEDCA-BF7F-4CF0-A995-9153928DFFEE}" srcOrd="3" destOrd="0" parTransId="{74D44820-EB89-4EC5-8622-E5584C05AAD0}" sibTransId="{20A910DC-B532-43AF-9A89-1980BA6971B8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1" destOrd="0" parTransId="{E0F6C4AF-9BBB-4698-91D7-F9AE3EACBD5D}" sibTransId="{B8632E42-D7EB-4C31-877E-6F1B2801851A}"/>
    <dgm:cxn modelId="{01CEC2CC-3443-48F8-B448-63F8AC262595}" type="presOf" srcId="{F50EEDCA-BF7F-4CF0-A995-9153928DFFEE}" destId="{3A4426D7-ED01-4F1C-BC47-B4C5656F961A}" srcOrd="0" destOrd="0" presId="urn:microsoft.com/office/officeart/2016/7/layout/HorizontalActionList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86FF1107-69E9-4310-A0D8-2BF61292A72B}" type="presParOf" srcId="{E4B4F7C4-5024-45F0-9FD7-C5068A1AE6C4}" destId="{C6650FDC-3601-45F5-9125-6E3F90A53F8A}" srcOrd="0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1" destOrd="0" presId="urn:microsoft.com/office/officeart/2016/7/layout/HorizontalActionList"/>
    <dgm:cxn modelId="{F5BE37E3-59D0-4D56-B08C-9B1D93695802}" type="presParOf" srcId="{E4B4F7C4-5024-45F0-9FD7-C5068A1AE6C4}" destId="{BB2E4F65-C461-40C3-BC82-6A29AA851F44}" srcOrd="2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3" destOrd="0" presId="urn:microsoft.com/office/officeart/2016/7/layout/HorizontalActionList"/>
    <dgm:cxn modelId="{F7DEAAC8-FCAD-4F6B-92BD-91B8342F3277}" type="presParOf" srcId="{E4B4F7C4-5024-45F0-9FD7-C5068A1AE6C4}" destId="{1A7C3045-2DAF-4A19-82DB-79436B2E4575}" srcOrd="4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84213630-9C46-4D4C-AC67-A8D52E7DD95F}" type="presParOf" srcId="{E4B4F7C4-5024-45F0-9FD7-C5068A1AE6C4}" destId="{56C830D9-2DA4-4EB9-B59F-4B4F655C61BF}" srcOrd="5" destOrd="0" presId="urn:microsoft.com/office/officeart/2016/7/layout/HorizontalActionList"/>
    <dgm:cxn modelId="{47CEF6F0-8379-422A-BB5E-E54DD178B4E4}" type="presParOf" srcId="{E4B4F7C4-5024-45F0-9FD7-C5068A1AE6C4}" destId="{AB84C642-CC9F-4AA4-BA64-A1FC36BAA8A3}" srcOrd="6" destOrd="0" presId="urn:microsoft.com/office/officeart/2016/7/layout/HorizontalActionList"/>
    <dgm:cxn modelId="{A3492975-32C4-4F43-AB65-2E77839E7A75}" type="presParOf" srcId="{AB84C642-CC9F-4AA4-BA64-A1FC36BAA8A3}" destId="{3A4426D7-ED01-4F1C-BC47-B4C5656F961A}" srcOrd="0" destOrd="0" presId="urn:microsoft.com/office/officeart/2016/7/layout/HorizontalActionList"/>
    <dgm:cxn modelId="{A29686B9-4E2C-4E73-9FD5-FB721534ACCD}" type="presParOf" srcId="{AB84C642-CC9F-4AA4-BA64-A1FC36BAA8A3}" destId="{6F51D827-D8DD-445D-AFEA-30F651E9838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84DEA-2002-4D32-8E80-70EEE05E345A}">
      <dsp:nvSpPr>
        <dsp:cNvPr id="0" name=""/>
        <dsp:cNvSpPr/>
      </dsp:nvSpPr>
      <dsp:spPr>
        <a:xfrm>
          <a:off x="7438" y="702617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HTML5</a:t>
          </a:r>
        </a:p>
      </dsp:txBody>
      <dsp:txXfrm>
        <a:off x="7438" y="702617"/>
        <a:ext cx="2544259" cy="763277"/>
      </dsp:txXfrm>
    </dsp:sp>
    <dsp:sp modelId="{4FEB85EB-D046-4CDB-8A62-BBCE260C4490}">
      <dsp:nvSpPr>
        <dsp:cNvPr id="0" name=""/>
        <dsp:cNvSpPr/>
      </dsp:nvSpPr>
      <dsp:spPr>
        <a:xfrm>
          <a:off x="7438" y="1465895"/>
          <a:ext cx="2544259" cy="1576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provides the basic structure of sites</a:t>
          </a:r>
          <a:endParaRPr lang="en-US" sz="1400" i="0" kern="1200" spc="50" baseline="0" dirty="0">
            <a:latin typeface="+mn-lt"/>
          </a:endParaRPr>
        </a:p>
      </dsp:txBody>
      <dsp:txXfrm>
        <a:off x="7438" y="1465895"/>
        <a:ext cx="2544259" cy="1576399"/>
      </dsp:txXfrm>
    </dsp:sp>
    <dsp:sp modelId="{49B7F8FA-D256-41EF-9327-52A3551D9A60}">
      <dsp:nvSpPr>
        <dsp:cNvPr id="0" name=""/>
        <dsp:cNvSpPr/>
      </dsp:nvSpPr>
      <dsp:spPr>
        <a:xfrm>
          <a:off x="2659592" y="702617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CSS</a:t>
          </a:r>
        </a:p>
      </dsp:txBody>
      <dsp:txXfrm>
        <a:off x="2659592" y="702617"/>
        <a:ext cx="2544259" cy="763277"/>
      </dsp:txXfrm>
    </dsp:sp>
    <dsp:sp modelId="{6B5FE59C-B471-448A-AA7A-B526DCC4D4CA}">
      <dsp:nvSpPr>
        <dsp:cNvPr id="0" name=""/>
        <dsp:cNvSpPr/>
      </dsp:nvSpPr>
      <dsp:spPr>
        <a:xfrm>
          <a:off x="2659592" y="1465895"/>
          <a:ext cx="2544259" cy="1576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used to control presentation, formatting, and layout</a:t>
          </a:r>
          <a:endParaRPr lang="en-US" sz="140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2659592" y="1465895"/>
        <a:ext cx="2544259" cy="1576399"/>
      </dsp:txXfrm>
    </dsp:sp>
    <dsp:sp modelId="{4132ECB1-6BEF-4935-AFA3-B2EAA48FDE7E}">
      <dsp:nvSpPr>
        <dsp:cNvPr id="0" name=""/>
        <dsp:cNvSpPr/>
      </dsp:nvSpPr>
      <dsp:spPr>
        <a:xfrm>
          <a:off x="5311747" y="702617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JS</a:t>
          </a:r>
        </a:p>
      </dsp:txBody>
      <dsp:txXfrm>
        <a:off x="5311747" y="702617"/>
        <a:ext cx="2544259" cy="763277"/>
      </dsp:txXfrm>
    </dsp:sp>
    <dsp:sp modelId="{C42A8BDE-B838-475D-AFDE-17B60D744AB6}">
      <dsp:nvSpPr>
        <dsp:cNvPr id="0" name=""/>
        <dsp:cNvSpPr/>
      </dsp:nvSpPr>
      <dsp:spPr>
        <a:xfrm>
          <a:off x="5311747" y="1465895"/>
          <a:ext cx="2544259" cy="1576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used to control the behavior of different elements and to save </a:t>
          </a:r>
          <a:br>
            <a:rPr lang="en-US" sz="1400" b="0" i="0" kern="1200" dirty="0"/>
          </a:br>
          <a:r>
            <a:rPr lang="en-US" sz="1400" b="0" i="0" kern="1200" dirty="0"/>
            <a:t>key-value pairs in a web browser (local storage)</a:t>
          </a:r>
          <a:endParaRPr lang="en-US" sz="1400" i="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5311747" y="1465895"/>
        <a:ext cx="2544259" cy="1576399"/>
      </dsp:txXfrm>
    </dsp:sp>
    <dsp:sp modelId="{3A4426D7-ED01-4F1C-BC47-B4C5656F961A}">
      <dsp:nvSpPr>
        <dsp:cNvPr id="0" name=""/>
        <dsp:cNvSpPr/>
      </dsp:nvSpPr>
      <dsp:spPr>
        <a:xfrm>
          <a:off x="7963901" y="702617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jQuery</a:t>
          </a:r>
          <a:endParaRPr lang="en-US" sz="1600" kern="1200" spc="150" baseline="0" dirty="0">
            <a:solidFill>
              <a:prstClr val="black"/>
            </a:solidFill>
            <a:latin typeface="Tenorite"/>
            <a:ea typeface="+mn-ea"/>
            <a:cs typeface="+mn-cs"/>
          </a:endParaRPr>
        </a:p>
      </dsp:txBody>
      <dsp:txXfrm>
        <a:off x="7963901" y="702617"/>
        <a:ext cx="2544259" cy="763277"/>
      </dsp:txXfrm>
    </dsp:sp>
    <dsp:sp modelId="{6F51D827-D8DD-445D-AFEA-30F651E98389}">
      <dsp:nvSpPr>
        <dsp:cNvPr id="0" name=""/>
        <dsp:cNvSpPr/>
      </dsp:nvSpPr>
      <dsp:spPr>
        <a:xfrm>
          <a:off x="7963901" y="1465895"/>
          <a:ext cx="2544259" cy="1576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used as a test for every element in the set</a:t>
          </a:r>
          <a:endParaRPr lang="en-ID" sz="1400" kern="1200" dirty="0"/>
        </a:p>
      </dsp:txBody>
      <dsp:txXfrm>
        <a:off x="7963901" y="1465895"/>
        <a:ext cx="2544259" cy="1576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01057157.github.io/Final-Project/01057157-01057059-FinalProject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brykur848@gmail.com" TargetMode="External"/><Relationship Id="rId2" Type="http://schemas.openxmlformats.org/officeDocument/2006/relationships/hyperlink" Target="mailto:nicholas.khang04@gmail.co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0328" y="2148840"/>
            <a:ext cx="4179570" cy="1715531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49" y="3962002"/>
            <a:ext cx="4309925" cy="814183"/>
          </a:xfrm>
        </p:spPr>
        <p:txBody>
          <a:bodyPr>
            <a:normAutofit/>
          </a:bodyPr>
          <a:lstStyle/>
          <a:p>
            <a:r>
              <a:rPr lang="en-US" dirty="0"/>
              <a:t>01057059 </a:t>
            </a:r>
            <a:r>
              <a:rPr lang="zh-CN" altLang="en-US" dirty="0"/>
              <a:t>康維成</a:t>
            </a:r>
            <a:endParaRPr lang="en-ID" altLang="zh-CN" dirty="0"/>
          </a:p>
          <a:p>
            <a:r>
              <a:rPr lang="en-ID" dirty="0"/>
              <a:t>01057157 </a:t>
            </a:r>
            <a:r>
              <a:rPr lang="zh-CN" altLang="en-US" dirty="0"/>
              <a:t>林洧毅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9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ACD81B5-1D28-888A-63FB-23148436A163}"/>
              </a:ext>
            </a:extLst>
          </p:cNvPr>
          <p:cNvSpPr txBox="1">
            <a:spLocks/>
          </p:cNvSpPr>
          <p:nvPr/>
        </p:nvSpPr>
        <p:spPr>
          <a:xfrm>
            <a:off x="512931" y="2032733"/>
            <a:ext cx="3922944" cy="21341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7CADB69-9654-7C77-DEE3-5C9EA3A53DE0}"/>
              </a:ext>
            </a:extLst>
          </p:cNvPr>
          <p:cNvSpPr txBox="1">
            <a:spLocks/>
          </p:cNvSpPr>
          <p:nvPr/>
        </p:nvSpPr>
        <p:spPr>
          <a:xfrm>
            <a:off x="0" y="416751"/>
            <a:ext cx="3922944" cy="47273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How it works?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4150FC-0B7F-64FB-A01B-0E76758C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620" y="4506557"/>
            <a:ext cx="1221419" cy="108193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/>
              <a:t>02</a:t>
            </a:r>
            <a:endParaRPr lang="en-ID" sz="40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EC455-D1C4-943A-1261-67930D052125}"/>
              </a:ext>
            </a:extLst>
          </p:cNvPr>
          <p:cNvGrpSpPr/>
          <p:nvPr/>
        </p:nvGrpSpPr>
        <p:grpSpPr>
          <a:xfrm>
            <a:off x="4635756" y="719091"/>
            <a:ext cx="3389658" cy="5419817"/>
            <a:chOff x="4635756" y="719091"/>
            <a:chExt cx="3389658" cy="54198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04CDB4C-C32A-EFE9-2404-1E7817087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5756" y="719091"/>
              <a:ext cx="2920487" cy="5419817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3BDC96-53DC-9A86-D879-D8D4C3501159}"/>
                </a:ext>
              </a:extLst>
            </p:cNvPr>
            <p:cNvCxnSpPr>
              <a:cxnSpLocks/>
            </p:cNvCxnSpPr>
            <p:nvPr/>
          </p:nvCxnSpPr>
          <p:spPr>
            <a:xfrm>
              <a:off x="6986726" y="2130550"/>
              <a:ext cx="103868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636E7F-7806-0D64-1E63-6B2F508F30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40402"/>
              <a:ext cx="19294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119F4C6-2438-8625-3F02-33C85CE6E65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913264"/>
              <a:ext cx="19294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81F2CE-51C7-FF14-699E-FE9AD87FDCE0}"/>
                </a:ext>
              </a:extLst>
            </p:cNvPr>
            <p:cNvCxnSpPr>
              <a:cxnSpLocks/>
            </p:cNvCxnSpPr>
            <p:nvPr/>
          </p:nvCxnSpPr>
          <p:spPr>
            <a:xfrm>
              <a:off x="5887375" y="3295004"/>
              <a:ext cx="213803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B92188-623B-0579-3E89-92A7C658F598}"/>
                </a:ext>
              </a:extLst>
            </p:cNvPr>
            <p:cNvCxnSpPr>
              <a:cxnSpLocks/>
            </p:cNvCxnSpPr>
            <p:nvPr/>
          </p:nvCxnSpPr>
          <p:spPr>
            <a:xfrm>
              <a:off x="5887375" y="3658989"/>
              <a:ext cx="213803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ubtitle 2">
            <a:extLst>
              <a:ext uri="{FF2B5EF4-FFF2-40B4-BE49-F238E27FC236}">
                <a16:creationId xmlns:a16="http://schemas.microsoft.com/office/drawing/2014/main" id="{8BB4CD2A-A831-A456-C5C5-F88FFEFE121D}"/>
              </a:ext>
            </a:extLst>
          </p:cNvPr>
          <p:cNvSpPr txBox="1">
            <a:spLocks/>
          </p:cNvSpPr>
          <p:nvPr/>
        </p:nvSpPr>
        <p:spPr>
          <a:xfrm>
            <a:off x="8610600" y="2357012"/>
            <a:ext cx="2920487" cy="12398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Your customization as you wish</a:t>
            </a:r>
          </a:p>
        </p:txBody>
      </p:sp>
    </p:spTree>
    <p:extLst>
      <p:ext uri="{BB962C8B-B14F-4D97-AF65-F5344CB8AC3E}">
        <p14:creationId xmlns:p14="http://schemas.microsoft.com/office/powerpoint/2010/main" val="85108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ACD81B5-1D28-888A-63FB-23148436A163}"/>
              </a:ext>
            </a:extLst>
          </p:cNvPr>
          <p:cNvSpPr txBox="1">
            <a:spLocks/>
          </p:cNvSpPr>
          <p:nvPr/>
        </p:nvSpPr>
        <p:spPr>
          <a:xfrm>
            <a:off x="512931" y="2032733"/>
            <a:ext cx="3922944" cy="21341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7CADB69-9654-7C77-DEE3-5C9EA3A53DE0}"/>
              </a:ext>
            </a:extLst>
          </p:cNvPr>
          <p:cNvSpPr txBox="1">
            <a:spLocks/>
          </p:cNvSpPr>
          <p:nvPr/>
        </p:nvSpPr>
        <p:spPr>
          <a:xfrm>
            <a:off x="8269056" y="365125"/>
            <a:ext cx="3922944" cy="47273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How it works?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4150FC-0B7F-64FB-A01B-0E76758C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254" y="2182656"/>
            <a:ext cx="1221419" cy="108193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/>
              <a:t>03</a:t>
            </a:r>
            <a:endParaRPr lang="en-ID" sz="4000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2B762A2D-3828-A9D0-9048-D86916972390}"/>
              </a:ext>
            </a:extLst>
          </p:cNvPr>
          <p:cNvSpPr txBox="1">
            <a:spLocks/>
          </p:cNvSpPr>
          <p:nvPr/>
        </p:nvSpPr>
        <p:spPr>
          <a:xfrm>
            <a:off x="512931" y="4737178"/>
            <a:ext cx="3113102" cy="5244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Click the generate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9F7E-370E-4DB5-F325-FCD67B16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197" y="837861"/>
            <a:ext cx="2893606" cy="52777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6DFCFC-80F4-C55F-7E5E-2DA954B75CE8}"/>
              </a:ext>
            </a:extLst>
          </p:cNvPr>
          <p:cNvCxnSpPr>
            <a:cxnSpLocks/>
          </p:cNvCxnSpPr>
          <p:nvPr/>
        </p:nvCxnSpPr>
        <p:spPr>
          <a:xfrm>
            <a:off x="3561800" y="4933181"/>
            <a:ext cx="202806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45AB567-829C-AE77-313F-A7421D0A3FC8}"/>
              </a:ext>
            </a:extLst>
          </p:cNvPr>
          <p:cNvSpPr/>
          <p:nvPr/>
        </p:nvSpPr>
        <p:spPr>
          <a:xfrm>
            <a:off x="4838330" y="4157985"/>
            <a:ext cx="2565644" cy="437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CDCDE4-FA0D-A6CE-E9E9-C0C7ACE7ED56}"/>
              </a:ext>
            </a:extLst>
          </p:cNvPr>
          <p:cNvCxnSpPr>
            <a:cxnSpLocks/>
          </p:cNvCxnSpPr>
          <p:nvPr/>
        </p:nvCxnSpPr>
        <p:spPr>
          <a:xfrm>
            <a:off x="7403974" y="4376928"/>
            <a:ext cx="15358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96CAD9D9-293F-3FA1-0D52-5B392FC681CD}"/>
              </a:ext>
            </a:extLst>
          </p:cNvPr>
          <p:cNvSpPr txBox="1">
            <a:spLocks/>
          </p:cNvSpPr>
          <p:nvPr/>
        </p:nvSpPr>
        <p:spPr>
          <a:xfrm>
            <a:off x="9054119" y="4045338"/>
            <a:ext cx="2743200" cy="9910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is the generated password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1D7EA6-1312-6627-1C9C-DDC339946AC1}"/>
              </a:ext>
            </a:extLst>
          </p:cNvPr>
          <p:cNvCxnSpPr>
            <a:cxnSpLocks/>
          </p:cNvCxnSpPr>
          <p:nvPr/>
        </p:nvCxnSpPr>
        <p:spPr>
          <a:xfrm>
            <a:off x="7227899" y="2869205"/>
            <a:ext cx="153584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836452-0F23-390C-5954-7CEAB0BCA860}"/>
              </a:ext>
            </a:extLst>
          </p:cNvPr>
          <p:cNvCxnSpPr>
            <a:cxnSpLocks/>
          </p:cNvCxnSpPr>
          <p:nvPr/>
        </p:nvCxnSpPr>
        <p:spPr>
          <a:xfrm>
            <a:off x="7220499" y="2842571"/>
            <a:ext cx="0" cy="141136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2">
            <a:extLst>
              <a:ext uri="{FF2B5EF4-FFF2-40B4-BE49-F238E27FC236}">
                <a16:creationId xmlns:a16="http://schemas.microsoft.com/office/drawing/2014/main" id="{B0102CA9-5EF3-CFE6-2D06-721B43F5FF80}"/>
              </a:ext>
            </a:extLst>
          </p:cNvPr>
          <p:cNvSpPr txBox="1">
            <a:spLocks/>
          </p:cNvSpPr>
          <p:nvPr/>
        </p:nvSpPr>
        <p:spPr>
          <a:xfrm>
            <a:off x="8763739" y="2473818"/>
            <a:ext cx="3152559" cy="7907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Click the copy button to automatically copy the password to your clipboard</a:t>
            </a:r>
          </a:p>
        </p:txBody>
      </p:sp>
    </p:spTree>
    <p:extLst>
      <p:ext uri="{BB962C8B-B14F-4D97-AF65-F5344CB8AC3E}">
        <p14:creationId xmlns:p14="http://schemas.microsoft.com/office/powerpoint/2010/main" val="89490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ACD81B5-1D28-888A-63FB-23148436A163}"/>
              </a:ext>
            </a:extLst>
          </p:cNvPr>
          <p:cNvSpPr txBox="1">
            <a:spLocks/>
          </p:cNvSpPr>
          <p:nvPr/>
        </p:nvSpPr>
        <p:spPr>
          <a:xfrm>
            <a:off x="512931" y="2032733"/>
            <a:ext cx="3922944" cy="21341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7CADB69-9654-7C77-DEE3-5C9EA3A53DE0}"/>
              </a:ext>
            </a:extLst>
          </p:cNvPr>
          <p:cNvSpPr txBox="1">
            <a:spLocks/>
          </p:cNvSpPr>
          <p:nvPr/>
        </p:nvSpPr>
        <p:spPr>
          <a:xfrm>
            <a:off x="0" y="416751"/>
            <a:ext cx="3922944" cy="47273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How it works?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4150FC-0B7F-64FB-A01B-0E76758C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77" y="4228174"/>
            <a:ext cx="1221419" cy="108193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/>
              <a:t>04</a:t>
            </a:r>
            <a:endParaRPr lang="en-ID" sz="4000" dirty="0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BB4CD2A-A831-A456-C5C5-F88FFEFE121D}"/>
              </a:ext>
            </a:extLst>
          </p:cNvPr>
          <p:cNvSpPr txBox="1">
            <a:spLocks/>
          </p:cNvSpPr>
          <p:nvPr/>
        </p:nvSpPr>
        <p:spPr>
          <a:xfrm>
            <a:off x="238473" y="2481071"/>
            <a:ext cx="2920487" cy="123983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Click the save button if you want to save the password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722EE-3988-BF30-9A39-5F4907BF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350" y="416751"/>
            <a:ext cx="3710149" cy="4164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DF15E0-FF11-F439-A42E-393FEFFB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60" y="1154097"/>
            <a:ext cx="2848550" cy="51955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8CF9B6-D61A-3A5C-7A73-150BEA825D44}"/>
              </a:ext>
            </a:extLst>
          </p:cNvPr>
          <p:cNvCxnSpPr>
            <a:cxnSpLocks/>
          </p:cNvCxnSpPr>
          <p:nvPr/>
        </p:nvCxnSpPr>
        <p:spPr>
          <a:xfrm>
            <a:off x="2280575" y="5621282"/>
            <a:ext cx="15358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9D2376-FE7F-8B54-DCD6-25C7A7510025}"/>
              </a:ext>
            </a:extLst>
          </p:cNvPr>
          <p:cNvCxnSpPr>
            <a:cxnSpLocks/>
          </p:cNvCxnSpPr>
          <p:nvPr/>
        </p:nvCxnSpPr>
        <p:spPr>
          <a:xfrm flipH="1" flipV="1">
            <a:off x="2280575" y="3429000"/>
            <a:ext cx="17756" cy="22100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FA0DEB-4171-5283-B52A-DD5E28A6D7DD}"/>
              </a:ext>
            </a:extLst>
          </p:cNvPr>
          <p:cNvCxnSpPr>
            <a:cxnSpLocks/>
          </p:cNvCxnSpPr>
          <p:nvPr/>
        </p:nvCxnSpPr>
        <p:spPr>
          <a:xfrm>
            <a:off x="5070625" y="6047411"/>
            <a:ext cx="176518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86C10A-4D55-5B70-4F32-9934238CC684}"/>
              </a:ext>
            </a:extLst>
          </p:cNvPr>
          <p:cNvCxnSpPr>
            <a:cxnSpLocks/>
          </p:cNvCxnSpPr>
          <p:nvPr/>
        </p:nvCxnSpPr>
        <p:spPr>
          <a:xfrm>
            <a:off x="6826928" y="1626793"/>
            <a:ext cx="0" cy="444306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9BDC00-497B-BE88-8CD7-7E9D032FCE11}"/>
              </a:ext>
            </a:extLst>
          </p:cNvPr>
          <p:cNvCxnSpPr>
            <a:cxnSpLocks/>
          </p:cNvCxnSpPr>
          <p:nvPr/>
        </p:nvCxnSpPr>
        <p:spPr>
          <a:xfrm>
            <a:off x="6800294" y="1644549"/>
            <a:ext cx="153583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CC31094D-15E5-10FE-DFC0-7D26F16977FB}"/>
              </a:ext>
            </a:extLst>
          </p:cNvPr>
          <p:cNvSpPr txBox="1">
            <a:spLocks/>
          </p:cNvSpPr>
          <p:nvPr/>
        </p:nvSpPr>
        <p:spPr>
          <a:xfrm>
            <a:off x="7195334" y="4980478"/>
            <a:ext cx="3710144" cy="9768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Click the history button to see your saved password</a:t>
            </a:r>
          </a:p>
        </p:txBody>
      </p:sp>
    </p:spTree>
    <p:extLst>
      <p:ext uri="{BB962C8B-B14F-4D97-AF65-F5344CB8AC3E}">
        <p14:creationId xmlns:p14="http://schemas.microsoft.com/office/powerpoint/2010/main" val="245196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22866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Website </a:t>
            </a:r>
            <a:r>
              <a:rPr lang="en-US" sz="3200" dirty="0" err="1"/>
              <a:t>url</a:t>
            </a:r>
            <a:endParaRPr lang="en-US" sz="3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Computer Icon Graphic by rudezstudio · Creative Fabrica">
            <a:extLst>
              <a:ext uri="{FF2B5EF4-FFF2-40B4-BE49-F238E27FC236}">
                <a16:creationId xmlns:a16="http://schemas.microsoft.com/office/drawing/2014/main" id="{B641BDEE-2C16-7749-97D2-E2CC01415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000" y1="36788" x2="45000" y2="36788"/>
                        <a14:foregroundMark x1="57241" y1="30570" x2="57414" y2="33161"/>
                        <a14:foregroundMark x1="70000" y1="27720" x2="68793" y2="27979"/>
                        <a14:foregroundMark x1="67759" y1="59326" x2="67759" y2="606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1" y="2113654"/>
            <a:ext cx="55245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85F319C-0DDE-6AE8-E8BB-A36998730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7808" y="3371929"/>
            <a:ext cx="6874461" cy="841159"/>
          </a:xfrm>
        </p:spPr>
        <p:txBody>
          <a:bodyPr/>
          <a:lstStyle/>
          <a:p>
            <a:r>
              <a:rPr lang="en-ID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https://01057157.github.io/Final-Project/01057157-01057059-FinalProject.html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Work distribution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838319423"/>
              </p:ext>
            </p:extLst>
          </p:nvPr>
        </p:nvGraphicFramePr>
        <p:xfrm>
          <a:off x="3992880" y="1951577"/>
          <a:ext cx="4206240" cy="3570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康維成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林洧毅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 Page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 Page 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 Local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CSS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jQuery interaction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Generator Logic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JS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024" y="4407828"/>
            <a:ext cx="5408567" cy="1122202"/>
          </a:xfrm>
        </p:spPr>
        <p:txBody>
          <a:bodyPr/>
          <a:lstStyle/>
          <a:p>
            <a:r>
              <a:rPr lang="en-US" sz="4800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024" y="5636943"/>
            <a:ext cx="4941770" cy="1122202"/>
          </a:xfrm>
        </p:spPr>
        <p:txBody>
          <a:bodyPr>
            <a:normAutofit/>
          </a:bodyPr>
          <a:lstStyle/>
          <a:p>
            <a:r>
              <a:rPr lang="en-US" dirty="0"/>
              <a:t>We receive any critics and suggestion</a:t>
            </a:r>
            <a:br>
              <a:rPr lang="en-US" dirty="0"/>
            </a:br>
            <a:r>
              <a:rPr lang="en-US" dirty="0">
                <a:solidFill>
                  <a:srgbClr val="567BA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nicholas.khang04@gmail.com</a:t>
            </a:r>
            <a:br>
              <a:rPr lang="en-US" dirty="0">
                <a:solidFill>
                  <a:srgbClr val="567BA1"/>
                </a:solidFill>
              </a:rPr>
            </a:br>
            <a:r>
              <a:rPr lang="en-US" dirty="0">
                <a:solidFill>
                  <a:srgbClr val="567B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bryank2717@gmail.com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973" y="3132710"/>
            <a:ext cx="2925265" cy="59258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HOW IT WORKS?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WORK DISTRIBUTION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57843"/>
            <a:ext cx="3819228" cy="27752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made a free password generator website that gives a user many choices, so the generator is really flexible and generate a password according to what the users need. </a:t>
            </a:r>
          </a:p>
          <a:p>
            <a:r>
              <a:rPr lang="en-US" dirty="0"/>
              <a:t>Our main goals is to make a user-friendly Password Generator that can be used anytime we need.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699A-AB15-F9F0-5B64-924C4089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5" y="2466928"/>
            <a:ext cx="6696075" cy="1909763"/>
          </a:xfrm>
        </p:spPr>
        <p:txBody>
          <a:bodyPr/>
          <a:lstStyle/>
          <a:p>
            <a:r>
              <a:rPr lang="en-US" dirty="0"/>
              <a:t>Why password generator?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27BEC-2375-01B3-25E9-3AF6DA369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4376691"/>
            <a:ext cx="6785592" cy="1713392"/>
          </a:xfrm>
        </p:spPr>
        <p:txBody>
          <a:bodyPr>
            <a:normAutofit/>
          </a:bodyPr>
          <a:lstStyle/>
          <a:p>
            <a:r>
              <a:rPr lang="en-US" sz="1600" dirty="0"/>
              <a:t>Passwords are a real security threat. Over 80% of hacking-related breaches are due to weak or stolen passwords, a recent report shows . So if you want to safeguard your personal info and assets, creating secure passwords is a big first step. And that’s where our Password Generator can help.</a:t>
            </a:r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BDC34-11FE-351D-804C-D9225DCB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25F8-9841-B2B5-D5F9-B785143F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BB7C-9DFD-77EA-0A95-A471F6CB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Password Icons – Download for Free in PNG and SVG">
            <a:extLst>
              <a:ext uri="{FF2B5EF4-FFF2-40B4-BE49-F238E27FC236}">
                <a16:creationId xmlns:a16="http://schemas.microsoft.com/office/drawing/2014/main" id="{3068D4CA-FCC5-D85D-D81B-D45307C3B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7" b="80875" l="10000" r="90000">
                        <a14:foregroundMark x1="42308" y1="33571" x2="41923" y2="35714"/>
                        <a14:foregroundMark x1="41154" y1="36071" x2="45000" y2="45714"/>
                        <a14:foregroundMark x1="63077" y1="33214" x2="61154" y2="44643"/>
                        <a14:foregroundMark x1="34615" y1="60357" x2="43077" y2="59643"/>
                        <a14:foregroundMark x1="28462" y1="70357" x2="28462" y2="70357"/>
                        <a14:foregroundMark x1="43846" y1="70357" x2="43846" y2="70357"/>
                        <a14:foregroundMark x1="57692" y1="70000" x2="57692" y2="70000"/>
                        <a14:foregroundMark x1="74231" y1="70357" x2="74231" y2="70357"/>
                        <a14:foregroundMark x1="46154" y1="35000" x2="46154" y2="3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139"/>
          <a:stretch/>
        </p:blipFill>
        <p:spPr bwMode="auto">
          <a:xfrm>
            <a:off x="512962" y="1332175"/>
            <a:ext cx="2476500" cy="239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96" y="1357797"/>
            <a:ext cx="3550223" cy="1325563"/>
          </a:xfrm>
        </p:spPr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96" y="2888666"/>
            <a:ext cx="5005156" cy="21804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Save Password Feature, in our website you can save the generated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History Feature, if you save any password after generating, you can later see it again whenever you want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9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8531"/>
            <a:ext cx="10515600" cy="1325563"/>
          </a:xfrm>
        </p:spPr>
        <p:txBody>
          <a:bodyPr/>
          <a:lstStyle/>
          <a:p>
            <a:r>
              <a:rPr lang="en-US" dirty="0"/>
              <a:t>Technology used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896750429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WEBSITE INITIAL PAGE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E0483F-1A52-0D0A-A22C-72358C4BA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2" r="9417" b="26169"/>
          <a:stretch/>
        </p:blipFill>
        <p:spPr>
          <a:xfrm>
            <a:off x="891004" y="1966151"/>
            <a:ext cx="10409991" cy="29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7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8C314D-C69F-1E74-8FA1-531D41BACFA3}"/>
              </a:ext>
            </a:extLst>
          </p:cNvPr>
          <p:cNvSpPr txBox="1">
            <a:spLocks/>
          </p:cNvSpPr>
          <p:nvPr/>
        </p:nvSpPr>
        <p:spPr>
          <a:xfrm>
            <a:off x="0" y="3002554"/>
            <a:ext cx="12192000" cy="8528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How it works?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1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Password Generator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ACD81B5-1D28-888A-63FB-23148436A163}"/>
              </a:ext>
            </a:extLst>
          </p:cNvPr>
          <p:cNvSpPr txBox="1">
            <a:spLocks/>
          </p:cNvSpPr>
          <p:nvPr/>
        </p:nvSpPr>
        <p:spPr>
          <a:xfrm>
            <a:off x="512931" y="2032733"/>
            <a:ext cx="3922944" cy="21341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7CADB69-9654-7C77-DEE3-5C9EA3A53DE0}"/>
              </a:ext>
            </a:extLst>
          </p:cNvPr>
          <p:cNvSpPr txBox="1">
            <a:spLocks/>
          </p:cNvSpPr>
          <p:nvPr/>
        </p:nvSpPr>
        <p:spPr>
          <a:xfrm>
            <a:off x="8269056" y="365125"/>
            <a:ext cx="3922944" cy="47273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How it works?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4150FC-0B7F-64FB-A01B-0E76758C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984" y="1109331"/>
            <a:ext cx="1221419" cy="108193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/>
              <a:t>01</a:t>
            </a:r>
            <a:endParaRPr lang="en-ID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E0483F-1A52-0D0A-A22C-72358C4BA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45" r="35194" b="25217"/>
          <a:stretch/>
        </p:blipFill>
        <p:spPr>
          <a:xfrm>
            <a:off x="6439155" y="2523224"/>
            <a:ext cx="3716900" cy="308340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AD916B-A16B-7FA1-C40C-764A6375C70D}"/>
              </a:ext>
            </a:extLst>
          </p:cNvPr>
          <p:cNvCxnSpPr>
            <a:cxnSpLocks/>
          </p:cNvCxnSpPr>
          <p:nvPr/>
        </p:nvCxnSpPr>
        <p:spPr>
          <a:xfrm>
            <a:off x="3086031" y="3777604"/>
            <a:ext cx="35846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68558A-61C3-3517-887B-CF9B4961D4C7}"/>
              </a:ext>
            </a:extLst>
          </p:cNvPr>
          <p:cNvCxnSpPr>
            <a:cxnSpLocks/>
          </p:cNvCxnSpPr>
          <p:nvPr/>
        </p:nvCxnSpPr>
        <p:spPr>
          <a:xfrm>
            <a:off x="3817398" y="3337914"/>
            <a:ext cx="462862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F199AF-244F-68C7-E4F9-FF878F38F4BC}"/>
              </a:ext>
            </a:extLst>
          </p:cNvPr>
          <p:cNvCxnSpPr>
            <a:cxnSpLocks/>
          </p:cNvCxnSpPr>
          <p:nvPr/>
        </p:nvCxnSpPr>
        <p:spPr>
          <a:xfrm>
            <a:off x="8446022" y="3308506"/>
            <a:ext cx="0" cy="41496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2B762A2D-3828-A9D0-9048-D86916972390}"/>
              </a:ext>
            </a:extLst>
          </p:cNvPr>
          <p:cNvSpPr txBox="1">
            <a:spLocks/>
          </p:cNvSpPr>
          <p:nvPr/>
        </p:nvSpPr>
        <p:spPr>
          <a:xfrm>
            <a:off x="1322773" y="3164861"/>
            <a:ext cx="5116381" cy="805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Choose between pin</a:t>
            </a:r>
          </a:p>
          <a:p>
            <a:pPr marL="0" indent="0">
              <a:buNone/>
            </a:pPr>
            <a:r>
              <a:rPr lang="en-US" sz="2000" dirty="0"/>
              <a:t>or password</a:t>
            </a:r>
          </a:p>
        </p:txBody>
      </p:sp>
    </p:spTree>
    <p:extLst>
      <p:ext uri="{BB962C8B-B14F-4D97-AF65-F5344CB8AC3E}">
        <p14:creationId xmlns:p14="http://schemas.microsoft.com/office/powerpoint/2010/main" val="88094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523</TotalTime>
  <Words>416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Office Theme</vt:lpstr>
      <vt:lpstr>Password generator</vt:lpstr>
      <vt:lpstr>Outline</vt:lpstr>
      <vt:lpstr>INTRODUCTION</vt:lpstr>
      <vt:lpstr>Why password generator?</vt:lpstr>
      <vt:lpstr>UNIQUENESS</vt:lpstr>
      <vt:lpstr>Technology used</vt:lpstr>
      <vt:lpstr>WEBSITE INITIAL PAGE</vt:lpstr>
      <vt:lpstr>PowerPoint Presentation</vt:lpstr>
      <vt:lpstr>01</vt:lpstr>
      <vt:lpstr>02</vt:lpstr>
      <vt:lpstr>03</vt:lpstr>
      <vt:lpstr>04</vt:lpstr>
      <vt:lpstr>Website url</vt:lpstr>
      <vt:lpstr>Work distribution</vt:lpstr>
      <vt:lpstr>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Nicholas Khang</dc:creator>
  <cp:lastModifiedBy>Nicholas Khang</cp:lastModifiedBy>
  <cp:revision>2</cp:revision>
  <dcterms:created xsi:type="dcterms:W3CDTF">2022-12-26T09:48:15Z</dcterms:created>
  <dcterms:modified xsi:type="dcterms:W3CDTF">2022-12-26T18:31:49Z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