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2019-01-07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2019-01-07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2019-01-07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2019-01-07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As,djfhalkjwehfalkjdfhalksjdfhaliweuofhaleuofhalksdnflk;asf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asdfasdfawerqawerqawer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As,djfhalkjwehfalkjdfhalksjdfhaliweuofhaleuofhalksdnflk;asf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As,djfhalkjwehfalkjdfhalksjdfhaliweuofhaleuofhalksdnflk;asf</dc:title>
  <dc:creator>51testing</dc:creator>
  <cp:lastModifiedBy>51testing</cp:lastModifiedBy>
  <cp:revision>1</cp:revision>
  <dcterms:created xsi:type="dcterms:W3CDTF">2019-01-07T06:11:18Z</dcterms:created>
  <dcterms:modified xsi:type="dcterms:W3CDTF">2019-01-07T07:15:20Z</dcterms:modified>
</cp:coreProperties>
</file>