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0" r:id="rId1"/>
    <p:sldMasterId id="2147483811" r:id="rId2"/>
    <p:sldMasterId id="2147483812" r:id="rId3"/>
  </p:sldMasterIdLst>
  <p:sldIdLst>
    <p:sldId id="256" r:id="rId4"/>
    <p:sldId id="257" r:id="rId5"/>
    <p:sldId id="258" r:id="rId6"/>
    <p:sldId id="289" r:id="rId7"/>
    <p:sldId id="259" r:id="rId8"/>
    <p:sldId id="269" r:id="rId9"/>
    <p:sldId id="270" r:id="rId10"/>
    <p:sldId id="291" r:id="rId11"/>
    <p:sldId id="261" r:id="rId12"/>
    <p:sldId id="293" r:id="rId13"/>
    <p:sldId id="292" r:id="rId14"/>
    <p:sldId id="273" r:id="rId15"/>
    <p:sldId id="274" r:id="rId16"/>
    <p:sldId id="271" r:id="rId17"/>
    <p:sldId id="272" r:id="rId18"/>
    <p:sldId id="281" r:id="rId19"/>
    <p:sldId id="280" r:id="rId20"/>
    <p:sldId id="294" r:id="rId21"/>
    <p:sldId id="286" r:id="rId22"/>
    <p:sldId id="287" r:id="rId23"/>
    <p:sldId id="288" r:id="rId24"/>
    <p:sldId id="299" r:id="rId25"/>
    <p:sldId id="297" r:id="rId26"/>
    <p:sldId id="298" r:id="rId27"/>
    <p:sldId id="300" r:id="rId28"/>
    <p:sldId id="307" r:id="rId29"/>
    <p:sldId id="304" r:id="rId30"/>
    <p:sldId id="301" r:id="rId31"/>
    <p:sldId id="302" r:id="rId32"/>
    <p:sldId id="306" r:id="rId33"/>
    <p:sldId id="285" r:id="rId3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0" orient="horz" pos="2873" userDrawn="1">
          <p15:clr>
            <a:srgbClr val="A4A3A4"/>
          </p15:clr>
        </p15:guide>
        <p15:guide id="1" pos="21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1498" y="67"/>
      </p:cViewPr>
      <p:guideLst>
        <p:guide orient="horz" pos="2873"/>
        <p:guide pos="21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544195"/>
            <a:ext cx="9144000" cy="631380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409065"/>
            <a:ext cx="9144000" cy="5448935"/>
          </a:xfrm>
          <a:prstGeom prst="rect">
            <a:avLst/>
          </a:prstGeom>
        </p:spPr>
      </p:pic>
      <p:sp>
        <p:nvSpPr>
          <p:cNvPr id="2" name="Holder 2"/>
          <p:cNvSpPr txBox="1">
            <a:spLocks noGrp="1"/>
          </p:cNvSpPr>
          <p:nvPr>
            <p:ph type="ctrTitle"/>
          </p:nvPr>
        </p:nvSpPr>
        <p:spPr>
          <a:xfrm>
            <a:off x="2267585" y="2018665"/>
            <a:ext cx="4667250" cy="185610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>
            <a:lvl1pPr marL="0" indent="0" latinLnBrk="0">
              <a:buFontTx/>
              <a:buNone/>
              <a:defRPr lang="en-GB" altLang="en-US" sz="4200" b="1" i="0">
                <a:solidFill>
                  <a:schemeClr val="bg1"/>
                </a:solidFill>
                <a:latin typeface="Source Han Sans KR" charset="0"/>
                <a:cs typeface="Source Han Sans KR" charset="0"/>
              </a:defRPr>
            </a:lvl1pPr>
          </a:lstStyle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Holder 3"/>
          <p:cNvSpPr txBox="1">
            <a:spLocks noGrp="1"/>
          </p:cNvSpPr>
          <p:nvPr>
            <p:ph type="subTitle" idx="4"/>
          </p:nvPr>
        </p:nvSpPr>
        <p:spPr>
          <a:xfrm>
            <a:off x="1371600" y="3840480"/>
            <a:ext cx="6401435" cy="17151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>
            <a:lvl1pPr marL="0" indent="0" latinLnBrk="0">
              <a:buFontTx/>
              <a:buNone/>
              <a:defRPr lang="en-GB" altLang="en-US"/>
            </a:lvl1pPr>
          </a:lstStyle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Holder 4"/>
          <p:cNvSpPr txBox="1">
            <a:spLocks noGrp="1"/>
          </p:cNvSpPr>
          <p:nvPr>
            <p:ph type="ftr" sz="quarter" idx="5"/>
          </p:nvPr>
        </p:nvSpPr>
        <p:spPr>
          <a:xfrm>
            <a:off x="3108960" y="6377940"/>
            <a:ext cx="2926715" cy="343535"/>
          </a:xfrm>
          <a:prstGeom prst="rect">
            <a:avLst/>
          </a:prstGeom>
        </p:spPr>
        <p:txBody>
          <a:bodyPr vert="horz" wrap="none" lIns="89535" tIns="46355" rIns="89535" bIns="46355" numCol="1" anchor="ctr">
            <a:spAutoFit/>
          </a:bodyPr>
          <a:lstStyle>
            <a:lvl1pPr marL="0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Holder 5"/>
          <p:cNvSpPr txBox="1">
            <a:spLocks noGrp="1"/>
          </p:cNvSpPr>
          <p:nvPr>
            <p:ph type="dt" sz="half" idx="6"/>
          </p:nvPr>
        </p:nvSpPr>
        <p:spPr>
          <a:xfrm>
            <a:off x="457200" y="6377940"/>
            <a:ext cx="2103755" cy="3435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>
            <a:lvl1pPr marL="0" indent="0" algn="l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t>2022-09-05</a:t>
            </a:fld>
            <a:endParaRPr/>
          </a:p>
        </p:txBody>
      </p:sp>
      <p:sp>
        <p:nvSpPr>
          <p:cNvPr id="6" name="Holder 6"/>
          <p:cNvSpPr txBox="1"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755" cy="3435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>
            <a:lvl1pPr marL="0" indent="0" algn="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2022-09-05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2022-09-05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2022-09-05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2022-09-05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2022-09-05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2022-09-05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2022-09-05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2022-09-05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2022-09-05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2022-09-05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 txBox="1">
            <a:spLocks noGrp="1"/>
          </p:cNvSpPr>
          <p:nvPr>
            <p:ph type="title"/>
          </p:nvPr>
        </p:nvSpPr>
        <p:spPr>
          <a:xfrm>
            <a:off x="364490" y="673100"/>
            <a:ext cx="7586345" cy="33337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>
            <a:lvl1pPr marL="0" indent="0" latinLnBrk="0">
              <a:buFontTx/>
              <a:buNone/>
              <a:defRPr lang="en-GB" altLang="en-US" sz="1600" b="0" i="0">
                <a:solidFill>
                  <a:schemeClr val="tx1"/>
                </a:solidFill>
                <a:latin typeface="Dotum" charset="0"/>
                <a:cs typeface="Dotum" charset="0"/>
              </a:defRPr>
            </a:lvl1pPr>
          </a:lstStyle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Holder 3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8230235" cy="452691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>
            <a:lvl1pPr marL="0" indent="0" latinLnBrk="0">
              <a:buFontTx/>
              <a:buNone/>
              <a:defRPr lang="en-GB" altLang="en-US"/>
            </a:lvl1pPr>
          </a:lstStyle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Holder 4"/>
          <p:cNvSpPr txBox="1">
            <a:spLocks noGrp="1"/>
          </p:cNvSpPr>
          <p:nvPr>
            <p:ph type="ftr" sz="quarter" idx="5"/>
          </p:nvPr>
        </p:nvSpPr>
        <p:spPr>
          <a:xfrm>
            <a:off x="3108960" y="6377940"/>
            <a:ext cx="2926715" cy="343535"/>
          </a:xfrm>
          <a:prstGeom prst="rect">
            <a:avLst/>
          </a:prstGeom>
        </p:spPr>
        <p:txBody>
          <a:bodyPr vert="horz" wrap="none" lIns="89535" tIns="46355" rIns="89535" bIns="46355" numCol="1" anchor="ctr">
            <a:spAutoFit/>
          </a:bodyPr>
          <a:lstStyle>
            <a:lvl1pPr marL="0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Holder 5"/>
          <p:cNvSpPr txBox="1">
            <a:spLocks noGrp="1"/>
          </p:cNvSpPr>
          <p:nvPr>
            <p:ph type="dt" sz="half" idx="6"/>
          </p:nvPr>
        </p:nvSpPr>
        <p:spPr>
          <a:xfrm>
            <a:off x="457200" y="6377940"/>
            <a:ext cx="2103755" cy="3435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>
            <a:lvl1pPr marL="0" indent="0" algn="l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t>2022-09-05</a:t>
            </a:fld>
            <a:endParaRPr/>
          </a:p>
        </p:txBody>
      </p:sp>
      <p:sp>
        <p:nvSpPr>
          <p:cNvPr id="6" name="Holder 6"/>
          <p:cNvSpPr txBox="1"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755" cy="3435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>
            <a:lvl1pPr marL="0" indent="0" algn="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2022-09-05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2022-09-05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2022-09-05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2022-09-05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2022-09-05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2022-09-05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2022-09-05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2022-09-05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 txBox="1">
            <a:spLocks noGrp="1"/>
          </p:cNvSpPr>
          <p:nvPr>
            <p:ph type="title"/>
          </p:nvPr>
        </p:nvSpPr>
        <p:spPr>
          <a:xfrm>
            <a:off x="364490" y="673100"/>
            <a:ext cx="7586345" cy="33337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>
            <a:lvl1pPr marL="0" indent="0" latinLnBrk="0">
              <a:buFontTx/>
              <a:buNone/>
              <a:defRPr lang="en-GB" altLang="en-US" sz="1600" b="0" i="0">
                <a:solidFill>
                  <a:schemeClr val="tx1"/>
                </a:solidFill>
                <a:latin typeface="Dotum" charset="0"/>
                <a:cs typeface="Dotum" charset="0"/>
              </a:defRPr>
            </a:lvl1pPr>
          </a:lstStyle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Holder 3"/>
          <p:cNvSpPr txBox="1">
            <a:spLocks noGrp="1"/>
          </p:cNvSpPr>
          <p:nvPr>
            <p:ph sz="half" idx="2"/>
          </p:nvPr>
        </p:nvSpPr>
        <p:spPr>
          <a:xfrm>
            <a:off x="457200" y="1577340"/>
            <a:ext cx="3978275" cy="452691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>
            <a:lvl1pPr marL="0" indent="0" latinLnBrk="0">
              <a:buFontTx/>
              <a:buNone/>
              <a:defRPr lang="en-GB" altLang="en-US"/>
            </a:lvl1pPr>
          </a:lstStyle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Holder 4"/>
          <p:cNvSpPr txBox="1">
            <a:spLocks noGrp="1"/>
          </p:cNvSpPr>
          <p:nvPr>
            <p:ph sz="half" idx="3"/>
          </p:nvPr>
        </p:nvSpPr>
        <p:spPr>
          <a:xfrm>
            <a:off x="4709160" y="1577340"/>
            <a:ext cx="3978275" cy="452691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>
            <a:lvl1pPr marL="0" indent="0" latinLnBrk="0">
              <a:buFontTx/>
              <a:buNone/>
              <a:defRPr lang="en-GB" altLang="en-US"/>
            </a:lvl1pPr>
          </a:lstStyle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Holder 5"/>
          <p:cNvSpPr txBox="1">
            <a:spLocks noGrp="1"/>
          </p:cNvSpPr>
          <p:nvPr>
            <p:ph type="ftr" sz="quarter" idx="5"/>
          </p:nvPr>
        </p:nvSpPr>
        <p:spPr>
          <a:xfrm>
            <a:off x="3108960" y="6377940"/>
            <a:ext cx="2926715" cy="343535"/>
          </a:xfrm>
          <a:prstGeom prst="rect">
            <a:avLst/>
          </a:prstGeom>
        </p:spPr>
        <p:txBody>
          <a:bodyPr vert="horz" wrap="none" lIns="89535" tIns="46355" rIns="89535" bIns="46355" numCol="1" anchor="ctr">
            <a:spAutoFit/>
          </a:bodyPr>
          <a:lstStyle>
            <a:lvl1pPr marL="0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Holder 6"/>
          <p:cNvSpPr txBox="1">
            <a:spLocks noGrp="1"/>
          </p:cNvSpPr>
          <p:nvPr>
            <p:ph type="dt" sz="half" idx="6"/>
          </p:nvPr>
        </p:nvSpPr>
        <p:spPr>
          <a:xfrm>
            <a:off x="457200" y="6377940"/>
            <a:ext cx="2103755" cy="3435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>
            <a:lvl1pPr marL="0" indent="0" algn="l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t>2022-09-05</a:t>
            </a:fld>
            <a:endParaRPr/>
          </a:p>
        </p:txBody>
      </p:sp>
      <p:sp>
        <p:nvSpPr>
          <p:cNvPr id="7" name="Holder 7"/>
          <p:cNvSpPr txBox="1"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755" cy="3435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>
            <a:lvl1pPr marL="0" indent="0" algn="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 txBox="1">
            <a:spLocks noGrp="1"/>
          </p:cNvSpPr>
          <p:nvPr>
            <p:ph type="title"/>
          </p:nvPr>
        </p:nvSpPr>
        <p:spPr>
          <a:xfrm>
            <a:off x="364490" y="673100"/>
            <a:ext cx="7586345" cy="33337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>
            <a:lvl1pPr marL="0" indent="0" latinLnBrk="0">
              <a:buFontTx/>
              <a:buNone/>
              <a:defRPr lang="en-GB" altLang="en-US" sz="1600" b="0" i="0">
                <a:solidFill>
                  <a:schemeClr val="tx1"/>
                </a:solidFill>
                <a:latin typeface="Dotum" charset="0"/>
                <a:cs typeface="Dotum" charset="0"/>
              </a:defRPr>
            </a:lvl1pPr>
          </a:lstStyle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Holder 3"/>
          <p:cNvSpPr txBox="1">
            <a:spLocks noGrp="1"/>
          </p:cNvSpPr>
          <p:nvPr>
            <p:ph type="ftr" sz="quarter" idx="5"/>
          </p:nvPr>
        </p:nvSpPr>
        <p:spPr>
          <a:xfrm>
            <a:off x="3108960" y="6377940"/>
            <a:ext cx="2926715" cy="343535"/>
          </a:xfrm>
          <a:prstGeom prst="rect">
            <a:avLst/>
          </a:prstGeom>
        </p:spPr>
        <p:txBody>
          <a:bodyPr vert="horz" wrap="none" lIns="89535" tIns="46355" rIns="89535" bIns="46355" numCol="1" anchor="ctr">
            <a:spAutoFit/>
          </a:bodyPr>
          <a:lstStyle>
            <a:lvl1pPr marL="0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Holder 4"/>
          <p:cNvSpPr txBox="1">
            <a:spLocks noGrp="1"/>
          </p:cNvSpPr>
          <p:nvPr>
            <p:ph type="dt" sz="half" idx="6"/>
          </p:nvPr>
        </p:nvSpPr>
        <p:spPr>
          <a:xfrm>
            <a:off x="457200" y="6377940"/>
            <a:ext cx="2103755" cy="3435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>
            <a:lvl1pPr marL="0" indent="0" algn="l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t>2022-09-05</a:t>
            </a:fld>
            <a:endParaRPr/>
          </a:p>
        </p:txBody>
      </p:sp>
      <p:sp>
        <p:nvSpPr>
          <p:cNvPr id="5" name="Holder 5"/>
          <p:cNvSpPr txBox="1"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755" cy="3435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>
            <a:lvl1pPr marL="0" indent="0" algn="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 txBox="1">
            <a:spLocks noGrp="1"/>
          </p:cNvSpPr>
          <p:nvPr>
            <p:ph type="ftr" sz="quarter" idx="5"/>
          </p:nvPr>
        </p:nvSpPr>
        <p:spPr>
          <a:xfrm>
            <a:off x="3108960" y="6377940"/>
            <a:ext cx="2926715" cy="343535"/>
          </a:xfrm>
          <a:prstGeom prst="rect">
            <a:avLst/>
          </a:prstGeom>
        </p:spPr>
        <p:txBody>
          <a:bodyPr vert="horz" wrap="none" lIns="89535" tIns="46355" rIns="89535" bIns="46355" numCol="1" anchor="ctr">
            <a:spAutoFit/>
          </a:bodyPr>
          <a:lstStyle>
            <a:lvl1pPr marL="0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Holder 3"/>
          <p:cNvSpPr txBox="1">
            <a:spLocks noGrp="1"/>
          </p:cNvSpPr>
          <p:nvPr>
            <p:ph type="dt" sz="half" idx="6"/>
          </p:nvPr>
        </p:nvSpPr>
        <p:spPr>
          <a:xfrm>
            <a:off x="457200" y="6377940"/>
            <a:ext cx="2103755" cy="3435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>
            <a:lvl1pPr marL="0" indent="0" algn="l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t>2022-09-05</a:t>
            </a:fld>
            <a:endParaRPr/>
          </a:p>
        </p:txBody>
      </p:sp>
      <p:sp>
        <p:nvSpPr>
          <p:cNvPr id="4" name="Holder 4"/>
          <p:cNvSpPr txBox="1"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755" cy="3435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>
            <a:lvl1pPr marL="0" indent="0" algn="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2022-09-05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2022-09-05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2022-09-05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2022-09-05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0190"/>
            <a:ext cx="9144000" cy="321945"/>
          </a:xfrm>
          <a:custGeom>
            <a:avLst/>
            <a:gdLst/>
            <a:ahLst/>
            <a:cxnLst/>
            <a:rect l="l" t="t" r="r" b="b"/>
            <a:pathLst>
              <a:path w="9144000" h="321945">
                <a:moveTo>
                  <a:pt x="9144000" y="0"/>
                </a:moveTo>
                <a:lnTo>
                  <a:pt x="0" y="0"/>
                </a:lnTo>
                <a:lnTo>
                  <a:pt x="0" y="321564"/>
                </a:lnTo>
                <a:lnTo>
                  <a:pt x="9144000" y="321564"/>
                </a:lnTo>
                <a:lnTo>
                  <a:pt x="9144000" y="0"/>
                </a:lnTo>
                <a:close/>
              </a:path>
            </a:pathLst>
          </a:custGeom>
          <a:solidFill>
            <a:srgbClr val="283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490" y="673100"/>
            <a:ext cx="7585710" cy="332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2022-09-05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2022-09-05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1"/>
          <p:cNvSpPr txBox="1">
            <a:spLocks/>
          </p:cNvSpPr>
          <p:nvPr/>
        </p:nvSpPr>
        <p:spPr>
          <a:xfrm>
            <a:off x="1136650" y="1997710"/>
            <a:ext cx="6864985" cy="7391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sz="42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Book Recommendation AI</a:t>
            </a:r>
            <a:endParaRPr lang="ko-KR" altLang="en-US" sz="42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7" name="그룹 4"/>
          <p:cNvGrpSpPr/>
          <p:nvPr/>
        </p:nvGrpSpPr>
        <p:grpSpPr>
          <a:xfrm>
            <a:off x="120015" y="110490"/>
            <a:ext cx="1300480" cy="379095"/>
            <a:chOff x="120015" y="110490"/>
            <a:chExt cx="1300480" cy="379095"/>
          </a:xfrm>
        </p:grpSpPr>
        <p:sp>
          <p:nvSpPr>
            <p:cNvPr id="5" name="텍스트 상자 1"/>
            <p:cNvSpPr txBox="1">
              <a:spLocks/>
            </p:cNvSpPr>
            <p:nvPr/>
          </p:nvSpPr>
          <p:spPr>
            <a:xfrm>
              <a:off x="120015" y="110490"/>
              <a:ext cx="1300480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>
                  <a:solidFill>
                    <a:srgbClr val="FFFFFF"/>
                  </a:solidFill>
                  <a:latin typeface="HY견고딕" charset="0"/>
                  <a:ea typeface="HY견고딕" charset="0"/>
                </a:rPr>
                <a:t>2조 Project</a:t>
              </a:r>
              <a:endParaRPr lang="ko-KR" altLang="en-US" sz="1800">
                <a:solidFill>
                  <a:srgbClr val="FFFFFF"/>
                </a:solidFill>
                <a:latin typeface="HY신명조" charset="0"/>
                <a:ea typeface="HY신명조" charset="0"/>
              </a:endParaRPr>
            </a:p>
          </p:txBody>
        </p:sp>
        <p:cxnSp>
          <p:nvCxnSpPr>
            <p:cNvPr id="6" name="도형 2"/>
            <p:cNvCxnSpPr/>
            <p:nvPr/>
          </p:nvCxnSpPr>
          <p:spPr>
            <a:xfrm>
              <a:off x="123190" y="488950"/>
              <a:ext cx="1293495" cy="635"/>
            </a:xfrm>
            <a:prstGeom prst="line">
              <a:avLst/>
            </a:prstGeom>
            <a:ln w="9525" cap="flat" cmpd="sng">
              <a:solidFill>
                <a:srgbClr val="FFFFFF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텍스트 상자 5"/>
          <p:cNvSpPr txBox="1">
            <a:spLocks/>
          </p:cNvSpPr>
          <p:nvPr/>
        </p:nvSpPr>
        <p:spPr>
          <a:xfrm>
            <a:off x="6449060" y="5123815"/>
            <a:ext cx="155321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>
                <a:solidFill>
                  <a:srgbClr val="FFFFFF"/>
                </a:solidFill>
              </a:rPr>
              <a:t>조장 : 이승준</a:t>
            </a:r>
            <a:endParaRPr lang="ko-KR" altLang="en-US" sz="1800">
              <a:solidFill>
                <a:srgbClr val="FFFFFF"/>
              </a:solidFill>
              <a:latin typeface="HY신명조" charset="0"/>
              <a:ea typeface="HY신명조" charset="0"/>
            </a:endParaRPr>
          </a:p>
        </p:txBody>
      </p:sp>
      <p:sp>
        <p:nvSpPr>
          <p:cNvPr id="9" name="텍스트 상자 6"/>
          <p:cNvSpPr txBox="1">
            <a:spLocks/>
          </p:cNvSpPr>
          <p:nvPr/>
        </p:nvSpPr>
        <p:spPr>
          <a:xfrm>
            <a:off x="6451600" y="5508625"/>
            <a:ext cx="2348079" cy="9246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dirty="0" err="1">
                <a:solidFill>
                  <a:srgbClr val="FFFFFF"/>
                </a:solidFill>
              </a:rPr>
              <a:t>조원</a:t>
            </a:r>
            <a:r>
              <a:rPr dirty="0">
                <a:solidFill>
                  <a:srgbClr val="FFFFFF"/>
                </a:solidFill>
              </a:rPr>
              <a:t> : </a:t>
            </a:r>
            <a:r>
              <a:rPr dirty="0" err="1">
                <a:solidFill>
                  <a:srgbClr val="FFFFFF"/>
                </a:solidFill>
              </a:rPr>
              <a:t>이재용</a:t>
            </a:r>
            <a:r>
              <a:rPr dirty="0">
                <a:solidFill>
                  <a:srgbClr val="FFFFFF"/>
                </a:solidFill>
              </a:rPr>
              <a:t>, </a:t>
            </a:r>
            <a:r>
              <a:rPr dirty="0" err="1">
                <a:solidFill>
                  <a:srgbClr val="FFFFFF"/>
                </a:solidFill>
              </a:rPr>
              <a:t>서원준</a:t>
            </a:r>
            <a:endParaRPr lang="ko-KR" altLang="en-US" dirty="0">
              <a:solidFill>
                <a:srgbClr val="FFFFFF"/>
              </a:solidFill>
            </a:endParaRPr>
          </a:p>
          <a:p>
            <a:pPr marL="0" indent="0" algn="l" latinLnBrk="0" hangingPunct="1">
              <a:buFontTx/>
              <a:buNone/>
            </a:pPr>
            <a:r>
              <a:rPr dirty="0">
                <a:solidFill>
                  <a:srgbClr val="FFFFFF"/>
                </a:solidFill>
              </a:rPr>
              <a:t>         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김유종</a:t>
            </a:r>
            <a:r>
              <a:rPr dirty="0">
                <a:solidFill>
                  <a:srgbClr val="FFFFFF"/>
                </a:solidFill>
              </a:rPr>
              <a:t>, </a:t>
            </a:r>
            <a:r>
              <a:rPr dirty="0" err="1">
                <a:solidFill>
                  <a:srgbClr val="FFFFFF"/>
                </a:solidFill>
              </a:rPr>
              <a:t>임창우</a:t>
            </a:r>
            <a:endParaRPr lang="ko-KR" altLang="en-US" dirty="0">
              <a:solidFill>
                <a:srgbClr val="FFFFFF"/>
              </a:solidFill>
            </a:endParaRPr>
          </a:p>
          <a:p>
            <a:pPr marL="0" indent="0" algn="l" latinLnBrk="0" hangingPunct="1">
              <a:buFontTx/>
              <a:buNone/>
            </a:pPr>
            <a:r>
              <a:rPr dirty="0">
                <a:solidFill>
                  <a:srgbClr val="FFFFFF"/>
                </a:solidFill>
              </a:rPr>
              <a:t>         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안성훈</a:t>
            </a:r>
            <a:r>
              <a:rPr dirty="0">
                <a:solidFill>
                  <a:srgbClr val="FFFFFF"/>
                </a:solidFill>
              </a:rPr>
              <a:t>, </a:t>
            </a:r>
            <a:r>
              <a:rPr dirty="0" err="1">
                <a:solidFill>
                  <a:srgbClr val="FFFFFF"/>
                </a:solidFill>
              </a:rPr>
              <a:t>김용범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48"/>
          <p:cNvSpPr txBox="1">
            <a:spLocks/>
          </p:cNvSpPr>
          <p:nvPr/>
        </p:nvSpPr>
        <p:spPr>
          <a:xfrm>
            <a:off x="78740" y="262890"/>
            <a:ext cx="3271520" cy="320675"/>
          </a:xfrm>
          <a:prstGeom prst="rect">
            <a:avLst/>
          </a:prstGeom>
        </p:spPr>
        <p:txBody>
          <a:bodyPr vert="horz" wrap="square" lIns="0" tIns="12700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2000" spc="-40">
                <a:solidFill>
                  <a:srgbClr val="FFFFFF"/>
                </a:solidFill>
                <a:latin typeface="맑은 고딕" charset="0"/>
                <a:ea typeface="맑은 고딕" charset="0"/>
                <a:cs typeface="Dotum" charset="0"/>
              </a:rPr>
              <a:t>6. DB설계와 유스케이스</a:t>
            </a:r>
            <a:endParaRPr lang="ko-KR" altLang="en-US" sz="2000">
              <a:solidFill>
                <a:srgbClr val="FFFFFF"/>
              </a:solidFill>
              <a:latin typeface="맑은 고딕" charset="0"/>
              <a:ea typeface="맑은 고딕" charset="0"/>
              <a:cs typeface="Dotum" charset="0"/>
            </a:endParaRPr>
          </a:p>
        </p:txBody>
      </p:sp>
      <p:pic>
        <p:nvPicPr>
          <p:cNvPr id="6" name="그림 175" descr="/temp/fImage771420995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15" y="1508125"/>
            <a:ext cx="608965" cy="839470"/>
          </a:xfrm>
          <a:prstGeom prst="rect">
            <a:avLst/>
          </a:prstGeom>
          <a:noFill/>
        </p:spPr>
      </p:pic>
      <p:pic>
        <p:nvPicPr>
          <p:cNvPr id="8" name="그림 177" descr="/temp/fImage685423758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" y="4073524"/>
            <a:ext cx="467994" cy="837565"/>
          </a:xfrm>
          <a:prstGeom prst="rect">
            <a:avLst/>
          </a:prstGeom>
          <a:noFill/>
        </p:spPr>
      </p:pic>
      <p:pic>
        <p:nvPicPr>
          <p:cNvPr id="10" name="그림 179" descr="/temp/fImage830426485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19" y="2844165"/>
            <a:ext cx="608965" cy="837565"/>
          </a:xfrm>
          <a:prstGeom prst="rect">
            <a:avLst/>
          </a:prstGeom>
          <a:noFill/>
        </p:spPr>
      </p:pic>
      <p:sp>
        <p:nvSpPr>
          <p:cNvPr id="11" name="도형 180"/>
          <p:cNvSpPr>
            <a:spLocks/>
          </p:cNvSpPr>
          <p:nvPr/>
        </p:nvSpPr>
        <p:spPr>
          <a:xfrm>
            <a:off x="1974215" y="1083945"/>
            <a:ext cx="1260475" cy="432435"/>
          </a:xfrm>
          <a:prstGeom prst="ellipse">
            <a:avLst/>
          </a:prstGeom>
          <a:noFill/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200">
                <a:solidFill>
                  <a:srgbClr val="000000"/>
                </a:solidFill>
                <a:ea typeface="Calibri" charset="0"/>
              </a:rPr>
              <a:t>회원가입</a:t>
            </a:r>
            <a:endParaRPr lang="ko-KR" altLang="en-US" sz="1200">
              <a:solidFill>
                <a:srgbClr val="000000"/>
              </a:solidFill>
              <a:latin typeface="HY신명조" charset="0"/>
              <a:ea typeface="HY신명조" charset="0"/>
            </a:endParaRPr>
          </a:p>
        </p:txBody>
      </p:sp>
      <p:sp>
        <p:nvSpPr>
          <p:cNvPr id="12" name="도형 185"/>
          <p:cNvSpPr>
            <a:spLocks/>
          </p:cNvSpPr>
          <p:nvPr/>
        </p:nvSpPr>
        <p:spPr>
          <a:xfrm>
            <a:off x="1966595" y="1711325"/>
            <a:ext cx="1260475" cy="432435"/>
          </a:xfrm>
          <a:prstGeom prst="ellipse">
            <a:avLst/>
          </a:prstGeom>
          <a:noFill/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200">
                <a:solidFill>
                  <a:srgbClr val="000000"/>
                </a:solidFill>
                <a:ea typeface="Calibri" charset="0"/>
              </a:rPr>
              <a:t>공지사항</a:t>
            </a:r>
            <a:endParaRPr lang="ko-KR" altLang="en-US" sz="1200">
              <a:solidFill>
                <a:srgbClr val="000000"/>
              </a:solidFill>
              <a:latin typeface="HY신명조" charset="0"/>
              <a:ea typeface="HY신명조" charset="0"/>
            </a:endParaRPr>
          </a:p>
        </p:txBody>
      </p:sp>
      <p:sp>
        <p:nvSpPr>
          <p:cNvPr id="13" name="도형 186"/>
          <p:cNvSpPr>
            <a:spLocks/>
          </p:cNvSpPr>
          <p:nvPr/>
        </p:nvSpPr>
        <p:spPr>
          <a:xfrm>
            <a:off x="1990725" y="2338705"/>
            <a:ext cx="1260475" cy="432435"/>
          </a:xfrm>
          <a:prstGeom prst="ellipse">
            <a:avLst/>
          </a:prstGeom>
          <a:noFill/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200" b="0">
                <a:solidFill>
                  <a:srgbClr val="000000"/>
                </a:solidFill>
                <a:latin typeface="HY견고딕" charset="0"/>
                <a:ea typeface="HY견고딕" charset="0"/>
              </a:rPr>
              <a:t>FAQ</a:t>
            </a:r>
            <a:endParaRPr lang="ko-KR" altLang="en-US" sz="1200" b="0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4" name="도형 187"/>
          <p:cNvSpPr>
            <a:spLocks/>
          </p:cNvSpPr>
          <p:nvPr/>
        </p:nvSpPr>
        <p:spPr>
          <a:xfrm>
            <a:off x="4105274" y="2453640"/>
            <a:ext cx="1260475" cy="432435"/>
          </a:xfrm>
          <a:prstGeom prst="ellipse">
            <a:avLst/>
          </a:prstGeom>
          <a:noFill/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200">
                <a:solidFill>
                  <a:srgbClr val="000000"/>
                </a:solidFill>
                <a:ea typeface="Calibri" charset="0"/>
              </a:rPr>
              <a:t>대출/반납</a:t>
            </a:r>
            <a:endParaRPr lang="ko-KR" altLang="en-US" sz="1200">
              <a:solidFill>
                <a:srgbClr val="000000"/>
              </a:solidFill>
              <a:latin typeface="HY신명조" charset="0"/>
              <a:ea typeface="HY신명조" charset="0"/>
            </a:endParaRPr>
          </a:p>
        </p:txBody>
      </p:sp>
      <p:sp>
        <p:nvSpPr>
          <p:cNvPr id="15" name="도형 188"/>
          <p:cNvSpPr>
            <a:spLocks/>
          </p:cNvSpPr>
          <p:nvPr/>
        </p:nvSpPr>
        <p:spPr>
          <a:xfrm>
            <a:off x="4105274" y="3072765"/>
            <a:ext cx="1260475" cy="432435"/>
          </a:xfrm>
          <a:prstGeom prst="ellipse">
            <a:avLst/>
          </a:prstGeom>
          <a:noFill/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100" dirty="0" err="1">
                <a:solidFill>
                  <a:srgbClr val="000000"/>
                </a:solidFill>
                <a:ea typeface="Calibri" charset="0"/>
              </a:rPr>
              <a:t>요청게시판</a:t>
            </a:r>
            <a:endParaRPr lang="ko-KR" altLang="en-US" sz="1100" dirty="0">
              <a:solidFill>
                <a:srgbClr val="000000"/>
              </a:solidFill>
              <a:latin typeface="HY신명조" charset="0"/>
              <a:ea typeface="HY신명조" charset="0"/>
            </a:endParaRPr>
          </a:p>
        </p:txBody>
      </p:sp>
      <p:sp>
        <p:nvSpPr>
          <p:cNvPr id="16" name="도형 189"/>
          <p:cNvSpPr>
            <a:spLocks/>
          </p:cNvSpPr>
          <p:nvPr/>
        </p:nvSpPr>
        <p:spPr>
          <a:xfrm>
            <a:off x="4105274" y="4270375"/>
            <a:ext cx="1260475" cy="432435"/>
          </a:xfrm>
          <a:prstGeom prst="ellipse">
            <a:avLst/>
          </a:prstGeom>
          <a:noFill/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100">
                <a:solidFill>
                  <a:srgbClr val="000000"/>
                </a:solidFill>
                <a:ea typeface="Calibri" charset="0"/>
              </a:rPr>
              <a:t>마이페이지</a:t>
            </a:r>
            <a:endParaRPr lang="ko-KR" altLang="en-US" sz="1100">
              <a:solidFill>
                <a:srgbClr val="000000"/>
              </a:solidFill>
              <a:latin typeface="HY신명조" charset="0"/>
              <a:ea typeface="HY신명조" charset="0"/>
            </a:endParaRPr>
          </a:p>
        </p:txBody>
      </p:sp>
      <p:sp>
        <p:nvSpPr>
          <p:cNvPr id="17" name="도형 190"/>
          <p:cNvSpPr>
            <a:spLocks/>
          </p:cNvSpPr>
          <p:nvPr/>
        </p:nvSpPr>
        <p:spPr>
          <a:xfrm>
            <a:off x="4105274" y="4889500"/>
            <a:ext cx="1260475" cy="432435"/>
          </a:xfrm>
          <a:prstGeom prst="ellipse">
            <a:avLst/>
          </a:prstGeom>
          <a:noFill/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200">
                <a:solidFill>
                  <a:srgbClr val="000000"/>
                </a:solidFill>
                <a:ea typeface="Calibri" charset="0"/>
              </a:rPr>
              <a:t>개인정보 수정</a:t>
            </a:r>
            <a:endParaRPr lang="ko-KR" altLang="en-US" sz="1200">
              <a:solidFill>
                <a:srgbClr val="000000"/>
              </a:solidFill>
              <a:latin typeface="HY신명조" charset="0"/>
              <a:ea typeface="HY신명조" charset="0"/>
            </a:endParaRPr>
          </a:p>
        </p:txBody>
      </p:sp>
      <p:sp>
        <p:nvSpPr>
          <p:cNvPr id="18" name="도형 191"/>
          <p:cNvSpPr>
            <a:spLocks/>
          </p:cNvSpPr>
          <p:nvPr/>
        </p:nvSpPr>
        <p:spPr>
          <a:xfrm>
            <a:off x="4105274" y="5508625"/>
            <a:ext cx="1260475" cy="432435"/>
          </a:xfrm>
          <a:prstGeom prst="ellipse">
            <a:avLst/>
          </a:prstGeom>
          <a:noFill/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100">
                <a:solidFill>
                  <a:srgbClr val="000000"/>
                </a:solidFill>
                <a:latin typeface="HY견고딕" charset="0"/>
                <a:ea typeface="HY견고딕" charset="0"/>
              </a:rPr>
              <a:t>AI</a:t>
            </a:r>
            <a:r>
              <a:rPr sz="1100">
                <a:solidFill>
                  <a:srgbClr val="000000"/>
                </a:solidFill>
                <a:ea typeface="Calibri" charset="0"/>
              </a:rPr>
              <a:t>도서</a:t>
            </a:r>
            <a:endParaRPr lang="ko-KR" altLang="en-US" sz="1100">
              <a:solidFill>
                <a:srgbClr val="000000"/>
              </a:solidFill>
              <a:ea typeface="Calibri" charset="0"/>
            </a:endParaRPr>
          </a:p>
          <a:p>
            <a:pPr marL="0" indent="0" algn="ctr" hangingPunct="1"/>
            <a:r>
              <a:rPr sz="1100">
                <a:solidFill>
                  <a:srgbClr val="000000"/>
                </a:solidFill>
                <a:ea typeface="Calibri" charset="0"/>
              </a:rPr>
              <a:t>추천 설문</a:t>
            </a:r>
            <a:endParaRPr lang="ko-KR" altLang="en-US" sz="1100">
              <a:solidFill>
                <a:srgbClr val="000000"/>
              </a:solidFill>
              <a:latin typeface="HY신명조" charset="0"/>
              <a:ea typeface="HY신명조" charset="0"/>
            </a:endParaRPr>
          </a:p>
        </p:txBody>
      </p:sp>
      <p:sp>
        <p:nvSpPr>
          <p:cNvPr id="19" name="도형 192"/>
          <p:cNvSpPr>
            <a:spLocks/>
          </p:cNvSpPr>
          <p:nvPr/>
        </p:nvSpPr>
        <p:spPr>
          <a:xfrm>
            <a:off x="4105274" y="6096000"/>
            <a:ext cx="1260475" cy="432435"/>
          </a:xfrm>
          <a:prstGeom prst="ellipse">
            <a:avLst/>
          </a:prstGeom>
          <a:noFill/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200">
                <a:solidFill>
                  <a:srgbClr val="000000"/>
                </a:solidFill>
                <a:latin typeface="HY견고딕" charset="0"/>
                <a:ea typeface="HY견고딕" charset="0"/>
              </a:rPr>
              <a:t>AI</a:t>
            </a:r>
            <a:r>
              <a:rPr sz="1200">
                <a:solidFill>
                  <a:srgbClr val="000000"/>
                </a:solidFill>
                <a:ea typeface="Calibri" charset="0"/>
              </a:rPr>
              <a:t>도서</a:t>
            </a:r>
            <a:endParaRPr lang="ko-KR" altLang="en-US" sz="1200">
              <a:solidFill>
                <a:srgbClr val="000000"/>
              </a:solidFill>
              <a:ea typeface="Calibri" charset="0"/>
            </a:endParaRPr>
          </a:p>
          <a:p>
            <a:pPr marL="0" indent="0" algn="ctr" hangingPunct="1"/>
            <a:r>
              <a:rPr sz="1200">
                <a:solidFill>
                  <a:srgbClr val="000000"/>
                </a:solidFill>
                <a:ea typeface="Calibri" charset="0"/>
              </a:rPr>
              <a:t>추천</a:t>
            </a:r>
            <a:endParaRPr lang="ko-KR" altLang="en-US" sz="1200">
              <a:solidFill>
                <a:srgbClr val="000000"/>
              </a:solidFill>
              <a:latin typeface="HY신명조" charset="0"/>
              <a:ea typeface="HY신명조" charset="0"/>
            </a:endParaRPr>
          </a:p>
        </p:txBody>
      </p:sp>
      <p:sp>
        <p:nvSpPr>
          <p:cNvPr id="20" name="도형 193"/>
          <p:cNvSpPr>
            <a:spLocks/>
          </p:cNvSpPr>
          <p:nvPr/>
        </p:nvSpPr>
        <p:spPr>
          <a:xfrm>
            <a:off x="1840230" y="4279265"/>
            <a:ext cx="1260475" cy="432435"/>
          </a:xfrm>
          <a:prstGeom prst="ellipse">
            <a:avLst/>
          </a:prstGeom>
          <a:noFill/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200" b="0">
                <a:solidFill>
                  <a:srgbClr val="000000"/>
                </a:solidFill>
                <a:latin typeface="HY견고딕" charset="0"/>
                <a:ea typeface="HY견고딕" charset="0"/>
              </a:rPr>
              <a:t>로그인</a:t>
            </a:r>
            <a:endParaRPr lang="ko-KR" altLang="en-US" sz="1200" b="0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21" name="도형 194"/>
          <p:cNvSpPr>
            <a:spLocks/>
          </p:cNvSpPr>
          <p:nvPr/>
        </p:nvSpPr>
        <p:spPr>
          <a:xfrm>
            <a:off x="6241415" y="3035935"/>
            <a:ext cx="1260475" cy="432435"/>
          </a:xfrm>
          <a:prstGeom prst="ellipse">
            <a:avLst/>
          </a:prstGeom>
          <a:noFill/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200" b="0">
                <a:solidFill>
                  <a:srgbClr val="000000"/>
                </a:solidFill>
                <a:latin typeface="HY견고딕" charset="0"/>
                <a:ea typeface="HY견고딕" charset="0"/>
              </a:rPr>
              <a:t>로그인</a:t>
            </a:r>
            <a:endParaRPr lang="ko-KR" altLang="en-US" sz="1200" b="0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  <p:cxnSp>
        <p:nvCxnSpPr>
          <p:cNvPr id="22" name="도형 195"/>
          <p:cNvCxnSpPr/>
          <p:nvPr/>
        </p:nvCxnSpPr>
        <p:spPr>
          <a:xfrm flipV="1">
            <a:off x="1503045" y="1299845"/>
            <a:ext cx="471805" cy="628015"/>
          </a:xfrm>
          <a:prstGeom prst="straightConnector1">
            <a:avLst/>
          </a:prstGeom>
          <a:ln w="12700" cap="flat" cmpd="sng">
            <a:solidFill>
              <a:srgbClr val="3B3838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196"/>
          <p:cNvCxnSpPr/>
          <p:nvPr/>
        </p:nvCxnSpPr>
        <p:spPr>
          <a:xfrm flipV="1">
            <a:off x="3100070" y="4486275"/>
            <a:ext cx="1005840" cy="9525"/>
          </a:xfrm>
          <a:prstGeom prst="straightConnector1">
            <a:avLst/>
          </a:prstGeom>
          <a:ln w="12700" cap="flat" cmpd="sng">
            <a:solidFill>
              <a:srgbClr val="3B3838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197"/>
          <p:cNvCxnSpPr/>
          <p:nvPr/>
        </p:nvCxnSpPr>
        <p:spPr>
          <a:xfrm>
            <a:off x="1503045" y="1927225"/>
            <a:ext cx="464185" cy="635"/>
          </a:xfrm>
          <a:prstGeom prst="straightConnector1">
            <a:avLst/>
          </a:prstGeom>
          <a:ln w="12700" cap="flat" cmpd="sng">
            <a:solidFill>
              <a:srgbClr val="3B3838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198"/>
          <p:cNvCxnSpPr/>
          <p:nvPr/>
        </p:nvCxnSpPr>
        <p:spPr>
          <a:xfrm>
            <a:off x="3100070" y="4495165"/>
            <a:ext cx="1005840" cy="1817370"/>
          </a:xfrm>
          <a:prstGeom prst="straightConnector1">
            <a:avLst/>
          </a:prstGeom>
          <a:ln w="12700" cap="flat" cmpd="sng">
            <a:solidFill>
              <a:srgbClr val="3B3838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199"/>
          <p:cNvCxnSpPr/>
          <p:nvPr/>
        </p:nvCxnSpPr>
        <p:spPr>
          <a:xfrm>
            <a:off x="3100070" y="4495165"/>
            <a:ext cx="1005840" cy="1229995"/>
          </a:xfrm>
          <a:prstGeom prst="straightConnector1">
            <a:avLst/>
          </a:prstGeom>
          <a:ln w="12700" cap="flat" cmpd="sng">
            <a:solidFill>
              <a:srgbClr val="3B3838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00"/>
          <p:cNvCxnSpPr/>
          <p:nvPr/>
        </p:nvCxnSpPr>
        <p:spPr>
          <a:xfrm>
            <a:off x="3100070" y="4495165"/>
            <a:ext cx="1005840" cy="610870"/>
          </a:xfrm>
          <a:prstGeom prst="straightConnector1">
            <a:avLst/>
          </a:prstGeom>
          <a:ln w="12700" cap="flat" cmpd="sng">
            <a:solidFill>
              <a:srgbClr val="3B3838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01"/>
          <p:cNvCxnSpPr/>
          <p:nvPr/>
        </p:nvCxnSpPr>
        <p:spPr>
          <a:xfrm flipV="1">
            <a:off x="3100070" y="3867150"/>
            <a:ext cx="1005840" cy="628650"/>
          </a:xfrm>
          <a:prstGeom prst="straightConnector1">
            <a:avLst/>
          </a:prstGeom>
          <a:ln w="12700" cap="flat" cmpd="sng">
            <a:solidFill>
              <a:srgbClr val="3B3838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02"/>
          <p:cNvCxnSpPr/>
          <p:nvPr/>
        </p:nvCxnSpPr>
        <p:spPr>
          <a:xfrm flipV="1">
            <a:off x="3100070" y="3248025"/>
            <a:ext cx="1005840" cy="1247775"/>
          </a:xfrm>
          <a:prstGeom prst="straightConnector1">
            <a:avLst/>
          </a:prstGeom>
          <a:ln w="12700" cap="flat" cmpd="sng">
            <a:solidFill>
              <a:srgbClr val="3B3838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03"/>
          <p:cNvCxnSpPr>
            <a:stCxn id="8" idx="3"/>
          </p:cNvCxnSpPr>
          <p:nvPr/>
        </p:nvCxnSpPr>
        <p:spPr>
          <a:xfrm>
            <a:off x="1425575" y="4491990"/>
            <a:ext cx="415290" cy="3810"/>
          </a:xfrm>
          <a:prstGeom prst="straightConnector1">
            <a:avLst/>
          </a:prstGeom>
          <a:ln w="12700" cap="flat" cmpd="sng">
            <a:solidFill>
              <a:srgbClr val="3B3838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204"/>
          <p:cNvCxnSpPr/>
          <p:nvPr/>
        </p:nvCxnSpPr>
        <p:spPr>
          <a:xfrm>
            <a:off x="1503045" y="1927225"/>
            <a:ext cx="488315" cy="628015"/>
          </a:xfrm>
          <a:prstGeom prst="straightConnector1">
            <a:avLst/>
          </a:prstGeom>
          <a:ln w="12700" cap="flat" cmpd="sng">
            <a:solidFill>
              <a:srgbClr val="3B3838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246"/>
          <p:cNvCxnSpPr>
            <a:cxnSpLocks/>
            <a:stCxn id="21" idx="2"/>
            <a:endCxn id="15" idx="6"/>
          </p:cNvCxnSpPr>
          <p:nvPr/>
        </p:nvCxnSpPr>
        <p:spPr>
          <a:xfrm flipH="1">
            <a:off x="5365749" y="3252153"/>
            <a:ext cx="875666" cy="36830"/>
          </a:xfrm>
          <a:prstGeom prst="straightConnector1">
            <a:avLst/>
          </a:prstGeom>
          <a:ln w="12700" cap="flat" cmpd="sng">
            <a:solidFill>
              <a:srgbClr val="3B3838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247"/>
          <p:cNvCxnSpPr>
            <a:cxnSpLocks/>
            <a:stCxn id="21" idx="2"/>
            <a:endCxn id="14" idx="6"/>
          </p:cNvCxnSpPr>
          <p:nvPr/>
        </p:nvCxnSpPr>
        <p:spPr>
          <a:xfrm flipH="1" flipV="1">
            <a:off x="5365749" y="2669858"/>
            <a:ext cx="875666" cy="582295"/>
          </a:xfrm>
          <a:prstGeom prst="straightConnector1">
            <a:avLst/>
          </a:prstGeom>
          <a:ln w="12700" cap="flat" cmpd="sng">
            <a:solidFill>
              <a:srgbClr val="3B3838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248"/>
          <p:cNvSpPr>
            <a:spLocks/>
          </p:cNvSpPr>
          <p:nvPr/>
        </p:nvSpPr>
        <p:spPr>
          <a:xfrm>
            <a:off x="4113530" y="1842770"/>
            <a:ext cx="1260475" cy="432435"/>
          </a:xfrm>
          <a:prstGeom prst="ellipse">
            <a:avLst/>
          </a:prstGeom>
          <a:noFill/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200" dirty="0" err="1">
                <a:solidFill>
                  <a:srgbClr val="000000"/>
                </a:solidFill>
                <a:ea typeface="Calibri" charset="0"/>
              </a:rPr>
              <a:t>도서</a:t>
            </a:r>
            <a:r>
              <a:rPr sz="1200" dirty="0">
                <a:solidFill>
                  <a:srgbClr val="000000"/>
                </a:solidFill>
                <a:ea typeface="Calibri" charset="0"/>
              </a:rPr>
              <a:t> </a:t>
            </a:r>
            <a:r>
              <a:rPr sz="1200" dirty="0" err="1">
                <a:solidFill>
                  <a:srgbClr val="000000"/>
                </a:solidFill>
                <a:ea typeface="Calibri" charset="0"/>
              </a:rPr>
              <a:t>리뷰</a:t>
            </a:r>
            <a:endParaRPr lang="ko-KR" altLang="en-US" sz="1200" dirty="0">
              <a:solidFill>
                <a:srgbClr val="000000"/>
              </a:solidFill>
              <a:latin typeface="HY신명조" charset="0"/>
              <a:ea typeface="HY신명조" charset="0"/>
            </a:endParaRPr>
          </a:p>
        </p:txBody>
      </p:sp>
      <p:cxnSp>
        <p:nvCxnSpPr>
          <p:cNvPr id="35" name="도형 249"/>
          <p:cNvCxnSpPr>
            <a:stCxn id="20" idx="6"/>
            <a:endCxn id="34" idx="2"/>
          </p:cNvCxnSpPr>
          <p:nvPr/>
        </p:nvCxnSpPr>
        <p:spPr>
          <a:xfrm flipV="1">
            <a:off x="3100705" y="2058988"/>
            <a:ext cx="1012825" cy="2436495"/>
          </a:xfrm>
          <a:prstGeom prst="straightConnector1">
            <a:avLst/>
          </a:prstGeom>
          <a:ln w="12700" cap="flat" cmpd="sng">
            <a:solidFill>
              <a:srgbClr val="3B3838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250"/>
          <p:cNvCxnSpPr>
            <a:cxnSpLocks/>
            <a:stCxn id="21" idx="2"/>
            <a:endCxn id="34" idx="6"/>
          </p:cNvCxnSpPr>
          <p:nvPr/>
        </p:nvCxnSpPr>
        <p:spPr>
          <a:xfrm flipH="1" flipV="1">
            <a:off x="5374005" y="2058988"/>
            <a:ext cx="867410" cy="1193165"/>
          </a:xfrm>
          <a:prstGeom prst="straightConnector1">
            <a:avLst/>
          </a:prstGeom>
          <a:ln w="12700" cap="flat" cmpd="sng">
            <a:solidFill>
              <a:srgbClr val="3B3838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251"/>
          <p:cNvSpPr>
            <a:spLocks/>
          </p:cNvSpPr>
          <p:nvPr/>
        </p:nvSpPr>
        <p:spPr>
          <a:xfrm>
            <a:off x="7399655" y="4278630"/>
            <a:ext cx="1260475" cy="432435"/>
          </a:xfrm>
          <a:prstGeom prst="ellipse">
            <a:avLst/>
          </a:prstGeom>
          <a:noFill/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100">
                <a:solidFill>
                  <a:srgbClr val="000000"/>
                </a:solidFill>
                <a:ea typeface="Calibri" charset="0"/>
              </a:rPr>
              <a:t>관리자등록</a:t>
            </a:r>
            <a:endParaRPr lang="ko-KR" altLang="en-US" sz="1100">
              <a:solidFill>
                <a:srgbClr val="000000"/>
              </a:solidFill>
              <a:latin typeface="HY신명조" charset="0"/>
              <a:ea typeface="HY신명조" charset="0"/>
            </a:endParaRPr>
          </a:p>
        </p:txBody>
      </p:sp>
      <p:cxnSp>
        <p:nvCxnSpPr>
          <p:cNvPr id="38" name="도형 252"/>
          <p:cNvCxnSpPr>
            <a:stCxn id="37" idx="0"/>
            <a:endCxn id="10" idx="2"/>
          </p:cNvCxnSpPr>
          <p:nvPr/>
        </p:nvCxnSpPr>
        <p:spPr>
          <a:xfrm flipH="1" flipV="1">
            <a:off x="8020684" y="3681095"/>
            <a:ext cx="9525" cy="598170"/>
          </a:xfrm>
          <a:prstGeom prst="straightConnector1">
            <a:avLst/>
          </a:prstGeom>
          <a:ln w="12700" cap="flat" cmpd="sng">
            <a:solidFill>
              <a:srgbClr val="3B3838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도형 188">
            <a:extLst>
              <a:ext uri="{FF2B5EF4-FFF2-40B4-BE49-F238E27FC236}">
                <a16:creationId xmlns:a16="http://schemas.microsoft.com/office/drawing/2014/main" id="{B46AE757-DE3F-4252-9107-64C562040535}"/>
              </a:ext>
            </a:extLst>
          </p:cNvPr>
          <p:cNvSpPr>
            <a:spLocks/>
          </p:cNvSpPr>
          <p:nvPr/>
        </p:nvSpPr>
        <p:spPr>
          <a:xfrm>
            <a:off x="4109085" y="3657600"/>
            <a:ext cx="1260475" cy="432435"/>
          </a:xfrm>
          <a:prstGeom prst="ellipse">
            <a:avLst/>
          </a:prstGeom>
          <a:noFill/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100" dirty="0">
                <a:solidFill>
                  <a:srgbClr val="000000"/>
                </a:solidFill>
                <a:ea typeface="Calibri" charset="0"/>
              </a:rPr>
              <a:t>신청</a:t>
            </a:r>
            <a:r>
              <a:rPr sz="1100" dirty="0" err="1">
                <a:solidFill>
                  <a:srgbClr val="000000"/>
                </a:solidFill>
                <a:ea typeface="Calibri" charset="0"/>
              </a:rPr>
              <a:t>게시판</a:t>
            </a:r>
            <a:endParaRPr lang="ko-KR" altLang="en-US" sz="1100" dirty="0">
              <a:solidFill>
                <a:srgbClr val="000000"/>
              </a:solidFill>
              <a:latin typeface="HY신명조" charset="0"/>
              <a:ea typeface="HY신명조" charset="0"/>
            </a:endParaRPr>
          </a:p>
        </p:txBody>
      </p:sp>
      <p:cxnSp>
        <p:nvCxnSpPr>
          <p:cNvPr id="40" name="도형 246">
            <a:extLst>
              <a:ext uri="{FF2B5EF4-FFF2-40B4-BE49-F238E27FC236}">
                <a16:creationId xmlns:a16="http://schemas.microsoft.com/office/drawing/2014/main" id="{8AB64BEB-5745-4864-9A4F-1E487450EF3D}"/>
              </a:ext>
            </a:extLst>
          </p:cNvPr>
          <p:cNvCxnSpPr>
            <a:cxnSpLocks/>
            <a:stCxn id="21" idx="2"/>
            <a:endCxn id="39" idx="6"/>
          </p:cNvCxnSpPr>
          <p:nvPr/>
        </p:nvCxnSpPr>
        <p:spPr>
          <a:xfrm flipH="1">
            <a:off x="5369560" y="3252153"/>
            <a:ext cx="871855" cy="621665"/>
          </a:xfrm>
          <a:prstGeom prst="straightConnector1">
            <a:avLst/>
          </a:prstGeom>
          <a:ln w="12700" cap="flat" cmpd="sng">
            <a:solidFill>
              <a:srgbClr val="3B3838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246">
            <a:extLst>
              <a:ext uri="{FF2B5EF4-FFF2-40B4-BE49-F238E27FC236}">
                <a16:creationId xmlns:a16="http://schemas.microsoft.com/office/drawing/2014/main" id="{C8EA1666-70CC-4555-8C41-5B8565794F2D}"/>
              </a:ext>
            </a:extLst>
          </p:cNvPr>
          <p:cNvCxnSpPr>
            <a:cxnSpLocks/>
            <a:stCxn id="20" idx="6"/>
            <a:endCxn id="14" idx="2"/>
          </p:cNvCxnSpPr>
          <p:nvPr/>
        </p:nvCxnSpPr>
        <p:spPr>
          <a:xfrm flipV="1">
            <a:off x="3100705" y="2669858"/>
            <a:ext cx="1004569" cy="1825625"/>
          </a:xfrm>
          <a:prstGeom prst="straightConnector1">
            <a:avLst/>
          </a:prstGeom>
          <a:ln w="12700" cap="flat" cmpd="sng">
            <a:solidFill>
              <a:srgbClr val="3B3838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78740" y="275590"/>
            <a:ext cx="2498725" cy="320675"/>
          </a:xfrm>
          <a:prstGeom prst="rect">
            <a:avLst/>
          </a:prstGeom>
        </p:spPr>
        <p:txBody>
          <a:bodyPr vert="horz" wrap="square" lIns="0" tIns="12700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2000" spc="-50">
                <a:solidFill>
                  <a:srgbClr val="FFFFFF"/>
                </a:solidFill>
                <a:latin typeface="맑은 고딕" charset="0"/>
                <a:ea typeface="맑은 고딕" charset="0"/>
                <a:cs typeface="Dotum" charset="0"/>
              </a:rPr>
              <a:t>7. 사이트맵</a:t>
            </a:r>
            <a:endParaRPr lang="ko-KR" altLang="en-US" sz="2000">
              <a:solidFill>
                <a:srgbClr val="FFFFFF"/>
              </a:solidFill>
              <a:latin typeface="맑은 고딕" charset="0"/>
              <a:ea typeface="맑은 고딕" charset="0"/>
              <a:cs typeface="Dotum" charset="0"/>
            </a:endParaRPr>
          </a:p>
        </p:txBody>
      </p:sp>
      <p:sp>
        <p:nvSpPr>
          <p:cNvPr id="3" name="도형 25"/>
          <p:cNvSpPr>
            <a:spLocks/>
          </p:cNvSpPr>
          <p:nvPr/>
        </p:nvSpPr>
        <p:spPr>
          <a:xfrm>
            <a:off x="615950" y="3428365"/>
            <a:ext cx="1080770" cy="432435"/>
          </a:xfrm>
          <a:prstGeom prst="flowChartProcess">
            <a:avLst/>
          </a:prstGeom>
          <a:solidFill>
            <a:srgbClr val="44546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300"/>
              <a:t>메인 페이지</a:t>
            </a:r>
            <a:endParaRPr lang="ko-KR" altLang="en-US" sz="1300"/>
          </a:p>
        </p:txBody>
      </p:sp>
      <p:sp>
        <p:nvSpPr>
          <p:cNvPr id="4" name="도형 27"/>
          <p:cNvSpPr>
            <a:spLocks/>
          </p:cNvSpPr>
          <p:nvPr/>
        </p:nvSpPr>
        <p:spPr>
          <a:xfrm>
            <a:off x="615315" y="2242820"/>
            <a:ext cx="1080770" cy="432435"/>
          </a:xfrm>
          <a:prstGeom prst="flowChartProcess">
            <a:avLst/>
          </a:prstGeom>
          <a:solidFill>
            <a:srgbClr val="44546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300"/>
              <a:t>로그인</a:t>
            </a:r>
            <a:endParaRPr lang="ko-KR" altLang="en-US" sz="1300"/>
          </a:p>
        </p:txBody>
      </p:sp>
      <p:sp>
        <p:nvSpPr>
          <p:cNvPr id="5" name="도형 28"/>
          <p:cNvSpPr>
            <a:spLocks/>
          </p:cNvSpPr>
          <p:nvPr/>
        </p:nvSpPr>
        <p:spPr>
          <a:xfrm>
            <a:off x="614680" y="4692015"/>
            <a:ext cx="1080770" cy="432435"/>
          </a:xfrm>
          <a:prstGeom prst="flowChartProcess">
            <a:avLst/>
          </a:prstGeom>
          <a:solidFill>
            <a:srgbClr val="44546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300"/>
              <a:t>회원가입</a:t>
            </a:r>
            <a:endParaRPr lang="ko-KR" altLang="en-US" sz="1300"/>
          </a:p>
        </p:txBody>
      </p:sp>
      <p:cxnSp>
        <p:nvCxnSpPr>
          <p:cNvPr id="6" name="도형 29"/>
          <p:cNvCxnSpPr>
            <a:stCxn id="4" idx="1"/>
            <a:endCxn id="5" idx="1"/>
          </p:cNvCxnSpPr>
          <p:nvPr/>
        </p:nvCxnSpPr>
        <p:spPr>
          <a:xfrm rot="10800000" flipH="1" flipV="1">
            <a:off x="612775" y="2458720"/>
            <a:ext cx="2540" cy="2449830"/>
          </a:xfrm>
          <a:prstGeom prst="bentConnector3">
            <a:avLst>
              <a:gd name="adj1" fmla="val -14005278"/>
            </a:avLst>
          </a:prstGeom>
          <a:ln w="9525" cap="flat" cmpd="sng">
            <a:solidFill>
              <a:srgbClr val="44546A">
                <a:alpha val="100000"/>
              </a:srgb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32"/>
          <p:cNvSpPr>
            <a:spLocks/>
          </p:cNvSpPr>
          <p:nvPr/>
        </p:nvSpPr>
        <p:spPr>
          <a:xfrm>
            <a:off x="2171065" y="2241550"/>
            <a:ext cx="1080770" cy="432435"/>
          </a:xfrm>
          <a:prstGeom prst="flowChartProcess">
            <a:avLst/>
          </a:prstGeom>
          <a:solidFill>
            <a:srgbClr val="8496B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300"/>
              <a:t>도서 메뉴</a:t>
            </a:r>
            <a:endParaRPr lang="ko-KR" altLang="en-US" sz="1300"/>
          </a:p>
        </p:txBody>
      </p:sp>
      <p:sp>
        <p:nvSpPr>
          <p:cNvPr id="10" name="도형 33"/>
          <p:cNvSpPr>
            <a:spLocks/>
          </p:cNvSpPr>
          <p:nvPr/>
        </p:nvSpPr>
        <p:spPr>
          <a:xfrm>
            <a:off x="2164080" y="4691380"/>
            <a:ext cx="1080770" cy="432435"/>
          </a:xfrm>
          <a:prstGeom prst="flowChartProcess">
            <a:avLst/>
          </a:prstGeom>
          <a:solidFill>
            <a:srgbClr val="8496B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300" b="1"/>
              <a:t>AI</a:t>
            </a:r>
            <a:r>
              <a:rPr sz="1300"/>
              <a:t>도서추천</a:t>
            </a:r>
            <a:endParaRPr lang="ko-KR" altLang="en-US" sz="1300"/>
          </a:p>
        </p:txBody>
      </p:sp>
      <p:sp>
        <p:nvSpPr>
          <p:cNvPr id="11" name="도형 34"/>
          <p:cNvSpPr>
            <a:spLocks/>
          </p:cNvSpPr>
          <p:nvPr/>
        </p:nvSpPr>
        <p:spPr>
          <a:xfrm>
            <a:off x="2171065" y="5919470"/>
            <a:ext cx="1080770" cy="432435"/>
          </a:xfrm>
          <a:prstGeom prst="flowChartProcess">
            <a:avLst/>
          </a:prstGeom>
          <a:solidFill>
            <a:srgbClr val="8496B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300"/>
              <a:t>마이페이지</a:t>
            </a:r>
            <a:endParaRPr lang="ko-KR" altLang="en-US" sz="1300"/>
          </a:p>
        </p:txBody>
      </p:sp>
      <p:sp>
        <p:nvSpPr>
          <p:cNvPr id="12" name="도형 35"/>
          <p:cNvSpPr>
            <a:spLocks/>
          </p:cNvSpPr>
          <p:nvPr/>
        </p:nvSpPr>
        <p:spPr>
          <a:xfrm>
            <a:off x="2170430" y="1012190"/>
            <a:ext cx="1080770" cy="432435"/>
          </a:xfrm>
          <a:prstGeom prst="flowChartProcess">
            <a:avLst/>
          </a:prstGeom>
          <a:solidFill>
            <a:srgbClr val="8496B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300"/>
              <a:t>도서관 소개</a:t>
            </a:r>
            <a:endParaRPr lang="ko-KR" altLang="en-US" sz="1300"/>
          </a:p>
        </p:txBody>
      </p:sp>
      <p:sp>
        <p:nvSpPr>
          <p:cNvPr id="13" name="도형 36"/>
          <p:cNvSpPr>
            <a:spLocks/>
          </p:cNvSpPr>
          <p:nvPr/>
        </p:nvSpPr>
        <p:spPr>
          <a:xfrm>
            <a:off x="2169160" y="3431540"/>
            <a:ext cx="1080770" cy="432435"/>
          </a:xfrm>
          <a:prstGeom prst="flowChartProcess">
            <a:avLst/>
          </a:prstGeom>
          <a:solidFill>
            <a:srgbClr val="8496B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300"/>
              <a:t>대출/반납</a:t>
            </a:r>
            <a:endParaRPr lang="ko-KR" altLang="en-US" sz="1300"/>
          </a:p>
        </p:txBody>
      </p:sp>
      <p:cxnSp>
        <p:nvCxnSpPr>
          <p:cNvPr id="14" name="도형 4"/>
          <p:cNvCxnSpPr/>
          <p:nvPr/>
        </p:nvCxnSpPr>
        <p:spPr>
          <a:xfrm rot="10800000" flipH="1" flipV="1">
            <a:off x="2170430" y="1228090"/>
            <a:ext cx="2540" cy="4907915"/>
          </a:xfrm>
          <a:prstGeom prst="bentConnector3">
            <a:avLst>
              <a:gd name="adj1" fmla="val -14111111"/>
            </a:avLst>
          </a:prstGeom>
          <a:ln w="9525" cap="flat" cmpd="sng">
            <a:solidFill>
              <a:srgbClr val="8496B1">
                <a:alpha val="100000"/>
              </a:srgb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7"/>
          <p:cNvCxnSpPr/>
          <p:nvPr/>
        </p:nvCxnSpPr>
        <p:spPr>
          <a:xfrm>
            <a:off x="1809750" y="2451735"/>
            <a:ext cx="371475" cy="635"/>
          </a:xfrm>
          <a:prstGeom prst="straightConnector1">
            <a:avLst/>
          </a:prstGeom>
          <a:ln w="9525" cap="flat" cmpd="sng">
            <a:solidFill>
              <a:srgbClr val="8496B1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10"/>
          <p:cNvCxnSpPr>
            <a:stCxn id="3" idx="3"/>
            <a:endCxn id="13" idx="1"/>
          </p:cNvCxnSpPr>
          <p:nvPr/>
        </p:nvCxnSpPr>
        <p:spPr>
          <a:xfrm>
            <a:off x="1696085" y="3644265"/>
            <a:ext cx="473710" cy="3810"/>
          </a:xfrm>
          <a:prstGeom prst="straightConnector1">
            <a:avLst/>
          </a:prstGeom>
          <a:ln w="9525" cap="flat" cmpd="sng">
            <a:solidFill>
              <a:srgbClr val="8496B1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1"/>
          <p:cNvCxnSpPr/>
          <p:nvPr/>
        </p:nvCxnSpPr>
        <p:spPr>
          <a:xfrm>
            <a:off x="1798955" y="4914265"/>
            <a:ext cx="373380" cy="635"/>
          </a:xfrm>
          <a:prstGeom prst="straightConnector1">
            <a:avLst/>
          </a:prstGeom>
          <a:ln w="9525" cap="flat" cmpd="sng">
            <a:solidFill>
              <a:srgbClr val="8496B1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5"/>
          <p:cNvCxnSpPr>
            <a:stCxn id="4" idx="2"/>
            <a:endCxn id="3" idx="0"/>
          </p:cNvCxnSpPr>
          <p:nvPr/>
        </p:nvCxnSpPr>
        <p:spPr>
          <a:xfrm>
            <a:off x="1155065" y="2674620"/>
            <a:ext cx="1270" cy="754380"/>
          </a:xfrm>
          <a:prstGeom prst="straightConnector1">
            <a:avLst/>
          </a:prstGeom>
          <a:ln w="9525" cap="flat" cmpd="sng">
            <a:solidFill>
              <a:srgbClr val="44546A">
                <a:alpha val="100000"/>
              </a:srgb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6"/>
          <p:cNvCxnSpPr>
            <a:stCxn id="5" idx="0"/>
            <a:endCxn id="3" idx="2"/>
          </p:cNvCxnSpPr>
          <p:nvPr/>
        </p:nvCxnSpPr>
        <p:spPr>
          <a:xfrm flipV="1">
            <a:off x="1154430" y="3860165"/>
            <a:ext cx="1905" cy="832485"/>
          </a:xfrm>
          <a:prstGeom prst="straightConnector1">
            <a:avLst/>
          </a:prstGeom>
          <a:ln w="9525" cap="flat" cmpd="sng">
            <a:solidFill>
              <a:srgbClr val="44546A">
                <a:alpha val="100000"/>
              </a:srgb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17"/>
          <p:cNvSpPr>
            <a:spLocks/>
          </p:cNvSpPr>
          <p:nvPr/>
        </p:nvSpPr>
        <p:spPr>
          <a:xfrm>
            <a:off x="3651885" y="1007745"/>
            <a:ext cx="1080770" cy="432435"/>
          </a:xfrm>
          <a:prstGeom prst="flowChartProcess">
            <a:avLst/>
          </a:prstGeom>
          <a:solidFill>
            <a:srgbClr val="AFABAB"/>
          </a:solidFill>
          <a:ln w="0" cap="flat" cmpd="sng">
            <a:solidFill>
              <a:srgbClr val="AFABA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300"/>
              <a:t>인사말</a:t>
            </a:r>
            <a:endParaRPr lang="ko-KR" altLang="en-US" sz="1300"/>
          </a:p>
        </p:txBody>
      </p:sp>
      <p:sp>
        <p:nvSpPr>
          <p:cNvPr id="22" name="도형 18"/>
          <p:cNvSpPr>
            <a:spLocks/>
          </p:cNvSpPr>
          <p:nvPr/>
        </p:nvSpPr>
        <p:spPr>
          <a:xfrm>
            <a:off x="4961890" y="1003300"/>
            <a:ext cx="1080770" cy="432435"/>
          </a:xfrm>
          <a:prstGeom prst="flowChartProcess">
            <a:avLst/>
          </a:prstGeom>
          <a:solidFill>
            <a:srgbClr val="AFABAB"/>
          </a:solidFill>
          <a:ln w="0" cap="flat" cmpd="sng">
            <a:solidFill>
              <a:srgbClr val="AFABA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/>
              <a:t>찾아오시는길</a:t>
            </a:r>
            <a:endParaRPr lang="ko-KR" altLang="en-US" sz="1100"/>
          </a:p>
        </p:txBody>
      </p:sp>
      <p:sp>
        <p:nvSpPr>
          <p:cNvPr id="23" name="도형 19"/>
          <p:cNvSpPr>
            <a:spLocks/>
          </p:cNvSpPr>
          <p:nvPr/>
        </p:nvSpPr>
        <p:spPr>
          <a:xfrm>
            <a:off x="6271895" y="1000760"/>
            <a:ext cx="1080770" cy="432435"/>
          </a:xfrm>
          <a:prstGeom prst="flowChartProcess">
            <a:avLst/>
          </a:prstGeom>
          <a:solidFill>
            <a:srgbClr val="AFABAB"/>
          </a:solidFill>
          <a:ln w="0" cap="flat" cmpd="sng">
            <a:solidFill>
              <a:srgbClr val="AFABA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300"/>
              <a:t>공지사항</a:t>
            </a:r>
            <a:endParaRPr lang="ko-KR" altLang="en-US" sz="1300"/>
          </a:p>
        </p:txBody>
      </p:sp>
      <p:sp>
        <p:nvSpPr>
          <p:cNvPr id="24" name="도형 20"/>
          <p:cNvSpPr>
            <a:spLocks/>
          </p:cNvSpPr>
          <p:nvPr/>
        </p:nvSpPr>
        <p:spPr>
          <a:xfrm>
            <a:off x="4953000" y="1623060"/>
            <a:ext cx="1080770" cy="432435"/>
          </a:xfrm>
          <a:prstGeom prst="flowChartProcess">
            <a:avLst/>
          </a:prstGeom>
          <a:solidFill>
            <a:srgbClr val="AFABAB"/>
          </a:solidFill>
          <a:ln w="0" cap="flat" cmpd="sng">
            <a:solidFill>
              <a:srgbClr val="AFABA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300"/>
              <a:t>요청게시판</a:t>
            </a:r>
            <a:endParaRPr lang="ko-KR" altLang="en-US" sz="1300"/>
          </a:p>
        </p:txBody>
      </p:sp>
      <p:sp>
        <p:nvSpPr>
          <p:cNvPr id="25" name="도형 21"/>
          <p:cNvSpPr>
            <a:spLocks/>
          </p:cNvSpPr>
          <p:nvPr/>
        </p:nvSpPr>
        <p:spPr>
          <a:xfrm>
            <a:off x="3653155" y="1618615"/>
            <a:ext cx="1080770" cy="432435"/>
          </a:xfrm>
          <a:prstGeom prst="flowChartProcess">
            <a:avLst/>
          </a:prstGeom>
          <a:solidFill>
            <a:srgbClr val="AFABAB"/>
          </a:solidFill>
          <a:ln w="0" cap="flat" cmpd="sng">
            <a:solidFill>
              <a:srgbClr val="AFABA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300" b="1"/>
              <a:t>FAO</a:t>
            </a:r>
            <a:endParaRPr lang="ko-KR" altLang="en-US" sz="1300" b="1"/>
          </a:p>
        </p:txBody>
      </p:sp>
      <p:sp>
        <p:nvSpPr>
          <p:cNvPr id="26" name="도형 22"/>
          <p:cNvSpPr>
            <a:spLocks/>
          </p:cNvSpPr>
          <p:nvPr/>
        </p:nvSpPr>
        <p:spPr>
          <a:xfrm>
            <a:off x="7573010" y="1004570"/>
            <a:ext cx="1080770" cy="432435"/>
          </a:xfrm>
          <a:prstGeom prst="flowChartProcess">
            <a:avLst/>
          </a:prstGeom>
          <a:solidFill>
            <a:srgbClr val="AFABAB"/>
          </a:solidFill>
          <a:ln w="0" cap="flat" cmpd="sng">
            <a:solidFill>
              <a:srgbClr val="AFABA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300"/>
              <a:t>도서관 행사</a:t>
            </a:r>
            <a:endParaRPr lang="ko-KR" altLang="en-US" sz="1300"/>
          </a:p>
        </p:txBody>
      </p:sp>
      <p:sp>
        <p:nvSpPr>
          <p:cNvPr id="27" name="도형 23"/>
          <p:cNvSpPr>
            <a:spLocks/>
          </p:cNvSpPr>
          <p:nvPr/>
        </p:nvSpPr>
        <p:spPr>
          <a:xfrm>
            <a:off x="3651885" y="2245995"/>
            <a:ext cx="1080770" cy="432435"/>
          </a:xfrm>
          <a:prstGeom prst="flowChartProcess">
            <a:avLst/>
          </a:prstGeom>
          <a:solidFill>
            <a:srgbClr val="AFABAB"/>
          </a:solidFill>
          <a:ln w="0" cap="flat" cmpd="sng">
            <a:solidFill>
              <a:srgbClr val="AFABA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300"/>
              <a:t>도서검색</a:t>
            </a:r>
            <a:endParaRPr lang="ko-KR" altLang="en-US" sz="1300"/>
          </a:p>
        </p:txBody>
      </p:sp>
      <p:sp>
        <p:nvSpPr>
          <p:cNvPr id="28" name="도형 24"/>
          <p:cNvSpPr>
            <a:spLocks/>
          </p:cNvSpPr>
          <p:nvPr/>
        </p:nvSpPr>
        <p:spPr>
          <a:xfrm>
            <a:off x="4961890" y="2241550"/>
            <a:ext cx="1080770" cy="432435"/>
          </a:xfrm>
          <a:prstGeom prst="flowChartProcess">
            <a:avLst/>
          </a:prstGeom>
          <a:solidFill>
            <a:srgbClr val="AFABAB"/>
          </a:solidFill>
          <a:ln w="0" cap="flat" cmpd="sng">
            <a:solidFill>
              <a:srgbClr val="AFABA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300"/>
              <a:t>신작</a:t>
            </a:r>
            <a:endParaRPr lang="ko-KR" altLang="en-US" sz="1300"/>
          </a:p>
        </p:txBody>
      </p:sp>
      <p:sp>
        <p:nvSpPr>
          <p:cNvPr id="29" name="도형 25"/>
          <p:cNvSpPr>
            <a:spLocks/>
          </p:cNvSpPr>
          <p:nvPr/>
        </p:nvSpPr>
        <p:spPr>
          <a:xfrm>
            <a:off x="6271895" y="2245995"/>
            <a:ext cx="1080770" cy="432435"/>
          </a:xfrm>
          <a:prstGeom prst="flowChartProcess">
            <a:avLst/>
          </a:prstGeom>
          <a:solidFill>
            <a:srgbClr val="AFABAB"/>
          </a:solidFill>
          <a:ln w="0" cap="flat" cmpd="sng">
            <a:solidFill>
              <a:srgbClr val="AFABA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300"/>
              <a:t>베스트</a:t>
            </a:r>
            <a:endParaRPr lang="ko-KR" altLang="en-US" sz="1300"/>
          </a:p>
        </p:txBody>
      </p:sp>
      <p:sp>
        <p:nvSpPr>
          <p:cNvPr id="30" name="도형 26"/>
          <p:cNvSpPr>
            <a:spLocks/>
          </p:cNvSpPr>
          <p:nvPr/>
        </p:nvSpPr>
        <p:spPr>
          <a:xfrm>
            <a:off x="7573010" y="2242820"/>
            <a:ext cx="1080770" cy="432435"/>
          </a:xfrm>
          <a:prstGeom prst="flowChartProcess">
            <a:avLst/>
          </a:prstGeom>
          <a:solidFill>
            <a:srgbClr val="AFABAB"/>
          </a:solidFill>
          <a:ln w="0" cap="flat" cmpd="sng">
            <a:solidFill>
              <a:srgbClr val="AFABA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/>
              <a:t>비치희망도서</a:t>
            </a:r>
            <a:endParaRPr lang="ko-KR" altLang="en-US" sz="1100"/>
          </a:p>
        </p:txBody>
      </p:sp>
      <p:sp>
        <p:nvSpPr>
          <p:cNvPr id="31" name="도형 27"/>
          <p:cNvSpPr>
            <a:spLocks/>
          </p:cNvSpPr>
          <p:nvPr/>
        </p:nvSpPr>
        <p:spPr>
          <a:xfrm>
            <a:off x="3651885" y="3427095"/>
            <a:ext cx="1080770" cy="432435"/>
          </a:xfrm>
          <a:prstGeom prst="flowChartProcess">
            <a:avLst/>
          </a:prstGeom>
          <a:solidFill>
            <a:srgbClr val="AFABAB"/>
          </a:solidFill>
          <a:ln w="0" cap="flat" cmpd="sng">
            <a:solidFill>
              <a:srgbClr val="AFABA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300"/>
              <a:t>대출</a:t>
            </a:r>
            <a:endParaRPr lang="ko-KR" altLang="en-US" sz="1300"/>
          </a:p>
        </p:txBody>
      </p:sp>
      <p:sp>
        <p:nvSpPr>
          <p:cNvPr id="32" name="도형 28"/>
          <p:cNvSpPr>
            <a:spLocks/>
          </p:cNvSpPr>
          <p:nvPr/>
        </p:nvSpPr>
        <p:spPr>
          <a:xfrm>
            <a:off x="4961890" y="3431540"/>
            <a:ext cx="1080770" cy="432435"/>
          </a:xfrm>
          <a:prstGeom prst="flowChartProcess">
            <a:avLst/>
          </a:prstGeom>
          <a:solidFill>
            <a:srgbClr val="AFABAB"/>
          </a:solidFill>
          <a:ln w="0" cap="flat" cmpd="sng">
            <a:solidFill>
              <a:srgbClr val="AFABA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300" dirty="0" err="1"/>
              <a:t>반납</a:t>
            </a:r>
            <a:endParaRPr lang="ko-KR" altLang="en-US" sz="1300" dirty="0"/>
          </a:p>
        </p:txBody>
      </p:sp>
      <p:sp>
        <p:nvSpPr>
          <p:cNvPr id="33" name="도형 29"/>
          <p:cNvSpPr>
            <a:spLocks/>
          </p:cNvSpPr>
          <p:nvPr/>
        </p:nvSpPr>
        <p:spPr>
          <a:xfrm>
            <a:off x="3651885" y="4684395"/>
            <a:ext cx="1080770" cy="432435"/>
          </a:xfrm>
          <a:prstGeom prst="flowChartProcess">
            <a:avLst/>
          </a:prstGeom>
          <a:solidFill>
            <a:srgbClr val="AFABAB"/>
          </a:solidFill>
          <a:ln w="0" cap="flat" cmpd="sng">
            <a:solidFill>
              <a:srgbClr val="AFABA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100" dirty="0" err="1"/>
              <a:t>도서추천설문</a:t>
            </a:r>
            <a:endParaRPr lang="ko-KR" altLang="en-US" sz="1100" dirty="0"/>
          </a:p>
        </p:txBody>
      </p:sp>
      <p:sp>
        <p:nvSpPr>
          <p:cNvPr id="34" name="도형 30"/>
          <p:cNvSpPr>
            <a:spLocks/>
          </p:cNvSpPr>
          <p:nvPr/>
        </p:nvSpPr>
        <p:spPr>
          <a:xfrm>
            <a:off x="4961890" y="4681855"/>
            <a:ext cx="1080770" cy="432435"/>
          </a:xfrm>
          <a:prstGeom prst="flowChartProcess">
            <a:avLst/>
          </a:prstGeom>
          <a:solidFill>
            <a:srgbClr val="AFABAB"/>
          </a:solidFill>
          <a:ln w="0" cap="flat" cmpd="sng">
            <a:solidFill>
              <a:srgbClr val="AFABA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300" b="1" dirty="0" err="1"/>
              <a:t>AI</a:t>
            </a:r>
            <a:r>
              <a:rPr sz="1300" dirty="0" err="1"/>
              <a:t>도서추천</a:t>
            </a:r>
            <a:endParaRPr lang="ko-KR" altLang="en-US" sz="1300" dirty="0"/>
          </a:p>
        </p:txBody>
      </p:sp>
      <p:cxnSp>
        <p:nvCxnSpPr>
          <p:cNvPr id="35" name="도형 31"/>
          <p:cNvCxnSpPr>
            <a:stCxn id="12" idx="3"/>
            <a:endCxn id="25" idx="1"/>
          </p:cNvCxnSpPr>
          <p:nvPr/>
        </p:nvCxnSpPr>
        <p:spPr>
          <a:xfrm>
            <a:off x="3250565" y="1228090"/>
            <a:ext cx="403225" cy="607060"/>
          </a:xfrm>
          <a:prstGeom prst="bentConnector3">
            <a:avLst>
              <a:gd name="adj1" fmla="val 50009"/>
            </a:avLst>
          </a:prstGeom>
          <a:ln w="9525" cap="flat" cmpd="sng">
            <a:solidFill>
              <a:srgbClr val="AFABAB">
                <a:alpha val="100000"/>
              </a:srgb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33"/>
          <p:cNvCxnSpPr>
            <a:endCxn id="21" idx="1"/>
          </p:cNvCxnSpPr>
          <p:nvPr/>
        </p:nvCxnSpPr>
        <p:spPr>
          <a:xfrm>
            <a:off x="3316605" y="1221105"/>
            <a:ext cx="335915" cy="3175"/>
          </a:xfrm>
          <a:prstGeom prst="straightConnector1">
            <a:avLst/>
          </a:prstGeom>
          <a:ln w="9525" cap="flat" cmpd="sng">
            <a:solidFill>
              <a:srgbClr val="AFABAB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34"/>
          <p:cNvCxnSpPr>
            <a:stCxn id="9" idx="3"/>
            <a:endCxn id="27" idx="1"/>
          </p:cNvCxnSpPr>
          <p:nvPr/>
        </p:nvCxnSpPr>
        <p:spPr>
          <a:xfrm>
            <a:off x="3251200" y="2457450"/>
            <a:ext cx="401320" cy="5080"/>
          </a:xfrm>
          <a:prstGeom prst="straightConnector1">
            <a:avLst/>
          </a:prstGeom>
          <a:ln w="9525" cap="flat" cmpd="sng">
            <a:solidFill>
              <a:srgbClr val="AFABAB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35"/>
          <p:cNvCxnSpPr>
            <a:stCxn id="13" idx="3"/>
            <a:endCxn id="31" idx="1"/>
          </p:cNvCxnSpPr>
          <p:nvPr/>
        </p:nvCxnSpPr>
        <p:spPr>
          <a:xfrm flipV="1">
            <a:off x="3249295" y="3642995"/>
            <a:ext cx="403225" cy="5080"/>
          </a:xfrm>
          <a:prstGeom prst="straightConnector1">
            <a:avLst/>
          </a:prstGeom>
          <a:ln w="9525" cap="flat" cmpd="sng">
            <a:solidFill>
              <a:srgbClr val="AFABAB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6"/>
          <p:cNvCxnSpPr>
            <a:stCxn id="10" idx="3"/>
            <a:endCxn id="33" idx="1"/>
          </p:cNvCxnSpPr>
          <p:nvPr/>
        </p:nvCxnSpPr>
        <p:spPr>
          <a:xfrm flipV="1">
            <a:off x="3244215" y="4900295"/>
            <a:ext cx="408305" cy="7620"/>
          </a:xfrm>
          <a:prstGeom prst="straightConnector1">
            <a:avLst/>
          </a:prstGeom>
          <a:ln w="9525" cap="flat" cmpd="sng">
            <a:solidFill>
              <a:srgbClr val="AFABAB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7"/>
          <p:cNvCxnSpPr>
            <a:stCxn id="23" idx="3"/>
            <a:endCxn id="26" idx="1"/>
          </p:cNvCxnSpPr>
          <p:nvPr/>
        </p:nvCxnSpPr>
        <p:spPr>
          <a:xfrm>
            <a:off x="7352030" y="1216660"/>
            <a:ext cx="221615" cy="4445"/>
          </a:xfrm>
          <a:prstGeom prst="line">
            <a:avLst/>
          </a:prstGeom>
          <a:ln w="9525" cap="flat" cmpd="sng">
            <a:solidFill>
              <a:srgbClr val="AFABAB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38"/>
          <p:cNvCxnSpPr>
            <a:stCxn id="29" idx="3"/>
            <a:endCxn id="30" idx="1"/>
          </p:cNvCxnSpPr>
          <p:nvPr/>
        </p:nvCxnSpPr>
        <p:spPr>
          <a:xfrm flipV="1">
            <a:off x="7352030" y="2458720"/>
            <a:ext cx="221615" cy="3810"/>
          </a:xfrm>
          <a:prstGeom prst="line">
            <a:avLst/>
          </a:prstGeom>
          <a:ln w="9525" cap="flat" cmpd="sng">
            <a:solidFill>
              <a:srgbClr val="AFABAB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39"/>
          <p:cNvCxnSpPr>
            <a:stCxn id="27" idx="3"/>
            <a:endCxn id="28" idx="1"/>
          </p:cNvCxnSpPr>
          <p:nvPr/>
        </p:nvCxnSpPr>
        <p:spPr>
          <a:xfrm flipV="1">
            <a:off x="4732020" y="2457450"/>
            <a:ext cx="230505" cy="5080"/>
          </a:xfrm>
          <a:prstGeom prst="line">
            <a:avLst/>
          </a:prstGeom>
          <a:ln w="9525" cap="flat" cmpd="sng">
            <a:solidFill>
              <a:srgbClr val="AFABAB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0"/>
          <p:cNvCxnSpPr>
            <a:stCxn id="25" idx="3"/>
            <a:endCxn id="24" idx="1"/>
          </p:cNvCxnSpPr>
          <p:nvPr/>
        </p:nvCxnSpPr>
        <p:spPr>
          <a:xfrm>
            <a:off x="4733290" y="1834515"/>
            <a:ext cx="220345" cy="5080"/>
          </a:xfrm>
          <a:prstGeom prst="line">
            <a:avLst/>
          </a:prstGeom>
          <a:ln w="9525" cap="flat" cmpd="sng">
            <a:solidFill>
              <a:srgbClr val="AFABAB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1"/>
          <p:cNvCxnSpPr>
            <a:stCxn id="28" idx="3"/>
            <a:endCxn id="29" idx="1"/>
          </p:cNvCxnSpPr>
          <p:nvPr/>
        </p:nvCxnSpPr>
        <p:spPr>
          <a:xfrm>
            <a:off x="6042025" y="2457450"/>
            <a:ext cx="230505" cy="5080"/>
          </a:xfrm>
          <a:prstGeom prst="line">
            <a:avLst/>
          </a:prstGeom>
          <a:ln w="9525" cap="flat" cmpd="sng">
            <a:solidFill>
              <a:srgbClr val="AFABAB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2"/>
          <p:cNvCxnSpPr>
            <a:stCxn id="33" idx="3"/>
            <a:endCxn id="34" idx="1"/>
          </p:cNvCxnSpPr>
          <p:nvPr/>
        </p:nvCxnSpPr>
        <p:spPr>
          <a:xfrm flipV="1">
            <a:off x="4732020" y="4897755"/>
            <a:ext cx="230505" cy="3175"/>
          </a:xfrm>
          <a:prstGeom prst="line">
            <a:avLst/>
          </a:prstGeom>
          <a:ln w="9525" cap="flat" cmpd="sng">
            <a:solidFill>
              <a:srgbClr val="AFABAB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43"/>
          <p:cNvCxnSpPr>
            <a:stCxn id="31" idx="3"/>
            <a:endCxn id="32" idx="1"/>
          </p:cNvCxnSpPr>
          <p:nvPr/>
        </p:nvCxnSpPr>
        <p:spPr>
          <a:xfrm>
            <a:off x="4732020" y="3642995"/>
            <a:ext cx="230505" cy="5080"/>
          </a:xfrm>
          <a:prstGeom prst="line">
            <a:avLst/>
          </a:prstGeom>
          <a:ln w="9525" cap="flat" cmpd="sng">
            <a:solidFill>
              <a:srgbClr val="AFABAB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44"/>
          <p:cNvCxnSpPr>
            <a:stCxn id="22" idx="3"/>
            <a:endCxn id="23" idx="1"/>
          </p:cNvCxnSpPr>
          <p:nvPr/>
        </p:nvCxnSpPr>
        <p:spPr>
          <a:xfrm flipV="1">
            <a:off x="6042025" y="1216660"/>
            <a:ext cx="230505" cy="3175"/>
          </a:xfrm>
          <a:prstGeom prst="line">
            <a:avLst/>
          </a:prstGeom>
          <a:ln w="9525" cap="flat" cmpd="sng">
            <a:solidFill>
              <a:srgbClr val="AFABAB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47"/>
          <p:cNvCxnSpPr>
            <a:stCxn id="21" idx="3"/>
            <a:endCxn id="22" idx="1"/>
          </p:cNvCxnSpPr>
          <p:nvPr/>
        </p:nvCxnSpPr>
        <p:spPr>
          <a:xfrm flipV="1">
            <a:off x="4732020" y="1219200"/>
            <a:ext cx="230505" cy="5080"/>
          </a:xfrm>
          <a:prstGeom prst="line">
            <a:avLst/>
          </a:prstGeom>
          <a:ln w="9525" cap="flat" cmpd="sng">
            <a:solidFill>
              <a:srgbClr val="AFABAB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도형 30">
            <a:extLst>
              <a:ext uri="{FF2B5EF4-FFF2-40B4-BE49-F238E27FC236}">
                <a16:creationId xmlns:a16="http://schemas.microsoft.com/office/drawing/2014/main" id="{79BCC8C3-17AF-4366-A381-29EBF5696F01}"/>
              </a:ext>
            </a:extLst>
          </p:cNvPr>
          <p:cNvSpPr>
            <a:spLocks/>
          </p:cNvSpPr>
          <p:nvPr/>
        </p:nvSpPr>
        <p:spPr>
          <a:xfrm>
            <a:off x="6272528" y="4681537"/>
            <a:ext cx="1473833" cy="432435"/>
          </a:xfrm>
          <a:prstGeom prst="flowChartProcess">
            <a:avLst/>
          </a:prstGeom>
          <a:solidFill>
            <a:srgbClr val="AFABAB"/>
          </a:solidFill>
          <a:ln w="0" cap="flat" cmpd="sng">
            <a:solidFill>
              <a:srgbClr val="AFABA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300" b="1" dirty="0"/>
              <a:t>AI</a:t>
            </a:r>
            <a:r>
              <a:rPr lang="en-US" altLang="ko-KR" sz="1300" b="1" dirty="0"/>
              <a:t> </a:t>
            </a:r>
            <a:r>
              <a:rPr sz="1300" dirty="0" err="1"/>
              <a:t>도서</a:t>
            </a:r>
            <a:r>
              <a:rPr lang="ko-KR" altLang="en-US" sz="1300" dirty="0" err="1"/>
              <a:t>장르추</a:t>
            </a:r>
            <a:r>
              <a:rPr sz="1300" dirty="0"/>
              <a:t>천</a:t>
            </a:r>
            <a:endParaRPr lang="ko-KR" altLang="en-US" sz="1300" dirty="0"/>
          </a:p>
        </p:txBody>
      </p:sp>
      <p:cxnSp>
        <p:nvCxnSpPr>
          <p:cNvPr id="52" name="도형 42">
            <a:extLst>
              <a:ext uri="{FF2B5EF4-FFF2-40B4-BE49-F238E27FC236}">
                <a16:creationId xmlns:a16="http://schemas.microsoft.com/office/drawing/2014/main" id="{AA3083CC-9758-4D43-8899-0BA86429E06B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6042660" y="4897755"/>
            <a:ext cx="229868" cy="2858"/>
          </a:xfrm>
          <a:prstGeom prst="line">
            <a:avLst/>
          </a:prstGeom>
          <a:ln w="9525" cap="flat" cmpd="sng">
            <a:solidFill>
              <a:srgbClr val="AFABAB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BF8DF623-4AB9-4B8F-9A27-66CF1C8E47FB}"/>
              </a:ext>
            </a:extLst>
          </p:cNvPr>
          <p:cNvSpPr/>
          <p:nvPr/>
        </p:nvSpPr>
        <p:spPr>
          <a:xfrm>
            <a:off x="8002587" y="1918652"/>
            <a:ext cx="221615" cy="26479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EF1C1B60-0853-4603-BD09-852A86C92C6B}"/>
              </a:ext>
            </a:extLst>
          </p:cNvPr>
          <p:cNvSpPr/>
          <p:nvPr/>
        </p:nvSpPr>
        <p:spPr>
          <a:xfrm>
            <a:off x="6930466" y="4394317"/>
            <a:ext cx="221615" cy="26479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64AFC05C-F7E0-4E83-9ED2-839A6E19ECA4}"/>
              </a:ext>
            </a:extLst>
          </p:cNvPr>
          <p:cNvSpPr/>
          <p:nvPr/>
        </p:nvSpPr>
        <p:spPr>
          <a:xfrm>
            <a:off x="1045527" y="1923097"/>
            <a:ext cx="221615" cy="26479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6515A1CC-C8FF-4352-BAD5-CCF2212D2B76}"/>
              </a:ext>
            </a:extLst>
          </p:cNvPr>
          <p:cNvSpPr/>
          <p:nvPr/>
        </p:nvSpPr>
        <p:spPr>
          <a:xfrm>
            <a:off x="1040131" y="4417060"/>
            <a:ext cx="221615" cy="26479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/>
          </p:cNvSpPr>
          <p:nvPr/>
        </p:nvSpPr>
        <p:spPr>
          <a:xfrm>
            <a:off x="258445" y="803275"/>
            <a:ext cx="1673225" cy="290195"/>
          </a:xfrm>
          <a:prstGeom prst="rect">
            <a:avLst/>
          </a:prstGeom>
        </p:spPr>
        <p:txBody>
          <a:bodyPr vert="horz" wrap="square" lIns="0" tIns="12700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1800" b="1" dirty="0">
                <a:latin typeface="Source Han Sans KR" charset="0"/>
                <a:cs typeface="Source Han Sans KR" charset="0"/>
              </a:rPr>
              <a:t>[</a:t>
            </a:r>
            <a:r>
              <a:rPr lang="ko-KR" altLang="en-US" sz="1800" b="1" dirty="0">
                <a:latin typeface="Source Han Sans KR" charset="0"/>
                <a:cs typeface="Source Han Sans KR" charset="0"/>
              </a:rPr>
              <a:t>회원가입</a:t>
            </a:r>
            <a:r>
              <a:rPr sz="1800" b="1" spc="-10" dirty="0">
                <a:latin typeface="Source Han Sans KR" charset="0"/>
                <a:cs typeface="Source Han Sans KR" charset="0"/>
              </a:rPr>
              <a:t>]</a:t>
            </a:r>
            <a:endParaRPr lang="ko-KR" altLang="en-US" sz="1800" b="1" dirty="0">
              <a:latin typeface="Source Han Sans KR" charset="0"/>
              <a:cs typeface="Source Han Sans KR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729734-F459-4419-2CAC-476160054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628900"/>
            <a:ext cx="4448810" cy="1600200"/>
          </a:xfrm>
          <a:prstGeom prst="rect">
            <a:avLst/>
          </a:prstGeom>
        </p:spPr>
      </p:pic>
      <p:sp>
        <p:nvSpPr>
          <p:cNvPr id="7" name="텍스트 상자 5"/>
          <p:cNvSpPr txBox="1">
            <a:spLocks/>
          </p:cNvSpPr>
          <p:nvPr/>
        </p:nvSpPr>
        <p:spPr>
          <a:xfrm>
            <a:off x="17780" y="217170"/>
            <a:ext cx="270446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8. 화면 구성 GUI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0D4FAB-057C-448A-A4E1-7F59B7CE1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5" y="1278890"/>
            <a:ext cx="3151435" cy="547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9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/>
          </p:cNvSpPr>
          <p:nvPr/>
        </p:nvSpPr>
        <p:spPr>
          <a:xfrm>
            <a:off x="258445" y="803275"/>
            <a:ext cx="1673225" cy="290195"/>
          </a:xfrm>
          <a:prstGeom prst="rect">
            <a:avLst/>
          </a:prstGeom>
        </p:spPr>
        <p:txBody>
          <a:bodyPr vert="horz" wrap="square" lIns="0" tIns="12700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1800" b="1" dirty="0">
                <a:latin typeface="Source Han Sans KR" charset="0"/>
                <a:cs typeface="Source Han Sans KR" charset="0"/>
              </a:rPr>
              <a:t>[</a:t>
            </a:r>
            <a:r>
              <a:rPr lang="ko-KR" altLang="en-US" sz="1800" b="1" dirty="0">
                <a:latin typeface="Source Han Sans KR" charset="0"/>
                <a:cs typeface="Source Han Sans KR" charset="0"/>
              </a:rPr>
              <a:t>회원정보</a:t>
            </a:r>
            <a:r>
              <a:rPr sz="1800" b="1" spc="-10" dirty="0">
                <a:latin typeface="Source Han Sans KR" charset="0"/>
                <a:cs typeface="Source Han Sans KR" charset="0"/>
              </a:rPr>
              <a:t>]</a:t>
            </a:r>
            <a:endParaRPr lang="ko-KR" altLang="en-US" sz="1800" b="1" dirty="0">
              <a:latin typeface="Source Han Sans KR" charset="0"/>
              <a:cs typeface="Source Han Sans KR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17780" y="217170"/>
            <a:ext cx="270446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8. 화면 구성 GUI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A72CD7-5071-493D-904D-C97F44C5E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22231"/>
            <a:ext cx="8915400" cy="251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/>
          </p:cNvSpPr>
          <p:nvPr/>
        </p:nvSpPr>
        <p:spPr>
          <a:xfrm>
            <a:off x="258445" y="803275"/>
            <a:ext cx="1673860" cy="290195"/>
          </a:xfrm>
          <a:prstGeom prst="rect">
            <a:avLst/>
          </a:prstGeom>
        </p:spPr>
        <p:txBody>
          <a:bodyPr vert="horz" wrap="square" lIns="0" tIns="12700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1800" b="1">
                <a:latin typeface="Source Han Sans KR" charset="0"/>
                <a:cs typeface="Source Han Sans KR" charset="0"/>
              </a:rPr>
              <a:t>[</a:t>
            </a:r>
            <a:r>
              <a:rPr lang="ko-KR" altLang="en-US" sz="1800" b="1">
                <a:latin typeface="Source Han Sans KR" charset="0"/>
                <a:cs typeface="Source Han Sans KR" charset="0"/>
              </a:rPr>
              <a:t>로그인</a:t>
            </a:r>
            <a:r>
              <a:rPr sz="1800" b="1">
                <a:latin typeface="Source Han Sans KR" charset="0"/>
                <a:cs typeface="Source Han Sans KR" charset="0"/>
              </a:rPr>
              <a:t>]</a:t>
            </a:r>
            <a:endParaRPr lang="ko-KR" altLang="en-US" sz="1800" b="1">
              <a:latin typeface="Source Han Sans KR" charset="0"/>
              <a:cs typeface="Source Han Sans KR" charset="0"/>
            </a:endParaRPr>
          </a:p>
        </p:txBody>
      </p:sp>
      <p:sp>
        <p:nvSpPr>
          <p:cNvPr id="10" name="텍스트 상자 3"/>
          <p:cNvSpPr txBox="1">
            <a:spLocks/>
          </p:cNvSpPr>
          <p:nvPr/>
        </p:nvSpPr>
        <p:spPr>
          <a:xfrm>
            <a:off x="17780" y="217170"/>
            <a:ext cx="270446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8. 화면 구성 GUI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34E9B4-EA3C-4025-B9D3-FADF911D5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86" y="1434249"/>
            <a:ext cx="8123314" cy="46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8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/>
          </p:cNvSpPr>
          <p:nvPr/>
        </p:nvSpPr>
        <p:spPr>
          <a:xfrm>
            <a:off x="258445" y="803275"/>
            <a:ext cx="1673225" cy="290195"/>
          </a:xfrm>
          <a:prstGeom prst="rect">
            <a:avLst/>
          </a:prstGeom>
        </p:spPr>
        <p:txBody>
          <a:bodyPr vert="horz" wrap="square" lIns="0" tIns="12700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1800" b="1" dirty="0">
                <a:latin typeface="Source Han Sans KR" charset="0"/>
                <a:cs typeface="Source Han Sans KR" charset="0"/>
              </a:rPr>
              <a:t>[</a:t>
            </a:r>
            <a:r>
              <a:rPr lang="ko-KR" altLang="en-US" sz="1800" b="1" dirty="0">
                <a:latin typeface="Source Han Sans KR" charset="0"/>
                <a:cs typeface="Source Han Sans KR" charset="0"/>
              </a:rPr>
              <a:t>로그인</a:t>
            </a:r>
            <a:r>
              <a:rPr sz="1800" b="1" spc="-10" dirty="0">
                <a:latin typeface="Source Han Sans KR" charset="0"/>
                <a:cs typeface="Source Han Sans KR" charset="0"/>
              </a:rPr>
              <a:t>]</a:t>
            </a:r>
            <a:endParaRPr lang="ko-KR" altLang="en-US" sz="1800" b="1" dirty="0">
              <a:latin typeface="Source Han Sans KR" charset="0"/>
              <a:cs typeface="Source Han Sans KR" charset="0"/>
            </a:endParaRPr>
          </a:p>
        </p:txBody>
      </p:sp>
      <p:sp>
        <p:nvSpPr>
          <p:cNvPr id="7" name="텍스트 상자 4"/>
          <p:cNvSpPr txBox="1">
            <a:spLocks/>
          </p:cNvSpPr>
          <p:nvPr/>
        </p:nvSpPr>
        <p:spPr>
          <a:xfrm>
            <a:off x="17780" y="217170"/>
            <a:ext cx="270446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8. 화면 구성 GUI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C7E1DB-9FFD-4899-8C48-03A5996B5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8" y="2680169"/>
            <a:ext cx="8652904" cy="12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2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/>
          </p:cNvSpPr>
          <p:nvPr/>
        </p:nvSpPr>
        <p:spPr>
          <a:xfrm>
            <a:off x="258445" y="803275"/>
            <a:ext cx="1673225" cy="290195"/>
          </a:xfrm>
          <a:prstGeom prst="rect">
            <a:avLst/>
          </a:prstGeom>
        </p:spPr>
        <p:txBody>
          <a:bodyPr vert="horz" wrap="square" lIns="0" tIns="12700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1800" b="1" dirty="0">
                <a:latin typeface="Source Han Sans KR" charset="0"/>
                <a:cs typeface="Source Han Sans KR" charset="0"/>
              </a:rPr>
              <a:t>[</a:t>
            </a:r>
            <a:r>
              <a:rPr lang="ko-KR" altLang="en-US" sz="1800" b="1" dirty="0">
                <a:latin typeface="Source Han Sans KR" charset="0"/>
                <a:cs typeface="Source Han Sans KR" charset="0"/>
              </a:rPr>
              <a:t>도서신청</a:t>
            </a:r>
            <a:r>
              <a:rPr lang="en-US" altLang="ko-KR" sz="1800" b="1" dirty="0">
                <a:latin typeface="Source Han Sans KR" charset="0"/>
                <a:cs typeface="Source Han Sans KR" charset="0"/>
              </a:rPr>
              <a:t>]</a:t>
            </a:r>
            <a:endParaRPr lang="ko-KR" altLang="en-US" sz="1800" b="1" dirty="0">
              <a:latin typeface="Source Han Sans KR" charset="0"/>
              <a:cs typeface="Source Han Sans KR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12D25A-8A29-2F45-442D-D77C7D71B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" y="2706370"/>
            <a:ext cx="9144000" cy="3389630"/>
          </a:xfrm>
          <a:prstGeom prst="rect">
            <a:avLst/>
          </a:prstGeom>
        </p:spPr>
      </p:pic>
      <p:sp>
        <p:nvSpPr>
          <p:cNvPr id="7" name="텍스트 상자 11"/>
          <p:cNvSpPr txBox="1">
            <a:spLocks/>
          </p:cNvSpPr>
          <p:nvPr/>
        </p:nvSpPr>
        <p:spPr>
          <a:xfrm>
            <a:off x="17780" y="217170"/>
            <a:ext cx="270446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8. 화면 구성 GUI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95F2EA-8C00-482D-BEAD-7546461F2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1046136"/>
            <a:ext cx="5057775" cy="144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8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/>
          </p:cNvSpPr>
          <p:nvPr/>
        </p:nvSpPr>
        <p:spPr>
          <a:xfrm>
            <a:off x="258445" y="803275"/>
            <a:ext cx="1673225" cy="290195"/>
          </a:xfrm>
          <a:prstGeom prst="rect">
            <a:avLst/>
          </a:prstGeom>
        </p:spPr>
        <p:txBody>
          <a:bodyPr vert="horz" wrap="square" lIns="0" tIns="12700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1800" b="1" dirty="0">
                <a:latin typeface="Source Han Sans KR" charset="0"/>
                <a:cs typeface="Source Han Sans KR" charset="0"/>
              </a:rPr>
              <a:t>[</a:t>
            </a:r>
            <a:r>
              <a:rPr lang="ko-KR" altLang="en-US" b="1" dirty="0">
                <a:latin typeface="Source Han Sans KR" charset="0"/>
                <a:cs typeface="Source Han Sans KR" charset="0"/>
              </a:rPr>
              <a:t>게시판 등록</a:t>
            </a:r>
            <a:r>
              <a:rPr sz="1800" b="1" spc="-10" dirty="0">
                <a:latin typeface="Source Han Sans KR" charset="0"/>
                <a:cs typeface="Source Han Sans KR" charset="0"/>
              </a:rPr>
              <a:t>]</a:t>
            </a:r>
            <a:endParaRPr lang="ko-KR" altLang="en-US" sz="1800" b="1" dirty="0">
              <a:latin typeface="Source Han Sans KR" charset="0"/>
              <a:cs typeface="Source Han Sans KR" charset="0"/>
            </a:endParaRPr>
          </a:p>
        </p:txBody>
      </p:sp>
      <p:sp>
        <p:nvSpPr>
          <p:cNvPr id="7" name="텍스트 상자 12"/>
          <p:cNvSpPr txBox="1">
            <a:spLocks/>
          </p:cNvSpPr>
          <p:nvPr/>
        </p:nvSpPr>
        <p:spPr>
          <a:xfrm>
            <a:off x="17780" y="217170"/>
            <a:ext cx="270446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8. 화면 구성 GUI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CA772E-9789-4114-A044-EBF61D1D6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18611"/>
            <a:ext cx="8686800" cy="443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/>
          </p:cNvSpPr>
          <p:nvPr/>
        </p:nvSpPr>
        <p:spPr>
          <a:xfrm>
            <a:off x="258445" y="803275"/>
            <a:ext cx="1673225" cy="290195"/>
          </a:xfrm>
          <a:prstGeom prst="rect">
            <a:avLst/>
          </a:prstGeom>
        </p:spPr>
        <p:txBody>
          <a:bodyPr vert="horz" wrap="square" lIns="0" tIns="12700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1800" b="1" dirty="0">
                <a:latin typeface="Source Han Sans KR" charset="0"/>
                <a:cs typeface="Source Han Sans KR" charset="0"/>
              </a:rPr>
              <a:t>[</a:t>
            </a:r>
            <a:r>
              <a:rPr lang="ko-KR" altLang="en-US" b="1" dirty="0">
                <a:latin typeface="Source Han Sans KR" charset="0"/>
                <a:cs typeface="Source Han Sans KR" charset="0"/>
              </a:rPr>
              <a:t>등록결과</a:t>
            </a:r>
            <a:r>
              <a:rPr lang="en-US" altLang="ko-KR" sz="1800" b="1" dirty="0">
                <a:latin typeface="Source Han Sans KR" charset="0"/>
                <a:cs typeface="Source Han Sans KR" charset="0"/>
              </a:rPr>
              <a:t>]</a:t>
            </a:r>
            <a:endParaRPr lang="ko-KR" altLang="en-US" sz="1800" b="1" dirty="0">
              <a:latin typeface="Source Han Sans KR" charset="0"/>
              <a:cs typeface="Source Han Sans KR" charset="0"/>
            </a:endParaRPr>
          </a:p>
        </p:txBody>
      </p:sp>
      <p:sp>
        <p:nvSpPr>
          <p:cNvPr id="7" name="텍스트 상자 11"/>
          <p:cNvSpPr txBox="1">
            <a:spLocks/>
          </p:cNvSpPr>
          <p:nvPr/>
        </p:nvSpPr>
        <p:spPr>
          <a:xfrm>
            <a:off x="17780" y="217170"/>
            <a:ext cx="270446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8. 화면 구성 GUI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29780B-3620-4333-B0F4-ABD148C4F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" y="2216058"/>
            <a:ext cx="8903335" cy="3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8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/>
          </p:cNvSpPr>
          <p:nvPr/>
        </p:nvSpPr>
        <p:spPr>
          <a:xfrm>
            <a:off x="258445" y="803275"/>
            <a:ext cx="1673225" cy="290195"/>
          </a:xfrm>
          <a:prstGeom prst="rect">
            <a:avLst/>
          </a:prstGeom>
        </p:spPr>
        <p:txBody>
          <a:bodyPr vert="horz" wrap="square" lIns="0" tIns="12700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lang="en-US" altLang="ko-KR" sz="1800" b="1" dirty="0">
                <a:latin typeface="Source Han Sans KR" charset="0"/>
                <a:cs typeface="Source Han Sans KR" charset="0"/>
              </a:rPr>
              <a:t>[</a:t>
            </a:r>
            <a:r>
              <a:rPr lang="ko-KR" altLang="en-US" sz="1800" b="1" dirty="0">
                <a:latin typeface="Source Han Sans KR" charset="0"/>
                <a:cs typeface="Source Han Sans KR" charset="0"/>
              </a:rPr>
              <a:t>댓글 등록</a:t>
            </a:r>
            <a:r>
              <a:rPr sz="1800" b="1" spc="-10" dirty="0">
                <a:latin typeface="Source Han Sans KR" charset="0"/>
                <a:cs typeface="Source Han Sans KR" charset="0"/>
              </a:rPr>
              <a:t>]</a:t>
            </a:r>
            <a:endParaRPr lang="ko-KR" altLang="en-US" sz="1800" b="1" dirty="0">
              <a:latin typeface="Source Han Sans KR" charset="0"/>
              <a:cs typeface="Source Han Sans KR" charset="0"/>
            </a:endParaRPr>
          </a:p>
        </p:txBody>
      </p:sp>
      <p:sp>
        <p:nvSpPr>
          <p:cNvPr id="7" name="텍스트 상자 13"/>
          <p:cNvSpPr txBox="1">
            <a:spLocks/>
          </p:cNvSpPr>
          <p:nvPr/>
        </p:nvSpPr>
        <p:spPr>
          <a:xfrm>
            <a:off x="17780" y="217170"/>
            <a:ext cx="270446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8. 화면 구성 GUI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AD4359-3BFC-49CF-A77E-E31BF9613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13" y="1193456"/>
            <a:ext cx="7330774" cy="544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1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/>
          </p:cNvSpPr>
          <p:nvPr/>
        </p:nvSpPr>
        <p:spPr>
          <a:xfrm>
            <a:off x="258445" y="2091690"/>
            <a:ext cx="3405505" cy="3325495"/>
          </a:xfrm>
          <a:prstGeom prst="rect">
            <a:avLst/>
          </a:prstGeom>
        </p:spPr>
        <p:txBody>
          <a:bodyPr vert="horz" wrap="square" lIns="0" tIns="149860" rIns="0" bIns="0" numCol="1" anchor="t">
            <a:spAutoFit/>
          </a:bodyPr>
          <a:lstStyle/>
          <a:p>
            <a:pPr marL="355600" indent="-342900" latinLnBrk="0">
              <a:lnSpc>
                <a:spcPct val="100000"/>
              </a:lnSpc>
              <a:spcBef>
                <a:spcPts val="118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1800" b="0" spc="-30">
                <a:latin typeface="HY헤드라인M" charset="0"/>
                <a:ea typeface="HY헤드라인M" charset="0"/>
                <a:cs typeface="Source Han Sans KR" charset="0"/>
              </a:rPr>
              <a:t>프로젝트 </a:t>
            </a:r>
            <a:r>
              <a:rPr sz="1800" b="0" spc="-10">
                <a:latin typeface="HY헤드라인M" charset="0"/>
                <a:ea typeface="HY헤드라인M" charset="0"/>
                <a:cs typeface="Source Han Sans KR" charset="0"/>
              </a:rPr>
              <a:t>목적</a:t>
            </a:r>
            <a:endParaRPr lang="ko-KR" altLang="en-US" sz="1800" b="0">
              <a:latin typeface="HY헤드라인M" charset="0"/>
              <a:ea typeface="HY헤드라인M" charset="0"/>
              <a:cs typeface="Source Han Sans KR" charset="0"/>
            </a:endParaRPr>
          </a:p>
          <a:p>
            <a:pPr marL="355600" indent="-342900" latinLnBrk="0">
              <a:lnSpc>
                <a:spcPct val="100000"/>
              </a:lnSpc>
              <a:spcBef>
                <a:spcPts val="108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1800" b="0" spc="-30">
                <a:latin typeface="HY헤드라인M" charset="0"/>
                <a:ea typeface="HY헤드라인M" charset="0"/>
                <a:cs typeface="Source Han Sans KR" charset="0"/>
              </a:rPr>
              <a:t>팀원 역할 분배</a:t>
            </a:r>
            <a:endParaRPr lang="ko-KR" altLang="en-US" sz="1800" b="0">
              <a:latin typeface="HY헤드라인M" charset="0"/>
              <a:ea typeface="HY헤드라인M" charset="0"/>
              <a:cs typeface="Source Han Sans KR" charset="0"/>
            </a:endParaRPr>
          </a:p>
          <a:p>
            <a:pPr marL="355600" indent="-342900" latinLnBrk="0">
              <a:lnSpc>
                <a:spcPct val="100000"/>
              </a:lnSpc>
              <a:spcBef>
                <a:spcPts val="108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1800" b="0" spc="-30">
                <a:latin typeface="HY헤드라인M" charset="0"/>
                <a:ea typeface="HY헤드라인M" charset="0"/>
                <a:cs typeface="Source Han Sans KR" charset="0"/>
              </a:rPr>
              <a:t>프로젝트 개발 환경</a:t>
            </a:r>
            <a:endParaRPr lang="ko-KR" altLang="en-US" sz="1800" b="0">
              <a:latin typeface="HY헤드라인M" charset="0"/>
              <a:ea typeface="HY헤드라인M" charset="0"/>
              <a:cs typeface="Source Han Sans KR" charset="0"/>
            </a:endParaRPr>
          </a:p>
          <a:p>
            <a:pPr marL="355600" indent="-342900" latinLnBrk="0">
              <a:lnSpc>
                <a:spcPct val="100000"/>
              </a:lnSpc>
              <a:spcBef>
                <a:spcPts val="108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1800" b="0" spc="-40">
                <a:latin typeface="HY헤드라인M" charset="0"/>
                <a:ea typeface="HY헤드라인M" charset="0"/>
                <a:cs typeface="Source Han Sans KR" charset="0"/>
              </a:rPr>
              <a:t>프로젝트 일정</a:t>
            </a:r>
            <a:endParaRPr lang="ko-KR" altLang="en-US" sz="1800" b="0">
              <a:latin typeface="HY헤드라인M" charset="0"/>
              <a:ea typeface="HY헤드라인M" charset="0"/>
              <a:cs typeface="Source Han Sans KR" charset="0"/>
            </a:endParaRPr>
          </a:p>
          <a:p>
            <a:pPr marL="355600" indent="-342900" latinLnBrk="0">
              <a:lnSpc>
                <a:spcPct val="100000"/>
              </a:lnSpc>
              <a:spcBef>
                <a:spcPts val="108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1800" b="0" spc="-30">
                <a:latin typeface="HY헤드라인M" charset="0"/>
                <a:ea typeface="HY헤드라인M" charset="0"/>
                <a:cs typeface="Source Han Sans KR" charset="0"/>
              </a:rPr>
              <a:t>웹사이트 주제</a:t>
            </a:r>
            <a:endParaRPr lang="ko-KR" altLang="en-US" sz="1800" b="0">
              <a:latin typeface="HY헤드라인M" charset="0"/>
              <a:ea typeface="HY헤드라인M" charset="0"/>
              <a:cs typeface="Source Han Sans KR" charset="0"/>
            </a:endParaRPr>
          </a:p>
          <a:p>
            <a:pPr marL="355600" indent="-342900" latinLnBrk="0">
              <a:lnSpc>
                <a:spcPct val="100000"/>
              </a:lnSpc>
              <a:spcBef>
                <a:spcPts val="108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ko-KR" altLang="en-US" b="0" spc="-10">
                <a:latin typeface="HY헤드라인M" charset="0"/>
                <a:ea typeface="HY헤드라인M" charset="0"/>
                <a:cs typeface="Source Han Sans KR" charset="0"/>
              </a:rPr>
              <a:t>DB 설계와 유스케이스</a:t>
            </a:r>
            <a:endParaRPr lang="ko-KR" altLang="en-US" b="0">
              <a:latin typeface="HY헤드라인M" charset="0"/>
              <a:ea typeface="HY헤드라인M" charset="0"/>
              <a:cs typeface="Source Han Sans KR" charset="0"/>
            </a:endParaRPr>
          </a:p>
          <a:p>
            <a:pPr marL="355600" indent="-342900" latinLnBrk="0">
              <a:lnSpc>
                <a:spcPct val="100000"/>
              </a:lnSpc>
              <a:spcBef>
                <a:spcPts val="108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altLang="ko-KR" b="0">
                <a:latin typeface="HY헤드라인M" charset="0"/>
                <a:ea typeface="HY헤드라인M" charset="0"/>
                <a:cs typeface="Source Han Sans KR" charset="0"/>
              </a:rPr>
              <a:t>사이트 맵</a:t>
            </a:r>
            <a:endParaRPr lang="ko-KR" altLang="en-US" b="0">
              <a:latin typeface="HY헤드라인M" charset="0"/>
              <a:ea typeface="HY헤드라인M" charset="0"/>
              <a:cs typeface="Source Han Sans KR" charset="0"/>
            </a:endParaRPr>
          </a:p>
          <a:p>
            <a:pPr marL="355600" indent="-342900" latinLnBrk="0">
              <a:lnSpc>
                <a:spcPct val="100000"/>
              </a:lnSpc>
              <a:spcBef>
                <a:spcPts val="108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altLang="ko-KR" b="0">
                <a:latin typeface="HY헤드라인M" charset="0"/>
                <a:ea typeface="HY헤드라인M" charset="0"/>
                <a:cs typeface="Source Han Sans KR" charset="0"/>
              </a:rPr>
              <a:t>화면 구성 GUI</a:t>
            </a:r>
            <a:endParaRPr lang="ko-KR" altLang="en-US" b="0">
              <a:latin typeface="HY헤드라인M" charset="0"/>
              <a:ea typeface="HY헤드라인M" charset="0"/>
              <a:cs typeface="Source Han Sans KR" charset="0"/>
            </a:endParaRPr>
          </a:p>
        </p:txBody>
      </p:sp>
      <p:sp>
        <p:nvSpPr>
          <p:cNvPr id="4" name="object 4"/>
          <p:cNvSpPr>
            <a:spLocks/>
          </p:cNvSpPr>
          <p:nvPr/>
        </p:nvSpPr>
        <p:spPr>
          <a:xfrm>
            <a:off x="2936240" y="981075"/>
            <a:ext cx="2540" cy="5501640"/>
          </a:xfrm>
          <a:custGeom>
            <a:avLst/>
            <a:gdLst>
              <a:gd name="TX0" fmla="*/ 1651 w 1905"/>
              <a:gd name="TY0" fmla="*/ 0 h 5501006"/>
              <a:gd name="TX1" fmla="*/ 0 w 1905"/>
              <a:gd name="TY1" fmla="*/ 5500725 h 5501006"/>
            </a:gdLst>
            <a:ahLst/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905" h="5501006">
                <a:moveTo>
                  <a:pt x="1651" y="0"/>
                </a:moveTo>
                <a:lnTo>
                  <a:pt x="0" y="5500725"/>
                </a:lnTo>
              </a:path>
            </a:pathLst>
          </a:custGeom>
          <a:ln w="38100" cap="flat" cmpd="sng">
            <a:solidFill>
              <a:srgbClr val="283554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numCol="1" anchor="ctr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텍스트 상자 27"/>
          <p:cNvSpPr txBox="1">
            <a:spLocks/>
          </p:cNvSpPr>
          <p:nvPr/>
        </p:nvSpPr>
        <p:spPr>
          <a:xfrm>
            <a:off x="17780" y="234950"/>
            <a:ext cx="98552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0. 목차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/>
          </p:cNvSpPr>
          <p:nvPr/>
        </p:nvSpPr>
        <p:spPr>
          <a:xfrm>
            <a:off x="258445" y="803275"/>
            <a:ext cx="1673225" cy="290195"/>
          </a:xfrm>
          <a:prstGeom prst="rect">
            <a:avLst/>
          </a:prstGeom>
        </p:spPr>
        <p:txBody>
          <a:bodyPr vert="horz" wrap="square" lIns="0" tIns="12700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1800" b="1" dirty="0">
                <a:latin typeface="Source Han Sans KR" charset="0"/>
                <a:cs typeface="Source Han Sans KR" charset="0"/>
              </a:rPr>
              <a:t>[</a:t>
            </a:r>
            <a:r>
              <a:rPr lang="ko-KR" altLang="en-US" sz="1800" b="1" dirty="0">
                <a:latin typeface="Source Han Sans KR" charset="0"/>
                <a:cs typeface="Source Han Sans KR" charset="0"/>
              </a:rPr>
              <a:t>댓글 등록</a:t>
            </a:r>
            <a:r>
              <a:rPr sz="1800" b="1" spc="-10" dirty="0">
                <a:latin typeface="Source Han Sans KR" charset="0"/>
                <a:cs typeface="Source Han Sans KR" charset="0"/>
              </a:rPr>
              <a:t>]</a:t>
            </a:r>
            <a:endParaRPr lang="ko-KR" altLang="en-US" sz="1800" b="1" dirty="0">
              <a:latin typeface="Source Han Sans KR" charset="0"/>
              <a:cs typeface="Source Han Sans KR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0E85A1-4F9B-7709-381C-B5D2AC898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772" y="3429000"/>
            <a:ext cx="3030220" cy="1146447"/>
          </a:xfrm>
          <a:prstGeom prst="rect">
            <a:avLst/>
          </a:prstGeom>
        </p:spPr>
      </p:pic>
      <p:sp>
        <p:nvSpPr>
          <p:cNvPr id="10" name="텍스트 상자 14"/>
          <p:cNvSpPr txBox="1">
            <a:spLocks/>
          </p:cNvSpPr>
          <p:nvPr/>
        </p:nvSpPr>
        <p:spPr>
          <a:xfrm>
            <a:off x="17780" y="217170"/>
            <a:ext cx="270446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8. 화면 구성 GUI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4CAA33-E567-4690-A79B-29F83129C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" y="1393009"/>
            <a:ext cx="5776858" cy="508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2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/>
          </p:cNvSpPr>
          <p:nvPr/>
        </p:nvSpPr>
        <p:spPr>
          <a:xfrm>
            <a:off x="258445" y="803275"/>
            <a:ext cx="1673225" cy="290195"/>
          </a:xfrm>
          <a:prstGeom prst="rect">
            <a:avLst/>
          </a:prstGeom>
        </p:spPr>
        <p:txBody>
          <a:bodyPr vert="horz" wrap="square" lIns="0" tIns="12700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1800" b="1" dirty="0">
                <a:latin typeface="Source Han Sans KR" charset="0"/>
                <a:cs typeface="Source Han Sans KR" charset="0"/>
              </a:rPr>
              <a:t>[</a:t>
            </a:r>
            <a:r>
              <a:rPr lang="ko-KR" altLang="en-US" b="1" dirty="0">
                <a:latin typeface="Source Han Sans KR" charset="0"/>
                <a:cs typeface="Source Han Sans KR" charset="0"/>
              </a:rPr>
              <a:t>댓글 수정</a:t>
            </a:r>
            <a:r>
              <a:rPr sz="1800" b="1" spc="-10" dirty="0">
                <a:latin typeface="Source Han Sans KR" charset="0"/>
                <a:cs typeface="Source Han Sans KR" charset="0"/>
              </a:rPr>
              <a:t>]</a:t>
            </a:r>
            <a:endParaRPr lang="ko-KR" altLang="en-US" sz="1800" b="1" dirty="0">
              <a:latin typeface="Source Han Sans KR" charset="0"/>
              <a:cs typeface="Source Han Sans KR" charset="0"/>
            </a:endParaRPr>
          </a:p>
        </p:txBody>
      </p:sp>
      <p:sp>
        <p:nvSpPr>
          <p:cNvPr id="10" name="텍스트 상자 15"/>
          <p:cNvSpPr txBox="1">
            <a:spLocks/>
          </p:cNvSpPr>
          <p:nvPr/>
        </p:nvSpPr>
        <p:spPr>
          <a:xfrm>
            <a:off x="17780" y="217170"/>
            <a:ext cx="270446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8. 화면 구성 GUI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B5D83B-DF01-4E18-9D9B-3BEC230B9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14" y="1219200"/>
            <a:ext cx="5002772" cy="559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2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/>
          </p:cNvSpPr>
          <p:nvPr/>
        </p:nvSpPr>
        <p:spPr>
          <a:xfrm>
            <a:off x="258445" y="803275"/>
            <a:ext cx="1673225" cy="290195"/>
          </a:xfrm>
          <a:prstGeom prst="rect">
            <a:avLst/>
          </a:prstGeom>
        </p:spPr>
        <p:txBody>
          <a:bodyPr vert="horz" wrap="square" lIns="0" tIns="12700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1800" b="1" dirty="0">
                <a:latin typeface="Source Han Sans KR" charset="0"/>
                <a:cs typeface="Source Han Sans KR" charset="0"/>
              </a:rPr>
              <a:t>[</a:t>
            </a:r>
            <a:r>
              <a:rPr lang="ko-KR" altLang="en-US" b="1" dirty="0">
                <a:latin typeface="Source Han Sans KR" charset="0"/>
                <a:cs typeface="Source Han Sans KR" charset="0"/>
              </a:rPr>
              <a:t>댓글 삭제</a:t>
            </a:r>
            <a:r>
              <a:rPr sz="1800" b="1" spc="-10" dirty="0">
                <a:latin typeface="Source Han Sans KR" charset="0"/>
                <a:cs typeface="Source Han Sans KR" charset="0"/>
              </a:rPr>
              <a:t>]</a:t>
            </a:r>
            <a:endParaRPr lang="ko-KR" altLang="en-US" sz="1800" b="1" dirty="0">
              <a:latin typeface="Source Han Sans KR" charset="0"/>
              <a:cs typeface="Source Han Sans KR" charset="0"/>
            </a:endParaRPr>
          </a:p>
        </p:txBody>
      </p:sp>
      <p:sp>
        <p:nvSpPr>
          <p:cNvPr id="10" name="텍스트 상자 15"/>
          <p:cNvSpPr txBox="1">
            <a:spLocks/>
          </p:cNvSpPr>
          <p:nvPr/>
        </p:nvSpPr>
        <p:spPr>
          <a:xfrm>
            <a:off x="17780" y="217170"/>
            <a:ext cx="270446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8. 화면 구성 GUI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D9175E-76BB-4FF6-8C9A-C9752F668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451" y="1219200"/>
            <a:ext cx="5255098" cy="550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0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/>
          </p:cNvSpPr>
          <p:nvPr/>
        </p:nvSpPr>
        <p:spPr>
          <a:xfrm>
            <a:off x="258445" y="803275"/>
            <a:ext cx="1673225" cy="290195"/>
          </a:xfrm>
          <a:prstGeom prst="rect">
            <a:avLst/>
          </a:prstGeom>
        </p:spPr>
        <p:txBody>
          <a:bodyPr vert="horz" wrap="square" lIns="0" tIns="12700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1800" b="1" dirty="0">
                <a:latin typeface="Source Han Sans KR" charset="0"/>
                <a:cs typeface="Source Han Sans KR" charset="0"/>
              </a:rPr>
              <a:t>[</a:t>
            </a:r>
            <a:r>
              <a:rPr lang="ko-KR" altLang="en-US" b="1" dirty="0">
                <a:latin typeface="Source Han Sans KR" charset="0"/>
                <a:cs typeface="Source Han Sans KR" charset="0"/>
              </a:rPr>
              <a:t>관리자 처리</a:t>
            </a:r>
            <a:r>
              <a:rPr lang="en-US" altLang="ko-KR" sz="1800" b="1" dirty="0">
                <a:latin typeface="Source Han Sans KR" charset="0"/>
                <a:cs typeface="Source Han Sans KR" charset="0"/>
              </a:rPr>
              <a:t>]</a:t>
            </a:r>
            <a:endParaRPr lang="ko-KR" altLang="en-US" sz="1800" b="1" dirty="0">
              <a:latin typeface="Source Han Sans KR" charset="0"/>
              <a:cs typeface="Source Han Sans KR" charset="0"/>
            </a:endParaRPr>
          </a:p>
        </p:txBody>
      </p:sp>
      <p:sp>
        <p:nvSpPr>
          <p:cNvPr id="7" name="텍스트 상자 11"/>
          <p:cNvSpPr txBox="1">
            <a:spLocks/>
          </p:cNvSpPr>
          <p:nvPr/>
        </p:nvSpPr>
        <p:spPr>
          <a:xfrm>
            <a:off x="17780" y="217170"/>
            <a:ext cx="270446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8. 화면 구성 GUI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F0048F-E117-40C9-A36A-3C57495D0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371600"/>
            <a:ext cx="6629400" cy="526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/>
          </p:cNvSpPr>
          <p:nvPr/>
        </p:nvSpPr>
        <p:spPr>
          <a:xfrm>
            <a:off x="258445" y="803275"/>
            <a:ext cx="1673225" cy="290195"/>
          </a:xfrm>
          <a:prstGeom prst="rect">
            <a:avLst/>
          </a:prstGeom>
        </p:spPr>
        <p:txBody>
          <a:bodyPr vert="horz" wrap="square" lIns="0" tIns="12700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1800" b="1" dirty="0">
                <a:latin typeface="Source Han Sans KR" charset="0"/>
                <a:cs typeface="Source Han Sans KR" charset="0"/>
              </a:rPr>
              <a:t>[</a:t>
            </a:r>
            <a:r>
              <a:rPr lang="ko-KR" altLang="en-US" b="1" dirty="0">
                <a:latin typeface="Source Han Sans KR" charset="0"/>
                <a:cs typeface="Source Han Sans KR" charset="0"/>
              </a:rPr>
              <a:t>관리자 처리</a:t>
            </a:r>
            <a:r>
              <a:rPr lang="en-US" altLang="ko-KR" sz="1800" b="1" dirty="0">
                <a:latin typeface="Source Han Sans KR" charset="0"/>
                <a:cs typeface="Source Han Sans KR" charset="0"/>
              </a:rPr>
              <a:t>]</a:t>
            </a:r>
            <a:endParaRPr lang="ko-KR" altLang="en-US" sz="1800" b="1" dirty="0">
              <a:latin typeface="Source Han Sans KR" charset="0"/>
              <a:cs typeface="Source Han Sans KR" charset="0"/>
            </a:endParaRPr>
          </a:p>
        </p:txBody>
      </p:sp>
      <p:sp>
        <p:nvSpPr>
          <p:cNvPr id="7" name="텍스트 상자 11"/>
          <p:cNvSpPr txBox="1">
            <a:spLocks/>
          </p:cNvSpPr>
          <p:nvPr/>
        </p:nvSpPr>
        <p:spPr>
          <a:xfrm>
            <a:off x="17780" y="217170"/>
            <a:ext cx="270446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8. 화면 구성 GUI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D49F4A-1D6F-475B-A4BD-760169C4E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286000"/>
            <a:ext cx="8610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/>
          </p:cNvSpPr>
          <p:nvPr/>
        </p:nvSpPr>
        <p:spPr>
          <a:xfrm>
            <a:off x="258445" y="803275"/>
            <a:ext cx="1673225" cy="290195"/>
          </a:xfrm>
          <a:prstGeom prst="rect">
            <a:avLst/>
          </a:prstGeom>
        </p:spPr>
        <p:txBody>
          <a:bodyPr vert="horz" wrap="square" lIns="0" tIns="12700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1800" b="1" dirty="0">
                <a:latin typeface="Source Han Sans KR" charset="0"/>
                <a:cs typeface="Source Han Sans KR" charset="0"/>
              </a:rPr>
              <a:t>[</a:t>
            </a:r>
            <a:r>
              <a:rPr lang="ko-KR" altLang="en-US" b="1" dirty="0">
                <a:latin typeface="Source Han Sans KR" charset="0"/>
                <a:cs typeface="Source Han Sans KR" charset="0"/>
              </a:rPr>
              <a:t>관리자 처리</a:t>
            </a:r>
            <a:r>
              <a:rPr lang="en-US" altLang="ko-KR" sz="1800" b="1" dirty="0">
                <a:latin typeface="Source Han Sans KR" charset="0"/>
                <a:cs typeface="Source Han Sans KR" charset="0"/>
              </a:rPr>
              <a:t>]</a:t>
            </a:r>
            <a:endParaRPr lang="ko-KR" altLang="en-US" sz="1800" b="1" dirty="0">
              <a:latin typeface="Source Han Sans KR" charset="0"/>
              <a:cs typeface="Source Han Sans KR" charset="0"/>
            </a:endParaRPr>
          </a:p>
        </p:txBody>
      </p:sp>
      <p:sp>
        <p:nvSpPr>
          <p:cNvPr id="7" name="텍스트 상자 11"/>
          <p:cNvSpPr txBox="1">
            <a:spLocks/>
          </p:cNvSpPr>
          <p:nvPr/>
        </p:nvSpPr>
        <p:spPr>
          <a:xfrm>
            <a:off x="17780" y="217170"/>
            <a:ext cx="270446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8. 화면 구성 GUI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D49F4A-1D6F-475B-A4BD-760169C4E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286000"/>
            <a:ext cx="8610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0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/>
          </p:cNvSpPr>
          <p:nvPr/>
        </p:nvSpPr>
        <p:spPr>
          <a:xfrm>
            <a:off x="258445" y="803275"/>
            <a:ext cx="1798955" cy="289823"/>
          </a:xfrm>
          <a:prstGeom prst="rect">
            <a:avLst/>
          </a:prstGeom>
        </p:spPr>
        <p:txBody>
          <a:bodyPr vert="horz" wrap="square" lIns="0" tIns="12700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1800" b="1" dirty="0">
                <a:latin typeface="Source Han Sans KR" charset="0"/>
                <a:cs typeface="Source Han Sans KR" charset="0"/>
              </a:rPr>
              <a:t>[</a:t>
            </a:r>
            <a:r>
              <a:rPr lang="en-US" sz="1800" b="1" dirty="0">
                <a:latin typeface="Source Han Sans KR" charset="0"/>
                <a:cs typeface="Source Han Sans KR" charset="0"/>
              </a:rPr>
              <a:t>AI</a:t>
            </a:r>
            <a:r>
              <a:rPr lang="ko-KR" altLang="en-US" b="1" dirty="0">
                <a:latin typeface="Source Han Sans KR" charset="0"/>
                <a:cs typeface="Source Han Sans KR" charset="0"/>
              </a:rPr>
              <a:t>인공지능 목적</a:t>
            </a:r>
            <a:r>
              <a:rPr lang="en-US" altLang="ko-KR" sz="1800" b="1" dirty="0">
                <a:latin typeface="Source Han Sans KR" charset="0"/>
                <a:cs typeface="Source Han Sans KR" charset="0"/>
              </a:rPr>
              <a:t>]</a:t>
            </a:r>
            <a:endParaRPr lang="ko-KR" altLang="en-US" sz="1800" b="1" dirty="0">
              <a:latin typeface="Source Han Sans KR" charset="0"/>
              <a:cs typeface="Source Han Sans KR" charset="0"/>
            </a:endParaRPr>
          </a:p>
        </p:txBody>
      </p:sp>
      <p:sp>
        <p:nvSpPr>
          <p:cNvPr id="7" name="텍스트 상자 11"/>
          <p:cNvSpPr txBox="1">
            <a:spLocks/>
          </p:cNvSpPr>
          <p:nvPr/>
        </p:nvSpPr>
        <p:spPr>
          <a:xfrm>
            <a:off x="17780" y="217170"/>
            <a:ext cx="270446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8. 화면 구성 GUI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1772C-5D89-4BC9-9E66-062B0F355BD0}"/>
              </a:ext>
            </a:extLst>
          </p:cNvPr>
          <p:cNvSpPr txBox="1"/>
          <p:nvPr/>
        </p:nvSpPr>
        <p:spPr>
          <a:xfrm>
            <a:off x="452977" y="2819400"/>
            <a:ext cx="8238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이 도서관을 사용하는 사람들 정보를 이용해서 새로운 도서관 사용자가 어떤 도서를 많이 대여하는지 보여주는 인공지능 구현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82173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/>
          </p:cNvSpPr>
          <p:nvPr/>
        </p:nvSpPr>
        <p:spPr>
          <a:xfrm>
            <a:off x="258445" y="803275"/>
            <a:ext cx="1798955" cy="289823"/>
          </a:xfrm>
          <a:prstGeom prst="rect">
            <a:avLst/>
          </a:prstGeom>
        </p:spPr>
        <p:txBody>
          <a:bodyPr vert="horz" wrap="square" lIns="0" tIns="12700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1800" b="1" dirty="0">
                <a:latin typeface="Source Han Sans KR" charset="0"/>
                <a:cs typeface="Source Han Sans KR" charset="0"/>
              </a:rPr>
              <a:t>[</a:t>
            </a:r>
            <a:r>
              <a:rPr lang="en-US" sz="1800" b="1" dirty="0">
                <a:latin typeface="Source Han Sans KR" charset="0"/>
                <a:cs typeface="Source Han Sans KR" charset="0"/>
              </a:rPr>
              <a:t>AI</a:t>
            </a:r>
            <a:r>
              <a:rPr lang="ko-KR" altLang="en-US" b="1" dirty="0">
                <a:latin typeface="Source Han Sans KR" charset="0"/>
                <a:cs typeface="Source Han Sans KR" charset="0"/>
              </a:rPr>
              <a:t>인공지능 기능</a:t>
            </a:r>
            <a:r>
              <a:rPr lang="en-US" altLang="ko-KR" sz="1800" b="1" dirty="0">
                <a:latin typeface="Source Han Sans KR" charset="0"/>
                <a:cs typeface="Source Han Sans KR" charset="0"/>
              </a:rPr>
              <a:t>]</a:t>
            </a:r>
            <a:endParaRPr lang="ko-KR" altLang="en-US" sz="1800" b="1" dirty="0">
              <a:latin typeface="Source Han Sans KR" charset="0"/>
              <a:cs typeface="Source Han Sans KR" charset="0"/>
            </a:endParaRPr>
          </a:p>
        </p:txBody>
      </p:sp>
      <p:sp>
        <p:nvSpPr>
          <p:cNvPr id="7" name="텍스트 상자 11"/>
          <p:cNvSpPr txBox="1">
            <a:spLocks/>
          </p:cNvSpPr>
          <p:nvPr/>
        </p:nvSpPr>
        <p:spPr>
          <a:xfrm>
            <a:off x="17780" y="217170"/>
            <a:ext cx="270446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8. 화면 구성 GUI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68EBA906-DFD1-480D-A75D-4085FC6D1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19873"/>
              </p:ext>
            </p:extLst>
          </p:nvPr>
        </p:nvGraphicFramePr>
        <p:xfrm>
          <a:off x="1143000" y="2340030"/>
          <a:ext cx="6858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3999838358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061044745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성별</a:t>
                      </a:r>
                      <a:r>
                        <a:rPr lang="en-US" altLang="ko-KR" dirty="0"/>
                        <a:t> / </a:t>
                      </a:r>
                      <a:r>
                        <a:rPr lang="ko-KR" altLang="en-US" dirty="0"/>
                        <a:t>나이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어린이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취업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자기개발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85862988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남자 </a:t>
                      </a:r>
                      <a:r>
                        <a:rPr lang="en-US" altLang="ko-KR" dirty="0"/>
                        <a:t>/ 4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어린이 관련</a:t>
                      </a:r>
                      <a:r>
                        <a:rPr lang="ko-KR" altLang="en-US" baseline="0" dirty="0"/>
                        <a:t> 도서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580546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여자 </a:t>
                      </a:r>
                      <a:r>
                        <a:rPr lang="en-US" altLang="ko-KR" dirty="0"/>
                        <a:t>/ 26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취업 관련 도서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9830595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남자 </a:t>
                      </a:r>
                      <a:r>
                        <a:rPr lang="en-US" altLang="ko-KR" dirty="0"/>
                        <a:t>/ 40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자기개발 관련 도서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52261821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8ADB7A1-C2F1-4482-9677-913030650512}"/>
              </a:ext>
            </a:extLst>
          </p:cNvPr>
          <p:cNvSpPr/>
          <p:nvPr/>
        </p:nvSpPr>
        <p:spPr>
          <a:xfrm>
            <a:off x="3429000" y="3711630"/>
            <a:ext cx="2057400" cy="134162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텐서플로우를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통한 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E266758-7CBE-4BD7-AA1E-313E827F3A98}"/>
              </a:ext>
            </a:extLst>
          </p:cNvPr>
          <p:cNvSpPr/>
          <p:nvPr/>
        </p:nvSpPr>
        <p:spPr>
          <a:xfrm>
            <a:off x="2133600" y="1654230"/>
            <a:ext cx="1524000" cy="465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582DC80-45AC-4EF3-B1DF-64F5F859FD29}"/>
              </a:ext>
            </a:extLst>
          </p:cNvPr>
          <p:cNvSpPr/>
          <p:nvPr/>
        </p:nvSpPr>
        <p:spPr>
          <a:xfrm>
            <a:off x="5486402" y="1654230"/>
            <a:ext cx="1524000" cy="465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C1FD24E-39A3-4063-AEA7-396E5A7ED035}"/>
              </a:ext>
            </a:extLst>
          </p:cNvPr>
          <p:cNvSpPr/>
          <p:nvPr/>
        </p:nvSpPr>
        <p:spPr>
          <a:xfrm>
            <a:off x="3733800" y="990600"/>
            <a:ext cx="1659905" cy="465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도서장르추천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42983B-F973-42FD-8B04-0570082D7631}"/>
              </a:ext>
            </a:extLst>
          </p:cNvPr>
          <p:cNvSpPr/>
          <p:nvPr/>
        </p:nvSpPr>
        <p:spPr>
          <a:xfrm>
            <a:off x="914400" y="5791200"/>
            <a:ext cx="7239000" cy="960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500" dirty="0"/>
          </a:p>
          <a:p>
            <a:r>
              <a:rPr lang="ko-KR" altLang="en-US" sz="1500" dirty="0"/>
              <a:t>데이터베이스에 들어 있는 성별</a:t>
            </a:r>
            <a:r>
              <a:rPr lang="en-US" altLang="ko-KR" sz="1500" dirty="0"/>
              <a:t>, </a:t>
            </a:r>
            <a:r>
              <a:rPr lang="ko-KR" altLang="en-US" sz="1500" dirty="0"/>
              <a:t>나이</a:t>
            </a:r>
            <a:r>
              <a:rPr lang="en-US" altLang="ko-KR" sz="1500" dirty="0"/>
              <a:t>, </a:t>
            </a:r>
            <a:r>
              <a:rPr lang="ko-KR" altLang="en-US" sz="1500" dirty="0"/>
              <a:t>대여한 책 관련 데이터를 이용하여</a:t>
            </a:r>
            <a:r>
              <a:rPr lang="en-US" altLang="ko-KR" sz="1500" dirty="0"/>
              <a:t>, </a:t>
            </a:r>
            <a:r>
              <a:rPr lang="ko-KR" altLang="en-US" sz="1500" dirty="0"/>
              <a:t>성별과 나이를 </a:t>
            </a:r>
            <a:r>
              <a:rPr lang="ko-KR" altLang="en-US" sz="1500" dirty="0" err="1"/>
              <a:t>입력받아</a:t>
            </a:r>
            <a:r>
              <a:rPr lang="ko-KR" altLang="en-US" sz="1500" dirty="0"/>
              <a:t> 사용자에게</a:t>
            </a:r>
            <a:r>
              <a:rPr lang="en-US" altLang="ko-KR" sz="1500" dirty="0"/>
              <a:t> </a:t>
            </a:r>
            <a:r>
              <a:rPr lang="ko-KR" altLang="en-US" sz="1500" dirty="0"/>
              <a:t>데이터와 비슷한 부류의 사람들이 어떤 도서를 많이 대여하는지 적절한 도서 장르를 추천해준다</a:t>
            </a:r>
            <a:r>
              <a:rPr lang="en-US" altLang="ko-KR" sz="1500" dirty="0"/>
              <a:t>.</a:t>
            </a:r>
            <a:endParaRPr lang="ko-KR" altLang="en-US" sz="1500" dirty="0"/>
          </a:p>
          <a:p>
            <a:pPr algn="ctr"/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1734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/>
          </p:cNvSpPr>
          <p:nvPr/>
        </p:nvSpPr>
        <p:spPr>
          <a:xfrm>
            <a:off x="258445" y="803275"/>
            <a:ext cx="1798955" cy="289823"/>
          </a:xfrm>
          <a:prstGeom prst="rect">
            <a:avLst/>
          </a:prstGeom>
        </p:spPr>
        <p:txBody>
          <a:bodyPr vert="horz" wrap="square" lIns="0" tIns="12700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1800" b="1" dirty="0">
                <a:latin typeface="Source Han Sans KR" charset="0"/>
                <a:cs typeface="Source Han Sans KR" charset="0"/>
              </a:rPr>
              <a:t>[</a:t>
            </a:r>
            <a:r>
              <a:rPr lang="en-US" sz="1800" b="1" dirty="0">
                <a:latin typeface="Source Han Sans KR" charset="0"/>
                <a:cs typeface="Source Han Sans KR" charset="0"/>
              </a:rPr>
              <a:t>AI</a:t>
            </a:r>
            <a:r>
              <a:rPr lang="ko-KR" altLang="en-US" b="1" dirty="0">
                <a:latin typeface="Source Han Sans KR" charset="0"/>
                <a:cs typeface="Source Han Sans KR" charset="0"/>
              </a:rPr>
              <a:t>인공지능 </a:t>
            </a:r>
            <a:r>
              <a:rPr lang="en-US" altLang="ko-KR" b="1" dirty="0">
                <a:latin typeface="Source Han Sans KR" charset="0"/>
                <a:cs typeface="Source Han Sans KR" charset="0"/>
              </a:rPr>
              <a:t>GUI</a:t>
            </a:r>
            <a:r>
              <a:rPr lang="en-US" altLang="ko-KR" sz="1800" b="1" dirty="0">
                <a:latin typeface="Source Han Sans KR" charset="0"/>
                <a:cs typeface="Source Han Sans KR" charset="0"/>
              </a:rPr>
              <a:t>]</a:t>
            </a:r>
            <a:endParaRPr lang="ko-KR" altLang="en-US" sz="1800" b="1" dirty="0">
              <a:latin typeface="Source Han Sans KR" charset="0"/>
              <a:cs typeface="Source Han Sans KR" charset="0"/>
            </a:endParaRPr>
          </a:p>
        </p:txBody>
      </p:sp>
      <p:sp>
        <p:nvSpPr>
          <p:cNvPr id="7" name="텍스트 상자 11"/>
          <p:cNvSpPr txBox="1">
            <a:spLocks/>
          </p:cNvSpPr>
          <p:nvPr/>
        </p:nvSpPr>
        <p:spPr>
          <a:xfrm>
            <a:off x="17780" y="217170"/>
            <a:ext cx="270446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8. 화면 구성 GUI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A3CC93-D9F3-42E6-9C0D-DBE30C4F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" y="1502684"/>
            <a:ext cx="8906510" cy="482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9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/>
          </p:cNvSpPr>
          <p:nvPr/>
        </p:nvSpPr>
        <p:spPr>
          <a:xfrm>
            <a:off x="258445" y="803275"/>
            <a:ext cx="1798955" cy="289823"/>
          </a:xfrm>
          <a:prstGeom prst="rect">
            <a:avLst/>
          </a:prstGeom>
        </p:spPr>
        <p:txBody>
          <a:bodyPr vert="horz" wrap="square" lIns="0" tIns="12700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1800" b="1" dirty="0">
                <a:latin typeface="Source Han Sans KR" charset="0"/>
                <a:cs typeface="Source Han Sans KR" charset="0"/>
              </a:rPr>
              <a:t>[</a:t>
            </a:r>
            <a:r>
              <a:rPr lang="en-US" sz="1800" b="1" dirty="0">
                <a:latin typeface="Source Han Sans KR" charset="0"/>
                <a:cs typeface="Source Han Sans KR" charset="0"/>
              </a:rPr>
              <a:t>AI</a:t>
            </a:r>
            <a:r>
              <a:rPr lang="ko-KR" altLang="en-US" b="1" dirty="0">
                <a:latin typeface="Source Han Sans KR" charset="0"/>
                <a:cs typeface="Source Han Sans KR" charset="0"/>
              </a:rPr>
              <a:t>인공지능 </a:t>
            </a:r>
            <a:r>
              <a:rPr lang="en-US" altLang="ko-KR" b="1" dirty="0">
                <a:latin typeface="Source Han Sans KR" charset="0"/>
                <a:cs typeface="Source Han Sans KR" charset="0"/>
              </a:rPr>
              <a:t>GUI</a:t>
            </a:r>
            <a:r>
              <a:rPr lang="en-US" altLang="ko-KR" sz="1800" b="1" dirty="0">
                <a:latin typeface="Source Han Sans KR" charset="0"/>
                <a:cs typeface="Source Han Sans KR" charset="0"/>
              </a:rPr>
              <a:t>]</a:t>
            </a:r>
            <a:endParaRPr lang="ko-KR" altLang="en-US" sz="1800" b="1" dirty="0">
              <a:latin typeface="Source Han Sans KR" charset="0"/>
              <a:cs typeface="Source Han Sans KR" charset="0"/>
            </a:endParaRPr>
          </a:p>
        </p:txBody>
      </p:sp>
      <p:sp>
        <p:nvSpPr>
          <p:cNvPr id="7" name="텍스트 상자 11"/>
          <p:cNvSpPr txBox="1">
            <a:spLocks/>
          </p:cNvSpPr>
          <p:nvPr/>
        </p:nvSpPr>
        <p:spPr>
          <a:xfrm>
            <a:off x="17780" y="217170"/>
            <a:ext cx="270446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8. 화면 구성 GUI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125963-849F-4DFA-8947-5F19856D0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4348162"/>
            <a:ext cx="6477000" cy="7715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FFC39F8-196F-468D-AF70-1DC196B5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411067"/>
            <a:ext cx="64770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6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 descr="/temp/image5.jp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115" y="3503930"/>
            <a:ext cx="7740015" cy="1859915"/>
          </a:xfrm>
          <a:prstGeom prst="rect">
            <a:avLst/>
          </a:prstGeom>
          <a:noFill/>
        </p:spPr>
      </p:pic>
      <p:sp>
        <p:nvSpPr>
          <p:cNvPr id="6" name="object 6"/>
          <p:cNvSpPr txBox="1">
            <a:spLocks/>
          </p:cNvSpPr>
          <p:nvPr/>
        </p:nvSpPr>
        <p:spPr>
          <a:xfrm>
            <a:off x="177800" y="1704340"/>
            <a:ext cx="8792845" cy="629920"/>
          </a:xfrm>
          <a:prstGeom prst="rect">
            <a:avLst/>
          </a:prstGeom>
        </p:spPr>
        <p:txBody>
          <a:bodyPr vert="horz" wrap="square" lIns="0" tIns="135255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65"/>
              </a:spcBef>
              <a:buFontTx/>
              <a:buNone/>
            </a:pPr>
            <a:r>
              <a:rPr sz="1600" spc="-150" dirty="0" err="1">
                <a:latin typeface="Dotum" charset="0"/>
                <a:cs typeface="Dotum" charset="0"/>
              </a:rPr>
              <a:t>정보기술이</a:t>
            </a:r>
            <a:r>
              <a:rPr sz="1600" spc="-80" dirty="0">
                <a:latin typeface="Dotum" charset="0"/>
                <a:cs typeface="Dotum" charset="0"/>
              </a:rPr>
              <a:t> </a:t>
            </a:r>
            <a:r>
              <a:rPr sz="1600" spc="-150" dirty="0" err="1">
                <a:latin typeface="Dotum" charset="0"/>
                <a:cs typeface="Dotum" charset="0"/>
              </a:rPr>
              <a:t>빠르게</a:t>
            </a:r>
            <a:r>
              <a:rPr sz="1600" spc="-80" dirty="0">
                <a:latin typeface="Dotum" charset="0"/>
                <a:cs typeface="Dotum" charset="0"/>
              </a:rPr>
              <a:t> </a:t>
            </a:r>
            <a:r>
              <a:rPr sz="1600" spc="-150" dirty="0" err="1">
                <a:latin typeface="Dotum" charset="0"/>
                <a:cs typeface="Dotum" charset="0"/>
              </a:rPr>
              <a:t>발전하는</a:t>
            </a:r>
            <a:r>
              <a:rPr sz="1600" spc="-70" dirty="0">
                <a:latin typeface="Dotum" charset="0"/>
                <a:cs typeface="Dotum" charset="0"/>
              </a:rPr>
              <a:t> </a:t>
            </a:r>
            <a:r>
              <a:rPr sz="1600" spc="-160" dirty="0" err="1">
                <a:latin typeface="Dotum" charset="0"/>
                <a:cs typeface="Dotum" charset="0"/>
              </a:rPr>
              <a:t>정보환경에서</a:t>
            </a:r>
            <a:r>
              <a:rPr sz="1600" spc="-70" dirty="0">
                <a:latin typeface="Dotum" charset="0"/>
                <a:cs typeface="Dotum" charset="0"/>
              </a:rPr>
              <a:t> </a:t>
            </a:r>
            <a:r>
              <a:rPr sz="1600" spc="-150" dirty="0" err="1">
                <a:latin typeface="Dotum" charset="0"/>
                <a:cs typeface="Dotum" charset="0"/>
              </a:rPr>
              <a:t>도서관의</a:t>
            </a:r>
            <a:r>
              <a:rPr sz="1600" spc="-70" dirty="0">
                <a:latin typeface="Dotum" charset="0"/>
                <a:cs typeface="Dotum" charset="0"/>
              </a:rPr>
              <a:t> </a:t>
            </a:r>
            <a:r>
              <a:rPr sz="1600" spc="-150" dirty="0" err="1">
                <a:latin typeface="Dotum" charset="0"/>
                <a:cs typeface="Dotum" charset="0"/>
              </a:rPr>
              <a:t>관리와</a:t>
            </a:r>
            <a:r>
              <a:rPr sz="1600" spc="-70" dirty="0">
                <a:latin typeface="Dotum" charset="0"/>
                <a:cs typeface="Dotum" charset="0"/>
              </a:rPr>
              <a:t> </a:t>
            </a:r>
            <a:r>
              <a:rPr sz="1600" spc="-140" dirty="0" err="1">
                <a:latin typeface="Dotum" charset="0"/>
                <a:cs typeface="Dotum" charset="0"/>
              </a:rPr>
              <a:t>운영</a:t>
            </a:r>
            <a:r>
              <a:rPr sz="1600" spc="-140" dirty="0">
                <a:latin typeface="Dotum" charset="0"/>
                <a:cs typeface="Dotum" charset="0"/>
              </a:rPr>
              <a:t>,</a:t>
            </a:r>
            <a:r>
              <a:rPr sz="1600" spc="-80" dirty="0">
                <a:latin typeface="Dotum" charset="0"/>
                <a:cs typeface="Dotum" charset="0"/>
              </a:rPr>
              <a:t> </a:t>
            </a:r>
            <a:r>
              <a:rPr sz="1600" spc="-150" dirty="0" err="1">
                <a:latin typeface="Dotum" charset="0"/>
                <a:cs typeface="Dotum" charset="0"/>
              </a:rPr>
              <a:t>서비스</a:t>
            </a:r>
            <a:r>
              <a:rPr sz="1600" spc="-80" dirty="0">
                <a:latin typeface="Dotum" charset="0"/>
                <a:cs typeface="Dotum" charset="0"/>
              </a:rPr>
              <a:t> </a:t>
            </a:r>
            <a:r>
              <a:rPr sz="1600" spc="-150" dirty="0" err="1">
                <a:latin typeface="Dotum" charset="0"/>
                <a:cs typeface="Dotum" charset="0"/>
              </a:rPr>
              <a:t>전반에</a:t>
            </a:r>
            <a:r>
              <a:rPr sz="1600" spc="-70" dirty="0">
                <a:latin typeface="Dotum" charset="0"/>
                <a:cs typeface="Dotum" charset="0"/>
              </a:rPr>
              <a:t> </a:t>
            </a:r>
            <a:r>
              <a:rPr sz="1600" spc="-150" dirty="0" err="1">
                <a:latin typeface="Dotum" charset="0"/>
                <a:cs typeface="Dotum" charset="0"/>
              </a:rPr>
              <a:t>걸쳐</a:t>
            </a:r>
            <a:r>
              <a:rPr sz="1600" spc="-80" dirty="0">
                <a:latin typeface="Dotum" charset="0"/>
                <a:cs typeface="Dotum" charset="0"/>
              </a:rPr>
              <a:t> </a:t>
            </a:r>
            <a:r>
              <a:rPr sz="1600" spc="-150" dirty="0" err="1">
                <a:latin typeface="Dotum" charset="0"/>
                <a:cs typeface="Dotum" charset="0"/>
              </a:rPr>
              <a:t>핵심적인</a:t>
            </a:r>
            <a:r>
              <a:rPr sz="1600" spc="-80" dirty="0">
                <a:latin typeface="Dotum" charset="0"/>
                <a:cs typeface="Dotum" charset="0"/>
              </a:rPr>
              <a:t> </a:t>
            </a:r>
            <a:r>
              <a:rPr sz="1600" spc="-80" dirty="0" err="1">
                <a:latin typeface="Dotum" charset="0"/>
                <a:cs typeface="Dotum" charset="0"/>
              </a:rPr>
              <a:t>역할을</a:t>
            </a:r>
            <a:r>
              <a:rPr sz="1600" spc="-170" dirty="0">
                <a:latin typeface="Dotum" charset="0"/>
                <a:cs typeface="Dotum" charset="0"/>
              </a:rPr>
              <a:t> </a:t>
            </a:r>
            <a:r>
              <a:rPr sz="1600" spc="-170" dirty="0" err="1">
                <a:latin typeface="Dotum" charset="0"/>
                <a:cs typeface="Dotum" charset="0"/>
              </a:rPr>
              <a:t>수행</a:t>
            </a:r>
            <a:r>
              <a:rPr sz="1600" spc="-120" dirty="0">
                <a:latin typeface="Dotum" charset="0"/>
                <a:cs typeface="Dotum" charset="0"/>
              </a:rPr>
              <a:t> </a:t>
            </a:r>
            <a:r>
              <a:rPr sz="1600" spc="-170" dirty="0">
                <a:latin typeface="Dotum" charset="0"/>
                <a:cs typeface="Dotum" charset="0"/>
              </a:rPr>
              <a:t>및</a:t>
            </a:r>
            <a:r>
              <a:rPr sz="1600" spc="-120" dirty="0">
                <a:latin typeface="Dotum" charset="0"/>
                <a:cs typeface="Dotum" charset="0"/>
              </a:rPr>
              <a:t> </a:t>
            </a:r>
            <a:r>
              <a:rPr sz="1600" spc="-170" dirty="0" err="1">
                <a:latin typeface="Dotum" charset="0"/>
                <a:cs typeface="Dotum" charset="0"/>
              </a:rPr>
              <a:t>효과적으로</a:t>
            </a:r>
            <a:r>
              <a:rPr sz="1600" spc="-140" dirty="0">
                <a:latin typeface="Dotum" charset="0"/>
                <a:cs typeface="Dotum" charset="0"/>
              </a:rPr>
              <a:t> </a:t>
            </a:r>
            <a:r>
              <a:rPr sz="1600" spc="-170" dirty="0" err="1">
                <a:latin typeface="Dotum" charset="0"/>
                <a:cs typeface="Dotum" charset="0"/>
              </a:rPr>
              <a:t>활용할</a:t>
            </a:r>
            <a:r>
              <a:rPr sz="1600" spc="-140" dirty="0">
                <a:latin typeface="Dotum" charset="0"/>
                <a:cs typeface="Dotum" charset="0"/>
              </a:rPr>
              <a:t> </a:t>
            </a:r>
            <a:r>
              <a:rPr sz="1600" spc="-170" dirty="0">
                <a:latin typeface="Dotum" charset="0"/>
                <a:cs typeface="Dotum" charset="0"/>
              </a:rPr>
              <a:t>수</a:t>
            </a:r>
            <a:r>
              <a:rPr sz="1600" spc="-120" dirty="0">
                <a:latin typeface="Dotum" charset="0"/>
                <a:cs typeface="Dotum" charset="0"/>
              </a:rPr>
              <a:t> </a:t>
            </a:r>
            <a:r>
              <a:rPr sz="1600" spc="-170" dirty="0" err="1">
                <a:latin typeface="Dotum" charset="0"/>
                <a:cs typeface="Dotum" charset="0"/>
              </a:rPr>
              <a:t>있는</a:t>
            </a:r>
            <a:r>
              <a:rPr sz="1600" spc="-170" dirty="0">
                <a:latin typeface="Dotum" charset="0"/>
                <a:cs typeface="Dotum" charset="0"/>
              </a:rPr>
              <a:t> </a:t>
            </a:r>
            <a:r>
              <a:rPr sz="1600" spc="-170" dirty="0" err="1">
                <a:latin typeface="맑은 고딕" charset="0"/>
                <a:ea typeface="맑은 고딕" charset="0"/>
                <a:cs typeface="Dotum" charset="0"/>
              </a:rPr>
              <a:t>AI도서관</a:t>
            </a:r>
            <a:r>
              <a:rPr sz="1600" spc="-14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70" dirty="0" err="1">
                <a:latin typeface="맑은 고딕" charset="0"/>
                <a:ea typeface="맑은 고딕" charset="0"/>
                <a:cs typeface="Dotum" charset="0"/>
              </a:rPr>
              <a:t>통합관리시스템</a:t>
            </a:r>
            <a:r>
              <a:rPr sz="1600" spc="-13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dirty="0" err="1">
                <a:latin typeface="맑은 고딕" charset="0"/>
                <a:ea typeface="맑은 고딕" charset="0"/>
                <a:cs typeface="Dotum" charset="0"/>
              </a:rPr>
              <a:t>구축</a:t>
            </a:r>
            <a:endParaRPr lang="ko-KR" altLang="en-US" sz="1600" dirty="0">
              <a:latin typeface="맑은 고딕" charset="0"/>
              <a:ea typeface="맑은 고딕" charset="0"/>
              <a:cs typeface="Dotum" charset="0"/>
            </a:endParaRPr>
          </a:p>
        </p:txBody>
      </p:sp>
      <p:pic>
        <p:nvPicPr>
          <p:cNvPr id="7" name="object 7" descr="/temp/image6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790" y="2631440"/>
            <a:ext cx="7131685" cy="720725"/>
          </a:xfrm>
          <a:prstGeom prst="rect">
            <a:avLst/>
          </a:prstGeom>
          <a:noFill/>
        </p:spPr>
      </p:pic>
      <p:sp>
        <p:nvSpPr>
          <p:cNvPr id="8" name="텍스트 상자 28"/>
          <p:cNvSpPr txBox="1">
            <a:spLocks/>
          </p:cNvSpPr>
          <p:nvPr/>
        </p:nvSpPr>
        <p:spPr>
          <a:xfrm>
            <a:off x="17780" y="234950"/>
            <a:ext cx="286829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1. 프로젝트 목적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/>
          </p:cNvSpPr>
          <p:nvPr/>
        </p:nvSpPr>
        <p:spPr>
          <a:xfrm>
            <a:off x="258445" y="803275"/>
            <a:ext cx="1798955" cy="289823"/>
          </a:xfrm>
          <a:prstGeom prst="rect">
            <a:avLst/>
          </a:prstGeom>
        </p:spPr>
        <p:txBody>
          <a:bodyPr vert="horz" wrap="square" lIns="0" tIns="12700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1800" b="1" dirty="0">
                <a:latin typeface="Source Han Sans KR" charset="0"/>
                <a:cs typeface="Source Han Sans KR" charset="0"/>
              </a:rPr>
              <a:t>[</a:t>
            </a:r>
            <a:r>
              <a:rPr lang="ko-KR" altLang="en-US" b="1" dirty="0">
                <a:latin typeface="Source Han Sans KR" charset="0"/>
                <a:cs typeface="Source Han Sans KR" charset="0"/>
              </a:rPr>
              <a:t>개선사항</a:t>
            </a:r>
            <a:r>
              <a:rPr lang="en-US" altLang="ko-KR" sz="1800" b="1" dirty="0">
                <a:latin typeface="Source Han Sans KR" charset="0"/>
                <a:cs typeface="Source Han Sans KR" charset="0"/>
              </a:rPr>
              <a:t>]</a:t>
            </a:r>
            <a:endParaRPr lang="ko-KR" altLang="en-US" sz="1800" b="1" dirty="0">
              <a:latin typeface="Source Han Sans KR" charset="0"/>
              <a:cs typeface="Source Han Sans KR" charset="0"/>
            </a:endParaRPr>
          </a:p>
        </p:txBody>
      </p:sp>
      <p:sp>
        <p:nvSpPr>
          <p:cNvPr id="7" name="텍스트 상자 11"/>
          <p:cNvSpPr txBox="1">
            <a:spLocks/>
          </p:cNvSpPr>
          <p:nvPr/>
        </p:nvSpPr>
        <p:spPr>
          <a:xfrm>
            <a:off x="17780" y="217170"/>
            <a:ext cx="270446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8. 화면 구성 GUI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2B8A80-0BE6-437F-9D3F-FF9779D97333}"/>
              </a:ext>
            </a:extLst>
          </p:cNvPr>
          <p:cNvSpPr/>
          <p:nvPr/>
        </p:nvSpPr>
        <p:spPr>
          <a:xfrm>
            <a:off x="1536176" y="2209800"/>
            <a:ext cx="6071647" cy="342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l" latinLnBrk="0"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</a:rPr>
              <a:t>- </a:t>
            </a:r>
            <a:r>
              <a:rPr lang="ko-KR" altLang="en-US" sz="1800" b="1" dirty="0" err="1">
                <a:solidFill>
                  <a:schemeClr val="tx1"/>
                </a:solidFill>
              </a:rPr>
              <a:t>시큐리티를</a:t>
            </a:r>
            <a:r>
              <a:rPr lang="ko-KR" altLang="en-US" sz="1800" b="1" dirty="0">
                <a:solidFill>
                  <a:schemeClr val="tx1"/>
                </a:solidFill>
              </a:rPr>
              <a:t> 활용한 회원 권한관리로 보안성 강화</a:t>
            </a:r>
          </a:p>
          <a:p>
            <a:pPr marL="0" indent="0" algn="l" latinLnBrk="0">
              <a:buFontTx/>
              <a:buNone/>
            </a:pPr>
            <a:endParaRPr lang="ko-KR" altLang="en-US" sz="1800" b="1" dirty="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altLang="en-US" sz="1800" b="1" dirty="0">
                <a:solidFill>
                  <a:schemeClr val="tx1"/>
                </a:solidFill>
              </a:rPr>
              <a:t>- 더 많은 데이터를 기반으로 정확성 높은 </a:t>
            </a:r>
            <a:r>
              <a:rPr lang="ko-KR" altLang="en-US" b="1" dirty="0">
                <a:solidFill>
                  <a:schemeClr val="tx1"/>
                </a:solidFill>
              </a:rPr>
              <a:t>도서</a:t>
            </a:r>
            <a:r>
              <a:rPr lang="ko-KR" altLang="en-US" sz="1800" b="1" dirty="0">
                <a:solidFill>
                  <a:schemeClr val="tx1"/>
                </a:solidFill>
              </a:rPr>
              <a:t> 추천</a:t>
            </a:r>
          </a:p>
          <a:p>
            <a:pPr marL="0" indent="0" algn="l" latinLnBrk="0">
              <a:buFontTx/>
              <a:buNone/>
            </a:pPr>
            <a:endParaRPr lang="ko-KR" altLang="en-US" sz="1800" b="1" dirty="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altLang="en-US" sz="1800" b="1" dirty="0">
                <a:solidFill>
                  <a:schemeClr val="tx1"/>
                </a:solidFill>
              </a:rPr>
              <a:t>- </a:t>
            </a:r>
            <a:r>
              <a:rPr lang="ko-KR" altLang="en-US" b="1" dirty="0">
                <a:solidFill>
                  <a:schemeClr val="tx1"/>
                </a:solidFill>
              </a:rPr>
              <a:t>도서</a:t>
            </a:r>
            <a:r>
              <a:rPr lang="ko-KR" altLang="en-US" sz="1800" b="1" dirty="0">
                <a:solidFill>
                  <a:schemeClr val="tx1"/>
                </a:solidFill>
              </a:rPr>
              <a:t>자료를 확보하여 다양한 장르와 도서 추천</a:t>
            </a:r>
          </a:p>
        </p:txBody>
      </p:sp>
    </p:spTree>
    <p:extLst>
      <p:ext uri="{BB962C8B-B14F-4D97-AF65-F5344CB8AC3E}">
        <p14:creationId xmlns:p14="http://schemas.microsoft.com/office/powerpoint/2010/main" val="185247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/>
          </p:cNvSpPr>
          <p:nvPr/>
        </p:nvSpPr>
        <p:spPr>
          <a:xfrm>
            <a:off x="3048000" y="2533073"/>
            <a:ext cx="3048000" cy="1551707"/>
          </a:xfrm>
          <a:prstGeom prst="rect">
            <a:avLst/>
          </a:prstGeom>
        </p:spPr>
        <p:txBody>
          <a:bodyPr vert="horz" wrap="square" lIns="0" tIns="12700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lang="en-US" altLang="ko-KR" sz="10000" b="1" dirty="0">
                <a:latin typeface="Source Han Sans KR" charset="0"/>
                <a:cs typeface="Source Han Sans KR" charset="0"/>
              </a:rPr>
              <a:t>-END-</a:t>
            </a:r>
            <a:endParaRPr lang="ko-KR" altLang="en-US" sz="10000" b="1" dirty="0">
              <a:latin typeface="Source Han Sans KR" charset="0"/>
              <a:cs typeface="Source Han Sans KR" charset="0"/>
            </a:endParaRPr>
          </a:p>
        </p:txBody>
      </p:sp>
      <p:sp>
        <p:nvSpPr>
          <p:cNvPr id="7" name="텍스트 상자 52"/>
          <p:cNvSpPr txBox="1">
            <a:spLocks/>
          </p:cNvSpPr>
          <p:nvPr/>
        </p:nvSpPr>
        <p:spPr>
          <a:xfrm>
            <a:off x="17780" y="217170"/>
            <a:ext cx="341185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이상 PPT를 마치겠습니다.</a:t>
            </a:r>
          </a:p>
        </p:txBody>
      </p:sp>
    </p:spTree>
    <p:extLst>
      <p:ext uri="{BB962C8B-B14F-4D97-AF65-F5344CB8AC3E}">
        <p14:creationId xmlns:p14="http://schemas.microsoft.com/office/powerpoint/2010/main" val="183965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2"/>
          <p:cNvSpPr txBox="1">
            <a:spLocks/>
          </p:cNvSpPr>
          <p:nvPr/>
        </p:nvSpPr>
        <p:spPr>
          <a:xfrm>
            <a:off x="17780" y="234949"/>
            <a:ext cx="286893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2. 팀원 역할 분배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4"/>
          <p:cNvSpPr txBox="1">
            <a:spLocks noChangeAspect="1"/>
          </p:cNvSpPr>
          <p:nvPr/>
        </p:nvSpPr>
        <p:spPr>
          <a:xfrm>
            <a:off x="197485" y="1352550"/>
            <a:ext cx="5370195" cy="5114290"/>
          </a:xfrm>
          <a:prstGeom prst="rect">
            <a:avLst/>
          </a:prstGeom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numCol="1" anchor="t">
            <a:noAutofit/>
          </a:bodyPr>
          <a:lstStyle/>
          <a:p>
            <a:pPr marL="228600" indent="-228600" algn="l" latinLnBrk="0">
              <a:buFontTx/>
              <a:buNone/>
            </a:pPr>
            <a:r>
              <a:rPr sz="2400" dirty="0"/>
              <a:t>• </a:t>
            </a:r>
            <a:r>
              <a:rPr sz="2400" dirty="0" err="1">
                <a:solidFill>
                  <a:srgbClr val="000000"/>
                </a:solidFill>
                <a:latin typeface="Arial" charset="0"/>
                <a:ea typeface="Arial" charset="0"/>
              </a:rPr>
              <a:t>이승준</a:t>
            </a:r>
            <a:r>
              <a:rPr sz="24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(</a:t>
            </a:r>
            <a:r>
              <a:rPr sz="2400" dirty="0" err="1">
                <a:solidFill>
                  <a:srgbClr val="000000"/>
                </a:solidFill>
                <a:latin typeface="Arial" charset="0"/>
                <a:ea typeface="Arial" charset="0"/>
              </a:rPr>
              <a:t>조장</a:t>
            </a:r>
            <a:r>
              <a:rPr sz="24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)</a:t>
            </a:r>
            <a:endParaRPr lang="ko-KR" altLang="en-US" sz="2400" dirty="0">
              <a:solidFill>
                <a:srgbClr val="000000"/>
              </a:solidFill>
              <a:latin typeface="나눔스퀘어라운드 Regular" charset="0"/>
              <a:ea typeface="나눔스퀘어라운드 Regular" charset="0"/>
            </a:endParaRPr>
          </a:p>
          <a:p>
            <a:pPr marL="0" indent="0" algn="l" latinLnBrk="0">
              <a:buFontTx/>
              <a:buNone/>
            </a:pPr>
            <a:r>
              <a:rPr sz="20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   </a:t>
            </a:r>
            <a:r>
              <a:rPr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=&gt;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도서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추천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페이지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디자인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, DB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구축</a:t>
            </a:r>
            <a:endParaRPr lang="ko-KR" altLang="en-US" sz="18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latinLnBrk="0">
              <a:buFontTx/>
              <a:buNone/>
            </a:pPr>
            <a:r>
              <a:rPr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   =&gt;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AI를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통한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도서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추천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기능</a:t>
            </a:r>
            <a:endParaRPr lang="ko-KR" altLang="en-US" sz="18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latinLnBrk="0">
              <a:buFontTx/>
              <a:buNone/>
            </a:pPr>
            <a:endParaRPr lang="ko-KR" altLang="en-US" sz="18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28600" indent="-228600" algn="l" latinLnBrk="0">
              <a:buFontTx/>
              <a:buNone/>
            </a:pPr>
            <a:r>
              <a:rPr sz="2400" dirty="0"/>
              <a:t>• </a:t>
            </a:r>
            <a:r>
              <a:rPr sz="2400" dirty="0" err="1">
                <a:solidFill>
                  <a:srgbClr val="000000"/>
                </a:solidFill>
                <a:latin typeface="Arial" charset="0"/>
                <a:ea typeface="Arial" charset="0"/>
              </a:rPr>
              <a:t>이재용</a:t>
            </a:r>
            <a:endParaRPr lang="ko-KR" altLang="en-US" sz="24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latinLnBrk="0">
              <a:buFontTx/>
              <a:buNone/>
            </a:pPr>
            <a:r>
              <a:rPr sz="20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   </a:t>
            </a:r>
            <a:r>
              <a:rPr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=&gt;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사이트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소개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,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비치희망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도서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신청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페이지</a:t>
            </a:r>
            <a:endParaRPr lang="en-US" altLang="ko-KR" sz="18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   </a:t>
            </a:r>
            <a:r>
              <a:rPr lang="en-US" altLang="ko-KR"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=&gt; </a:t>
            </a:r>
            <a:r>
              <a:rPr lang="ko-KR" altLang="en-US"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기획</a:t>
            </a:r>
            <a:r>
              <a:rPr lang="en-US" altLang="ko-KR"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/</a:t>
            </a:r>
            <a:r>
              <a:rPr lang="ko-KR" altLang="en-US"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개발</a:t>
            </a:r>
            <a:r>
              <a:rPr lang="en-US" altLang="ko-KR"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/</a:t>
            </a:r>
            <a:r>
              <a:rPr lang="ko-KR" altLang="en-US"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디자인</a:t>
            </a:r>
            <a:r>
              <a:rPr lang="en-US" altLang="ko-KR"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/DB</a:t>
            </a:r>
            <a:r>
              <a:rPr lang="ko-KR" altLang="en-US"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구축</a:t>
            </a:r>
            <a:endParaRPr lang="ko-KR" altLang="en-US" sz="18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latinLnBrk="0">
              <a:buFontTx/>
              <a:buNone/>
            </a:pPr>
            <a:r>
              <a:rPr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   =&gt;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회원가입</a:t>
            </a:r>
            <a:r>
              <a:rPr lang="en-US" altLang="ko-KR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Arial" charset="0"/>
                <a:ea typeface="Arial" charset="0"/>
              </a:rPr>
              <a:t>및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로그인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Arial" charset="0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Arial" charset="0"/>
                <a:ea typeface="Arial" charset="0"/>
              </a:rPr>
              <a:t> 신청 페이지</a:t>
            </a:r>
            <a:r>
              <a:rPr lang="ko-KR" altLang="en-US" sz="1800" dirty="0">
                <a:solidFill>
                  <a:srgbClr val="000000"/>
                </a:solidFill>
                <a:latin typeface="Arial" charset="0"/>
                <a:ea typeface="Arial" charset="0"/>
              </a:rPr>
              <a:t> 구현</a:t>
            </a:r>
          </a:p>
          <a:p>
            <a:pPr marL="0" indent="0" algn="l" latinLnBrk="0">
              <a:buFontTx/>
              <a:buNone/>
            </a:pPr>
            <a:r>
              <a:rPr lang="en-US" altLang="ko-KR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   </a:t>
            </a:r>
            <a:r>
              <a:rPr lang="en-US" altLang="ko-KR"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=&gt; AI </a:t>
            </a:r>
            <a:r>
              <a:rPr lang="ko-KR" altLang="en-US"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도서장르 추천</a:t>
            </a:r>
            <a:r>
              <a:rPr lang="en-US" altLang="ko-KR"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성별</a:t>
            </a:r>
            <a:r>
              <a:rPr lang="en-US" altLang="ko-KR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나이</a:t>
            </a:r>
            <a:r>
              <a:rPr lang="en-US" altLang="ko-KR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  <a:ea typeface="Arial" charset="0"/>
              </a:rPr>
              <a:t>	</a:t>
            </a:r>
            <a:endParaRPr lang="ko-KR" altLang="en-US" sz="18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28600" indent="-228600" algn="l" latinLnBrk="0">
              <a:buFontTx/>
              <a:buNone/>
            </a:pPr>
            <a:r>
              <a:rPr sz="2400" dirty="0"/>
              <a:t>• </a:t>
            </a:r>
            <a:r>
              <a:rPr sz="2400" dirty="0" err="1">
                <a:solidFill>
                  <a:srgbClr val="000000"/>
                </a:solidFill>
                <a:latin typeface="Arial" charset="0"/>
                <a:ea typeface="Arial" charset="0"/>
              </a:rPr>
              <a:t>김유종</a:t>
            </a:r>
            <a:endParaRPr lang="ko-KR" altLang="en-US" sz="24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latinLnBrk="0">
              <a:buFontTx/>
              <a:buNone/>
            </a:pPr>
            <a:r>
              <a:rPr sz="20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   </a:t>
            </a:r>
            <a:r>
              <a:rPr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=&gt;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도서검색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,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대출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/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반납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페이지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제작</a:t>
            </a:r>
            <a:endParaRPr lang="ko-KR" altLang="en-US" sz="18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latinLnBrk="0">
              <a:buFontTx/>
              <a:buNone/>
            </a:pPr>
            <a:r>
              <a:rPr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   =&gt; </a:t>
            </a:r>
            <a:r>
              <a:rPr sz="1800" dirty="0" err="1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기획</a:t>
            </a:r>
            <a:r>
              <a:rPr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/</a:t>
            </a:r>
            <a:r>
              <a:rPr sz="1800" dirty="0" err="1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개발</a:t>
            </a:r>
            <a:r>
              <a:rPr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/</a:t>
            </a:r>
            <a:r>
              <a:rPr sz="1800" dirty="0" err="1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디자인</a:t>
            </a:r>
            <a:r>
              <a:rPr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/</a:t>
            </a:r>
            <a:r>
              <a:rPr sz="1800" dirty="0" err="1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DB구축</a:t>
            </a:r>
            <a:endParaRPr lang="ko-KR" altLang="en-US" sz="1800" dirty="0">
              <a:solidFill>
                <a:srgbClr val="000000"/>
              </a:solidFill>
              <a:latin typeface="나눔스퀘어라운드 Regular" charset="0"/>
              <a:ea typeface="나눔스퀘어라운드 Regular" charset="0"/>
            </a:endParaRPr>
          </a:p>
          <a:p>
            <a:pPr marL="0" indent="0" algn="l" latinLnBrk="0">
              <a:buFontTx/>
              <a:buNone/>
            </a:pPr>
            <a:endParaRPr lang="ko-KR" altLang="en-US" sz="1800" dirty="0">
              <a:solidFill>
                <a:srgbClr val="000000"/>
              </a:solidFill>
              <a:latin typeface="나눔스퀘어라운드 Regular" charset="0"/>
              <a:ea typeface="나눔스퀘어라운드 Regular" charset="0"/>
            </a:endParaRPr>
          </a:p>
          <a:p>
            <a:pPr marL="228600" indent="-228600" algn="l" latinLnBrk="0">
              <a:buFontTx/>
              <a:buNone/>
            </a:pPr>
            <a:r>
              <a:rPr sz="2400" dirty="0"/>
              <a:t>• </a:t>
            </a:r>
            <a:r>
              <a:rPr sz="2400" dirty="0" err="1">
                <a:solidFill>
                  <a:srgbClr val="000000"/>
                </a:solidFill>
                <a:latin typeface="Arial" charset="0"/>
                <a:ea typeface="Arial" charset="0"/>
              </a:rPr>
              <a:t>김용범</a:t>
            </a:r>
            <a:endParaRPr lang="ko-KR" altLang="en-US" sz="24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latinLnBrk="0">
              <a:buFontTx/>
              <a:buNone/>
            </a:pPr>
            <a:r>
              <a:rPr sz="20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   </a:t>
            </a:r>
            <a:r>
              <a:rPr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=&gt;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도서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추천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페이지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디자인</a:t>
            </a:r>
            <a:endParaRPr lang="ko-KR" altLang="en-US" sz="18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latinLnBrk="0">
              <a:buFontTx/>
              <a:buNone/>
            </a:pPr>
            <a:r>
              <a:rPr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   =&gt;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도서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리뷰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게시판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제작</a:t>
            </a:r>
            <a:endParaRPr lang="ko-KR" altLang="en-US" sz="18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latinLnBrk="0">
              <a:buFontTx/>
              <a:buNone/>
            </a:pPr>
            <a:endParaRPr lang="ko-KR" altLang="en-US" sz="18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latinLnBrk="0">
              <a:buFontTx/>
              <a:buNone/>
            </a:pPr>
            <a:endParaRPr lang="ko-KR" altLang="en-US" sz="1800" dirty="0"/>
          </a:p>
        </p:txBody>
      </p:sp>
      <p:sp>
        <p:nvSpPr>
          <p:cNvPr id="8" name="텍스트 상자 6"/>
          <p:cNvSpPr txBox="1">
            <a:spLocks noChangeAspect="1"/>
          </p:cNvSpPr>
          <p:nvPr/>
        </p:nvSpPr>
        <p:spPr>
          <a:xfrm>
            <a:off x="4835525" y="1352550"/>
            <a:ext cx="4232275" cy="5114290"/>
          </a:xfrm>
          <a:prstGeom prst="rect">
            <a:avLst/>
          </a:prstGeom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numCol="1" anchor="t">
            <a:noAutofit/>
          </a:bodyPr>
          <a:lstStyle/>
          <a:p>
            <a:pPr marL="228600" indent="-228600" algn="l" latinLnBrk="0">
              <a:buFontTx/>
              <a:buNone/>
            </a:pPr>
            <a:r>
              <a:rPr sz="2400" dirty="0"/>
              <a:t>• </a:t>
            </a:r>
            <a:r>
              <a:rPr sz="2400" dirty="0" err="1">
                <a:solidFill>
                  <a:srgbClr val="000000"/>
                </a:solidFill>
                <a:latin typeface="Arial" charset="0"/>
                <a:ea typeface="Arial" charset="0"/>
              </a:rPr>
              <a:t>서원준</a:t>
            </a:r>
            <a:endParaRPr lang="ko-KR" altLang="en-US" sz="24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latinLnBrk="0">
              <a:buFontTx/>
              <a:buNone/>
            </a:pPr>
            <a:r>
              <a:rPr sz="20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   </a:t>
            </a:r>
            <a:r>
              <a:rPr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=&gt;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신작도서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,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베스트도서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페이지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제작</a:t>
            </a:r>
            <a:endParaRPr lang="ko-KR" altLang="en-US" sz="18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latinLnBrk="0">
              <a:buFontTx/>
              <a:buNone/>
            </a:pPr>
            <a:r>
              <a:rPr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    =&gt; header, footer </a:t>
            </a:r>
            <a:r>
              <a:rPr sz="1800" dirty="0" err="1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제작</a:t>
            </a:r>
            <a:r>
              <a:rPr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, </a:t>
            </a:r>
            <a:r>
              <a:rPr sz="1800" dirty="0" err="1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PPT제작</a:t>
            </a:r>
            <a:endParaRPr lang="ko-KR" altLang="en-US" sz="1800" dirty="0">
              <a:solidFill>
                <a:srgbClr val="000000"/>
              </a:solidFill>
              <a:latin typeface="나눔스퀘어라운드 Regular" charset="0"/>
              <a:ea typeface="나눔스퀘어라운드 Regular" charset="0"/>
            </a:endParaRPr>
          </a:p>
          <a:p>
            <a:pPr marL="0" indent="0" algn="l" latinLnBrk="0">
              <a:buFontTx/>
              <a:buNone/>
            </a:pPr>
            <a:endParaRPr lang="ko-KR" altLang="en-US" sz="1800" dirty="0">
              <a:solidFill>
                <a:srgbClr val="000000"/>
              </a:solidFill>
              <a:latin typeface="나눔스퀘어라운드 Regular" charset="0"/>
              <a:ea typeface="나눔스퀘어라운드 Regular" charset="0"/>
            </a:endParaRPr>
          </a:p>
          <a:p>
            <a:pPr marL="228600" indent="-228600" algn="l" latinLnBrk="0">
              <a:buFontTx/>
              <a:buNone/>
            </a:pPr>
            <a:r>
              <a:rPr sz="2400" dirty="0"/>
              <a:t>• </a:t>
            </a:r>
            <a:r>
              <a:rPr sz="2400" dirty="0" err="1">
                <a:solidFill>
                  <a:srgbClr val="000000"/>
                </a:solidFill>
                <a:latin typeface="Arial" charset="0"/>
                <a:ea typeface="Arial" charset="0"/>
              </a:rPr>
              <a:t>임창우</a:t>
            </a:r>
            <a:endParaRPr lang="ko-KR" altLang="en-US" sz="24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latinLnBrk="0">
              <a:buFontTx/>
              <a:buNone/>
            </a:pPr>
            <a:r>
              <a:rPr sz="20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   </a:t>
            </a:r>
            <a:r>
              <a:rPr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=&gt;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개인정보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페이지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,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메인페이지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제작</a:t>
            </a:r>
            <a:endParaRPr lang="ko-KR" altLang="en-US" sz="18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latinLnBrk="0">
              <a:buFontTx/>
              <a:buNone/>
            </a:pPr>
            <a:r>
              <a:rPr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    =&gt; </a:t>
            </a:r>
            <a:r>
              <a:rPr sz="1800" dirty="0" err="1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기획</a:t>
            </a:r>
            <a:r>
              <a:rPr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/</a:t>
            </a:r>
            <a:r>
              <a:rPr sz="1800" dirty="0" err="1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개발</a:t>
            </a:r>
            <a:r>
              <a:rPr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/</a:t>
            </a:r>
            <a:r>
              <a:rPr sz="1800" dirty="0" err="1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디자인</a:t>
            </a:r>
            <a:r>
              <a:rPr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/</a:t>
            </a:r>
            <a:r>
              <a:rPr sz="1800" dirty="0" err="1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DB구축</a:t>
            </a:r>
            <a:endParaRPr lang="ko-KR" altLang="en-US" sz="1800" dirty="0">
              <a:solidFill>
                <a:srgbClr val="000000"/>
              </a:solidFill>
              <a:latin typeface="나눔스퀘어라운드 Regular" charset="0"/>
              <a:ea typeface="나눔스퀘어라운드 Regular" charset="0"/>
            </a:endParaRPr>
          </a:p>
          <a:p>
            <a:pPr marL="0" indent="0" algn="l" latinLnBrk="0">
              <a:buFontTx/>
              <a:buNone/>
            </a:pPr>
            <a:endParaRPr lang="ko-KR" altLang="en-US" sz="1800" dirty="0">
              <a:solidFill>
                <a:srgbClr val="000000"/>
              </a:solidFill>
              <a:latin typeface="나눔스퀘어라운드 Regular" charset="0"/>
              <a:ea typeface="나눔스퀘어라운드 Regular" charset="0"/>
            </a:endParaRPr>
          </a:p>
          <a:p>
            <a:pPr marL="228600" indent="-228600" algn="l" latinLnBrk="0">
              <a:buFontTx/>
              <a:buNone/>
            </a:pPr>
            <a:r>
              <a:rPr sz="2400" dirty="0"/>
              <a:t>• </a:t>
            </a:r>
            <a:r>
              <a:rPr sz="2400" dirty="0" err="1">
                <a:solidFill>
                  <a:srgbClr val="000000"/>
                </a:solidFill>
                <a:latin typeface="Arial" charset="0"/>
                <a:ea typeface="Arial" charset="0"/>
              </a:rPr>
              <a:t>안성훈</a:t>
            </a:r>
            <a:endParaRPr lang="ko-KR" altLang="en-US" sz="24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latinLnBrk="0">
              <a:buFontTx/>
              <a:buNone/>
            </a:pPr>
            <a:r>
              <a:rPr sz="20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   </a:t>
            </a:r>
            <a:r>
              <a:rPr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=&gt;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시설이용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및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정보페이지</a:t>
            </a:r>
            <a:r>
              <a:rPr sz="180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Arial" charset="0"/>
                <a:ea typeface="Arial" charset="0"/>
              </a:rPr>
              <a:t>제작</a:t>
            </a:r>
            <a:endParaRPr lang="ko-KR" altLang="en-US" sz="1800" dirty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latinLnBrk="0">
              <a:buFontTx/>
              <a:buNone/>
            </a:pPr>
            <a:r>
              <a:rPr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    =&gt; </a:t>
            </a:r>
            <a:r>
              <a:rPr sz="1800" dirty="0" err="1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기획</a:t>
            </a:r>
            <a:r>
              <a:rPr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/</a:t>
            </a:r>
            <a:r>
              <a:rPr sz="1800" dirty="0" err="1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개발</a:t>
            </a:r>
            <a:r>
              <a:rPr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/</a:t>
            </a:r>
            <a:r>
              <a:rPr sz="1800" dirty="0" err="1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디자인</a:t>
            </a:r>
            <a:r>
              <a:rPr sz="1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/</a:t>
            </a:r>
            <a:r>
              <a:rPr sz="1800" dirty="0" err="1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DB구축</a:t>
            </a:r>
            <a:endParaRPr lang="ko-KR" altLang="en-US" sz="1800" dirty="0">
              <a:solidFill>
                <a:srgbClr val="000000"/>
              </a:solidFill>
              <a:latin typeface="나눔스퀘어라운드 Regular" charset="0"/>
              <a:ea typeface="나눔스퀘어라운드 Regular" charset="0"/>
            </a:endParaRPr>
          </a:p>
          <a:p>
            <a:pPr marL="0" indent="0" algn="l" latinLnBrk="0">
              <a:buFontTx/>
              <a:buNone/>
            </a:pPr>
            <a:r>
              <a:rPr sz="2800" dirty="0">
                <a:solidFill>
                  <a:srgbClr val="000000"/>
                </a:solidFill>
                <a:latin typeface="나눔스퀘어라운드 Regular" charset="0"/>
                <a:ea typeface="나눔스퀘어라운드 Regular" charset="0"/>
              </a:rPr>
              <a:t> </a:t>
            </a:r>
            <a:endParaRPr lang="ko-KR" altLang="en-US" sz="2800" dirty="0">
              <a:solidFill>
                <a:srgbClr val="000000"/>
              </a:solidFill>
              <a:latin typeface="나눔스퀘어라운드 Regular" charset="0"/>
              <a:ea typeface="나눔스퀘어라운드 Regular" charset="0"/>
            </a:endParaRPr>
          </a:p>
          <a:p>
            <a:pPr marL="228600" indent="-228600" algn="l" latinLnBrk="0">
              <a:buFontTx/>
              <a:buNone/>
            </a:pPr>
            <a:endParaRPr lang="ko-KR" altLang="en-US" sz="1800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3C0044E-B3E9-4C22-BB5D-11DA593D2FE6}"/>
              </a:ext>
            </a:extLst>
          </p:cNvPr>
          <p:cNvSpPr/>
          <p:nvPr/>
        </p:nvSpPr>
        <p:spPr>
          <a:xfrm>
            <a:off x="1341437" y="2590800"/>
            <a:ext cx="221615" cy="26479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0706" y="3278506"/>
            <a:ext cx="1697355" cy="1276985"/>
          </a:xfrm>
          <a:prstGeom prst="rect">
            <a:avLst/>
          </a:prstGeom>
          <a:noFill/>
        </p:spPr>
      </p:pic>
      <p:pic>
        <p:nvPicPr>
          <p:cNvPr id="12" name="object 12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6420" y="1529080"/>
            <a:ext cx="1296035" cy="773430"/>
          </a:xfrm>
          <a:prstGeom prst="rect">
            <a:avLst/>
          </a:prstGeom>
          <a:noFill/>
        </p:spPr>
      </p:pic>
      <p:pic>
        <p:nvPicPr>
          <p:cNvPr id="13" name="object 13"/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0150" y="1343025"/>
            <a:ext cx="552450" cy="1060450"/>
          </a:xfrm>
          <a:prstGeom prst="rect">
            <a:avLst/>
          </a:prstGeom>
          <a:noFill/>
        </p:spPr>
      </p:pic>
      <p:pic>
        <p:nvPicPr>
          <p:cNvPr id="16" name="object 16"/>
          <p:cNvPicPr>
            <a:picLocks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0220" y="1617980"/>
            <a:ext cx="1042670" cy="1098550"/>
          </a:xfrm>
          <a:prstGeom prst="rect">
            <a:avLst/>
          </a:prstGeom>
          <a:noFill/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90302" y="5477268"/>
            <a:ext cx="1763395" cy="416560"/>
          </a:xfrm>
          <a:prstGeom prst="rect">
            <a:avLst/>
          </a:prstGeom>
        </p:spPr>
      </p:pic>
      <p:pic>
        <p:nvPicPr>
          <p:cNvPr id="20" name="그림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63832"/>
            <a:ext cx="1816735" cy="949960"/>
          </a:xfrm>
          <a:prstGeom prst="rect">
            <a:avLst/>
          </a:prstGeom>
          <a:noFill/>
        </p:spPr>
      </p:pic>
      <p:pic>
        <p:nvPicPr>
          <p:cNvPr id="21" name="그림 1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" y="1343025"/>
            <a:ext cx="3326130" cy="1675765"/>
          </a:xfrm>
          <a:prstGeom prst="rect">
            <a:avLst/>
          </a:prstGeom>
          <a:noFill/>
        </p:spPr>
      </p:pic>
      <p:sp>
        <p:nvSpPr>
          <p:cNvPr id="22" name="텍스트 상자 29"/>
          <p:cNvSpPr txBox="1">
            <a:spLocks/>
          </p:cNvSpPr>
          <p:nvPr/>
        </p:nvSpPr>
        <p:spPr>
          <a:xfrm>
            <a:off x="17780" y="234949"/>
            <a:ext cx="318325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3. 프로젝트 개발 환경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7FDB2F-11B0-BEE2-B0C5-09A411F819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387" y="5066030"/>
            <a:ext cx="1215390" cy="13455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C4608C-DE0B-30E7-D181-826847B42B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7" y="3190926"/>
            <a:ext cx="1653540" cy="16535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4AF2B3-3E40-4C97-9221-3698CB5FE7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3962" y="3369411"/>
            <a:ext cx="2712930" cy="12965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/>
          </p:cNvSpPr>
          <p:nvPr/>
        </p:nvSpPr>
        <p:spPr>
          <a:xfrm>
            <a:off x="5090160" y="1089025"/>
            <a:ext cx="384175" cy="229235"/>
          </a:xfrm>
          <a:prstGeom prst="rect">
            <a:avLst/>
          </a:prstGeom>
        </p:spPr>
        <p:txBody>
          <a:bodyPr vert="horz" wrap="square" lIns="0" tIns="13335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5"/>
              </a:spcBef>
              <a:buFontTx/>
              <a:buNone/>
            </a:pPr>
            <a:r>
              <a:rPr sz="1400" spc="-20">
                <a:solidFill>
                  <a:srgbClr val="FFFFFF"/>
                </a:solidFill>
                <a:latin typeface="Malgun Gothic" charset="0"/>
                <a:cs typeface="Malgun Gothic" charset="0"/>
              </a:rPr>
              <a:t>7M</a:t>
            </a:r>
            <a:endParaRPr lang="ko-KR" altLang="en-US" sz="1400">
              <a:solidFill>
                <a:srgbClr val="FFFFFF"/>
              </a:solidFill>
              <a:latin typeface="Malgun Gothic" charset="0"/>
              <a:cs typeface="Malgun Gothic" charset="0"/>
            </a:endParaRPr>
          </a:p>
        </p:txBody>
      </p:sp>
      <p:sp>
        <p:nvSpPr>
          <p:cNvPr id="38" name="Rect 0"/>
          <p:cNvSpPr txBox="1">
            <a:spLocks/>
          </p:cNvSpPr>
          <p:nvPr/>
        </p:nvSpPr>
        <p:spPr>
          <a:xfrm>
            <a:off x="7038975" y="1089025"/>
            <a:ext cx="384175" cy="229235"/>
          </a:xfrm>
          <a:prstGeom prst="rect">
            <a:avLst/>
          </a:prstGeom>
        </p:spPr>
        <p:txBody>
          <a:bodyPr vert="horz" wrap="square" lIns="0" tIns="13335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5"/>
              </a:spcBef>
              <a:buFontTx/>
              <a:buNone/>
            </a:pPr>
            <a:r>
              <a:rPr sz="1400" spc="-20">
                <a:solidFill>
                  <a:srgbClr val="FFFFFF"/>
                </a:solidFill>
                <a:latin typeface="Malgun Gothic" charset="0"/>
                <a:cs typeface="Malgun Gothic" charset="0"/>
              </a:rPr>
              <a:t>8M</a:t>
            </a:r>
            <a:endParaRPr lang="ko-KR" altLang="en-US" sz="1400">
              <a:solidFill>
                <a:srgbClr val="FFFFFF"/>
              </a:solidFill>
              <a:latin typeface="Malgun Gothic" charset="0"/>
              <a:cs typeface="Malgun Gothic" charset="0"/>
            </a:endParaRPr>
          </a:p>
        </p:txBody>
      </p:sp>
      <p:sp>
        <p:nvSpPr>
          <p:cNvPr id="61" name="Rect 0"/>
          <p:cNvSpPr txBox="1">
            <a:spLocks/>
          </p:cNvSpPr>
          <p:nvPr/>
        </p:nvSpPr>
        <p:spPr>
          <a:xfrm>
            <a:off x="2988310" y="1098550"/>
            <a:ext cx="384175" cy="229235"/>
          </a:xfrm>
          <a:prstGeom prst="rect">
            <a:avLst/>
          </a:prstGeom>
        </p:spPr>
        <p:txBody>
          <a:bodyPr vert="horz" wrap="square" lIns="0" tIns="13335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5"/>
              </a:spcBef>
              <a:buFontTx/>
              <a:buNone/>
            </a:pPr>
            <a:r>
              <a:rPr sz="1400" spc="-20">
                <a:solidFill>
                  <a:srgbClr val="FFFFFF"/>
                </a:solidFill>
                <a:latin typeface="Malgun Gothic" charset="0"/>
                <a:cs typeface="Malgun Gothic" charset="0"/>
              </a:rPr>
              <a:t>6M</a:t>
            </a:r>
            <a:endParaRPr lang="ko-KR" altLang="en-US" sz="1400">
              <a:solidFill>
                <a:srgbClr val="FFFFFF"/>
              </a:solidFill>
              <a:latin typeface="Malgun Gothic" charset="0"/>
              <a:cs typeface="Malgun Gothic" charset="0"/>
            </a:endParaRPr>
          </a:p>
        </p:txBody>
      </p:sp>
      <p:sp>
        <p:nvSpPr>
          <p:cNvPr id="62" name="Rect 0"/>
          <p:cNvSpPr txBox="1">
            <a:spLocks/>
          </p:cNvSpPr>
          <p:nvPr/>
        </p:nvSpPr>
        <p:spPr>
          <a:xfrm>
            <a:off x="8332470" y="1089025"/>
            <a:ext cx="384175" cy="229235"/>
          </a:xfrm>
          <a:prstGeom prst="rect">
            <a:avLst/>
          </a:prstGeom>
        </p:spPr>
        <p:txBody>
          <a:bodyPr vert="horz" wrap="square" lIns="0" tIns="13335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5"/>
              </a:spcBef>
              <a:buFontTx/>
              <a:buNone/>
            </a:pPr>
            <a:r>
              <a:rPr sz="1400" spc="-20">
                <a:solidFill>
                  <a:srgbClr val="FFFFFF"/>
                </a:solidFill>
                <a:latin typeface="Malgun Gothic" charset="0"/>
                <a:cs typeface="Malgun Gothic" charset="0"/>
              </a:rPr>
              <a:t>9M</a:t>
            </a:r>
            <a:endParaRPr lang="ko-KR" altLang="en-US" sz="1400">
              <a:solidFill>
                <a:srgbClr val="FFFFFF"/>
              </a:solidFill>
              <a:latin typeface="Malgun Gothic" charset="0"/>
              <a:cs typeface="Malgun Gothic" charset="0"/>
            </a:endParaRPr>
          </a:p>
        </p:txBody>
      </p:sp>
      <p:sp>
        <p:nvSpPr>
          <p:cNvPr id="64" name="Rect 0"/>
          <p:cNvSpPr>
            <a:spLocks/>
          </p:cNvSpPr>
          <p:nvPr/>
        </p:nvSpPr>
        <p:spPr>
          <a:xfrm>
            <a:off x="5546090" y="908685"/>
            <a:ext cx="3399790" cy="5226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r>
              <a:rPr sz="2800">
                <a:solidFill>
                  <a:schemeClr val="tx2">
                    <a:lumMod val="60000"/>
                    <a:lumOff val="40000"/>
                  </a:schemeClr>
                </a:solidFill>
                <a:latin typeface="카페24 단정해" charset="0"/>
                <a:ea typeface="카페24 단정해" charset="0"/>
              </a:rPr>
              <a:t>7월</a:t>
            </a:r>
            <a:endParaRPr lang="ko-KR" altLang="en-US" sz="2800">
              <a:solidFill>
                <a:schemeClr val="tx2">
                  <a:lumMod val="60000"/>
                  <a:lumOff val="40000"/>
                </a:schemeClr>
              </a:solidFill>
              <a:latin typeface="카페24 단정해" charset="0"/>
              <a:ea typeface="카페24 단정해" charset="0"/>
            </a:endParaRPr>
          </a:p>
        </p:txBody>
      </p:sp>
      <p:graphicFrame>
        <p:nvGraphicFramePr>
          <p:cNvPr id="65" name="표 23"/>
          <p:cNvGraphicFramePr>
            <a:graphicFrameLocks noGrp="1"/>
          </p:cNvGraphicFramePr>
          <p:nvPr/>
        </p:nvGraphicFramePr>
        <p:xfrm>
          <a:off x="221615" y="1506855"/>
          <a:ext cx="8783320" cy="416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bg1"/>
                          </a:solidFill>
                          <a:latin typeface="카페24 단정해" charset="0"/>
                          <a:ea typeface="카페24 단정해" charset="0"/>
                        </a:rPr>
                        <a:t>SUN</a:t>
                      </a:r>
                      <a:endParaRPr lang="ko-KR" altLang="en-US" sz="1100" b="0" kern="1200">
                        <a:solidFill>
                          <a:schemeClr val="bg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bg1"/>
                          </a:solidFill>
                          <a:latin typeface="카페24 단정해" charset="0"/>
                          <a:ea typeface="카페24 단정해" charset="0"/>
                        </a:rPr>
                        <a:t>MON</a:t>
                      </a:r>
                      <a:endParaRPr lang="ko-KR" altLang="en-US" sz="1100" b="0" kern="1200">
                        <a:solidFill>
                          <a:schemeClr val="bg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bg1"/>
                          </a:solidFill>
                          <a:latin typeface="카페24 단정해" charset="0"/>
                          <a:ea typeface="카페24 단정해" charset="0"/>
                        </a:rPr>
                        <a:t>TUE</a:t>
                      </a:r>
                      <a:endParaRPr lang="ko-KR" altLang="en-US" sz="1100" b="0" kern="1200">
                        <a:solidFill>
                          <a:schemeClr val="bg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bg1"/>
                          </a:solidFill>
                          <a:latin typeface="카페24 단정해" charset="0"/>
                          <a:ea typeface="카페24 단정해" charset="0"/>
                        </a:rPr>
                        <a:t>WED</a:t>
                      </a:r>
                      <a:endParaRPr lang="ko-KR" altLang="en-US" sz="1100" b="0" kern="1200">
                        <a:solidFill>
                          <a:schemeClr val="bg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bg1"/>
                          </a:solidFill>
                          <a:latin typeface="카페24 단정해" charset="0"/>
                          <a:ea typeface="카페24 단정해" charset="0"/>
                        </a:rPr>
                        <a:t>THU</a:t>
                      </a:r>
                      <a:endParaRPr lang="ko-KR" altLang="en-US" sz="1100" b="0" kern="1200">
                        <a:solidFill>
                          <a:schemeClr val="bg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bg1"/>
                          </a:solidFill>
                          <a:latin typeface="카페24 단정해" charset="0"/>
                          <a:ea typeface="카페24 단정해" charset="0"/>
                        </a:rPr>
                        <a:t>FRI</a:t>
                      </a:r>
                      <a:endParaRPr lang="ko-KR" altLang="en-US" sz="1100" b="0" kern="1200">
                        <a:solidFill>
                          <a:schemeClr val="bg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bg1"/>
                          </a:solidFill>
                          <a:latin typeface="카페24 단정해" charset="0"/>
                          <a:ea typeface="카페24 단정해" charset="0"/>
                        </a:rPr>
                        <a:t>SAT</a:t>
                      </a:r>
                      <a:endParaRPr lang="ko-KR" altLang="en-US" sz="1100" b="0" kern="1200">
                        <a:solidFill>
                          <a:schemeClr val="bg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1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카페24 단정해" charset="0"/>
                          <a:ea typeface="카페24 단정해" charset="0"/>
                        </a:rPr>
                        <a:t>2</a:t>
                      </a: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FF0000"/>
                          </a:solidFill>
                          <a:latin typeface="카페24 단정해" charset="0"/>
                          <a:ea typeface="카페24 단정해" charset="0"/>
                        </a:rPr>
                        <a:t>3</a:t>
                      </a: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4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5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6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7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8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카페24 단정해" charset="0"/>
                          <a:ea typeface="카페24 단정해" charset="0"/>
                        </a:rPr>
                        <a:t>9</a:t>
                      </a: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FF0000"/>
                          </a:solidFill>
                          <a:latin typeface="카페24 단정해" charset="0"/>
                          <a:ea typeface="카페24 단정해" charset="0"/>
                        </a:rPr>
                        <a:t>10</a:t>
                      </a: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11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12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13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14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15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카페24 단정해" charset="0"/>
                          <a:ea typeface="카페24 단정해" charset="0"/>
                        </a:rPr>
                        <a:t>16</a:t>
                      </a: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FF0000"/>
                          </a:solidFill>
                          <a:latin typeface="카페24 단정해" charset="0"/>
                          <a:ea typeface="카페24 단정해" charset="0"/>
                        </a:rPr>
                        <a:t>17</a:t>
                      </a: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18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19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20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21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22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카페24 단정해" charset="0"/>
                          <a:ea typeface="카페24 단정해" charset="0"/>
                        </a:rPr>
                        <a:t>23</a:t>
                      </a: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FF0000"/>
                          </a:solidFill>
                          <a:latin typeface="카페24 단정해" charset="0"/>
                          <a:ea typeface="카페24 단정해" charset="0"/>
                        </a:rPr>
                        <a:t>24</a:t>
                      </a: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25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26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27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28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29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카페24 단정해" charset="0"/>
                          <a:ea typeface="카페24 단정해" charset="0"/>
                        </a:rPr>
                        <a:t>30</a:t>
                      </a: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6" name="텍스트 상자 31"/>
          <p:cNvSpPr txBox="1">
            <a:spLocks/>
          </p:cNvSpPr>
          <p:nvPr/>
        </p:nvSpPr>
        <p:spPr>
          <a:xfrm>
            <a:off x="17780" y="234949"/>
            <a:ext cx="177228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4.개발 일정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텍스트 상자 67"/>
          <p:cNvSpPr txBox="1">
            <a:spLocks/>
          </p:cNvSpPr>
          <p:nvPr/>
        </p:nvSpPr>
        <p:spPr>
          <a:xfrm>
            <a:off x="1789430" y="3759200"/>
            <a:ext cx="11385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b="1">
                <a:solidFill>
                  <a:schemeClr val="accent4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GUI 설계</a:t>
            </a:r>
            <a:endParaRPr lang="ko-KR" altLang="en-US" sz="1800" b="1">
              <a:solidFill>
                <a:schemeClr val="accent4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78" name="그룹 76"/>
          <p:cNvGrpSpPr/>
          <p:nvPr/>
        </p:nvGrpSpPr>
        <p:grpSpPr>
          <a:xfrm>
            <a:off x="3978275" y="3375660"/>
            <a:ext cx="4741545" cy="401320"/>
            <a:chOff x="3978275" y="3375660"/>
            <a:chExt cx="4741545" cy="401320"/>
          </a:xfrm>
        </p:grpSpPr>
        <p:pic>
          <p:nvPicPr>
            <p:cNvPr id="79" name="그림 75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78275" y="3375660"/>
              <a:ext cx="4741545" cy="401320"/>
            </a:xfrm>
            <a:prstGeom prst="rect">
              <a:avLst/>
            </a:prstGeom>
            <a:noFill/>
          </p:spPr>
        </p:pic>
      </p:grpSp>
      <p:sp>
        <p:nvSpPr>
          <p:cNvPr id="80" name="텍스트 상자 77"/>
          <p:cNvSpPr txBox="1">
            <a:spLocks/>
          </p:cNvSpPr>
          <p:nvPr/>
        </p:nvSpPr>
        <p:spPr>
          <a:xfrm>
            <a:off x="5276850" y="3053715"/>
            <a:ext cx="30816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b="1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프로젝트 기획 및 역할 분담</a:t>
            </a:r>
            <a:endParaRPr lang="ko-KR" altLang="en-US" sz="1800" b="1">
              <a:solidFill>
                <a:schemeClr val="accent6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81" name="그룹 79"/>
          <p:cNvGrpSpPr/>
          <p:nvPr/>
        </p:nvGrpSpPr>
        <p:grpSpPr>
          <a:xfrm>
            <a:off x="335915" y="4138930"/>
            <a:ext cx="8336915" cy="465455"/>
            <a:chOff x="335915" y="4138930"/>
            <a:chExt cx="8336915" cy="465455"/>
          </a:xfrm>
        </p:grpSpPr>
        <p:pic>
          <p:nvPicPr>
            <p:cNvPr id="82" name="그림 78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5915" y="4138930"/>
              <a:ext cx="8336915" cy="465455"/>
            </a:xfrm>
            <a:prstGeom prst="rect">
              <a:avLst/>
            </a:prstGeom>
            <a:noFill/>
          </p:spPr>
        </p:pic>
      </p:grpSp>
      <p:grpSp>
        <p:nvGrpSpPr>
          <p:cNvPr id="83" name="그룹 81"/>
          <p:cNvGrpSpPr/>
          <p:nvPr/>
        </p:nvGrpSpPr>
        <p:grpSpPr>
          <a:xfrm>
            <a:off x="399415" y="4834890"/>
            <a:ext cx="8336915" cy="465455"/>
            <a:chOff x="399415" y="4834890"/>
            <a:chExt cx="8336915" cy="465455"/>
          </a:xfrm>
        </p:grpSpPr>
        <p:pic>
          <p:nvPicPr>
            <p:cNvPr id="84" name="그림 80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9415" y="4834890"/>
              <a:ext cx="8336915" cy="46545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/>
          </p:cNvSpPr>
          <p:nvPr/>
        </p:nvSpPr>
        <p:spPr>
          <a:xfrm>
            <a:off x="5090160" y="1089025"/>
            <a:ext cx="384175" cy="229235"/>
          </a:xfrm>
          <a:prstGeom prst="rect">
            <a:avLst/>
          </a:prstGeom>
        </p:spPr>
        <p:txBody>
          <a:bodyPr vert="horz" wrap="square" lIns="0" tIns="13335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5"/>
              </a:spcBef>
              <a:buFontTx/>
              <a:buNone/>
            </a:pPr>
            <a:r>
              <a:rPr sz="1400" spc="-20">
                <a:solidFill>
                  <a:srgbClr val="FFFFFF"/>
                </a:solidFill>
                <a:latin typeface="Malgun Gothic" charset="0"/>
                <a:cs typeface="Malgun Gothic" charset="0"/>
              </a:rPr>
              <a:t>7M</a:t>
            </a:r>
            <a:endParaRPr lang="ko-KR" altLang="en-US" sz="1400">
              <a:solidFill>
                <a:srgbClr val="FFFFFF"/>
              </a:solidFill>
              <a:latin typeface="Malgun Gothic" charset="0"/>
              <a:cs typeface="Malgun Gothic" charset="0"/>
            </a:endParaRPr>
          </a:p>
        </p:txBody>
      </p:sp>
      <p:sp>
        <p:nvSpPr>
          <p:cNvPr id="38" name="Rect 0"/>
          <p:cNvSpPr txBox="1">
            <a:spLocks/>
          </p:cNvSpPr>
          <p:nvPr/>
        </p:nvSpPr>
        <p:spPr>
          <a:xfrm>
            <a:off x="7038975" y="1089025"/>
            <a:ext cx="384175" cy="229235"/>
          </a:xfrm>
          <a:prstGeom prst="rect">
            <a:avLst/>
          </a:prstGeom>
        </p:spPr>
        <p:txBody>
          <a:bodyPr vert="horz" wrap="square" lIns="0" tIns="13335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5"/>
              </a:spcBef>
              <a:buFontTx/>
              <a:buNone/>
            </a:pPr>
            <a:r>
              <a:rPr sz="1400" spc="-20">
                <a:solidFill>
                  <a:srgbClr val="FFFFFF"/>
                </a:solidFill>
                <a:latin typeface="Malgun Gothic" charset="0"/>
                <a:cs typeface="Malgun Gothic" charset="0"/>
              </a:rPr>
              <a:t>8M</a:t>
            </a:r>
            <a:endParaRPr lang="ko-KR" altLang="en-US" sz="1400">
              <a:solidFill>
                <a:srgbClr val="FFFFFF"/>
              </a:solidFill>
              <a:latin typeface="Malgun Gothic" charset="0"/>
              <a:cs typeface="Malgun Gothic" charset="0"/>
            </a:endParaRPr>
          </a:p>
        </p:txBody>
      </p:sp>
      <p:sp>
        <p:nvSpPr>
          <p:cNvPr id="61" name="Rect 0"/>
          <p:cNvSpPr txBox="1">
            <a:spLocks/>
          </p:cNvSpPr>
          <p:nvPr/>
        </p:nvSpPr>
        <p:spPr>
          <a:xfrm>
            <a:off x="2988310" y="1098550"/>
            <a:ext cx="384175" cy="229235"/>
          </a:xfrm>
          <a:prstGeom prst="rect">
            <a:avLst/>
          </a:prstGeom>
        </p:spPr>
        <p:txBody>
          <a:bodyPr vert="horz" wrap="square" lIns="0" tIns="13335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5"/>
              </a:spcBef>
              <a:buFontTx/>
              <a:buNone/>
            </a:pPr>
            <a:r>
              <a:rPr sz="1400" spc="-20">
                <a:solidFill>
                  <a:srgbClr val="FFFFFF"/>
                </a:solidFill>
                <a:latin typeface="Malgun Gothic" charset="0"/>
                <a:cs typeface="Malgun Gothic" charset="0"/>
              </a:rPr>
              <a:t>6M</a:t>
            </a:r>
            <a:endParaRPr lang="ko-KR" altLang="en-US" sz="1400">
              <a:solidFill>
                <a:srgbClr val="FFFFFF"/>
              </a:solidFill>
              <a:latin typeface="Malgun Gothic" charset="0"/>
              <a:cs typeface="Malgun Gothic" charset="0"/>
            </a:endParaRPr>
          </a:p>
        </p:txBody>
      </p:sp>
      <p:sp>
        <p:nvSpPr>
          <p:cNvPr id="62" name="Rect 0"/>
          <p:cNvSpPr txBox="1">
            <a:spLocks/>
          </p:cNvSpPr>
          <p:nvPr/>
        </p:nvSpPr>
        <p:spPr>
          <a:xfrm>
            <a:off x="8332470" y="1089025"/>
            <a:ext cx="384175" cy="229235"/>
          </a:xfrm>
          <a:prstGeom prst="rect">
            <a:avLst/>
          </a:prstGeom>
        </p:spPr>
        <p:txBody>
          <a:bodyPr vert="horz" wrap="square" lIns="0" tIns="13335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5"/>
              </a:spcBef>
              <a:buFontTx/>
              <a:buNone/>
            </a:pPr>
            <a:r>
              <a:rPr sz="1400" spc="-20">
                <a:solidFill>
                  <a:srgbClr val="FFFFFF"/>
                </a:solidFill>
                <a:latin typeface="Malgun Gothic" charset="0"/>
                <a:cs typeface="Malgun Gothic" charset="0"/>
              </a:rPr>
              <a:t>9M</a:t>
            </a:r>
            <a:endParaRPr lang="ko-KR" altLang="en-US" sz="1400">
              <a:solidFill>
                <a:srgbClr val="FFFFFF"/>
              </a:solidFill>
              <a:latin typeface="Malgun Gothic" charset="0"/>
              <a:cs typeface="Malgun Gothic" charset="0"/>
            </a:endParaRPr>
          </a:p>
        </p:txBody>
      </p:sp>
      <p:sp>
        <p:nvSpPr>
          <p:cNvPr id="64" name="Rect 0"/>
          <p:cNvSpPr>
            <a:spLocks/>
          </p:cNvSpPr>
          <p:nvPr/>
        </p:nvSpPr>
        <p:spPr>
          <a:xfrm>
            <a:off x="5546090" y="908685"/>
            <a:ext cx="3399790" cy="5226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r>
              <a:rPr sz="2800">
                <a:solidFill>
                  <a:schemeClr val="tx2">
                    <a:lumMod val="60000"/>
                    <a:lumOff val="40000"/>
                  </a:schemeClr>
                </a:solidFill>
                <a:latin typeface="카페24 단정해" charset="0"/>
                <a:ea typeface="카페24 단정해" charset="0"/>
              </a:rPr>
              <a:t>8월</a:t>
            </a:r>
            <a:endParaRPr lang="ko-KR" altLang="en-US" sz="2800">
              <a:solidFill>
                <a:schemeClr val="tx2">
                  <a:lumMod val="60000"/>
                  <a:lumOff val="40000"/>
                </a:schemeClr>
              </a:solidFill>
              <a:latin typeface="카페24 단정해" charset="0"/>
              <a:ea typeface="카페24 단정해" charset="0"/>
            </a:endParaRPr>
          </a:p>
        </p:txBody>
      </p:sp>
      <p:graphicFrame>
        <p:nvGraphicFramePr>
          <p:cNvPr id="65" name="표 25"/>
          <p:cNvGraphicFramePr>
            <a:graphicFrameLocks noGrp="1"/>
          </p:cNvGraphicFramePr>
          <p:nvPr/>
        </p:nvGraphicFramePr>
        <p:xfrm>
          <a:off x="160655" y="1564640"/>
          <a:ext cx="8783320" cy="5022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bg1"/>
                          </a:solidFill>
                          <a:latin typeface="카페24 단정해" charset="0"/>
                          <a:ea typeface="카페24 단정해" charset="0"/>
                        </a:rPr>
                        <a:t>SUN</a:t>
                      </a:r>
                      <a:endParaRPr lang="ko-KR" altLang="en-US" sz="1100" b="0" kern="1200">
                        <a:solidFill>
                          <a:schemeClr val="bg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bg1"/>
                          </a:solidFill>
                          <a:latin typeface="카페24 단정해" charset="0"/>
                          <a:ea typeface="카페24 단정해" charset="0"/>
                        </a:rPr>
                        <a:t>MON</a:t>
                      </a:r>
                      <a:endParaRPr lang="ko-KR" altLang="en-US" sz="1100" b="0" kern="1200">
                        <a:solidFill>
                          <a:schemeClr val="bg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bg1"/>
                          </a:solidFill>
                          <a:latin typeface="카페24 단정해" charset="0"/>
                          <a:ea typeface="카페24 단정해" charset="0"/>
                        </a:rPr>
                        <a:t>TUE</a:t>
                      </a:r>
                      <a:endParaRPr lang="ko-KR" altLang="en-US" sz="1100" b="0" kern="1200">
                        <a:solidFill>
                          <a:schemeClr val="bg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bg1"/>
                          </a:solidFill>
                          <a:latin typeface="카페24 단정해" charset="0"/>
                          <a:ea typeface="카페24 단정해" charset="0"/>
                        </a:rPr>
                        <a:t>WED</a:t>
                      </a:r>
                      <a:endParaRPr lang="ko-KR" altLang="en-US" sz="1100" b="0" kern="1200">
                        <a:solidFill>
                          <a:schemeClr val="bg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bg1"/>
                          </a:solidFill>
                          <a:latin typeface="카페24 단정해" charset="0"/>
                          <a:ea typeface="카페24 단정해" charset="0"/>
                        </a:rPr>
                        <a:t>THU</a:t>
                      </a:r>
                      <a:endParaRPr lang="ko-KR" altLang="en-US" sz="1100" b="0" kern="1200">
                        <a:solidFill>
                          <a:schemeClr val="bg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bg1"/>
                          </a:solidFill>
                          <a:latin typeface="카페24 단정해" charset="0"/>
                          <a:ea typeface="카페24 단정해" charset="0"/>
                        </a:rPr>
                        <a:t>FRI</a:t>
                      </a:r>
                      <a:endParaRPr lang="ko-KR" altLang="en-US" sz="1100" b="0" kern="1200">
                        <a:solidFill>
                          <a:schemeClr val="bg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bg1"/>
                          </a:solidFill>
                          <a:latin typeface="카페24 단정해" charset="0"/>
                          <a:ea typeface="카페24 단정해" charset="0"/>
                        </a:rPr>
                        <a:t>SAT</a:t>
                      </a:r>
                      <a:endParaRPr lang="ko-KR" altLang="en-US" sz="1100" b="0" kern="1200">
                        <a:solidFill>
                          <a:schemeClr val="bg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FF0000"/>
                          </a:solidFill>
                          <a:latin typeface="카페24 단정해" charset="0"/>
                          <a:ea typeface="카페24 단정해" charset="0"/>
                        </a:rPr>
                        <a:t>31</a:t>
                      </a: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1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2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3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4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5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카페24 단정해" charset="0"/>
                          <a:ea typeface="카페24 단정해" charset="0"/>
                        </a:rPr>
                        <a:t>6</a:t>
                      </a: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FF0000"/>
                          </a:solidFill>
                          <a:latin typeface="카페24 단정해" charset="0"/>
                          <a:ea typeface="카페24 단정해" charset="0"/>
                        </a:rPr>
                        <a:t>7</a:t>
                      </a: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8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9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10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11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12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카페24 단정해" charset="0"/>
                          <a:ea typeface="카페24 단정해" charset="0"/>
                        </a:rPr>
                        <a:t>13</a:t>
                      </a: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FF0000"/>
                          </a:solidFill>
                          <a:latin typeface="카페24 단정해" charset="0"/>
                          <a:ea typeface="카페24 단정해" charset="0"/>
                        </a:rPr>
                        <a:t>14</a:t>
                      </a: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FF0000"/>
                          </a:solidFill>
                          <a:latin typeface="카페24 단정해" charset="0"/>
                          <a:ea typeface="카페24 단정해" charset="0"/>
                        </a:rPr>
                        <a:t>15</a:t>
                      </a: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16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17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18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19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카페24 단정해" charset="0"/>
                          <a:ea typeface="카페24 단정해" charset="0"/>
                        </a:rPr>
                        <a:t>20</a:t>
                      </a: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FF0000"/>
                          </a:solidFill>
                          <a:latin typeface="카페24 단정해" charset="0"/>
                          <a:ea typeface="카페24 단정해" charset="0"/>
                        </a:rPr>
                        <a:t>21</a:t>
                      </a: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22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23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24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25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26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카페24 단정해" charset="0"/>
                          <a:ea typeface="카페24 단정해" charset="0"/>
                        </a:rPr>
                        <a:t>27</a:t>
                      </a: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FF0000"/>
                          </a:solidFill>
                          <a:latin typeface="카페24 단정해" charset="0"/>
                          <a:ea typeface="카페24 단정해" charset="0"/>
                        </a:rPr>
                        <a:t>28</a:t>
                      </a: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29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30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0" kern="1200">
                          <a:solidFill>
                            <a:srgbClr val="002060"/>
                          </a:solidFill>
                          <a:latin typeface="카페24 단정해" charset="0"/>
                          <a:ea typeface="카페24 단정해" charset="0"/>
                        </a:rPr>
                        <a:t>31</a:t>
                      </a: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B0F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206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B0F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FF000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chemeClr val="tx1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kern="1200">
                        <a:solidFill>
                          <a:srgbClr val="00B0F0"/>
                        </a:solidFill>
                        <a:latin typeface="카페24 단정해" charset="0"/>
                        <a:ea typeface="카페24 단정해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7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6" name="텍스트 상자 32"/>
          <p:cNvSpPr txBox="1">
            <a:spLocks/>
          </p:cNvSpPr>
          <p:nvPr/>
        </p:nvSpPr>
        <p:spPr>
          <a:xfrm>
            <a:off x="17780" y="234949"/>
            <a:ext cx="177228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4.개발 일정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7" name="그룹 83"/>
          <p:cNvGrpSpPr/>
          <p:nvPr/>
        </p:nvGrpSpPr>
        <p:grpSpPr>
          <a:xfrm>
            <a:off x="1437640" y="1853565"/>
            <a:ext cx="7245350" cy="465455"/>
            <a:chOff x="1437640" y="1853565"/>
            <a:chExt cx="7245350" cy="465455"/>
          </a:xfrm>
        </p:grpSpPr>
        <p:pic>
          <p:nvPicPr>
            <p:cNvPr id="68" name="그림 82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37640" y="1853565"/>
              <a:ext cx="7245350" cy="465455"/>
            </a:xfrm>
            <a:prstGeom prst="rect">
              <a:avLst/>
            </a:prstGeom>
            <a:noFill/>
          </p:spPr>
        </p:pic>
      </p:grpSp>
      <p:grpSp>
        <p:nvGrpSpPr>
          <p:cNvPr id="69" name="그룹 85"/>
          <p:cNvGrpSpPr/>
          <p:nvPr/>
        </p:nvGrpSpPr>
        <p:grpSpPr>
          <a:xfrm>
            <a:off x="172085" y="2793365"/>
            <a:ext cx="8528685" cy="465455"/>
            <a:chOff x="172085" y="2793365"/>
            <a:chExt cx="8528685" cy="465455"/>
          </a:xfrm>
        </p:grpSpPr>
        <p:pic>
          <p:nvPicPr>
            <p:cNvPr id="70" name="그림 84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085" y="2793365"/>
              <a:ext cx="8528685" cy="465455"/>
            </a:xfrm>
            <a:prstGeom prst="rect">
              <a:avLst/>
            </a:prstGeom>
            <a:noFill/>
          </p:spPr>
        </p:pic>
      </p:grpSp>
      <p:grpSp>
        <p:nvGrpSpPr>
          <p:cNvPr id="71" name="그룹 87"/>
          <p:cNvGrpSpPr/>
          <p:nvPr/>
        </p:nvGrpSpPr>
        <p:grpSpPr>
          <a:xfrm>
            <a:off x="189865" y="3705860"/>
            <a:ext cx="8528685" cy="465455"/>
            <a:chOff x="189865" y="3705860"/>
            <a:chExt cx="8528685" cy="465455"/>
          </a:xfrm>
        </p:grpSpPr>
        <p:pic>
          <p:nvPicPr>
            <p:cNvPr id="72" name="그림 86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9865" y="3705860"/>
              <a:ext cx="8528685" cy="465455"/>
            </a:xfrm>
            <a:prstGeom prst="rect">
              <a:avLst/>
            </a:prstGeom>
            <a:noFill/>
          </p:spPr>
        </p:pic>
      </p:grpSp>
      <p:grpSp>
        <p:nvGrpSpPr>
          <p:cNvPr id="73" name="그룹 89"/>
          <p:cNvGrpSpPr/>
          <p:nvPr/>
        </p:nvGrpSpPr>
        <p:grpSpPr>
          <a:xfrm>
            <a:off x="162560" y="4681855"/>
            <a:ext cx="7148195" cy="465455"/>
            <a:chOff x="162560" y="4681855"/>
            <a:chExt cx="7148195" cy="465455"/>
          </a:xfrm>
        </p:grpSpPr>
        <p:pic>
          <p:nvPicPr>
            <p:cNvPr id="74" name="그림 8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2560" y="4681855"/>
              <a:ext cx="7148195" cy="465455"/>
            </a:xfrm>
            <a:prstGeom prst="rect">
              <a:avLst/>
            </a:prstGeom>
            <a:noFill/>
          </p:spPr>
        </p:pic>
      </p:grpSp>
      <p:sp>
        <p:nvSpPr>
          <p:cNvPr id="75" name="텍스트 상자 92"/>
          <p:cNvSpPr txBox="1">
            <a:spLocks/>
          </p:cNvSpPr>
          <p:nvPr/>
        </p:nvSpPr>
        <p:spPr>
          <a:xfrm>
            <a:off x="370840" y="2141220"/>
            <a:ext cx="234061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b="1">
                <a:solidFill>
                  <a:schemeClr val="accent5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기능구현/ 유지보수</a:t>
            </a:r>
            <a:endParaRPr lang="ko-KR" altLang="en-US" sz="1800" b="1">
              <a:solidFill>
                <a:schemeClr val="accent5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>
          <a:xfrm>
            <a:off x="394335" y="5066665"/>
            <a:ext cx="8345170" cy="1449070"/>
          </a:xfrm>
          <a:prstGeom prst="rect">
            <a:avLst/>
          </a:prstGeom>
        </p:spPr>
        <p:txBody>
          <a:bodyPr vert="horz" wrap="square" lIns="0" tIns="12700" rIns="0" bIns="0" numCol="1" anchor="t">
            <a:spAutoFit/>
          </a:bodyPr>
          <a:lstStyle/>
          <a:p>
            <a:pPr marL="12700" indent="0" algn="just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1800" b="1" dirty="0">
                <a:latin typeface="Source Han Sans KR" charset="0"/>
                <a:cs typeface="Source Han Sans KR" charset="0"/>
              </a:rPr>
              <a:t>[</a:t>
            </a:r>
            <a:r>
              <a:rPr sz="1800" b="1" dirty="0" err="1">
                <a:latin typeface="Source Han Sans KR" charset="0"/>
                <a:cs typeface="Source Han Sans KR" charset="0"/>
              </a:rPr>
              <a:t>주제</a:t>
            </a:r>
            <a:r>
              <a:rPr sz="1800" b="1" spc="-10" dirty="0">
                <a:latin typeface="Source Han Sans KR" charset="0"/>
                <a:cs typeface="Source Han Sans KR" charset="0"/>
              </a:rPr>
              <a:t> </a:t>
            </a:r>
            <a:r>
              <a:rPr sz="1800" b="1" spc="-30" dirty="0" err="1">
                <a:latin typeface="Source Han Sans KR" charset="0"/>
                <a:cs typeface="Source Han Sans KR" charset="0"/>
              </a:rPr>
              <a:t>선정</a:t>
            </a:r>
            <a:r>
              <a:rPr sz="1800" b="1" spc="-10" dirty="0">
                <a:latin typeface="Source Han Sans KR" charset="0"/>
                <a:cs typeface="Source Han Sans KR" charset="0"/>
              </a:rPr>
              <a:t> </a:t>
            </a:r>
            <a:r>
              <a:rPr sz="1800" b="1" dirty="0" err="1">
                <a:latin typeface="Source Han Sans KR" charset="0"/>
                <a:cs typeface="Source Han Sans KR" charset="0"/>
              </a:rPr>
              <a:t>이유</a:t>
            </a:r>
            <a:r>
              <a:rPr sz="1800" b="1" dirty="0">
                <a:latin typeface="Source Han Sans KR" charset="0"/>
                <a:cs typeface="Source Han Sans KR" charset="0"/>
              </a:rPr>
              <a:t>]</a:t>
            </a:r>
            <a:endParaRPr lang="ko-KR" altLang="en-US" sz="1800" b="1" dirty="0">
              <a:latin typeface="Source Han Sans KR" charset="0"/>
              <a:cs typeface="Source Han Sans KR" charset="0"/>
            </a:endParaRPr>
          </a:p>
          <a:p>
            <a:pPr marL="83820" marR="5080" indent="0" algn="just" latinLnBrk="0">
              <a:lnSpc>
                <a:spcPct val="150100"/>
              </a:lnSpc>
              <a:spcBef>
                <a:spcPts val="290"/>
              </a:spcBef>
              <a:buFontTx/>
              <a:buNone/>
            </a:pPr>
            <a:r>
              <a:rPr sz="1600" spc="-170" dirty="0" err="1">
                <a:latin typeface="맑은 고딕" charset="0"/>
                <a:ea typeface="맑은 고딕" charset="0"/>
                <a:cs typeface="Dotum" charset="0"/>
              </a:rPr>
              <a:t>현재까지</a:t>
            </a:r>
            <a:r>
              <a:rPr sz="1600" spc="-13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70" dirty="0" err="1">
                <a:latin typeface="맑은 고딕" charset="0"/>
                <a:ea typeface="맑은 고딕" charset="0"/>
                <a:cs typeface="Dotum" charset="0"/>
              </a:rPr>
              <a:t>배우고</a:t>
            </a:r>
            <a:r>
              <a:rPr sz="1600" spc="-14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70" dirty="0" err="1">
                <a:latin typeface="맑은 고딕" charset="0"/>
                <a:ea typeface="맑은 고딕" charset="0"/>
                <a:cs typeface="Dotum" charset="0"/>
              </a:rPr>
              <a:t>구현한</a:t>
            </a:r>
            <a:r>
              <a:rPr sz="1600" spc="-13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50" dirty="0" err="1">
                <a:latin typeface="맑은 고딕" charset="0"/>
                <a:ea typeface="맑은 고딕" charset="0"/>
                <a:cs typeface="Dotum" charset="0"/>
              </a:rPr>
              <a:t>회원가입</a:t>
            </a:r>
            <a:r>
              <a:rPr sz="1600" spc="-150" dirty="0">
                <a:latin typeface="맑은 고딕" charset="0"/>
                <a:ea typeface="맑은 고딕" charset="0"/>
                <a:cs typeface="Dotum" charset="0"/>
              </a:rPr>
              <a:t>,</a:t>
            </a:r>
            <a:r>
              <a:rPr sz="1600" spc="-13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50" dirty="0" err="1">
                <a:latin typeface="맑은 고딕" charset="0"/>
                <a:ea typeface="맑은 고딕" charset="0"/>
                <a:cs typeface="Dotum" charset="0"/>
              </a:rPr>
              <a:t>로그인</a:t>
            </a:r>
            <a:r>
              <a:rPr sz="1600" spc="-150" dirty="0">
                <a:latin typeface="맑은 고딕" charset="0"/>
                <a:ea typeface="맑은 고딕" charset="0"/>
                <a:cs typeface="Dotum" charset="0"/>
              </a:rPr>
              <a:t>,</a:t>
            </a:r>
            <a:r>
              <a:rPr sz="1600" spc="-13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70" dirty="0" err="1">
                <a:latin typeface="맑은 고딕" charset="0"/>
                <a:ea typeface="맑은 고딕" charset="0"/>
                <a:cs typeface="Dotum" charset="0"/>
              </a:rPr>
              <a:t>게시판</a:t>
            </a:r>
            <a:r>
              <a:rPr sz="1600" spc="-13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70" dirty="0" err="1">
                <a:latin typeface="맑은 고딕" charset="0"/>
                <a:ea typeface="맑은 고딕" charset="0"/>
                <a:cs typeface="Dotum" charset="0"/>
              </a:rPr>
              <a:t>등을</a:t>
            </a:r>
            <a:r>
              <a:rPr sz="1600" spc="-13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70" dirty="0" err="1">
                <a:latin typeface="맑은 고딕" charset="0"/>
                <a:ea typeface="맑은 고딕" charset="0"/>
                <a:cs typeface="Dotum" charset="0"/>
              </a:rPr>
              <a:t>적용하고</a:t>
            </a:r>
            <a:r>
              <a:rPr sz="1600" spc="-13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70" dirty="0" err="1">
                <a:latin typeface="맑은 고딕" charset="0"/>
                <a:ea typeface="맑은 고딕" charset="0"/>
                <a:cs typeface="Dotum" charset="0"/>
              </a:rPr>
              <a:t>추가기능을</a:t>
            </a:r>
            <a:r>
              <a:rPr sz="1600" spc="-13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70" dirty="0" err="1">
                <a:latin typeface="맑은 고딕" charset="0"/>
                <a:ea typeface="맑은 고딕" charset="0"/>
                <a:cs typeface="Dotum" charset="0"/>
              </a:rPr>
              <a:t>구성하기에</a:t>
            </a:r>
            <a:r>
              <a:rPr sz="1600" spc="-13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70" dirty="0" err="1">
                <a:latin typeface="맑은 고딕" charset="0"/>
                <a:ea typeface="맑은 고딕" charset="0"/>
                <a:cs typeface="Dotum" charset="0"/>
              </a:rPr>
              <a:t>좋은</a:t>
            </a:r>
            <a:r>
              <a:rPr sz="1600" spc="-14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70" dirty="0" err="1">
                <a:latin typeface="맑은 고딕" charset="0"/>
                <a:ea typeface="맑은 고딕" charset="0"/>
                <a:cs typeface="Dotum" charset="0"/>
              </a:rPr>
              <a:t>주제라는</a:t>
            </a:r>
            <a:r>
              <a:rPr sz="1600" spc="-4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50" dirty="0" err="1">
                <a:latin typeface="맑은 고딕" charset="0"/>
                <a:ea typeface="맑은 고딕" charset="0"/>
                <a:cs typeface="Dotum" charset="0"/>
              </a:rPr>
              <a:t>생각이</a:t>
            </a:r>
            <a:r>
              <a:rPr sz="1600" spc="-4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40" dirty="0" err="1">
                <a:latin typeface="맑은 고딕" charset="0"/>
                <a:ea typeface="맑은 고딕" charset="0"/>
                <a:cs typeface="Dotum" charset="0"/>
              </a:rPr>
              <a:t>들었고</a:t>
            </a:r>
            <a:r>
              <a:rPr sz="1600" spc="-140" dirty="0">
                <a:latin typeface="맑은 고딕" charset="0"/>
                <a:ea typeface="맑은 고딕" charset="0"/>
                <a:cs typeface="Dotum" charset="0"/>
              </a:rPr>
              <a:t>,</a:t>
            </a:r>
            <a:r>
              <a:rPr sz="1600" spc="-5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50" dirty="0" err="1">
                <a:latin typeface="맑은 고딕" charset="0"/>
                <a:ea typeface="맑은 고딕" charset="0"/>
                <a:cs typeface="Dotum" charset="0"/>
              </a:rPr>
              <a:t>도서관을</a:t>
            </a:r>
            <a:r>
              <a:rPr sz="1600" spc="-3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50" dirty="0" err="1">
                <a:latin typeface="맑은 고딕" charset="0"/>
                <a:ea typeface="맑은 고딕" charset="0"/>
                <a:cs typeface="Dotum" charset="0"/>
              </a:rPr>
              <a:t>직접</a:t>
            </a:r>
            <a:r>
              <a:rPr sz="1600" spc="-5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50" dirty="0" err="1">
                <a:latin typeface="맑은 고딕" charset="0"/>
                <a:ea typeface="맑은 고딕" charset="0"/>
                <a:cs typeface="Dotum" charset="0"/>
              </a:rPr>
              <a:t>가지</a:t>
            </a:r>
            <a:r>
              <a:rPr sz="1600" spc="-5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50" dirty="0" err="1">
                <a:latin typeface="맑은 고딕" charset="0"/>
                <a:ea typeface="맑은 고딕" charset="0"/>
                <a:cs typeface="Dotum" charset="0"/>
              </a:rPr>
              <a:t>않고</a:t>
            </a:r>
            <a:r>
              <a:rPr sz="1600" spc="-4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50" dirty="0" err="1">
                <a:latin typeface="맑은 고딕" charset="0"/>
                <a:ea typeface="맑은 고딕" charset="0"/>
                <a:cs typeface="Dotum" charset="0"/>
              </a:rPr>
              <a:t>웹으로</a:t>
            </a:r>
            <a:r>
              <a:rPr sz="1600" spc="-5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50" dirty="0" err="1">
                <a:latin typeface="맑은 고딕" charset="0"/>
                <a:ea typeface="맑은 고딕" charset="0"/>
                <a:cs typeface="Dotum" charset="0"/>
              </a:rPr>
              <a:t>도서</a:t>
            </a:r>
            <a:r>
              <a:rPr sz="1600" spc="-5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50" dirty="0" err="1">
                <a:latin typeface="맑은 고딕" charset="0"/>
                <a:ea typeface="맑은 고딕" charset="0"/>
                <a:cs typeface="Dotum" charset="0"/>
              </a:rPr>
              <a:t>검색</a:t>
            </a:r>
            <a:r>
              <a:rPr sz="1600" spc="-4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50" dirty="0">
                <a:latin typeface="맑은 고딕" charset="0"/>
                <a:ea typeface="맑은 고딕" charset="0"/>
                <a:cs typeface="Dotum" charset="0"/>
              </a:rPr>
              <a:t>및</a:t>
            </a:r>
            <a:r>
              <a:rPr sz="1600" spc="-4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50" dirty="0" err="1">
                <a:latin typeface="맑은 고딕" charset="0"/>
                <a:ea typeface="맑은 고딕" charset="0"/>
                <a:cs typeface="Dotum" charset="0"/>
              </a:rPr>
              <a:t>열람실</a:t>
            </a:r>
            <a:r>
              <a:rPr sz="1600" spc="-4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60" dirty="0" err="1">
                <a:latin typeface="맑은 고딕" charset="0"/>
                <a:ea typeface="맑은 고딕" charset="0"/>
                <a:cs typeface="Dotum" charset="0"/>
              </a:rPr>
              <a:t>예약</a:t>
            </a:r>
            <a:r>
              <a:rPr sz="1600" spc="-4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50" dirty="0" err="1">
                <a:latin typeface="맑은 고딕" charset="0"/>
                <a:ea typeface="맑은 고딕" charset="0"/>
                <a:cs typeface="Dotum" charset="0"/>
              </a:rPr>
              <a:t>현황을</a:t>
            </a:r>
            <a:r>
              <a:rPr sz="1600" spc="-5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50" dirty="0" err="1">
                <a:latin typeface="맑은 고딕" charset="0"/>
                <a:ea typeface="맑은 고딕" charset="0"/>
                <a:cs typeface="Dotum" charset="0"/>
              </a:rPr>
              <a:t>쉽게</a:t>
            </a:r>
            <a:r>
              <a:rPr sz="1600" spc="-4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50" dirty="0" err="1">
                <a:latin typeface="맑은 고딕" charset="0"/>
                <a:ea typeface="맑은 고딕" charset="0"/>
                <a:cs typeface="Dotum" charset="0"/>
              </a:rPr>
              <a:t>확인할</a:t>
            </a:r>
            <a:r>
              <a:rPr sz="1600" spc="-3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50" dirty="0">
                <a:latin typeface="맑은 고딕" charset="0"/>
                <a:ea typeface="맑은 고딕" charset="0"/>
                <a:cs typeface="Dotum" charset="0"/>
              </a:rPr>
              <a:t>수</a:t>
            </a:r>
            <a:r>
              <a:rPr sz="1600" spc="-5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60" dirty="0" err="1">
                <a:latin typeface="맑은 고딕" charset="0"/>
                <a:ea typeface="맑은 고딕" charset="0"/>
                <a:cs typeface="Dotum" charset="0"/>
              </a:rPr>
              <a:t>있는</a:t>
            </a:r>
            <a:r>
              <a:rPr sz="1600" spc="-4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70" dirty="0" err="1">
                <a:latin typeface="맑은 고딕" charset="0"/>
                <a:ea typeface="맑은 고딕" charset="0"/>
                <a:cs typeface="Dotum" charset="0"/>
              </a:rPr>
              <a:t>장점이</a:t>
            </a:r>
            <a:r>
              <a:rPr sz="1600" spc="-16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60" dirty="0" err="1">
                <a:latin typeface="맑은 고딕" charset="0"/>
                <a:ea typeface="맑은 고딕" charset="0"/>
                <a:cs typeface="Dotum" charset="0"/>
              </a:rPr>
              <a:t>있는</a:t>
            </a:r>
            <a:r>
              <a:rPr sz="1600" spc="-150" dirty="0">
                <a:latin typeface="맑은 고딕" charset="0"/>
                <a:ea typeface="맑은 고딕" charset="0"/>
                <a:cs typeface="Dotum" charset="0"/>
              </a:rPr>
              <a:t> AI </a:t>
            </a:r>
            <a:r>
              <a:rPr sz="1600" spc="-150" dirty="0" err="1">
                <a:latin typeface="맑은 고딕" charset="0"/>
                <a:ea typeface="맑은 고딕" charset="0"/>
                <a:cs typeface="Dotum" charset="0"/>
              </a:rPr>
              <a:t>도서관</a:t>
            </a:r>
            <a:r>
              <a:rPr sz="1600" spc="-160" dirty="0" err="1">
                <a:latin typeface="맑은 고딕" charset="0"/>
                <a:ea typeface="맑은 고딕" charset="0"/>
                <a:cs typeface="Dotum" charset="0"/>
              </a:rPr>
              <a:t>을</a:t>
            </a:r>
            <a:r>
              <a:rPr sz="1600" spc="-15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70" dirty="0" err="1">
                <a:latin typeface="맑은 고딕" charset="0"/>
                <a:ea typeface="맑은 고딕" charset="0"/>
                <a:cs typeface="Dotum" charset="0"/>
              </a:rPr>
              <a:t>직접</a:t>
            </a:r>
            <a:r>
              <a:rPr sz="1600" spc="-16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70" dirty="0" err="1">
                <a:latin typeface="맑은 고딕" charset="0"/>
                <a:ea typeface="맑은 고딕" charset="0"/>
                <a:cs typeface="Dotum" charset="0"/>
              </a:rPr>
              <a:t>구현해보고자</a:t>
            </a:r>
            <a:r>
              <a:rPr sz="1600" spc="180" dirty="0"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1600" spc="-170" dirty="0">
                <a:latin typeface="맑은 고딕" charset="0"/>
                <a:ea typeface="맑은 고딕" charset="0"/>
                <a:cs typeface="Dotum" charset="0"/>
              </a:rPr>
              <a:t>함</a:t>
            </a:r>
            <a:endParaRPr lang="ko-KR" altLang="en-US" sz="1600" dirty="0">
              <a:latin typeface="맑은 고딕" charset="0"/>
              <a:ea typeface="맑은 고딕" charset="0"/>
              <a:cs typeface="Dotum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17780" y="234950"/>
            <a:ext cx="286893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맑은 고딕" charset="0"/>
                <a:ea typeface="맑은 고딕" charset="0"/>
              </a:rPr>
              <a:t>5. 웹사이트 주제</a:t>
            </a:r>
            <a:endParaRPr lang="ko-KR" altLang="en-US" sz="2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2"/>
          <p:cNvSpPr txBox="1">
            <a:spLocks noChangeAspect="1"/>
          </p:cNvSpPr>
          <p:nvPr/>
        </p:nvSpPr>
        <p:spPr>
          <a:xfrm>
            <a:off x="1460500" y="838200"/>
            <a:ext cx="6722110" cy="437007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/>
          <a:p>
            <a:pPr marL="285750" indent="-285750" algn="l" latinLnBrk="0">
              <a:buFontTx/>
              <a:buNone/>
            </a:pPr>
            <a:endParaRPr lang="ko-KR" altLang="en-US" sz="1500" dirty="0">
              <a:latin typeface="Arial" charset="0"/>
              <a:ea typeface="Arial" charset="0"/>
            </a:endParaRPr>
          </a:p>
          <a:p>
            <a:pPr marL="285750" indent="-285750" algn="l" latinLnBrk="0">
              <a:buFontTx/>
              <a:buNone/>
            </a:pPr>
            <a:r>
              <a:rPr sz="4000" dirty="0" err="1">
                <a:latin typeface="Arial" charset="0"/>
                <a:ea typeface="Arial" charset="0"/>
              </a:rPr>
              <a:t>도서</a:t>
            </a:r>
            <a:r>
              <a:rPr sz="4000" dirty="0">
                <a:latin typeface="Arial" charset="0"/>
                <a:ea typeface="Arial" charset="0"/>
              </a:rPr>
              <a:t> </a:t>
            </a:r>
            <a:r>
              <a:rPr sz="4000" dirty="0" err="1">
                <a:latin typeface="Arial" charset="0"/>
                <a:ea typeface="Arial" charset="0"/>
              </a:rPr>
              <a:t>추천</a:t>
            </a:r>
            <a:r>
              <a:rPr sz="4000" dirty="0">
                <a:latin typeface="Arial" charset="0"/>
                <a:ea typeface="Arial" charset="0"/>
              </a:rPr>
              <a:t> </a:t>
            </a:r>
            <a:r>
              <a:rPr sz="4000" dirty="0" err="1">
                <a:latin typeface="Arial" charset="0"/>
                <a:ea typeface="Arial" charset="0"/>
              </a:rPr>
              <a:t>사이트</a:t>
            </a:r>
            <a:endParaRPr lang="ko-KR" altLang="en-US" sz="4000" dirty="0">
              <a:latin typeface="Arial" charset="0"/>
              <a:ea typeface="Arial" charset="0"/>
            </a:endParaRPr>
          </a:p>
          <a:p>
            <a:pPr marL="285750" indent="-285750" algn="l" latinLnBrk="0">
              <a:buFontTx/>
              <a:buNone/>
            </a:pPr>
            <a:endParaRPr lang="ko-KR" altLang="en-US" sz="1500" dirty="0">
              <a:latin typeface="Arial" charset="0"/>
              <a:ea typeface="Arial" charset="0"/>
            </a:endParaRPr>
          </a:p>
          <a:p>
            <a:pPr marL="0" indent="0" algn="l" latinLnBrk="0">
              <a:buFontTx/>
              <a:buNone/>
            </a:pPr>
            <a:r>
              <a:rPr sz="3600" dirty="0">
                <a:latin typeface="나눔스퀘어라운드 Regular" charset="0"/>
                <a:ea typeface="나눔스퀘어라운드 Regular" charset="0"/>
              </a:rPr>
              <a:t>   - </a:t>
            </a:r>
            <a:r>
              <a:rPr sz="3600" dirty="0" err="1">
                <a:latin typeface="나눔스퀘어라운드 Regular" charset="0"/>
                <a:ea typeface="나눔스퀘어라운드 Regular" charset="0"/>
              </a:rPr>
              <a:t>Main</a:t>
            </a:r>
            <a:r>
              <a:rPr sz="3600" dirty="0" err="1">
                <a:latin typeface="Arial" charset="0"/>
                <a:ea typeface="Arial" charset="0"/>
              </a:rPr>
              <a:t>페이지</a:t>
            </a:r>
            <a:r>
              <a:rPr sz="2800" dirty="0">
                <a:latin typeface="나눔스퀘어라운드 Regular" charset="0"/>
                <a:ea typeface="나눔스퀘어라운드 Regular" charset="0"/>
              </a:rPr>
              <a:t>(</a:t>
            </a:r>
            <a:r>
              <a:rPr sz="2800" dirty="0" err="1">
                <a:latin typeface="Arial" charset="0"/>
                <a:ea typeface="Arial" charset="0"/>
              </a:rPr>
              <a:t>이벤트</a:t>
            </a:r>
            <a:r>
              <a:rPr sz="2800" dirty="0">
                <a:latin typeface="나눔스퀘어라운드 Regular" charset="0"/>
                <a:ea typeface="나눔스퀘어라운드 Regular" charset="0"/>
              </a:rPr>
              <a:t>, </a:t>
            </a:r>
            <a:r>
              <a:rPr sz="2800" dirty="0" err="1">
                <a:latin typeface="Arial" charset="0"/>
                <a:ea typeface="Arial" charset="0"/>
              </a:rPr>
              <a:t>공지사항</a:t>
            </a:r>
            <a:r>
              <a:rPr sz="2800" dirty="0">
                <a:latin typeface="Arial" charset="0"/>
                <a:ea typeface="Arial" charset="0"/>
              </a:rPr>
              <a:t> 등</a:t>
            </a:r>
            <a:r>
              <a:rPr sz="2800" dirty="0">
                <a:latin typeface="나눔스퀘어라운드 Regular" charset="0"/>
                <a:ea typeface="나눔스퀘어라운드 Regular" charset="0"/>
              </a:rPr>
              <a:t>)</a:t>
            </a:r>
            <a:endParaRPr lang="ko-KR" altLang="en-US" sz="2800" dirty="0">
              <a:latin typeface="나눔스퀘어라운드 Regular" charset="0"/>
              <a:ea typeface="나눔스퀘어라운드 Regular" charset="0"/>
            </a:endParaRPr>
          </a:p>
          <a:p>
            <a:pPr marL="0" indent="0" algn="l" latinLnBrk="0">
              <a:buFontTx/>
              <a:buNone/>
            </a:pPr>
            <a:endParaRPr lang="ko-KR" altLang="en-US" sz="1000" dirty="0">
              <a:latin typeface="나눔스퀘어라운드 Regular" charset="0"/>
              <a:ea typeface="나눔스퀘어라운드 Regular" charset="0"/>
            </a:endParaRPr>
          </a:p>
          <a:p>
            <a:pPr marL="0" indent="0" algn="l" latinLnBrk="0">
              <a:buFontTx/>
              <a:buNone/>
            </a:pPr>
            <a:r>
              <a:rPr sz="3600" dirty="0">
                <a:latin typeface="나눔스퀘어라운드 Regular" charset="0"/>
                <a:ea typeface="나눔스퀘어라운드 Regular" charset="0"/>
              </a:rPr>
              <a:t>   - </a:t>
            </a:r>
            <a:r>
              <a:rPr sz="3600" dirty="0" err="1">
                <a:latin typeface="Arial" charset="0"/>
                <a:ea typeface="Arial" charset="0"/>
              </a:rPr>
              <a:t>로그인</a:t>
            </a:r>
            <a:r>
              <a:rPr sz="2800" dirty="0">
                <a:latin typeface="나눔스퀘어라운드 Regular" charset="0"/>
                <a:ea typeface="나눔스퀘어라운드 Regular" charset="0"/>
              </a:rPr>
              <a:t>(</a:t>
            </a:r>
            <a:r>
              <a:rPr sz="2800" dirty="0" err="1">
                <a:latin typeface="Arial" charset="0"/>
                <a:ea typeface="Arial" charset="0"/>
              </a:rPr>
              <a:t>회원가입</a:t>
            </a:r>
            <a:r>
              <a:rPr sz="2800" dirty="0">
                <a:latin typeface="나눔스퀘어라운드 Regular" charset="0"/>
                <a:ea typeface="나눔스퀘어라운드 Regular" charset="0"/>
              </a:rPr>
              <a:t>, </a:t>
            </a:r>
            <a:r>
              <a:rPr sz="2800" dirty="0" err="1">
                <a:latin typeface="Arial" charset="0"/>
                <a:ea typeface="Arial" charset="0"/>
              </a:rPr>
              <a:t>개인정보</a:t>
            </a:r>
            <a:r>
              <a:rPr sz="2800" dirty="0">
                <a:latin typeface="Arial" charset="0"/>
                <a:ea typeface="Arial" charset="0"/>
              </a:rPr>
              <a:t> </a:t>
            </a:r>
            <a:r>
              <a:rPr sz="2800" dirty="0" err="1">
                <a:latin typeface="Arial" charset="0"/>
                <a:ea typeface="Arial" charset="0"/>
              </a:rPr>
              <a:t>수정</a:t>
            </a:r>
            <a:r>
              <a:rPr sz="2800" dirty="0">
                <a:latin typeface="Arial" charset="0"/>
                <a:ea typeface="Arial" charset="0"/>
              </a:rPr>
              <a:t> 등</a:t>
            </a:r>
            <a:r>
              <a:rPr sz="2800" dirty="0">
                <a:latin typeface="나눔스퀘어라운드 Regular" charset="0"/>
                <a:ea typeface="나눔스퀘어라운드 Regular" charset="0"/>
              </a:rPr>
              <a:t>)</a:t>
            </a:r>
            <a:endParaRPr lang="ko-KR" altLang="en-US" sz="2800" dirty="0">
              <a:latin typeface="나눔스퀘어라운드 Regular" charset="0"/>
              <a:ea typeface="나눔스퀘어라운드 Regular" charset="0"/>
            </a:endParaRPr>
          </a:p>
          <a:p>
            <a:pPr marL="0" indent="0" algn="l" latinLnBrk="0">
              <a:buFontTx/>
              <a:buNone/>
            </a:pPr>
            <a:endParaRPr lang="ko-KR" altLang="en-US" sz="1000" dirty="0">
              <a:latin typeface="나눔스퀘어라운드 Regular" charset="0"/>
              <a:ea typeface="나눔스퀘어라운드 Regular" charset="0"/>
            </a:endParaRPr>
          </a:p>
          <a:p>
            <a:pPr marL="0" indent="0" algn="l" latinLnBrk="0">
              <a:buFontTx/>
              <a:buNone/>
            </a:pPr>
            <a:r>
              <a:rPr sz="3600" dirty="0">
                <a:latin typeface="나눔스퀘어라운드 Regular" charset="0"/>
                <a:ea typeface="나눔스퀘어라운드 Regular" charset="0"/>
              </a:rPr>
              <a:t>   - </a:t>
            </a:r>
            <a:r>
              <a:rPr sz="3600" dirty="0" err="1">
                <a:latin typeface="Arial" charset="0"/>
                <a:ea typeface="Arial" charset="0"/>
              </a:rPr>
              <a:t>도서추천</a:t>
            </a:r>
            <a:r>
              <a:rPr sz="2800" dirty="0">
                <a:latin typeface="나눔스퀘어라운드 Regular" charset="0"/>
                <a:ea typeface="나눔스퀘어라운드 Regular" charset="0"/>
              </a:rPr>
              <a:t>(</a:t>
            </a:r>
            <a:r>
              <a:rPr sz="2800" dirty="0" err="1">
                <a:latin typeface="Arial" charset="0"/>
                <a:ea typeface="Arial" charset="0"/>
              </a:rPr>
              <a:t>AI추천</a:t>
            </a:r>
            <a:r>
              <a:rPr sz="2800" dirty="0">
                <a:latin typeface="나눔스퀘어라운드 Regular" charset="0"/>
                <a:ea typeface="나눔스퀘어라운드 Regular" charset="0"/>
              </a:rPr>
              <a:t>, </a:t>
            </a:r>
            <a:r>
              <a:rPr sz="2800" dirty="0" err="1">
                <a:latin typeface="Arial" charset="0"/>
                <a:ea typeface="Arial" charset="0"/>
              </a:rPr>
              <a:t>인기도서</a:t>
            </a:r>
            <a:r>
              <a:rPr sz="2800" dirty="0">
                <a:latin typeface="Arial" charset="0"/>
                <a:ea typeface="Arial" charset="0"/>
              </a:rPr>
              <a:t> 등</a:t>
            </a:r>
            <a:r>
              <a:rPr sz="2800" dirty="0">
                <a:latin typeface="나눔스퀘어라운드 Regular" charset="0"/>
                <a:ea typeface="나눔스퀘어라운드 Regular" charset="0"/>
              </a:rPr>
              <a:t>)</a:t>
            </a:r>
            <a:endParaRPr lang="ko-KR" altLang="en-US" sz="2800" dirty="0">
              <a:latin typeface="나눔스퀘어라운드 Regular" charset="0"/>
              <a:ea typeface="나눔스퀘어라운드 Regular" charset="0"/>
            </a:endParaRPr>
          </a:p>
          <a:p>
            <a:pPr marL="0" indent="0" algn="l" latinLnBrk="0">
              <a:buFontTx/>
              <a:buNone/>
            </a:pPr>
            <a:endParaRPr lang="ko-KR" altLang="en-US" sz="1000" dirty="0">
              <a:latin typeface="나눔스퀘어라운드 Regular" charset="0"/>
              <a:ea typeface="나눔스퀘어라운드 Regular" charset="0"/>
            </a:endParaRPr>
          </a:p>
          <a:p>
            <a:pPr marL="0" indent="0" algn="l" latinLnBrk="0">
              <a:buFontTx/>
              <a:buNone/>
            </a:pPr>
            <a:r>
              <a:rPr sz="3600" dirty="0">
                <a:latin typeface="나눔스퀘어라운드 Regular" charset="0"/>
                <a:ea typeface="나눔스퀘어라운드 Regular" charset="0"/>
              </a:rPr>
              <a:t>   - </a:t>
            </a:r>
            <a:r>
              <a:rPr sz="3600" dirty="0" err="1">
                <a:latin typeface="나눔스퀘어라운드 Regular" charset="0"/>
                <a:ea typeface="나눔스퀘어라운드 Regular" charset="0"/>
              </a:rPr>
              <a:t>게시판</a:t>
            </a:r>
            <a:r>
              <a:rPr sz="2800" dirty="0">
                <a:latin typeface="나눔스퀘어라운드 Regular" charset="0"/>
                <a:ea typeface="나눔스퀘어라운드 Regular" charset="0"/>
              </a:rPr>
              <a:t>(</a:t>
            </a:r>
            <a:r>
              <a:rPr sz="2800" dirty="0">
                <a:latin typeface="Arial" charset="0"/>
                <a:ea typeface="Arial" charset="0"/>
              </a:rPr>
              <a:t>FAQ</a:t>
            </a:r>
            <a:r>
              <a:rPr sz="2800" dirty="0">
                <a:latin typeface="나눔스퀘어라운드 Regular" charset="0"/>
                <a:ea typeface="나눔스퀘어라운드 Regular" charset="0"/>
              </a:rPr>
              <a:t>, 1:1</a:t>
            </a:r>
            <a:r>
              <a:rPr sz="2800" dirty="0">
                <a:latin typeface="Arial" charset="0"/>
                <a:ea typeface="Arial" charset="0"/>
              </a:rPr>
              <a:t>문의 등</a:t>
            </a:r>
            <a:r>
              <a:rPr sz="2800" dirty="0">
                <a:latin typeface="나눔스퀘어라운드 Regular" charset="0"/>
                <a:ea typeface="나눔스퀘어라운드 Regular" charset="0"/>
              </a:rPr>
              <a:t>)</a:t>
            </a:r>
            <a:endParaRPr lang="ko-KR" altLang="en-US" sz="2800" dirty="0">
              <a:latin typeface="나눔스퀘어라운드 Regular" charset="0"/>
              <a:ea typeface="나눔스퀘어라운드 Regular" charset="0"/>
            </a:endParaRPr>
          </a:p>
          <a:p>
            <a:pPr marL="285750" indent="-285750" algn="l" latinLnBrk="0">
              <a:buFontTx/>
              <a:buNone/>
            </a:pP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1D22347-F762-0E0E-8D66-F038ADDAA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476615" cy="4300855"/>
          </a:xfrm>
          <a:prstGeom prst="rect">
            <a:avLst/>
          </a:prstGeom>
        </p:spPr>
      </p:pic>
      <p:sp>
        <p:nvSpPr>
          <p:cNvPr id="7" name="텍스트 상자 50"/>
          <p:cNvSpPr txBox="1">
            <a:spLocks/>
          </p:cNvSpPr>
          <p:nvPr/>
        </p:nvSpPr>
        <p:spPr>
          <a:xfrm>
            <a:off x="78740" y="275590"/>
            <a:ext cx="3271520" cy="320675"/>
          </a:xfrm>
          <a:prstGeom prst="rect">
            <a:avLst/>
          </a:prstGeom>
        </p:spPr>
        <p:txBody>
          <a:bodyPr vert="horz" wrap="square" lIns="0" tIns="12700" rIns="0" bIns="0" numCol="1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2000" spc="-40" dirty="0">
                <a:solidFill>
                  <a:srgbClr val="FFFFFF"/>
                </a:solidFill>
                <a:latin typeface="맑은 고딕" charset="0"/>
                <a:ea typeface="맑은 고딕" charset="0"/>
                <a:cs typeface="Dotum" charset="0"/>
              </a:rPr>
              <a:t>6. </a:t>
            </a:r>
            <a:r>
              <a:rPr sz="2000" spc="-40" dirty="0" err="1">
                <a:solidFill>
                  <a:srgbClr val="FFFFFF"/>
                </a:solidFill>
                <a:latin typeface="맑은 고딕" charset="0"/>
                <a:ea typeface="맑은 고딕" charset="0"/>
                <a:cs typeface="Dotum" charset="0"/>
              </a:rPr>
              <a:t>DB설계와</a:t>
            </a:r>
            <a:r>
              <a:rPr sz="2000" spc="-40" dirty="0">
                <a:solidFill>
                  <a:srgbClr val="FFFFFF"/>
                </a:solidFill>
                <a:latin typeface="맑은 고딕" charset="0"/>
                <a:ea typeface="맑은 고딕" charset="0"/>
                <a:cs typeface="Dotum" charset="0"/>
              </a:rPr>
              <a:t> </a:t>
            </a:r>
            <a:r>
              <a:rPr sz="2000" spc="-40" dirty="0" err="1">
                <a:solidFill>
                  <a:srgbClr val="FFFFFF"/>
                </a:solidFill>
                <a:latin typeface="맑은 고딕" charset="0"/>
                <a:ea typeface="맑은 고딕" charset="0"/>
                <a:cs typeface="Dotum" charset="0"/>
              </a:rPr>
              <a:t>유스케이스</a:t>
            </a:r>
            <a:endParaRPr lang="ko-KR" altLang="en-US" sz="2000" dirty="0">
              <a:solidFill>
                <a:srgbClr val="FFFFFF"/>
              </a:solidFill>
              <a:latin typeface="맑은 고딕" charset="0"/>
              <a:ea typeface="맑은 고딕" charset="0"/>
              <a:cs typeface="Dotum" charset="0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5BFEE3A-57EC-4100-9B5E-86F41348C91E}"/>
              </a:ext>
            </a:extLst>
          </p:cNvPr>
          <p:cNvSpPr/>
          <p:nvPr/>
        </p:nvSpPr>
        <p:spPr>
          <a:xfrm>
            <a:off x="5029200" y="1786254"/>
            <a:ext cx="221615" cy="26479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21A0687B-2C11-4FD1-B9BC-CAA062479FFB}"/>
              </a:ext>
            </a:extLst>
          </p:cNvPr>
          <p:cNvSpPr/>
          <p:nvPr/>
        </p:nvSpPr>
        <p:spPr>
          <a:xfrm>
            <a:off x="2209800" y="1315402"/>
            <a:ext cx="221615" cy="26479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4013231-1013-4E53-A9BB-850C8FF034A3}"/>
              </a:ext>
            </a:extLst>
          </p:cNvPr>
          <p:cNvSpPr/>
          <p:nvPr/>
        </p:nvSpPr>
        <p:spPr>
          <a:xfrm>
            <a:off x="2218441" y="3733800"/>
            <a:ext cx="221615" cy="26479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Pages>30</Pages>
  <Words>745</Words>
  <Characters>0</Characters>
  <Application>Microsoft Office PowerPoint</Application>
  <DocSecurity>0</DocSecurity>
  <PresentationFormat>화면 슬라이드 쇼(4:3)</PresentationFormat>
  <Lines>0</Lines>
  <Paragraphs>254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31</vt:i4>
      </vt:variant>
    </vt:vector>
  </HeadingPairs>
  <TitlesOfParts>
    <vt:vector size="46" baseType="lpstr">
      <vt:lpstr>HY견고딕</vt:lpstr>
      <vt:lpstr>HY신명조</vt:lpstr>
      <vt:lpstr>HY헤드라인M</vt:lpstr>
      <vt:lpstr>Source Han Sans KR</vt:lpstr>
      <vt:lpstr>나눔고딕</vt:lpstr>
      <vt:lpstr>나눔스퀘어라운드 Regular</vt:lpstr>
      <vt:lpstr>Dotum</vt:lpstr>
      <vt:lpstr>Malgun Gothic</vt:lpstr>
      <vt:lpstr>Malgun Gothic</vt:lpstr>
      <vt:lpstr>카페24 단정해</vt:lpstr>
      <vt:lpstr>Arial</vt:lpstr>
      <vt:lpstr>Calibri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KIC</dc:creator>
  <cp:lastModifiedBy>이 재용</cp:lastModifiedBy>
  <cp:revision>42</cp:revision>
  <dcterms:modified xsi:type="dcterms:W3CDTF">2022-09-05T02:43:09Z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2022-08-24T00:00:00Z</vt:filetime>
  </property>
  <property fmtid="{D5CDD505-2E9C-101B-9397-08002B2CF9AE}" pid="5" name="Producer">
    <vt:lpwstr>Microsoft® PowerPoint® 2016</vt:lpwstr>
  </property>
</Properties>
</file>