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xml" ContentType="application/vnd.openxmlformats-officedocument.presentationml.tags+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tags/tag43.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9.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tags/tag52.xml" ContentType="application/vnd.openxmlformats-officedocument.presentationml.tags+xml"/>
  <Override PartName="/ppt/notesSlides/notesSlide97.xml" ContentType="application/vnd.openxmlformats-officedocument.presentationml.notesSlide+xml"/>
  <Override PartName="/ppt/tags/tag5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4.xml" ContentType="application/vnd.openxmlformats-officedocument.presentationml.tags+xml"/>
  <Override PartName="/ppt/notesSlides/notesSlide100.xml" ContentType="application/vnd.openxmlformats-officedocument.presentationml.notesSlide+xml"/>
  <Override PartName="/ppt/tags/tag55.xml" ContentType="application/vnd.openxmlformats-officedocument.presentationml.tags+xml"/>
  <Override PartName="/ppt/notesSlides/notesSlide101.xml" ContentType="application/vnd.openxmlformats-officedocument.presentationml.notesSlide+xml"/>
  <Override PartName="/ppt/tags/tag56.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7.xml" ContentType="application/vnd.openxmlformats-officedocument.presentationml.tags+xml"/>
  <Override PartName="/ppt/notesSlides/notesSlide138.xml" ContentType="application/vnd.openxmlformats-officedocument.presentationml.notesSlide+xml"/>
  <Override PartName="/ppt/tags/tag58.xml" ContentType="application/vnd.openxmlformats-officedocument.presentationml.tags+xml"/>
  <Override PartName="/ppt/notesSlides/notesSlide139.xml" ContentType="application/vnd.openxmlformats-officedocument.presentationml.notesSlide+xml"/>
  <Override PartName="/ppt/tags/tag59.xml" ContentType="application/vnd.openxmlformats-officedocument.presentationml.tags+xml"/>
  <Override PartName="/ppt/notesSlides/notesSlide140.xml" ContentType="application/vnd.openxmlformats-officedocument.presentationml.notesSlide+xml"/>
  <Override PartName="/ppt/tags/tag60.xml" ContentType="application/vnd.openxmlformats-officedocument.presentationml.tags+xml"/>
  <Override PartName="/ppt/notesSlides/notesSlide141.xml" ContentType="application/vnd.openxmlformats-officedocument.presentationml.notesSlide+xml"/>
  <Override PartName="/ppt/tags/tag61.xml" ContentType="application/vnd.openxmlformats-officedocument.presentationml.tags+xml"/>
  <Override PartName="/ppt/notesSlides/notesSlide142.xml" ContentType="application/vnd.openxmlformats-officedocument.presentationml.notesSlide+xml"/>
  <Override PartName="/ppt/tags/tag62.xml" ContentType="application/vnd.openxmlformats-officedocument.presentationml.tags+xml"/>
  <Override PartName="/ppt/notesSlides/notesSlide143.xml" ContentType="application/vnd.openxmlformats-officedocument.presentationml.notesSlide+xml"/>
  <Override PartName="/ppt/tags/tag63.xml" ContentType="application/vnd.openxmlformats-officedocument.presentationml.tags+xml"/>
  <Override PartName="/ppt/notesSlides/notesSlide144.xml" ContentType="application/vnd.openxmlformats-officedocument.presentationml.notesSlide+xml"/>
  <Override PartName="/ppt/tags/tag6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5.xml" ContentType="application/vnd.openxmlformats-officedocument.presentationml.tags+xml"/>
  <Override PartName="/ppt/notesSlides/notesSlide147.xml" ContentType="application/vnd.openxmlformats-officedocument.presentationml.notesSlide+xml"/>
  <Override PartName="/ppt/tags/tag66.xml" ContentType="application/vnd.openxmlformats-officedocument.presentationml.tags+xml"/>
  <Override PartName="/ppt/notesSlides/notesSlide148.xml" ContentType="application/vnd.openxmlformats-officedocument.presentationml.notesSlide+xml"/>
  <Override PartName="/ppt/tags/tag67.xml" ContentType="application/vnd.openxmlformats-officedocument.presentationml.tags+xml"/>
  <Override PartName="/ppt/notesSlides/notesSlide149.xml" ContentType="application/vnd.openxmlformats-officedocument.presentationml.notesSlide+xml"/>
  <Override PartName="/ppt/tags/tag68.xml" ContentType="application/vnd.openxmlformats-officedocument.presentationml.tags+xml"/>
  <Override PartName="/ppt/notesSlides/notesSlide150.xml" ContentType="application/vnd.openxmlformats-officedocument.presentationml.notesSlide+xml"/>
  <Override PartName="/ppt/tags/tag69.xml" ContentType="application/vnd.openxmlformats-officedocument.presentationml.tags+xml"/>
  <Override PartName="/ppt/notesSlides/notesSlide151.xml" ContentType="application/vnd.openxmlformats-officedocument.presentationml.notesSlide+xml"/>
  <Override PartName="/ppt/tags/tag70.xml" ContentType="application/vnd.openxmlformats-officedocument.presentationml.tags+xml"/>
  <Override PartName="/ppt/notesSlides/notesSlide152.xml" ContentType="application/vnd.openxmlformats-officedocument.presentationml.notesSlide+xml"/>
  <Override PartName="/ppt/tags/tag71.xml" ContentType="application/vnd.openxmlformats-officedocument.presentationml.tags+xml"/>
  <Override PartName="/ppt/notesSlides/notesSlide153.xml" ContentType="application/vnd.openxmlformats-officedocument.presentationml.notesSlide+xml"/>
  <Override PartName="/ppt/tags/tag72.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3.xml" ContentType="application/vnd.openxmlformats-officedocument.presentationml.tags+xml"/>
  <Override PartName="/ppt/notesSlides/notesSlide156.xml" ContentType="application/vnd.openxmlformats-officedocument.presentationml.notesSlide+xml"/>
  <Override PartName="/ppt/tags/tag74.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5.xml" ContentType="application/vnd.openxmlformats-officedocument.presentationml.tags+xml"/>
  <Override PartName="/ppt/notesSlides/notesSlide159.xml" ContentType="application/vnd.openxmlformats-officedocument.presentationml.notesSlide+xml"/>
  <Override PartName="/ppt/tags/tag76.xml" ContentType="application/vnd.openxmlformats-officedocument.presentationml.tags+xml"/>
  <Override PartName="/ppt/notesSlides/notesSlide160.xml" ContentType="application/vnd.openxmlformats-officedocument.presentationml.notesSlide+xml"/>
  <Override PartName="/ppt/tags/tag77.xml" ContentType="application/vnd.openxmlformats-officedocument.presentationml.tags+xml"/>
  <Override PartName="/ppt/notesSlides/notesSlide161.xml" ContentType="application/vnd.openxmlformats-officedocument.presentationml.notesSlide+xml"/>
  <Override PartName="/ppt/tags/tag78.xml" ContentType="application/vnd.openxmlformats-officedocument.presentationml.tags+xml"/>
  <Override PartName="/ppt/notesSlides/notesSlide162.xml" ContentType="application/vnd.openxmlformats-officedocument.presentationml.notesSlide+xml"/>
  <Override PartName="/ppt/tags/tag79.xml" ContentType="application/vnd.openxmlformats-officedocument.presentationml.tags+xml"/>
  <Override PartName="/ppt/notesSlides/notesSlide163.xml" ContentType="application/vnd.openxmlformats-officedocument.presentationml.notesSlide+xml"/>
  <Override PartName="/ppt/tags/tag80.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1.xml" ContentType="application/vnd.openxmlformats-officedocument.presentationml.tags+xml"/>
  <Override PartName="/ppt/notesSlides/notesSlide166.xml" ContentType="application/vnd.openxmlformats-officedocument.presentationml.notesSlide+xml"/>
  <Override PartName="/ppt/tags/tag82.xml" ContentType="application/vnd.openxmlformats-officedocument.presentationml.tags+xml"/>
  <Override PartName="/ppt/notesSlides/notesSlide167.xml" ContentType="application/vnd.openxmlformats-officedocument.presentationml.notesSlide+xml"/>
  <Override PartName="/ppt/tags/tag83.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1"/>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515" r:id="rId142"/>
    <p:sldId id="439" r:id="rId143"/>
    <p:sldId id="440" r:id="rId144"/>
    <p:sldId id="460" r:id="rId145"/>
    <p:sldId id="445" r:id="rId146"/>
    <p:sldId id="446" r:id="rId147"/>
    <p:sldId id="461" r:id="rId148"/>
    <p:sldId id="485" r:id="rId149"/>
    <p:sldId id="484" r:id="rId150"/>
    <p:sldId id="441" r:id="rId151"/>
    <p:sldId id="442" r:id="rId152"/>
    <p:sldId id="443" r:id="rId153"/>
    <p:sldId id="444" r:id="rId154"/>
    <p:sldId id="462" r:id="rId155"/>
    <p:sldId id="463" r:id="rId156"/>
    <p:sldId id="464" r:id="rId157"/>
    <p:sldId id="476" r:id="rId158"/>
    <p:sldId id="447" r:id="rId159"/>
    <p:sldId id="448" r:id="rId160"/>
    <p:sldId id="449" r:id="rId161"/>
    <p:sldId id="450" r:id="rId162"/>
    <p:sldId id="451" r:id="rId163"/>
    <p:sldId id="452" r:id="rId164"/>
    <p:sldId id="453" r:id="rId165"/>
    <p:sldId id="454" r:id="rId166"/>
    <p:sldId id="455" r:id="rId167"/>
    <p:sldId id="456" r:id="rId168"/>
    <p:sldId id="457" r:id="rId169"/>
    <p:sldId id="458" r:id="rId170"/>
    <p:sldId id="459" r:id="rId171"/>
    <p:sldId id="352" r:id="rId172"/>
    <p:sldId id="488" r:id="rId173"/>
    <p:sldId id="487" r:id="rId174"/>
    <p:sldId id="489" r:id="rId175"/>
    <p:sldId id="490" r:id="rId176"/>
    <p:sldId id="491" r:id="rId177"/>
    <p:sldId id="492" r:id="rId178"/>
    <p:sldId id="493" r:id="rId179"/>
    <p:sldId id="349" r:id="rId180"/>
    <p:sldId id="494" r:id="rId181"/>
    <p:sldId id="495" r:id="rId182"/>
    <p:sldId id="496" r:id="rId183"/>
    <p:sldId id="497" r:id="rId184"/>
    <p:sldId id="498" r:id="rId185"/>
    <p:sldId id="499" r:id="rId186"/>
    <p:sldId id="500" r:id="rId187"/>
    <p:sldId id="501" r:id="rId188"/>
    <p:sldId id="502" r:id="rId189"/>
    <p:sldId id="503" r:id="rId190"/>
    <p:sldId id="504" r:id="rId191"/>
    <p:sldId id="505" r:id="rId192"/>
    <p:sldId id="506" r:id="rId193"/>
    <p:sldId id="507" r:id="rId194"/>
    <p:sldId id="508" r:id="rId195"/>
    <p:sldId id="509" r:id="rId196"/>
    <p:sldId id="510" r:id="rId197"/>
    <p:sldId id="511" r:id="rId198"/>
    <p:sldId id="512" r:id="rId199"/>
    <p:sldId id="350" r:id="rId200"/>
    <p:sldId id="351" r:id="rId201"/>
    <p:sldId id="389" r:id="rId202"/>
    <p:sldId id="390" r:id="rId203"/>
    <p:sldId id="391" r:id="rId204"/>
    <p:sldId id="392" r:id="rId205"/>
    <p:sldId id="393" r:id="rId206"/>
    <p:sldId id="394" r:id="rId207"/>
    <p:sldId id="395" r:id="rId208"/>
    <p:sldId id="396" r:id="rId209"/>
    <p:sldId id="398" r:id="rId210"/>
    <p:sldId id="399" r:id="rId211"/>
    <p:sldId id="400" r:id="rId212"/>
    <p:sldId id="401" r:id="rId213"/>
    <p:sldId id="402" r:id="rId214"/>
    <p:sldId id="403" r:id="rId215"/>
    <p:sldId id="404" r:id="rId216"/>
    <p:sldId id="408" r:id="rId217"/>
    <p:sldId id="409" r:id="rId218"/>
    <p:sldId id="410" r:id="rId219"/>
    <p:sldId id="411" r:id="rId220"/>
    <p:sldId id="412" r:id="rId221"/>
    <p:sldId id="413" r:id="rId222"/>
    <p:sldId id="414" r:id="rId223"/>
    <p:sldId id="415" r:id="rId224"/>
    <p:sldId id="416" r:id="rId225"/>
    <p:sldId id="417" r:id="rId226"/>
    <p:sldId id="418" r:id="rId227"/>
    <p:sldId id="419" r:id="rId228"/>
    <p:sldId id="420" r:id="rId229"/>
    <p:sldId id="421" r:id="rId230"/>
    <p:sldId id="422" r:id="rId231"/>
    <p:sldId id="423" r:id="rId232"/>
    <p:sldId id="424" r:id="rId233"/>
    <p:sldId id="425" r:id="rId234"/>
    <p:sldId id="426" r:id="rId235"/>
    <p:sldId id="427" r:id="rId236"/>
    <p:sldId id="428" r:id="rId237"/>
    <p:sldId id="429" r:id="rId238"/>
    <p:sldId id="430" r:id="rId239"/>
    <p:sldId id="431" r:id="rId240"/>
  </p:sldIdLst>
  <p:sldSz cx="9144000" cy="6858000" type="screen4x3"/>
  <p:notesSz cx="6858000" cy="9144000"/>
  <p:custDataLst>
    <p:tags r:id="rId24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51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76759" autoAdjust="0"/>
  </p:normalViewPr>
  <p:slideViewPr>
    <p:cSldViewPr>
      <p:cViewPr varScale="1">
        <p:scale>
          <a:sx n="61" d="100"/>
          <a:sy n="61" d="100"/>
        </p:scale>
        <p:origin x="1992" y="3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microsoft.com/office/2018/10/relationships/authors" Targe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ags" Target="tags/tag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t>03.03.2022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0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162</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172</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173</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174</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175</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t>176</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178</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179</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180</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t>181</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t>182</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t>183</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184</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185</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186</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187</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t>188</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189</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t>190</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t>191</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192</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t>193</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t>194</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t>195</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t>197</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t>198</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199</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200</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210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220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230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раз слайда 1"/>
          <p:cNvSpPr>
            <a:spLocks noGrp="1" noRot="1" noChangeAspect="1" noTextEdit="1"/>
          </p:cNvSpPr>
          <p:nvPr>
            <p:ph type="sldImg"/>
          </p:nvPr>
        </p:nvSpPr>
        <p:spPr>
          <a:ln/>
        </p:spPr>
      </p:sp>
      <p:sp>
        <p:nvSpPr>
          <p:cNvPr id="208899" name="Заметки 2"/>
          <p:cNvSpPr>
            <a:spLocks noGrp="1"/>
          </p:cNvSpPr>
          <p:nvPr>
            <p:ph type="body" idx="1"/>
          </p:nvPr>
        </p:nvSpPr>
        <p:spPr>
          <a:noFill/>
          <a:ln/>
        </p:spPr>
        <p:txBody>
          <a:bodyPr/>
          <a:lstStyle/>
          <a:p>
            <a:pPr eaLnBrk="1" hangingPunct="1"/>
            <a:endParaRPr lang="ru-RU" dirty="0"/>
          </a:p>
        </p:txBody>
      </p:sp>
      <p:sp>
        <p:nvSpPr>
          <p:cNvPr id="208900" name="Номер слайда 3"/>
          <p:cNvSpPr>
            <a:spLocks noGrp="1"/>
          </p:cNvSpPr>
          <p:nvPr>
            <p:ph type="sldNum" sz="quarter" idx="5"/>
          </p:nvPr>
        </p:nvSpPr>
        <p:spPr>
          <a:noFill/>
        </p:spPr>
        <p:txBody>
          <a:bodyPr/>
          <a:lstStyle/>
          <a:p>
            <a:fld id="{5EAA10E2-8FA0-4061-81BC-5D3037DEB0F9}" type="slidenum">
              <a:rPr lang="ru-RU" smtClean="0"/>
              <a:pPr/>
              <a:t>231</a:t>
            </a:fld>
            <a:endParaRPr lang="ru-RU"/>
          </a:p>
        </p:txBody>
      </p:sp>
    </p:spTree>
    <p:extLst>
      <p:ext uri="{BB962C8B-B14F-4D97-AF65-F5344CB8AC3E}">
        <p14:creationId xmlns:p14="http://schemas.microsoft.com/office/powerpoint/2010/main" val="400589642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239</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03.03.2022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03.03.2022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03.03.2022</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t>03.03.2022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t>03.03.2022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t>03.03.2022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t>03.03.2022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t>03.03.2022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t>03.03.2022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t>03.03.2022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t>03.03.2022</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t>03.03.2022</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msdn.microsoft.com/en-us/library/9xd04bzs(VS.80).aspx" TargetMode="Externa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1.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begin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void</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a:latin typeface="Courier New" pitchFamily="49" charset="0"/>
              </a:rPr>
              <a:t>int arr[10];</a:t>
            </a:r>
          </a:p>
          <a:p>
            <a:endParaRPr lang="ru-RU">
              <a:latin typeface="Courier New" pitchFamily="49" charset="0"/>
            </a:endParaRPr>
          </a:p>
          <a:p>
            <a:r>
              <a:rPr lang="en-US">
                <a:latin typeface="Courier New" pitchFamily="49" charset="0"/>
              </a:rPr>
              <a:t>// </a:t>
            </a:r>
            <a:r>
              <a:rPr lang="ru-RU">
                <a:latin typeface="Courier New" pitchFamily="49" charset="0"/>
              </a:rPr>
              <a:t>получаем указатель на начальный элемент массива</a:t>
            </a:r>
            <a:endParaRPr lang="en-US">
              <a:latin typeface="Courier New" pitchFamily="49" charset="0"/>
            </a:endParaRPr>
          </a:p>
          <a:p>
            <a:r>
              <a:rPr lang="en-US">
                <a:latin typeface="Courier New" pitchFamily="49" charset="0"/>
              </a:rPr>
              <a:t>int *p = arr;</a:t>
            </a:r>
            <a:r>
              <a:rPr lang="ru-RU">
                <a:latin typeface="Courier New" pitchFamily="49" charset="0"/>
              </a:rPr>
              <a:t> </a:t>
            </a:r>
            <a:r>
              <a:rPr lang="en-US">
                <a:latin typeface="Courier New" pitchFamily="49" charset="0"/>
              </a:rPr>
              <a:t>//</a:t>
            </a:r>
            <a:r>
              <a:rPr lang="ru-RU">
                <a:latin typeface="Courier New" pitchFamily="49" charset="0"/>
              </a:rPr>
              <a:t> эквивалентно </a:t>
            </a:r>
            <a:r>
              <a:rPr lang="en-US">
                <a:latin typeface="Courier New" pitchFamily="49" charset="0"/>
              </a:rPr>
              <a:t>int *p = &amp;arr[0];</a:t>
            </a:r>
          </a:p>
          <a:p>
            <a:endParaRPr lang="en-US">
              <a:latin typeface="Courier New" pitchFamily="49" charset="0"/>
            </a:endParaRPr>
          </a:p>
          <a:p>
            <a:r>
              <a:rPr lang="en-US">
                <a:latin typeface="Courier New" pitchFamily="49" charset="0"/>
              </a:rPr>
              <a:t>// </a:t>
            </a:r>
            <a:r>
              <a:rPr lang="ru-RU">
                <a:latin typeface="Courier New" pitchFamily="49" charset="0"/>
              </a:rPr>
              <a:t>следующие две строки эквивалентны</a:t>
            </a:r>
            <a:endParaRPr lang="en-US">
              <a:latin typeface="Courier New" pitchFamily="49" charset="0"/>
            </a:endParaRPr>
          </a:p>
          <a:p>
            <a:r>
              <a:rPr lang="en-US">
                <a:latin typeface="Courier New" pitchFamily="49" charset="0"/>
              </a:rPr>
              <a:t>*(p + 4) = 5;</a:t>
            </a:r>
          </a:p>
          <a:p>
            <a:r>
              <a:rPr lang="en-US">
                <a:latin typeface="Courier New" pitchFamily="49" charset="0"/>
              </a:rPr>
              <a:t>arr[4] = 5;</a:t>
            </a:r>
            <a:endParaRPr lang="ru-RU">
              <a:latin typeface="Courier New" pitchFamily="49" charset="0"/>
            </a:endParaRPr>
          </a:p>
          <a:p>
            <a:endParaRPr lang="en-US">
              <a:latin typeface="Courier New" pitchFamily="49" charset="0"/>
            </a:endParaRPr>
          </a:p>
          <a:p>
            <a:r>
              <a:rPr lang="ru-RU">
                <a:latin typeface="Courier New" pitchFamily="49" charset="0"/>
              </a:rPr>
              <a:t>/*</a:t>
            </a:r>
            <a:r>
              <a:rPr lang="en-US">
                <a:latin typeface="Courier New" pitchFamily="49" charset="0"/>
              </a:rPr>
              <a:t> </a:t>
            </a:r>
            <a:r>
              <a:rPr lang="ru-RU">
                <a:latin typeface="Courier New" pitchFamily="49" charset="0"/>
              </a:rPr>
              <a:t>несмотря на то, что в массиве всего 10 элементов,</a:t>
            </a:r>
          </a:p>
          <a:p>
            <a:r>
              <a:rPr lang="ru-RU">
                <a:latin typeface="Courier New" pitchFamily="49" charset="0"/>
              </a:rPr>
              <a:t>допускается получать указатель на ячейку, следующую </a:t>
            </a:r>
          </a:p>
          <a:p>
            <a:r>
              <a:rPr lang="ru-RU">
                <a:latin typeface="Courier New" pitchFamily="49" charset="0"/>
              </a:rPr>
              <a:t>за последним элементом массива */</a:t>
            </a:r>
          </a:p>
          <a:p>
            <a:r>
              <a:rPr lang="en-US">
                <a:latin typeface="Courier New" pitchFamily="49" charset="0"/>
              </a:rPr>
              <a:t>p = &amp;a[10];</a:t>
            </a:r>
          </a:p>
          <a:p>
            <a:r>
              <a:rPr lang="en-US">
                <a:latin typeface="Courier New" pitchFamily="49" charset="0"/>
              </a:rPr>
              <a:t>*(p – 1) = 3;	// </a:t>
            </a:r>
            <a:r>
              <a:rPr lang="ru-RU">
                <a:latin typeface="Courier New" pitchFamily="49" charset="0"/>
              </a:rPr>
              <a:t>эквивалентно </a:t>
            </a:r>
            <a:r>
              <a:rPr lang="en-US">
                <a:latin typeface="Courier New" pitchFamily="49" charset="0"/>
              </a:rPr>
              <a:t>arr[9] = 3;</a:t>
            </a:r>
            <a:endParaRPr lang="ru-RU">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986528"/>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0;</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lvl="1" eaLnBrk="1" hangingPunct="1">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2" eaLnBrk="1" hangingPunct="1">
              <a:lnSpc>
                <a:spcPct val="80000"/>
              </a:lnSpc>
            </a:pPr>
            <a:r>
              <a:rPr lang="ru-RU" sz="2000" dirty="0"/>
              <a:t>Тип </a:t>
            </a:r>
            <a:r>
              <a:rPr lang="en-US" sz="2000" dirty="0"/>
              <a:t>*p = new </a:t>
            </a:r>
            <a:r>
              <a:rPr lang="ru-RU" sz="2000" dirty="0"/>
              <a:t>Тип()</a:t>
            </a:r>
          </a:p>
          <a:p>
            <a:pPr lvl="2" eaLnBrk="1" hangingPunct="1">
              <a:lnSpc>
                <a:spcPct val="80000"/>
              </a:lnSpc>
            </a:pPr>
            <a:r>
              <a:rPr lang="ru-RU" sz="2000" dirty="0"/>
              <a:t>Тип </a:t>
            </a:r>
            <a:r>
              <a:rPr lang="en-US" sz="2000" dirty="0"/>
              <a:t>*p = new </a:t>
            </a:r>
            <a:r>
              <a:rPr lang="ru-RU" sz="2000" dirty="0"/>
              <a:t>Тип(инициализатор,...)</a:t>
            </a:r>
          </a:p>
          <a:p>
            <a:pPr lvl="2" eaLnBrk="1" hangingPunct="1">
              <a:lnSpc>
                <a:spcPct val="80000"/>
              </a:lnSpc>
            </a:pPr>
            <a:r>
              <a:rPr lang="ru-RU" sz="2000" dirty="0"/>
              <a:t>Тип </a:t>
            </a:r>
            <a:r>
              <a:rPr lang="en-US" sz="2000" dirty="0"/>
              <a:t>*p = new </a:t>
            </a:r>
            <a:r>
              <a:rPr lang="ru-RU" sz="2000" dirty="0"/>
              <a:t>Тип</a:t>
            </a:r>
            <a:r>
              <a:rPr lang="en-US" sz="2000" dirty="0"/>
              <a:t>[</a:t>
            </a:r>
            <a:r>
              <a:rPr lang="ru-RU" sz="2000" dirty="0"/>
              <a:t>кол-во элементов</a:t>
            </a:r>
            <a:r>
              <a:rPr lang="en-US" sz="2000" dirty="0"/>
              <a:t>]</a:t>
            </a:r>
            <a:endParaRPr lang="ru-RU" sz="2000" dirty="0"/>
          </a:p>
          <a:p>
            <a:pPr lvl="1" eaLnBrk="1" hangingPunct="1">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2" eaLnBrk="1" hangingPunct="1">
              <a:lnSpc>
                <a:spcPct val="80000"/>
              </a:lnSpc>
            </a:pPr>
            <a:r>
              <a:rPr lang="en-US" sz="2000" dirty="0"/>
              <a:t>delete </a:t>
            </a:r>
            <a:r>
              <a:rPr lang="en-US" sz="2000" dirty="0" err="1"/>
              <a:t>pObject</a:t>
            </a:r>
            <a:r>
              <a:rPr lang="en-US" sz="2000" dirty="0"/>
              <a:t>;</a:t>
            </a:r>
          </a:p>
          <a:p>
            <a:pPr lvl="2" eaLnBrk="1" hangingPunct="1">
              <a:lnSpc>
                <a:spcPct val="80000"/>
              </a:lnSpc>
            </a:pPr>
            <a:r>
              <a:rPr lang="en-US" sz="2000" dirty="0"/>
              <a:t>delete [] </a:t>
            </a:r>
            <a:r>
              <a:rPr lang="en-US" sz="2000" dirty="0" err="1"/>
              <a:t>pArray</a:t>
            </a:r>
            <a:r>
              <a:rPr lang="en-US" sz="2000" dirty="0"/>
              <a:t>;</a:t>
            </a:r>
            <a:endParaRPr lang="ru-RU" sz="2000" dirty="0"/>
          </a:p>
        </p:txBody>
      </p:sp>
    </p:spTree>
    <p:custDataLst>
      <p:tags r:id="rId1"/>
    </p:custDataLst>
    <p:extLst>
      <p:ext uri="{BB962C8B-B14F-4D97-AF65-F5344CB8AC3E}">
        <p14:creationId xmlns:p14="http://schemas.microsoft.com/office/powerpoint/2010/main" val="27427834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fontAlgn="auto" hangingPunct="1">
              <a:spcAft>
                <a:spcPts val="0"/>
              </a:spcAft>
              <a:defRPr/>
            </a:pPr>
            <a:r>
              <a:rPr lang="ru-RU"/>
              <a:t>Указатели на структуры и объединения</a:t>
            </a:r>
          </a:p>
        </p:txBody>
      </p:sp>
      <p:sp>
        <p:nvSpPr>
          <p:cNvPr id="106499" name="Rectangle 3"/>
          <p:cNvSpPr>
            <a:spLocks noGrp="1" noChangeArrowheads="1"/>
          </p:cNvSpPr>
          <p:nvPr>
            <p:ph type="body" idx="1"/>
          </p:nvPr>
        </p:nvSpPr>
        <p:spPr/>
        <p:txBody>
          <a:bodyPr/>
          <a:lstStyle/>
          <a:p>
            <a:pPr eaLnBrk="1" hangingPunct="1">
              <a:lnSpc>
                <a:spcPct val="90000"/>
              </a:lnSpc>
            </a:pPr>
            <a:r>
              <a:rPr lang="ru-RU" sz="2400" dirty="0"/>
              <a:t>Указатели на структуры объявляются аналогично указателям на другие типы</a:t>
            </a:r>
            <a:endParaRPr lang="en-US" sz="2400" dirty="0"/>
          </a:p>
          <a:p>
            <a:pPr eaLnBrk="1" hangingPunct="1">
              <a:lnSpc>
                <a:spcPct val="90000"/>
              </a:lnSpc>
            </a:pPr>
            <a:r>
              <a:rPr lang="ru-RU" sz="2400" dirty="0"/>
              <a:t>Для доступа к элементам структуры может применяться оператор -</a:t>
            </a:r>
            <a:r>
              <a:rPr lang="en-US" sz="2400" dirty="0"/>
              <a:t>&gt;</a:t>
            </a:r>
            <a:endParaRPr lang="ru-RU" sz="2400" dirty="0"/>
          </a:p>
          <a:p>
            <a:pPr lvl="1" eaLnBrk="1" hangingPunct="1">
              <a:lnSpc>
                <a:spcPct val="90000"/>
              </a:lnSpc>
            </a:pPr>
            <a:r>
              <a:rPr lang="en-US" sz="2000" b="1" dirty="0" err="1">
                <a:latin typeface="Courier New" pitchFamily="49" charset="0"/>
              </a:rPr>
              <a:t>struct</a:t>
            </a:r>
            <a:r>
              <a:rPr lang="en-US" sz="2000" b="1" dirty="0">
                <a:latin typeface="Courier New" pitchFamily="49" charset="0"/>
              </a:rPr>
              <a:t> Point</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int</a:t>
            </a:r>
            <a:r>
              <a:rPr lang="en-US" sz="2000" b="1" dirty="0">
                <a:latin typeface="Courier New" pitchFamily="49" charset="0"/>
              </a:rPr>
              <a:t> x, y;</a:t>
            </a:r>
            <a:br>
              <a:rPr lang="en-US" sz="2000" b="1" dirty="0">
                <a:latin typeface="Courier New" pitchFamily="49" charset="0"/>
              </a:rPr>
            </a:br>
            <a:r>
              <a:rPr lang="en-US" sz="2000" b="1" dirty="0">
                <a:latin typeface="Courier New" pitchFamily="49" charset="0"/>
              </a:rPr>
              <a:t>};</a:t>
            </a:r>
            <a:br>
              <a:rPr lang="en-US" sz="2000" b="1" dirty="0">
                <a:latin typeface="Courier New" pitchFamily="49" charset="0"/>
              </a:rPr>
            </a:br>
            <a:br>
              <a:rPr lang="en-US" sz="2000" b="1" dirty="0">
                <a:latin typeface="Courier New" pitchFamily="49" charset="0"/>
              </a:rPr>
            </a:br>
            <a:r>
              <a:rPr lang="en-US" sz="2000" b="1" dirty="0">
                <a:latin typeface="Courier New" pitchFamily="49" charset="0"/>
              </a:rPr>
              <a:t>Point p = {10, 20};</a:t>
            </a:r>
            <a:br>
              <a:rPr lang="en-US" sz="2000" b="1" dirty="0">
                <a:latin typeface="Courier New" pitchFamily="49" charset="0"/>
              </a:rPr>
            </a:br>
            <a:r>
              <a:rPr lang="en-US" sz="2000" b="1" dirty="0">
                <a:latin typeface="Courier New" pitchFamily="49" charset="0"/>
              </a:rPr>
              <a:t>Point *</a:t>
            </a:r>
            <a:r>
              <a:rPr lang="en-US" sz="2000" b="1" dirty="0" err="1">
                <a:latin typeface="Courier New" pitchFamily="49" charset="0"/>
              </a:rPr>
              <a:t>pPoint</a:t>
            </a:r>
            <a:r>
              <a:rPr lang="en-US" sz="2000" b="1" dirty="0">
                <a:latin typeface="Courier New" pitchFamily="49" charset="0"/>
              </a:rPr>
              <a:t> = &amp;p;</a:t>
            </a:r>
            <a:br>
              <a:rPr lang="en-US" sz="2000" b="1" dirty="0">
                <a:latin typeface="Courier New" pitchFamily="49" charset="0"/>
              </a:rPr>
            </a:br>
            <a:r>
              <a:rPr lang="en-US" sz="2000" b="1" dirty="0">
                <a:latin typeface="Courier New" pitchFamily="49" charset="0"/>
              </a:rPr>
              <a:t>(</a:t>
            </a:r>
            <a:r>
              <a:rPr lang="ru-RU" sz="2000" b="1" dirty="0">
                <a:latin typeface="Courier New" pitchFamily="49" charset="0"/>
              </a:rPr>
              <a:t>*</a:t>
            </a:r>
            <a:r>
              <a:rPr lang="en-US" sz="2000" b="1" dirty="0" err="1">
                <a:latin typeface="Courier New" pitchFamily="49" charset="0"/>
              </a:rPr>
              <a:t>pPoint</a:t>
            </a:r>
            <a:r>
              <a:rPr lang="en-US" sz="2000" b="1" dirty="0">
                <a:latin typeface="Courier New" pitchFamily="49" charset="0"/>
              </a:rPr>
              <a:t>).x = 1;</a:t>
            </a:r>
            <a:br>
              <a:rPr lang="en-US" sz="2000" b="1" dirty="0">
                <a:latin typeface="Courier New" pitchFamily="49" charset="0"/>
              </a:rPr>
            </a:br>
            <a:r>
              <a:rPr lang="en-US" sz="2000" b="1" dirty="0" err="1">
                <a:latin typeface="Courier New" pitchFamily="49" charset="0"/>
              </a:rPr>
              <a:t>pPoint</a:t>
            </a:r>
            <a:r>
              <a:rPr lang="en-US" sz="2000" b="1" dirty="0">
                <a:latin typeface="Courier New" pitchFamily="49" charset="0"/>
              </a:rPr>
              <a:t>-&gt;y = 2;</a:t>
            </a:r>
            <a:endParaRPr lang="ru-RU" sz="2000" b="1" dirty="0">
              <a:latin typeface="Courier New" pitchFamily="49" charset="0"/>
            </a:endParaRPr>
          </a:p>
        </p:txBody>
      </p:sp>
    </p:spTree>
    <p:custDataLst>
      <p:tags r:id="rId1"/>
    </p:custDataLst>
    <p:extLst>
      <p:ext uri="{BB962C8B-B14F-4D97-AF65-F5344CB8AC3E}">
        <p14:creationId xmlns:p14="http://schemas.microsoft.com/office/powerpoint/2010/main" val="90459030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3231654"/>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0;</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83.xml><?xml version="1.0" encoding="utf-8"?>
<p:tagLst xmlns:a="http://schemas.openxmlformats.org/drawingml/2006/main" xmlns:r="http://schemas.openxmlformats.org/officeDocument/2006/relationships" xmlns:p="http://schemas.openxmlformats.org/presentationml/2006/main">
  <p:tag name="ARTICULATE_SLIDE_GUID" val="e2dde750-e0d5-4d79-8258-d76649e93ea3"/>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1672</TotalTime>
  <Words>29515</Words>
  <Application>Microsoft Office PowerPoint</Application>
  <PresentationFormat>Экран (4:3)</PresentationFormat>
  <Paragraphs>3759</Paragraphs>
  <Slides>239</Slides>
  <Notes>176</Notes>
  <HiddenSlides>18</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239</vt:i4>
      </vt:variant>
    </vt:vector>
  </HeadingPairs>
  <TitlesOfParts>
    <vt:vector size="251"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Презентация PowerPoint</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Презентация PowerPoint</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Указатели на структуры и объединения</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117</cp:revision>
  <dcterms:created xsi:type="dcterms:W3CDTF">2016-02-02T19:36:42Z</dcterms:created>
  <dcterms:modified xsi:type="dcterms:W3CDTF">2022-03-03T17:16:03Z</dcterms:modified>
</cp:coreProperties>
</file>