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5.xml" ContentType="application/vnd.openxmlformats-officedocument.presentationml.tags+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8.xml" ContentType="application/vnd.openxmlformats-officedocument.presentationml.tags+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3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3.xml" ContentType="application/vnd.openxmlformats-officedocument.presentationml.tags+xml"/>
  <Override PartName="/ppt/notesSlides/notesSlide82.xml" ContentType="application/vnd.openxmlformats-officedocument.presentationml.notesSlide+xml"/>
  <Override PartName="/ppt/tags/tag44.xml" ContentType="application/vnd.openxmlformats-officedocument.presentationml.tags+xml"/>
  <Override PartName="/ppt/notesSlides/notesSlide83.xml" ContentType="application/vnd.openxmlformats-officedocument.presentationml.notesSlide+xml"/>
  <Override PartName="/ppt/tags/tag45.xml" ContentType="application/vnd.openxmlformats-officedocument.presentationml.tags+xml"/>
  <Override PartName="/ppt/notesSlides/notesSlide84.xml" ContentType="application/vnd.openxmlformats-officedocument.presentationml.notesSlide+xml"/>
  <Override PartName="/ppt/tags/tag46.xml" ContentType="application/vnd.openxmlformats-officedocument.presentationml.tags+xml"/>
  <Override PartName="/ppt/notesSlides/notesSlide85.xml" ContentType="application/vnd.openxmlformats-officedocument.presentationml.notesSlide+xml"/>
  <Override PartName="/ppt/tags/tag47.xml" ContentType="application/vnd.openxmlformats-officedocument.presentationml.tags+xml"/>
  <Override PartName="/ppt/notesSlides/notesSlide86.xml" ContentType="application/vnd.openxmlformats-officedocument.presentationml.notesSlide+xml"/>
  <Override PartName="/ppt/tags/tag48.xml" ContentType="application/vnd.openxmlformats-officedocument.presentationml.tags+xml"/>
  <Override PartName="/ppt/notesSlides/notesSlide87.xml" ContentType="application/vnd.openxmlformats-officedocument.presentationml.notesSlide+xml"/>
  <Override PartName="/ppt/tags/tag49.xml" ContentType="application/vnd.openxmlformats-officedocument.presentationml.tags+xml"/>
  <Override PartName="/ppt/notesSlides/notesSlide88.xml" ContentType="application/vnd.openxmlformats-officedocument.presentationml.notesSlide+xml"/>
  <Override PartName="/ppt/tags/tag50.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51.xml" ContentType="application/vnd.openxmlformats-officedocument.presentationml.tags+xml"/>
  <Override PartName="/ppt/notesSlides/notesSlide91.xml" ContentType="application/vnd.openxmlformats-officedocument.presentationml.notesSlide+xml"/>
  <Override PartName="/ppt/tags/tag52.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53.xml" ContentType="application/vnd.openxmlformats-officedocument.presentationml.tags+xml"/>
  <Override PartName="/ppt/notesSlides/notesSlide94.xml" ContentType="application/vnd.openxmlformats-officedocument.presentationml.notesSlide+xml"/>
  <Override PartName="/ppt/tags/tag54.xml" ContentType="application/vnd.openxmlformats-officedocument.presentationml.tags+xml"/>
  <Override PartName="/ppt/notesSlides/notesSlide95.xml" ContentType="application/vnd.openxmlformats-officedocument.presentationml.notesSlide+xml"/>
  <Override PartName="/ppt/tags/tag55.xml" ContentType="application/vnd.openxmlformats-officedocument.presentationml.tags+xml"/>
  <Override PartName="/ppt/notesSlides/notesSlide96.xml" ContentType="application/vnd.openxmlformats-officedocument.presentationml.notesSlide+xml"/>
  <Override PartName="/ppt/tags/tag56.xml" ContentType="application/vnd.openxmlformats-officedocument.presentationml.tags+xml"/>
  <Override PartName="/ppt/notesSlides/notesSlide97.xml" ContentType="application/vnd.openxmlformats-officedocument.presentationml.notesSlide+xml"/>
  <Override PartName="/ppt/tags/tag57.xml" ContentType="application/vnd.openxmlformats-officedocument.presentationml.tags+xml"/>
  <Override PartName="/ppt/notesSlides/notesSlide98.xml" ContentType="application/vnd.openxmlformats-officedocument.presentationml.notesSlide+xml"/>
  <Override PartName="/ppt/tags/tag58.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9.xml" ContentType="application/vnd.openxmlformats-officedocument.presentationml.tags+xml"/>
  <Override PartName="/ppt/notesSlides/notesSlide101.xml" ContentType="application/vnd.openxmlformats-officedocument.presentationml.notesSlide+xml"/>
  <Override PartName="/ppt/tags/tag60.xml" ContentType="application/vnd.openxmlformats-officedocument.presentationml.tags+xml"/>
  <Override PartName="/ppt/notesSlides/notesSlide102.xml" ContentType="application/vnd.openxmlformats-officedocument.presentationml.notesSlide+xml"/>
  <Override PartName="/ppt/tags/tag61.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ags/tag62.xml" ContentType="application/vnd.openxmlformats-officedocument.presentationml.tags+xml"/>
  <Override PartName="/ppt/notesSlides/notesSlide113.xml" ContentType="application/vnd.openxmlformats-officedocument.presentationml.notesSlide+xml"/>
  <Override PartName="/ppt/tags/tag63.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tags/tag64.xml" ContentType="application/vnd.openxmlformats-officedocument.presentationml.tags+xml"/>
  <Override PartName="/ppt/notesSlides/notesSlide116.xml" ContentType="application/vnd.openxmlformats-officedocument.presentationml.notesSlide+xml"/>
  <Override PartName="/ppt/tags/tag65.xml" ContentType="application/vnd.openxmlformats-officedocument.presentationml.tags+xml"/>
  <Override PartName="/ppt/notesSlides/notesSlide117.xml" ContentType="application/vnd.openxmlformats-officedocument.presentationml.notesSlide+xml"/>
  <Override PartName="/ppt/tags/tag66.xml" ContentType="application/vnd.openxmlformats-officedocument.presentationml.tags+xml"/>
  <Override PartName="/ppt/notesSlides/notesSlide118.xml" ContentType="application/vnd.openxmlformats-officedocument.presentationml.notesSlide+xml"/>
  <Override PartName="/ppt/tags/tag67.xml" ContentType="application/vnd.openxmlformats-officedocument.presentationml.tags+xml"/>
  <Override PartName="/ppt/notesSlides/notesSlide119.xml" ContentType="application/vnd.openxmlformats-officedocument.presentationml.notesSlide+xml"/>
  <Override PartName="/ppt/tags/tag68.xml" ContentType="application/vnd.openxmlformats-officedocument.presentationml.tags+xml"/>
  <Override PartName="/ppt/notesSlides/notesSlide120.xml" ContentType="application/vnd.openxmlformats-officedocument.presentationml.notesSlide+xml"/>
  <Override PartName="/ppt/tags/tag69.xml" ContentType="application/vnd.openxmlformats-officedocument.presentationml.tags+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tags/tag70.xml" ContentType="application/vnd.openxmlformats-officedocument.presentationml.tags+xml"/>
  <Override PartName="/ppt/notesSlides/notesSlide123.xml" ContentType="application/vnd.openxmlformats-officedocument.presentationml.notesSlide+xml"/>
  <Override PartName="/ppt/tags/tag71.xml" ContentType="application/vnd.openxmlformats-officedocument.presentationml.tags+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tags/tag72.xml" ContentType="application/vnd.openxmlformats-officedocument.presentationml.tags+xml"/>
  <Override PartName="/ppt/notesSlides/notesSlide126.xml" ContentType="application/vnd.openxmlformats-officedocument.presentationml.notesSlide+xml"/>
  <Override PartName="/ppt/tags/tag73.xml" ContentType="application/vnd.openxmlformats-officedocument.presentationml.tags+xml"/>
  <Override PartName="/ppt/notesSlides/notesSlide127.xml" ContentType="application/vnd.openxmlformats-officedocument.presentationml.notesSlide+xml"/>
  <Override PartName="/ppt/tags/tag74.xml" ContentType="application/vnd.openxmlformats-officedocument.presentationml.tags+xml"/>
  <Override PartName="/ppt/notesSlides/notesSlide128.xml" ContentType="application/vnd.openxmlformats-officedocument.presentationml.notesSlide+xml"/>
  <Override PartName="/ppt/tags/tag75.xml" ContentType="application/vnd.openxmlformats-officedocument.presentationml.tags+xml"/>
  <Override PartName="/ppt/notesSlides/notesSlide129.xml" ContentType="application/vnd.openxmlformats-officedocument.presentationml.notesSlide+xml"/>
  <Override PartName="/ppt/tags/tag76.xml" ContentType="application/vnd.openxmlformats-officedocument.presentationml.tags+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tags/tag77.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tags/tag78.xml" ContentType="application/vnd.openxmlformats-officedocument.presentationml.tags+xml"/>
  <Override PartName="/ppt/notesSlides/notesSlide135.xml" ContentType="application/vnd.openxmlformats-officedocument.presentationml.notesSlide+xml"/>
  <Override PartName="/ppt/tags/tag79.xml" ContentType="application/vnd.openxmlformats-officedocument.presentationml.tags+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80.xml" ContentType="application/vnd.openxmlformats-officedocument.presentationml.tags+xml"/>
  <Override PartName="/ppt/notesSlides/notesSlide138.xml" ContentType="application/vnd.openxmlformats-officedocument.presentationml.notesSlide+xml"/>
  <Override PartName="/ppt/tags/tag81.xml" ContentType="application/vnd.openxmlformats-officedocument.presentationml.tags+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tags/tag82.xml" ContentType="application/vnd.openxmlformats-officedocument.presentationml.tags+xml"/>
  <Override PartName="/ppt/notesSlides/notesSlide141.xml" ContentType="application/vnd.openxmlformats-officedocument.presentationml.notesSlide+xml"/>
  <Override PartName="/ppt/tags/tag83.xml" ContentType="application/vnd.openxmlformats-officedocument.presentationml.tags+xml"/>
  <Override PartName="/ppt/notesSlides/notesSlide142.xml" ContentType="application/vnd.openxmlformats-officedocument.presentationml.notesSlide+xml"/>
  <Override PartName="/ppt/tags/tag84.xml" ContentType="application/vnd.openxmlformats-officedocument.presentationml.tags+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1"/>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6" r:id="rId40"/>
    <p:sldId id="317" r:id="rId41"/>
    <p:sldId id="480" r:id="rId42"/>
    <p:sldId id="319"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8" r:id="rId72"/>
    <p:sldId id="347" r:id="rId73"/>
    <p:sldId id="353" r:id="rId74"/>
    <p:sldId id="354" r:id="rId75"/>
    <p:sldId id="355" r:id="rId76"/>
    <p:sldId id="356" r:id="rId77"/>
    <p:sldId id="357" r:id="rId78"/>
    <p:sldId id="358" r:id="rId79"/>
    <p:sldId id="359" r:id="rId80"/>
    <p:sldId id="370" r:id="rId81"/>
    <p:sldId id="371" r:id="rId82"/>
    <p:sldId id="372" r:id="rId83"/>
    <p:sldId id="360" r:id="rId84"/>
    <p:sldId id="373" r:id="rId85"/>
    <p:sldId id="374" r:id="rId86"/>
    <p:sldId id="362" r:id="rId87"/>
    <p:sldId id="364" r:id="rId88"/>
    <p:sldId id="375" r:id="rId89"/>
    <p:sldId id="367" r:id="rId90"/>
    <p:sldId id="368" r:id="rId91"/>
    <p:sldId id="269" r:id="rId92"/>
    <p:sldId id="292" r:id="rId93"/>
    <p:sldId id="293" r:id="rId94"/>
    <p:sldId id="296" r:id="rId95"/>
    <p:sldId id="297" r:id="rId96"/>
    <p:sldId id="298" r:id="rId97"/>
    <p:sldId id="294" r:id="rId98"/>
    <p:sldId id="295" r:id="rId99"/>
    <p:sldId id="299" r:id="rId100"/>
    <p:sldId id="300" r:id="rId101"/>
    <p:sldId id="301" r:id="rId102"/>
    <p:sldId id="302" r:id="rId103"/>
    <p:sldId id="303" r:id="rId104"/>
    <p:sldId id="432" r:id="rId105"/>
    <p:sldId id="309" r:id="rId106"/>
    <p:sldId id="311" r:id="rId107"/>
    <p:sldId id="312" r:id="rId108"/>
    <p:sldId id="313" r:id="rId109"/>
    <p:sldId id="314" r:id="rId110"/>
    <p:sldId id="352" r:id="rId111"/>
    <p:sldId id="349" r:id="rId112"/>
    <p:sldId id="350" r:id="rId113"/>
    <p:sldId id="351" r:id="rId114"/>
    <p:sldId id="389" r:id="rId115"/>
    <p:sldId id="390" r:id="rId116"/>
    <p:sldId id="391" r:id="rId117"/>
    <p:sldId id="392" r:id="rId118"/>
    <p:sldId id="393" r:id="rId119"/>
    <p:sldId id="394" r:id="rId120"/>
    <p:sldId id="395" r:id="rId121"/>
    <p:sldId id="396" r:id="rId122"/>
    <p:sldId id="398" r:id="rId123"/>
    <p:sldId id="399" r:id="rId124"/>
    <p:sldId id="400" r:id="rId125"/>
    <p:sldId id="401" r:id="rId126"/>
    <p:sldId id="402" r:id="rId127"/>
    <p:sldId id="403" r:id="rId128"/>
    <p:sldId id="404" r:id="rId129"/>
    <p:sldId id="408" r:id="rId130"/>
    <p:sldId id="409" r:id="rId131"/>
    <p:sldId id="410" r:id="rId132"/>
    <p:sldId id="411" r:id="rId133"/>
    <p:sldId id="412" r:id="rId134"/>
    <p:sldId id="413" r:id="rId135"/>
    <p:sldId id="414" r:id="rId136"/>
    <p:sldId id="415" r:id="rId137"/>
    <p:sldId id="416" r:id="rId138"/>
    <p:sldId id="417" r:id="rId139"/>
    <p:sldId id="418" r:id="rId140"/>
    <p:sldId id="419" r:id="rId141"/>
    <p:sldId id="420" r:id="rId142"/>
    <p:sldId id="421" r:id="rId143"/>
    <p:sldId id="422" r:id="rId144"/>
    <p:sldId id="423" r:id="rId145"/>
    <p:sldId id="424" r:id="rId146"/>
    <p:sldId id="425" r:id="rId147"/>
    <p:sldId id="426" r:id="rId148"/>
    <p:sldId id="427" r:id="rId149"/>
    <p:sldId id="428" r:id="rId150"/>
    <p:sldId id="429" r:id="rId151"/>
    <p:sldId id="430" r:id="rId152"/>
    <p:sldId id="431" r:id="rId153"/>
    <p:sldId id="376" r:id="rId154"/>
    <p:sldId id="377" r:id="rId155"/>
    <p:sldId id="378" r:id="rId156"/>
    <p:sldId id="379" r:id="rId157"/>
    <p:sldId id="380" r:id="rId158"/>
    <p:sldId id="381" r:id="rId159"/>
    <p:sldId id="382" r:id="rId160"/>
    <p:sldId id="383" r:id="rId161"/>
    <p:sldId id="384" r:id="rId162"/>
    <p:sldId id="385" r:id="rId163"/>
    <p:sldId id="386" r:id="rId164"/>
    <p:sldId id="405" r:id="rId165"/>
    <p:sldId id="387" r:id="rId166"/>
    <p:sldId id="388" r:id="rId167"/>
    <p:sldId id="433" r:id="rId168"/>
    <p:sldId id="434" r:id="rId169"/>
    <p:sldId id="435" r:id="rId170"/>
    <p:sldId id="436" r:id="rId171"/>
    <p:sldId id="437" r:id="rId172"/>
    <p:sldId id="465" r:id="rId173"/>
    <p:sldId id="471" r:id="rId174"/>
    <p:sldId id="466" r:id="rId175"/>
    <p:sldId id="467" r:id="rId176"/>
    <p:sldId id="468" r:id="rId177"/>
    <p:sldId id="469" r:id="rId178"/>
    <p:sldId id="470" r:id="rId179"/>
    <p:sldId id="472" r:id="rId180"/>
    <p:sldId id="473" r:id="rId181"/>
    <p:sldId id="474" r:id="rId182"/>
    <p:sldId id="475" r:id="rId183"/>
    <p:sldId id="439" r:id="rId184"/>
    <p:sldId id="440" r:id="rId185"/>
    <p:sldId id="460" r:id="rId186"/>
    <p:sldId id="441" r:id="rId187"/>
    <p:sldId id="442" r:id="rId188"/>
    <p:sldId id="443" r:id="rId189"/>
    <p:sldId id="444" r:id="rId190"/>
    <p:sldId id="445" r:id="rId191"/>
    <p:sldId id="446" r:id="rId192"/>
    <p:sldId id="461" r:id="rId193"/>
    <p:sldId id="462" r:id="rId194"/>
    <p:sldId id="463" r:id="rId195"/>
    <p:sldId id="464" r:id="rId196"/>
    <p:sldId id="47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Lst>
  <p:sldSz cx="9144000" cy="6858000" type="screen4x3"/>
  <p:notesSz cx="6858000" cy="9144000"/>
  <p:custDataLst>
    <p:tags r:id="rId2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0" autoAdjust="0"/>
    <p:restoredTop sz="92774" autoAdjust="0"/>
  </p:normalViewPr>
  <p:slideViewPr>
    <p:cSldViewPr>
      <p:cViewPr>
        <p:scale>
          <a:sx n="100" d="100"/>
          <a:sy n="100" d="100"/>
        </p:scale>
        <p:origin x="1272" y="222"/>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gs" Target="tags/tag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11.02.2021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1.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3.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142</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143</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144</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39</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40</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42</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62</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63</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65</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66</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67</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68</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69</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70</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73</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74</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75</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76</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77</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78</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79</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83</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86</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87</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89</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90</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92</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100</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101</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102</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104</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111</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112</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113</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114</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115</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116</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117</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118</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119</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120</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121</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122</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123</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124</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125</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126</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127</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129</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130</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131</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132</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133</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135</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136</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137</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138</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139</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3926042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11.02.2021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11.02.2021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11.02.2021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11.02.2021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11.02.2021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11.02.2021</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hyperlink" Target="http://en.cppreference.com/w/cpp/string/basic_string"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msdn.microsoft.com/en-us/library/9xd04bzs(VS.80).aspx"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www.cplusplus.com/reference/deque/deq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msdn.microsoft.com/en-us/library/e8wh7665(VS.80).aspx"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a:t>Объект, ссылающийся на неизменную последовательность символов в памяти</a:t>
            </a:r>
          </a:p>
          <a:p>
            <a:r>
              <a:rPr lang="ru-RU" dirty="0"/>
              <a:t>Не владеет символьными данными</a:t>
            </a:r>
          </a:p>
          <a:p>
            <a:pPr lvl="1"/>
            <a:r>
              <a:rPr lang="ru-RU" dirty="0"/>
              <a:t>При разрушении </a:t>
            </a:r>
            <a:r>
              <a:rPr lang="en-US" dirty="0" err="1"/>
              <a:t>string_view</a:t>
            </a:r>
            <a:r>
              <a:rPr lang="ru-RU" dirty="0"/>
              <a:t> массив не удаляется</a:t>
            </a:r>
          </a:p>
          <a:p>
            <a:pPr lvl="1"/>
            <a:r>
              <a:rPr lang="ru-RU" dirty="0"/>
              <a:t>После разрушения массива символов использовать ссылавшийся на него </a:t>
            </a:r>
            <a:r>
              <a:rPr lang="en-US" dirty="0" err="1"/>
              <a:t>string_view</a:t>
            </a:r>
            <a:r>
              <a:rPr lang="ru-RU" dirty="0"/>
              <a:t> нельзя</a:t>
            </a:r>
          </a:p>
          <a:p>
            <a:r>
              <a:rPr lang="ru-RU" dirty="0"/>
              <a:t>Легковесный</a:t>
            </a:r>
          </a:p>
          <a:p>
            <a:pPr lvl="1"/>
            <a:r>
              <a:rPr lang="ru-RU" dirty="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1044</TotalTime>
  <Words>25941</Words>
  <Application>Microsoft Office PowerPoint</Application>
  <PresentationFormat>On-screen Show (4:3)</PresentationFormat>
  <Paragraphs>3297</Paragraphs>
  <Slides>209</Slides>
  <Notes>151</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209</vt:i4>
      </vt:variant>
    </vt:vector>
  </HeadingPairs>
  <TitlesOfParts>
    <vt:vector size="221"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Основные операторы языка Си</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PowerPoint Presentation</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Двусвязный список std::list</vt:lpstr>
      <vt:lpstr>Пример</vt:lpstr>
      <vt:lpstr>PowerPoint Presentation</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79</cp:revision>
  <dcterms:created xsi:type="dcterms:W3CDTF">2016-02-02T19:36:42Z</dcterms:created>
  <dcterms:modified xsi:type="dcterms:W3CDTF">2021-02-11T13:56:27Z</dcterms:modified>
</cp:coreProperties>
</file>