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custDataLst>
    <p:tags r:id="rId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37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14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82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248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45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09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46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0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39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21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5B838-E50B-4891-8B04-332C0AF6C361}" type="datetimeFigureOut">
              <a:rPr lang="ru-RU" smtClean="0"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21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 №1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Способность объекта скрывать свое внутреннее устройство, согласно которому объект рассматривается как черный ящик, называется</a:t>
            </a:r>
          </a:p>
          <a:p>
            <a:pPr lvl="1"/>
            <a:r>
              <a:rPr lang="en-US" dirty="0" smtClean="0"/>
              <a:t>A</a:t>
            </a:r>
            <a:r>
              <a:rPr lang="ru-RU" dirty="0" smtClean="0"/>
              <a:t>. Класс</a:t>
            </a:r>
          </a:p>
          <a:p>
            <a:pPr lvl="1"/>
            <a:r>
              <a:rPr lang="en-US" dirty="0" smtClean="0"/>
              <a:t>B.</a:t>
            </a:r>
            <a:r>
              <a:rPr lang="ru-RU" dirty="0" smtClean="0"/>
              <a:t> Инкапсуляция</a:t>
            </a:r>
          </a:p>
          <a:p>
            <a:pPr lvl="1"/>
            <a:r>
              <a:rPr lang="en-US" dirty="0" smtClean="0"/>
              <a:t>C. </a:t>
            </a:r>
            <a:r>
              <a:rPr lang="ru-RU" dirty="0" smtClean="0"/>
              <a:t>Наследование</a:t>
            </a:r>
          </a:p>
          <a:p>
            <a:pPr lvl="1"/>
            <a:r>
              <a:rPr lang="en-US" dirty="0" smtClean="0"/>
              <a:t>D.</a:t>
            </a:r>
            <a:r>
              <a:rPr lang="ru-RU" dirty="0" smtClean="0"/>
              <a:t> Полиморфизм </a:t>
            </a:r>
          </a:p>
          <a:p>
            <a:pPr lvl="1"/>
            <a:r>
              <a:rPr lang="en-US" dirty="0" smtClean="0"/>
              <a:t>E. </a:t>
            </a:r>
            <a:r>
              <a:rPr lang="ru-RU" dirty="0" smtClean="0"/>
              <a:t>Абстракция</a:t>
            </a:r>
          </a:p>
          <a:p>
            <a:pPr lvl="1"/>
            <a:r>
              <a:rPr lang="en-US" dirty="0" smtClean="0"/>
              <a:t>F. </a:t>
            </a:r>
            <a:r>
              <a:rPr lang="ru-RU" dirty="0" smtClean="0"/>
              <a:t>Интерфейс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81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 №2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Интерфейс класса определяется</a:t>
            </a:r>
          </a:p>
          <a:p>
            <a:pPr lvl="1"/>
            <a:r>
              <a:rPr lang="en-US" dirty="0" smtClean="0"/>
              <a:t>A. </a:t>
            </a:r>
            <a:r>
              <a:rPr lang="ru-RU" dirty="0" smtClean="0"/>
              <a:t>Его закрытыми </a:t>
            </a:r>
            <a:r>
              <a:rPr lang="ru-RU" dirty="0" smtClean="0"/>
              <a:t>данными и методами</a:t>
            </a:r>
            <a:endParaRPr lang="ru-RU" dirty="0" smtClean="0"/>
          </a:p>
          <a:p>
            <a:pPr lvl="1"/>
            <a:r>
              <a:rPr lang="en-US" dirty="0" smtClean="0"/>
              <a:t>B. </a:t>
            </a:r>
            <a:r>
              <a:rPr lang="ru-RU" dirty="0" smtClean="0"/>
              <a:t>Его защищенными </a:t>
            </a:r>
            <a:r>
              <a:rPr lang="ru-RU" dirty="0" smtClean="0"/>
              <a:t>данными и методами</a:t>
            </a:r>
            <a:endParaRPr lang="ru-RU" dirty="0" smtClean="0"/>
          </a:p>
          <a:p>
            <a:pPr lvl="1"/>
            <a:r>
              <a:rPr lang="en-US" dirty="0" smtClean="0"/>
              <a:t>C. </a:t>
            </a:r>
            <a:r>
              <a:rPr lang="ru-RU" dirty="0" smtClean="0"/>
              <a:t>Его публичными </a:t>
            </a:r>
            <a:r>
              <a:rPr lang="ru-RU" dirty="0" smtClean="0"/>
              <a:t>данными и методами</a:t>
            </a:r>
            <a:endParaRPr lang="ru-RU" dirty="0" smtClean="0"/>
          </a:p>
          <a:p>
            <a:pPr lvl="1"/>
            <a:r>
              <a:rPr lang="en-US" dirty="0" smtClean="0"/>
              <a:t>D. </a:t>
            </a:r>
            <a:r>
              <a:rPr lang="ru-RU" dirty="0" smtClean="0"/>
              <a:t>Его членами-данными</a:t>
            </a:r>
          </a:p>
          <a:p>
            <a:pPr lvl="1"/>
            <a:r>
              <a:rPr lang="en-US" dirty="0" smtClean="0"/>
              <a:t>E. </a:t>
            </a:r>
            <a:r>
              <a:rPr lang="ru-RU" dirty="0" smtClean="0"/>
              <a:t>Его методами</a:t>
            </a:r>
          </a:p>
          <a:p>
            <a:pPr lvl="1"/>
            <a:r>
              <a:rPr lang="en-US" dirty="0" smtClean="0"/>
              <a:t>F. </a:t>
            </a:r>
            <a:r>
              <a:rPr lang="ru-RU" dirty="0" smtClean="0"/>
              <a:t>Его конструктором</a:t>
            </a:r>
          </a:p>
          <a:p>
            <a:pPr lvl="1"/>
            <a:r>
              <a:rPr lang="en-US" dirty="0" smtClean="0"/>
              <a:t>G. </a:t>
            </a:r>
            <a:r>
              <a:rPr lang="ru-RU" dirty="0" smtClean="0"/>
              <a:t>Его деструктором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608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 №3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Какие методы класса «Автомобиль» следует объявить константными</a:t>
            </a:r>
          </a:p>
          <a:p>
            <a:pPr lvl="1"/>
            <a:r>
              <a:rPr lang="en-US" dirty="0" smtClean="0"/>
              <a:t>A. </a:t>
            </a:r>
            <a:r>
              <a:rPr lang="ru-RU" dirty="0" smtClean="0"/>
              <a:t>«Заправить топливом»</a:t>
            </a:r>
          </a:p>
          <a:p>
            <a:pPr lvl="1"/>
            <a:r>
              <a:rPr lang="en-US" dirty="0" smtClean="0"/>
              <a:t>B. </a:t>
            </a:r>
            <a:r>
              <a:rPr lang="ru-RU" dirty="0" smtClean="0"/>
              <a:t>«Сообщить модель автомобиля»</a:t>
            </a:r>
          </a:p>
          <a:p>
            <a:pPr lvl="1"/>
            <a:r>
              <a:rPr lang="en-US" dirty="0" smtClean="0"/>
              <a:t>C. </a:t>
            </a:r>
            <a:r>
              <a:rPr lang="ru-RU" smtClean="0"/>
              <a:t>«Узнать цвет </a:t>
            </a:r>
            <a:r>
              <a:rPr lang="ru-RU" dirty="0" smtClean="0"/>
              <a:t>кузова»</a:t>
            </a:r>
          </a:p>
          <a:p>
            <a:pPr lvl="1"/>
            <a:r>
              <a:rPr lang="en-US" dirty="0" smtClean="0"/>
              <a:t>D. </a:t>
            </a:r>
            <a:r>
              <a:rPr lang="ru-RU" dirty="0" smtClean="0"/>
              <a:t>«Перекрасить кузов»</a:t>
            </a:r>
          </a:p>
          <a:p>
            <a:pPr lvl="1"/>
            <a:r>
              <a:rPr lang="en-US" dirty="0" smtClean="0"/>
              <a:t>E. </a:t>
            </a:r>
            <a:r>
              <a:rPr lang="ru-RU" dirty="0" smtClean="0"/>
              <a:t>«Узнать количество топлива в бензобаке»</a:t>
            </a:r>
          </a:p>
          <a:p>
            <a:pPr lvl="1"/>
            <a:r>
              <a:rPr lang="en-US" dirty="0" smtClean="0"/>
              <a:t>F. </a:t>
            </a:r>
            <a:r>
              <a:rPr lang="ru-RU" dirty="0" smtClean="0"/>
              <a:t>«Определить текущую скорость движения»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31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 №4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Конструктор класса это</a:t>
            </a:r>
          </a:p>
          <a:p>
            <a:pPr lvl="1"/>
            <a:r>
              <a:rPr lang="en-US" dirty="0" smtClean="0"/>
              <a:t>A. </a:t>
            </a:r>
            <a:r>
              <a:rPr lang="ru-RU" dirty="0" smtClean="0"/>
              <a:t>Специальный метод класса, выполняющий освобождение занимаемых объектом ресурсов</a:t>
            </a:r>
          </a:p>
          <a:p>
            <a:pPr lvl="1"/>
            <a:r>
              <a:rPr lang="en-US" dirty="0" smtClean="0"/>
              <a:t>B. </a:t>
            </a:r>
            <a:r>
              <a:rPr lang="ru-RU" dirty="0" smtClean="0"/>
              <a:t>Его базовый класс</a:t>
            </a:r>
          </a:p>
          <a:p>
            <a:pPr lvl="1"/>
            <a:r>
              <a:rPr lang="en-US" dirty="0" smtClean="0"/>
              <a:t>C. </a:t>
            </a:r>
            <a:r>
              <a:rPr lang="ru-RU" dirty="0" smtClean="0"/>
              <a:t>Специальный метод класса, выполняющий инициализацию начального состояния объекта</a:t>
            </a:r>
          </a:p>
          <a:p>
            <a:pPr lvl="1"/>
            <a:r>
              <a:rPr lang="en-US" dirty="0" smtClean="0"/>
              <a:t>D. </a:t>
            </a:r>
            <a:r>
              <a:rPr lang="ru-RU" dirty="0" smtClean="0"/>
              <a:t>Список инициализации</a:t>
            </a:r>
          </a:p>
          <a:p>
            <a:pPr lvl="1"/>
            <a:r>
              <a:rPr lang="en-US" dirty="0" smtClean="0"/>
              <a:t>E. </a:t>
            </a:r>
            <a:r>
              <a:rPr lang="ru-RU" dirty="0" smtClean="0"/>
              <a:t>Программист, выполняющий разработку и проектирование внутреннего устройства класса</a:t>
            </a:r>
          </a:p>
        </p:txBody>
      </p:sp>
    </p:spTree>
    <p:extLst>
      <p:ext uri="{BB962C8B-B14F-4D97-AF65-F5344CB8AC3E}">
        <p14:creationId xmlns:p14="http://schemas.microsoft.com/office/powerpoint/2010/main" val="396718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97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0f355a53c33ba4adc9d6c44e13a82f8aff15860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183</Words>
  <Application>Microsoft Office PowerPoint</Application>
  <PresentationFormat>Экран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Вопрос №1</vt:lpstr>
      <vt:lpstr>Вопрос №2</vt:lpstr>
      <vt:lpstr>Вопрос №3</vt:lpstr>
      <vt:lpstr>Вопрос №4</vt:lpstr>
      <vt:lpstr>Презентация PowerPoint</vt:lpstr>
    </vt:vector>
  </TitlesOfParts>
  <Company>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Вопрос №1</dc:title>
  <dc:creator>Valued Acer Customer</dc:creator>
  <cp:lastModifiedBy>Ilya</cp:lastModifiedBy>
  <cp:revision>6</cp:revision>
  <dcterms:created xsi:type="dcterms:W3CDTF">2013-03-11T03:07:39Z</dcterms:created>
  <dcterms:modified xsi:type="dcterms:W3CDTF">2020-03-26T15:58:20Z</dcterms:modified>
</cp:coreProperties>
</file>