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36" autoAdjust="0"/>
    <p:restoredTop sz="94660"/>
  </p:normalViewPr>
  <p:slideViewPr>
    <p:cSldViewPr>
      <p:cViewPr varScale="1">
        <p:scale>
          <a:sx n="78" d="100"/>
          <a:sy n="78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ios_base</a:t>
          </a:r>
          <a:r>
            <a:rPr lang="en-US" sz="900" kern="1200" dirty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13.05.2021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классы исключений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ошибке</a:t>
            </a:r>
            <a:r>
              <a:rPr lang="ru-RU" dirty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</a:t>
            </a:r>
          </a:p>
          <a:p>
            <a:r>
              <a:rPr lang="ru-RU" dirty="0"/>
              <a:t>Необходимость разработки кода, </a:t>
            </a:r>
            <a:r>
              <a:rPr lang="ru-RU" b="1" dirty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pPr lvl="1"/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Safe</a:t>
            </a:r>
            <a:r>
              <a:rPr lang="ru-RU" dirty="0"/>
              <a:t>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Минимальный уровень безопасности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уровень безопасности</a:t>
            </a:r>
          </a:p>
          <a:p>
            <a:r>
              <a:rPr lang="ru-RU" dirty="0"/>
              <a:t>Гарантия отсутствия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/>
              <a:t>При выбросе исключений всё плохо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  <a:p>
            <a:r>
              <a:rPr lang="ru-RU" dirty="0"/>
              <a:t>Самый худший уровень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Минимальный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гарантируется:</a:t>
            </a:r>
          </a:p>
          <a:p>
            <a:pPr lvl="1"/>
            <a:r>
              <a:rPr lang="ru-RU" dirty="0"/>
              <a:t>Отсутствие утечек памяти и </a:t>
            </a:r>
            <a:r>
              <a:rPr lang="en-US" dirty="0"/>
              <a:t>Undefined Behavior</a:t>
            </a:r>
          </a:p>
          <a:p>
            <a:pPr lvl="1"/>
            <a:r>
              <a:rPr lang="ru-RU" dirty="0"/>
              <a:t>Возможность безопасного разрушения объектов</a:t>
            </a:r>
          </a:p>
          <a:p>
            <a:r>
              <a:rPr lang="ru-RU" dirty="0"/>
              <a:t>Какие проблемы остаются</a:t>
            </a:r>
          </a:p>
          <a:p>
            <a:pPr lvl="1"/>
            <a:r>
              <a:rPr lang="ru-RU" dirty="0"/>
              <a:t>Не сохраняются </a:t>
            </a:r>
            <a:r>
              <a:rPr lang="ru-RU" b="1" dirty="0"/>
              <a:t>инварианты</a:t>
            </a:r>
            <a:r>
              <a:rPr lang="ru-RU" dirty="0"/>
              <a:t> объекта</a:t>
            </a:r>
          </a:p>
          <a:p>
            <a:pPr lvl="2"/>
            <a:r>
              <a:rPr lang="ru-RU" dirty="0"/>
              <a:t>Данные находятся в несогласованном состоянии</a:t>
            </a:r>
          </a:p>
          <a:p>
            <a:pPr lvl="2"/>
            <a:r>
              <a:rPr lang="ru-RU" dirty="0"/>
              <a:t>Единственное безопасное действие с объектом – вызов его деструктора</a:t>
            </a:r>
          </a:p>
          <a:p>
            <a:pPr lvl="2"/>
            <a:r>
              <a:rPr lang="ru-RU" dirty="0"/>
              <a:t>Объектом пользоваться нельзя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минимального уровня безопасности</a:t>
            </a:r>
          </a:p>
          <a:p>
            <a:pPr lvl="1"/>
            <a:r>
              <a:rPr lang="ru-RU" dirty="0"/>
              <a:t>Сохранение инвариантов объекта</a:t>
            </a:r>
          </a:p>
          <a:p>
            <a:pPr lvl="2"/>
            <a:r>
              <a:rPr lang="ru-RU" dirty="0"/>
              <a:t>Данные находятся в согласованном, пусть даже непредсказуемом состоянии</a:t>
            </a:r>
          </a:p>
          <a:p>
            <a:r>
              <a:rPr lang="ru-RU" dirty="0"/>
              <a:t>Уже неплохо, код может считаться в некоторой степени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Очень хорошо</a:t>
            </a:r>
          </a:p>
          <a:p>
            <a:r>
              <a:rPr lang="ru-RU" dirty="0"/>
              <a:t>Может оказаться трудоемкой операцией или потребовать изменения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Гарантия отсутствия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pPr lvl="1"/>
            <a:r>
              <a:rPr lang="ru-RU" dirty="0"/>
              <a:t>Это не то же самое, что просто сделать </a:t>
            </a:r>
            <a:r>
              <a:rPr lang="en-US" dirty="0"/>
              <a:t>try…catch </a:t>
            </a:r>
            <a:r>
              <a:rPr lang="ru-RU" dirty="0"/>
              <a:t>внутри операции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деструкторы никогда не должны выбрасывать исключений</a:t>
            </a:r>
          </a:p>
          <a:p>
            <a:pPr lvl="1"/>
            <a:r>
              <a:rPr lang="ru-RU" dirty="0"/>
              <a:t>Нарушение правила – аварийное завершение программы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assert-</a:t>
            </a:r>
            <a:r>
              <a:rPr lang="ru-RU" dirty="0"/>
              <a:t>у</a:t>
            </a:r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:value(v)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(p){}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X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 const&amp; 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 err="1"/>
              <a:t>неопределен</a:t>
            </a:r>
            <a:r>
              <a:rPr lang="ru-RU" dirty="0"/>
              <a:t>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&lt;X&gt; x(new X);</a:t>
            </a:r>
            <a:br>
              <a:rPr lang="en-US" b="1" dirty="0"/>
            </a:br>
            <a:r>
              <a:rPr lang="en-US" b="1" dirty="0" err="1"/>
              <a:t>shared_ptr</a:t>
            </a:r>
            <a:r>
              <a:rPr lang="en-US" b="1" dirty="0"/>
              <a:t>&lt;Y&gt; y(new Y);</a:t>
            </a:r>
            <a:br>
              <a:rPr lang="en-US" b="1" dirty="0"/>
            </a:br>
            <a:r>
              <a:rPr lang="en-US" b="1" dirty="0" err="1"/>
              <a:t>DoSomething</a:t>
            </a:r>
            <a:r>
              <a:rPr lang="en-US" b="1" dirty="0"/>
              <a:t>(x, y);</a:t>
            </a:r>
            <a:endParaRPr lang="ru-RU" b="1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b="1" dirty="0" err="1"/>
              <a:t>DoSomething</a:t>
            </a:r>
            <a:r>
              <a:rPr lang="en-US" b="1" dirty="0"/>
              <a:t>(</a:t>
            </a:r>
            <a:r>
              <a:rPr lang="en-US" b="1" dirty="0" err="1"/>
              <a:t>make_shared</a:t>
            </a:r>
            <a:r>
              <a:rPr lang="en-US" b="1" dirty="0"/>
              <a:t>&lt;X&gt;(), </a:t>
            </a:r>
            <a:r>
              <a:rPr lang="en-US" b="1" dirty="0" err="1"/>
              <a:t>make_shared</a:t>
            </a:r>
            <a:r>
              <a:rPr lang="en-US" b="1" dirty="0"/>
              <a:t>&lt;Y&gt;</a:t>
            </a:r>
            <a:r>
              <a:rPr lang="ru-RU" b="1" dirty="0"/>
              <a:t>())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pPr lvl="1"/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pPr lvl="1"/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ru-RU" i="1" dirty="0"/>
              <a:t>код, в котором возможно генерирование исключений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</a:t>
            </a:r>
            <a:r>
              <a:rPr lang="ru-RU" i="1" dirty="0"/>
              <a:t>объявление исключения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исключение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[catch (</a:t>
            </a:r>
            <a:r>
              <a:rPr lang="ru-RU" i="1" dirty="0"/>
              <a:t>…</a:t>
            </a:r>
            <a:r>
              <a:rPr lang="ru-RU" dirty="0"/>
              <a:t>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исключения любого типа</a:t>
            </a:r>
            <a:br>
              <a:rPr lang="en-US" i="1" dirty="0"/>
            </a:br>
            <a:r>
              <a:rPr lang="en-US" dirty="0"/>
              <a:t>}]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[</a:t>
            </a:r>
            <a:r>
              <a:rPr lang="ru-RU" i="1" dirty="0"/>
              <a:t>выражение</a:t>
            </a:r>
            <a:r>
              <a:rPr lang="en-US" dirty="0"/>
              <a:t>]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При выполнении данного оператора</a:t>
            </a:r>
          </a:p>
          <a:p>
            <a:pPr lvl="1"/>
            <a:r>
              <a:rPr lang="ru-RU" dirty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/>
              <a:t>throw</a:t>
            </a:r>
            <a:endParaRPr lang="ru-RU" b="1" dirty="0"/>
          </a:p>
          <a:p>
            <a:pPr lvl="1"/>
            <a:r>
              <a:rPr lang="ru-RU" dirty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раскрутка стека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/>
              <a:t>Возможность использования полиморфизма</a:t>
            </a:r>
          </a:p>
          <a:p>
            <a:pPr lvl="2"/>
            <a:r>
              <a:rPr lang="ru-RU" dirty="0"/>
              <a:t>Оператор</a:t>
            </a:r>
            <a:r>
              <a:rPr lang="en-US" dirty="0"/>
              <a:t> catch</a:t>
            </a:r>
            <a:r>
              <a:rPr lang="ru-RU" dirty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2616</TotalTime>
  <Words>5112</Words>
  <Application>Microsoft Office PowerPoint</Application>
  <PresentationFormat>Экран (4:3)</PresentationFormat>
  <Paragraphs>890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7" baseType="lpstr">
      <vt:lpstr>Calibri</vt:lpstr>
      <vt:lpstr>Constantia</vt:lpstr>
      <vt:lpstr>Courier New</vt:lpstr>
      <vt:lpstr>Tahoma</vt:lpstr>
      <vt:lpstr>Wingdings 2</vt:lpstr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Презентация PowerPoint</vt:lpstr>
      <vt:lpstr>Выбрасывание и перехват исключений в C++</vt:lpstr>
      <vt:lpstr>Презентация PowerPoint</vt:lpstr>
      <vt:lpstr>Презентация PowerPoint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Презентация PowerPoint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уровень безопасности</vt:lpstr>
      <vt:lpstr>Гарантия отсутствия исключений</vt:lpstr>
      <vt:lpstr>Пример 1</vt:lpstr>
      <vt:lpstr>Презентация PowerPoint</vt:lpstr>
      <vt:lpstr>Анализ кода и возможные решения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Более компактный вариант</vt:lpstr>
      <vt:lpstr>Исключения в конструкторе</vt:lpstr>
      <vt:lpstr>Пример 3</vt:lpstr>
      <vt:lpstr>Презентация PowerPoint</vt:lpstr>
      <vt:lpstr>Проблемы и их решения</vt:lpstr>
      <vt:lpstr>Презентация PowerPoint</vt:lpstr>
      <vt:lpstr>Презентация PowerPoint</vt:lpstr>
      <vt:lpstr>Презентация PowerPoint</vt:lpstr>
      <vt:lpstr>Умные указатели и RAII контейнеры – не панацея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Презентация PowerPoint</vt:lpstr>
      <vt:lpstr>Презентация PowerPoint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Ilya</cp:lastModifiedBy>
  <cp:revision>201</cp:revision>
  <dcterms:created xsi:type="dcterms:W3CDTF">2007-04-12T21:07:55Z</dcterms:created>
  <dcterms:modified xsi:type="dcterms:W3CDTF">2021-05-13T16:58:59Z</dcterms:modified>
</cp:coreProperties>
</file>