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5.xml" ContentType="application/vnd.openxmlformats-officedocument.presentationml.tags+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8.xml" ContentType="application/vnd.openxmlformats-officedocument.presentationml.tags+xml"/>
  <Override PartName="/ppt/notesSlides/notesSlide49.xml" ContentType="application/vnd.openxmlformats-officedocument.presentationml.notesSlide+xml"/>
  <Override PartName="/ppt/tags/tag19.xml" ContentType="application/vnd.openxmlformats-officedocument.presentationml.tags+xml"/>
  <Override PartName="/ppt/notesSlides/notesSlide50.xml" ContentType="application/vnd.openxmlformats-officedocument.presentationml.notesSlide+xml"/>
  <Override PartName="/ppt/tags/tag20.xml" ContentType="application/vnd.openxmlformats-officedocument.presentationml.tags+xml"/>
  <Override PartName="/ppt/notesSlides/notesSlide51.xml" ContentType="application/vnd.openxmlformats-officedocument.presentationml.notesSlide+xml"/>
  <Override PartName="/ppt/tags/tag21.xml" ContentType="application/vnd.openxmlformats-officedocument.presentationml.tags+xml"/>
  <Override PartName="/ppt/notesSlides/notesSlide52.xml" ContentType="application/vnd.openxmlformats-officedocument.presentationml.notesSlide+xml"/>
  <Override PartName="/ppt/tags/tag22.xml" ContentType="application/vnd.openxmlformats-officedocument.presentationml.tags+xml"/>
  <Override PartName="/ppt/notesSlides/notesSlide53.xml" ContentType="application/vnd.openxmlformats-officedocument.presentationml.notesSlide+xml"/>
  <Override PartName="/ppt/tags/tag23.xml" ContentType="application/vnd.openxmlformats-officedocument.presentationml.tags+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tags/tag26.xml" ContentType="application/vnd.openxmlformats-officedocument.presentationml.tags+xml"/>
  <Override PartName="/ppt/notesSlides/notesSlide57.xml" ContentType="application/vnd.openxmlformats-officedocument.presentationml.notesSlide+xml"/>
  <Override PartName="/ppt/tags/tag27.xml" ContentType="application/vnd.openxmlformats-officedocument.presentationml.tags+xml"/>
  <Override PartName="/ppt/notesSlides/notesSlide58.xml" ContentType="application/vnd.openxmlformats-officedocument.presentationml.notesSlide+xml"/>
  <Override PartName="/ppt/tags/tag28.xml" ContentType="application/vnd.openxmlformats-officedocument.presentationml.tags+xml"/>
  <Override PartName="/ppt/notesSlides/notesSlide59.xml" ContentType="application/vnd.openxmlformats-officedocument.presentationml.notesSlide+xml"/>
  <Override PartName="/ppt/tags/tag29.xml" ContentType="application/vnd.openxmlformats-officedocument.presentationml.tags+xml"/>
  <Override PartName="/ppt/notesSlides/notesSlide60.xml" ContentType="application/vnd.openxmlformats-officedocument.presentationml.notesSlide+xml"/>
  <Override PartName="/ppt/tags/tag30.xml" ContentType="application/vnd.openxmlformats-officedocument.presentationml.tags+xml"/>
  <Override PartName="/ppt/notesSlides/notesSlide61.xml" ContentType="application/vnd.openxmlformats-officedocument.presentationml.notesSlide+xml"/>
  <Override PartName="/ppt/tags/tag31.xml" ContentType="application/vnd.openxmlformats-officedocument.presentationml.tags+xml"/>
  <Override PartName="/ppt/notesSlides/notesSlide62.xml" ContentType="application/vnd.openxmlformats-officedocument.presentationml.notesSlide+xml"/>
  <Override PartName="/ppt/tags/tag32.xml" ContentType="application/vnd.openxmlformats-officedocument.presentationml.tags+xml"/>
  <Override PartName="/ppt/notesSlides/notesSlide63.xml" ContentType="application/vnd.openxmlformats-officedocument.presentationml.notesSlide+xml"/>
  <Override PartName="/ppt/tags/tag33.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3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5.xml" ContentType="application/vnd.openxmlformats-officedocument.presentationml.tags+xml"/>
  <Override PartName="/ppt/notesSlides/notesSlide71.xml" ContentType="application/vnd.openxmlformats-officedocument.presentationml.notesSlide+xml"/>
  <Override PartName="/ppt/tags/tag36.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7.xml" ContentType="application/vnd.openxmlformats-officedocument.presentationml.tags+xml"/>
  <Override PartName="/ppt/notesSlides/notesSlide74.xml" ContentType="application/vnd.openxmlformats-officedocument.presentationml.notesSlide+xml"/>
  <Override PartName="/ppt/tags/tag38.xml" ContentType="application/vnd.openxmlformats-officedocument.presentationml.tags+xml"/>
  <Override PartName="/ppt/notesSlides/notesSlide75.xml" ContentType="application/vnd.openxmlformats-officedocument.presentationml.notesSlide+xml"/>
  <Override PartName="/ppt/tags/tag39.xml" ContentType="application/vnd.openxmlformats-officedocument.presentationml.tags+xml"/>
  <Override PartName="/ppt/notesSlides/notesSlide76.xml" ContentType="application/vnd.openxmlformats-officedocument.presentationml.notesSlide+xml"/>
  <Override PartName="/ppt/tags/tag40.xml" ContentType="application/vnd.openxmlformats-officedocument.presentationml.tags+xml"/>
  <Override PartName="/ppt/notesSlides/notesSlide77.xml" ContentType="application/vnd.openxmlformats-officedocument.presentationml.notesSlide+xml"/>
  <Override PartName="/ppt/tags/tag41.xml" ContentType="application/vnd.openxmlformats-officedocument.presentationml.tags+xml"/>
  <Override PartName="/ppt/notesSlides/notesSlide78.xml" ContentType="application/vnd.openxmlformats-officedocument.presentationml.notesSlide+xml"/>
  <Override PartName="/ppt/tags/tag42.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43.xml" ContentType="application/vnd.openxmlformats-officedocument.presentationml.tags+xml"/>
  <Override PartName="/ppt/notesSlides/notesSlide81.xml" ContentType="application/vnd.openxmlformats-officedocument.presentationml.notesSlide+xml"/>
  <Override PartName="/ppt/tags/tag44.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5.xml" ContentType="application/vnd.openxmlformats-officedocument.presentationml.tags+xml"/>
  <Override PartName="/ppt/notesSlides/notesSlide84.xml" ContentType="application/vnd.openxmlformats-officedocument.presentationml.notesSlide+xml"/>
  <Override PartName="/ppt/tags/tag46.xml" ContentType="application/vnd.openxmlformats-officedocument.presentationml.tags+xml"/>
  <Override PartName="/ppt/notesSlides/notesSlide85.xml" ContentType="application/vnd.openxmlformats-officedocument.presentationml.notesSlide+xml"/>
  <Override PartName="/ppt/tags/tag47.xml" ContentType="application/vnd.openxmlformats-officedocument.presentationml.tags+xml"/>
  <Override PartName="/ppt/notesSlides/notesSlide86.xml" ContentType="application/vnd.openxmlformats-officedocument.presentationml.notesSlide+xml"/>
  <Override PartName="/ppt/tags/tag48.xml" ContentType="application/vnd.openxmlformats-officedocument.presentationml.tags+xml"/>
  <Override PartName="/ppt/notesSlides/notesSlide87.xml" ContentType="application/vnd.openxmlformats-officedocument.presentationml.notesSlide+xml"/>
  <Override PartName="/ppt/tags/tag49.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50.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51.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52.xml" ContentType="application/vnd.openxmlformats-officedocument.presentationml.tags+xml"/>
  <Override PartName="/ppt/notesSlides/notesSlide95.xml" ContentType="application/vnd.openxmlformats-officedocument.presentationml.notesSlide+xml"/>
  <Override PartName="/ppt/tags/tag53.xml" ContentType="application/vnd.openxmlformats-officedocument.presentationml.tags+xml"/>
  <Override PartName="/ppt/notesSlides/notesSlide96.xml" ContentType="application/vnd.openxmlformats-officedocument.presentationml.notesSlide+xml"/>
  <Override PartName="/ppt/tags/tag54.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55.xml" ContentType="application/vnd.openxmlformats-officedocument.presentationml.tags+xml"/>
  <Override PartName="/ppt/notesSlides/notesSlide99.xml" ContentType="application/vnd.openxmlformats-officedocument.presentationml.notesSlide+xml"/>
  <Override PartName="/ppt/tags/tag56.xml" ContentType="application/vnd.openxmlformats-officedocument.presentationml.tags+xml"/>
  <Override PartName="/ppt/notesSlides/notesSlide100.xml" ContentType="application/vnd.openxmlformats-officedocument.presentationml.notesSlide+xml"/>
  <Override PartName="/ppt/tags/tag57.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tags/tag58.xml" ContentType="application/vnd.openxmlformats-officedocument.presentationml.tags+xml"/>
  <Override PartName="/ppt/notesSlides/notesSlide113.xml" ContentType="application/vnd.openxmlformats-officedocument.presentationml.notesSlide+xml"/>
  <Override PartName="/ppt/tags/tag59.xml" ContentType="application/vnd.openxmlformats-officedocument.presentationml.tags+xml"/>
  <Override PartName="/ppt/notesSlides/notesSlide114.xml" ContentType="application/vnd.openxmlformats-officedocument.presentationml.notesSlide+xml"/>
  <Override PartName="/ppt/tags/tag60.xml" ContentType="application/vnd.openxmlformats-officedocument.presentationml.tags+xml"/>
  <Override PartName="/ppt/notesSlides/notesSlide115.xml" ContentType="application/vnd.openxmlformats-officedocument.presentationml.notesSlide+xml"/>
  <Override PartName="/ppt/tags/tag61.xml" ContentType="application/vnd.openxmlformats-officedocument.presentationml.tags+xml"/>
  <Override PartName="/ppt/notesSlides/notesSlide116.xml" ContentType="application/vnd.openxmlformats-officedocument.presentationml.notesSlide+xml"/>
  <Override PartName="/ppt/tags/tag62.xml" ContentType="application/vnd.openxmlformats-officedocument.presentationml.tags+xml"/>
  <Override PartName="/ppt/notesSlides/notesSlide117.xml" ContentType="application/vnd.openxmlformats-officedocument.presentationml.notesSlide+xml"/>
  <Override PartName="/ppt/tags/tag63.xml" ContentType="application/vnd.openxmlformats-officedocument.presentationml.tags+xml"/>
  <Override PartName="/ppt/notesSlides/notesSlide118.xml" ContentType="application/vnd.openxmlformats-officedocument.presentationml.notesSlide+xml"/>
  <Override PartName="/ppt/tags/tag64.xml" ContentType="application/vnd.openxmlformats-officedocument.presentationml.tags+xml"/>
  <Override PartName="/ppt/notesSlides/notesSlide119.xml" ContentType="application/vnd.openxmlformats-officedocument.presentationml.notesSlide+xml"/>
  <Override PartName="/ppt/tags/tag65.xml" ContentType="application/vnd.openxmlformats-officedocument.presentationml.tags+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tags/tag66.xml" ContentType="application/vnd.openxmlformats-officedocument.presentationml.tags+xml"/>
  <Override PartName="/ppt/notesSlides/notesSlide122.xml" ContentType="application/vnd.openxmlformats-officedocument.presentationml.notesSlide+xml"/>
  <Override PartName="/ppt/tags/tag67.xml" ContentType="application/vnd.openxmlformats-officedocument.presentationml.tags+xml"/>
  <Override PartName="/ppt/notesSlides/notesSlide123.xml" ContentType="application/vnd.openxmlformats-officedocument.presentationml.notesSlide+xml"/>
  <Override PartName="/ppt/tags/tag68.xml" ContentType="application/vnd.openxmlformats-officedocument.presentationml.tags+xml"/>
  <Override PartName="/ppt/notesSlides/notesSlide124.xml" ContentType="application/vnd.openxmlformats-officedocument.presentationml.notesSlide+xml"/>
  <Override PartName="/ppt/tags/tag69.xml" ContentType="application/vnd.openxmlformats-officedocument.presentationml.tags+xml"/>
  <Override PartName="/ppt/notesSlides/notesSlide125.xml" ContentType="application/vnd.openxmlformats-officedocument.presentationml.notesSlide+xml"/>
  <Override PartName="/ppt/tags/tag70.xml" ContentType="application/vnd.openxmlformats-officedocument.presentationml.tags+xml"/>
  <Override PartName="/ppt/notesSlides/notesSlide126.xml" ContentType="application/vnd.openxmlformats-officedocument.presentationml.notesSlide+xml"/>
  <Override PartName="/ppt/tags/tag71.xml" ContentType="application/vnd.openxmlformats-officedocument.presentationml.tags+xml"/>
  <Override PartName="/ppt/notesSlides/notesSlide127.xml" ContentType="application/vnd.openxmlformats-officedocument.presentationml.notesSlide+xml"/>
  <Override PartName="/ppt/tags/tag72.xml" ContentType="application/vnd.openxmlformats-officedocument.presentationml.tags+xml"/>
  <Override PartName="/ppt/notesSlides/notesSlide128.xml" ContentType="application/vnd.openxmlformats-officedocument.presentationml.notesSlide+xml"/>
  <Override PartName="/ppt/tags/tag73.xml" ContentType="application/vnd.openxmlformats-officedocument.presentationml.tags+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tags/tag74.xml" ContentType="application/vnd.openxmlformats-officedocument.presentationml.tags+xml"/>
  <Override PartName="/ppt/notesSlides/notesSlide131.xml" ContentType="application/vnd.openxmlformats-officedocument.presentationml.notesSlide+xml"/>
  <Override PartName="/ppt/tags/tag75.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6.xml" ContentType="application/vnd.openxmlformats-officedocument.presentationml.tags+xml"/>
  <Override PartName="/ppt/notesSlides/notesSlide134.xml" ContentType="application/vnd.openxmlformats-officedocument.presentationml.notesSlide+xml"/>
  <Override PartName="/ppt/tags/tag77.xml" ContentType="application/vnd.openxmlformats-officedocument.presentationml.tags+xml"/>
  <Override PartName="/ppt/notesSlides/notesSlide135.xml" ContentType="application/vnd.openxmlformats-officedocument.presentationml.notesSlide+xml"/>
  <Override PartName="/ppt/tags/tag78.xml" ContentType="application/vnd.openxmlformats-officedocument.presentationml.tags+xml"/>
  <Override PartName="/ppt/notesSlides/notesSlide136.xml" ContentType="application/vnd.openxmlformats-officedocument.presentationml.notesSlide+xml"/>
  <Override PartName="/ppt/tags/tag79.xml" ContentType="application/vnd.openxmlformats-officedocument.presentationml.tags+xml"/>
  <Override PartName="/ppt/notesSlides/notesSlide137.xml" ContentType="application/vnd.openxmlformats-officedocument.presentationml.notesSlide+xml"/>
  <Override PartName="/ppt/tags/tag80.xml" ContentType="application/vnd.openxmlformats-officedocument.presentationml.tags+xml"/>
  <Override PartName="/ppt/notesSlides/notesSlide138.xml" ContentType="application/vnd.openxmlformats-officedocument.presentationml.notesSlide+xml"/>
  <Override PartName="/ppt/tags/tag81.xml" ContentType="application/vnd.openxmlformats-officedocument.presentationml.tags+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tags/tag82.xml" ContentType="application/vnd.openxmlformats-officedocument.presentationml.tags+xml"/>
  <Override PartName="/ppt/notesSlides/notesSlide141.xml" ContentType="application/vnd.openxmlformats-officedocument.presentationml.notesSlide+xml"/>
  <Override PartName="/ppt/tags/tag83.xml" ContentType="application/vnd.openxmlformats-officedocument.presentationml.tags+xml"/>
  <Override PartName="/ppt/notesSlides/notesSlide142.xml" ContentType="application/vnd.openxmlformats-officedocument.presentationml.notesSlide+xml"/>
  <Override PartName="/ppt/tags/tag84.xml" ContentType="application/vnd.openxmlformats-officedocument.presentationml.tags+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4"/>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486"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79" r:id="rId115"/>
    <p:sldId id="380"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85" r:id="rId145"/>
    <p:sldId id="484" r:id="rId146"/>
    <p:sldId id="445" r:id="rId147"/>
    <p:sldId id="446" r:id="rId148"/>
    <p:sldId id="461"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349" r:id="rId172"/>
    <p:sldId id="350" r:id="rId173"/>
    <p:sldId id="351" r:id="rId174"/>
    <p:sldId id="389" r:id="rId175"/>
    <p:sldId id="390" r:id="rId176"/>
    <p:sldId id="391" r:id="rId177"/>
    <p:sldId id="392" r:id="rId178"/>
    <p:sldId id="393" r:id="rId179"/>
    <p:sldId id="394" r:id="rId180"/>
    <p:sldId id="395" r:id="rId181"/>
    <p:sldId id="396" r:id="rId182"/>
    <p:sldId id="398" r:id="rId183"/>
    <p:sldId id="399" r:id="rId184"/>
    <p:sldId id="400" r:id="rId185"/>
    <p:sldId id="401" r:id="rId186"/>
    <p:sldId id="402" r:id="rId187"/>
    <p:sldId id="403" r:id="rId188"/>
    <p:sldId id="404" r:id="rId189"/>
    <p:sldId id="408" r:id="rId190"/>
    <p:sldId id="409" r:id="rId191"/>
    <p:sldId id="410" r:id="rId192"/>
    <p:sldId id="411" r:id="rId193"/>
    <p:sldId id="412" r:id="rId194"/>
    <p:sldId id="413" r:id="rId195"/>
    <p:sldId id="414" r:id="rId196"/>
    <p:sldId id="415" r:id="rId197"/>
    <p:sldId id="416" r:id="rId198"/>
    <p:sldId id="417" r:id="rId199"/>
    <p:sldId id="418" r:id="rId200"/>
    <p:sldId id="419" r:id="rId201"/>
    <p:sldId id="420" r:id="rId202"/>
    <p:sldId id="421" r:id="rId203"/>
    <p:sldId id="422" r:id="rId204"/>
    <p:sldId id="423" r:id="rId205"/>
    <p:sldId id="424" r:id="rId206"/>
    <p:sldId id="425" r:id="rId207"/>
    <p:sldId id="426" r:id="rId208"/>
    <p:sldId id="427" r:id="rId209"/>
    <p:sldId id="428" r:id="rId210"/>
    <p:sldId id="429" r:id="rId211"/>
    <p:sldId id="430" r:id="rId212"/>
    <p:sldId id="431" r:id="rId213"/>
  </p:sldIdLst>
  <p:sldSz cx="9144000" cy="6858000" type="screen4x3"/>
  <p:notesSz cx="6858000" cy="9144000"/>
  <p:custDataLst>
    <p:tags r:id="rId215"/>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275"/>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 id="290"/>
          </p14:sldIdLst>
        </p14:section>
        <p14:section name="Операторы" id="{8F5EA601-4308-4A6E-AC45-B85FC39CF690}">
          <p14:sldIdLst>
            <p14:sldId id="486"/>
            <p14:sldId id="316"/>
            <p14:sldId id="317"/>
            <p14:sldId id="480"/>
            <p14:sldId id="319"/>
            <p14:sldId id="481"/>
            <p14:sldId id="482"/>
            <p14:sldId id="321"/>
            <p14:sldId id="483"/>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79"/>
            <p14:sldId id="380"/>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85"/>
            <p14:sldId id="484"/>
            <p14:sldId id="445"/>
            <p14:sldId id="446"/>
            <p14:sldId id="461"/>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349"/>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2774" autoAdjust="0"/>
  </p:normalViewPr>
  <p:slideViewPr>
    <p:cSldViewPr>
      <p:cViewPr varScale="1">
        <p:scale>
          <a:sx n="106" d="100"/>
          <a:sy n="106" d="100"/>
        </p:scale>
        <p:origin x="1062" y="108"/>
      </p:cViewPr>
      <p:guideLst>
        <p:guide orient="horz" pos="2160"/>
        <p:guide pos="2880"/>
      </p:guideLst>
    </p:cSldViewPr>
  </p:slideViewPr>
  <p:notesTextViewPr>
    <p:cViewPr>
      <p:scale>
        <a:sx n="3" d="2"/>
        <a:sy n="3" d="2"/>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gs" Target="tags/tag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11.02.2021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71.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73.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171</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172</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173</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174</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175</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176</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177</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178</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179</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180</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181</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182</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183</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184</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185</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186</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187</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188</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189</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190</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192</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193</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194</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195</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196</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197</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198</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199</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201</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202</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203</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204</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211</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212</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11.02.2021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11.02.2021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11.02.2021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11.02.2021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11.02.2021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11.02.2021</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11.02.2021</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0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используются для хранения адресов переменных в памяти</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Передача параметров в функцию по ссылке</a:t>
            </a:r>
          </a:p>
          <a:p>
            <a:pPr lvl="1" eaLnBrk="1" hangingPunct="1">
              <a:lnSpc>
                <a:spcPct val="90000"/>
              </a:lnSpc>
            </a:pPr>
            <a:r>
              <a:rPr lang="ru-RU" dirty="0"/>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нахождением максимума из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определение </a:t>
            </a:r>
            <a:r>
              <a:rPr lang="ru-RU" dirty="0" err="1"/>
              <a:t>високосности</a:t>
            </a:r>
            <a:r>
              <a:rPr lang="ru-RU" dirty="0"/>
              <a:t> года</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1</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Количество</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printf</a:t>
            </a:r>
            <a:r>
              <a:rPr lang="en-US" dirty="0"/>
              <a:t>(“Hello”);</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1087</TotalTime>
  <Words>26256</Words>
  <Application>Microsoft Office PowerPoint</Application>
  <PresentationFormat>On-screen Show (4:3)</PresentationFormat>
  <Paragraphs>3350</Paragraphs>
  <Slides>212</Slides>
  <Notes>151</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212</vt:i4>
      </vt:variant>
    </vt:vector>
  </HeadingPairs>
  <TitlesOfParts>
    <vt:vector size="224" baseType="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Операторы</vt:lpstr>
      <vt:lpstr>Основные операторы</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PowerPoint Presentation</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PowerPoint Presentation</vt:lpstr>
      <vt:lpstr>PowerPoint Presentation</vt:lpstr>
      <vt:lpstr>Классы std::map и std::multimap</vt:lpstr>
      <vt:lpstr>Пример</vt:lpstr>
      <vt:lpstr>Пример – подсчет частоты встречаемости символов</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Указатели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83</cp:revision>
  <dcterms:created xsi:type="dcterms:W3CDTF">2016-02-02T19:36:42Z</dcterms:created>
  <dcterms:modified xsi:type="dcterms:W3CDTF">2021-02-11T15:09:09Z</dcterms:modified>
</cp:coreProperties>
</file>