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tags/tag83.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439" r:id="rId142"/>
    <p:sldId id="440" r:id="rId143"/>
    <p:sldId id="460" r:id="rId144"/>
    <p:sldId id="445" r:id="rId145"/>
    <p:sldId id="446" r:id="rId146"/>
    <p:sldId id="461" r:id="rId147"/>
    <p:sldId id="485" r:id="rId148"/>
    <p:sldId id="484" r:id="rId149"/>
    <p:sldId id="441" r:id="rId150"/>
    <p:sldId id="442" r:id="rId151"/>
    <p:sldId id="443" r:id="rId152"/>
    <p:sldId id="444" r:id="rId153"/>
    <p:sldId id="462" r:id="rId154"/>
    <p:sldId id="463" r:id="rId155"/>
    <p:sldId id="464" r:id="rId156"/>
    <p:sldId id="47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352" r:id="rId171"/>
    <p:sldId id="488" r:id="rId172"/>
    <p:sldId id="487" r:id="rId173"/>
    <p:sldId id="489" r:id="rId174"/>
    <p:sldId id="490" r:id="rId175"/>
    <p:sldId id="491" r:id="rId176"/>
    <p:sldId id="492" r:id="rId177"/>
    <p:sldId id="493" r:id="rId178"/>
    <p:sldId id="349" r:id="rId179"/>
    <p:sldId id="494" r:id="rId180"/>
    <p:sldId id="495" r:id="rId181"/>
    <p:sldId id="496" r:id="rId182"/>
    <p:sldId id="497" r:id="rId183"/>
    <p:sldId id="498" r:id="rId184"/>
    <p:sldId id="499" r:id="rId185"/>
    <p:sldId id="500" r:id="rId186"/>
    <p:sldId id="501" r:id="rId187"/>
    <p:sldId id="502" r:id="rId188"/>
    <p:sldId id="503" r:id="rId189"/>
    <p:sldId id="504" r:id="rId190"/>
    <p:sldId id="505" r:id="rId191"/>
    <p:sldId id="506" r:id="rId192"/>
    <p:sldId id="507" r:id="rId193"/>
    <p:sldId id="508" r:id="rId194"/>
    <p:sldId id="509" r:id="rId195"/>
    <p:sldId id="510" r:id="rId196"/>
    <p:sldId id="511" r:id="rId197"/>
    <p:sldId id="512" r:id="rId198"/>
    <p:sldId id="350" r:id="rId199"/>
    <p:sldId id="351" r:id="rId200"/>
    <p:sldId id="389" r:id="rId201"/>
    <p:sldId id="390" r:id="rId202"/>
    <p:sldId id="391" r:id="rId203"/>
    <p:sldId id="392" r:id="rId204"/>
    <p:sldId id="393" r:id="rId205"/>
    <p:sldId id="394" r:id="rId206"/>
    <p:sldId id="395" r:id="rId207"/>
    <p:sldId id="396" r:id="rId208"/>
    <p:sldId id="398" r:id="rId209"/>
    <p:sldId id="399" r:id="rId210"/>
    <p:sldId id="400" r:id="rId211"/>
    <p:sldId id="401" r:id="rId212"/>
    <p:sldId id="402" r:id="rId213"/>
    <p:sldId id="403" r:id="rId214"/>
    <p:sldId id="404" r:id="rId215"/>
    <p:sldId id="408" r:id="rId216"/>
    <p:sldId id="409" r:id="rId217"/>
    <p:sldId id="410" r:id="rId218"/>
    <p:sldId id="411" r:id="rId219"/>
    <p:sldId id="412" r:id="rId220"/>
    <p:sldId id="413" r:id="rId221"/>
    <p:sldId id="414" r:id="rId222"/>
    <p:sldId id="415" r:id="rId223"/>
    <p:sldId id="416" r:id="rId224"/>
    <p:sldId id="417" r:id="rId225"/>
    <p:sldId id="418" r:id="rId226"/>
    <p:sldId id="419" r:id="rId227"/>
    <p:sldId id="420" r:id="rId228"/>
    <p:sldId id="421" r:id="rId229"/>
    <p:sldId id="422" r:id="rId230"/>
    <p:sldId id="423"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1" autoAdjust="0"/>
    <p:restoredTop sz="76759" autoAdjust="0"/>
  </p:normalViewPr>
  <p:slideViewPr>
    <p:cSldViewPr>
      <p:cViewPr varScale="1">
        <p:scale>
          <a:sx n="61" d="100"/>
          <a:sy n="61" d="100"/>
        </p:scale>
        <p:origin x="1992" y="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10.02.2022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99.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171</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177</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178</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179</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t>190</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191</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t>192</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t>193</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194</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t>196</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t>197</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198</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199</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200</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201</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202</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203</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204</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205</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206</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207</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209</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210</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211</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212</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215</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216</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218</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219</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220</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221</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222</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223</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224</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225</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226</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228</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229</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230</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10.02.2022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10.02.2022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10.02.2022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10.02.2022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10.02.2022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10.02.2022</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10.02.2022</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msdn.microsoft.com/en-us/library/9xd04bzs(VS.80).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1491</TotalTime>
  <Words>29524</Words>
  <Application>Microsoft Office PowerPoint</Application>
  <PresentationFormat>Экран (4:3)</PresentationFormat>
  <Paragraphs>3758</Paragraphs>
  <Slides>238</Slides>
  <Notes>176</Notes>
  <HiddenSlides>18</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238</vt:i4>
      </vt:variant>
    </vt:vector>
  </HeadingPairs>
  <TitlesOfParts>
    <vt:vector size="250"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114</cp:revision>
  <dcterms:created xsi:type="dcterms:W3CDTF">2016-02-02T19:36:42Z</dcterms:created>
  <dcterms:modified xsi:type="dcterms:W3CDTF">2022-02-10T17:13:39Z</dcterms:modified>
</cp:coreProperties>
</file>