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6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19" r:id="rId66"/>
    <p:sldId id="320" r:id="rId67"/>
    <p:sldId id="321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273" r:id="rId89"/>
    <p:sldId id="388" r:id="rId90"/>
    <p:sldId id="389" r:id="rId91"/>
    <p:sldId id="274" r:id="rId92"/>
    <p:sldId id="275" r:id="rId93"/>
    <p:sldId id="351" r:id="rId94"/>
    <p:sldId id="35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38" r:id="rId103"/>
    <p:sldId id="279" r:id="rId104"/>
    <p:sldId id="281" r:id="rId105"/>
    <p:sldId id="280" r:id="rId106"/>
    <p:sldId id="282" r:id="rId107"/>
    <p:sldId id="283" r:id="rId108"/>
    <p:sldId id="340" r:id="rId109"/>
    <p:sldId id="339" r:id="rId110"/>
    <p:sldId id="341" r:id="rId111"/>
    <p:sldId id="342" r:id="rId112"/>
    <p:sldId id="285" r:id="rId113"/>
    <p:sldId id="278" r:id="rId114"/>
    <p:sldId id="267" r:id="rId115"/>
  </p:sldIdLst>
  <p:sldSz cx="9144000" cy="6858000" type="screen4x3"/>
  <p:notesSz cx="6858000" cy="9144000"/>
  <p:custDataLst>
    <p:tags r:id="rId11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61" d="100"/>
          <a:sy n="61" d="100"/>
        </p:scale>
        <p:origin x="1982" y="4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gs" Target="tags/tag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9513" y="2010091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/>
              <a:t>использвоать</a:t>
            </a:r>
            <a:r>
              <a:rPr lang="ru-RU" sz="2400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1764" y="856357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425884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dirty="0"/>
              <a:t>являются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35165" y="1988840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0" y="1878471"/>
            <a:ext cx="8894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50032" y="1988840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2699792" y="6213178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9512" y="2348879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данных класса-наследника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" y="2829874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9512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251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его наследниками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07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323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4601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0" y="1847088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как он не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Вызовется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5364088" y="6018579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4572000" y="5229200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/>
              <a:t>В дочерних классах используйте спецификатор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/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0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457200" y="2060848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9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3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228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25785" y="0"/>
            <a:ext cx="454621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2771801" y="5010453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и наследование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1E1E4-A0F7-452A-AA08-842AF5B2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457200" y="198884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539552" y="2204864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457200" y="2087463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457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Деструкторы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удалят фигуры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родительского</a:t>
            </a:r>
          </a:p>
          <a:p>
            <a:pPr lvl="1"/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родительского</a:t>
            </a:r>
          </a:p>
          <a:p>
            <a:pPr lvl="2"/>
            <a:r>
              <a:rPr lang="ru-RU" sz="2000" dirty="0"/>
              <a:t>Примеры: «Собака </a:t>
            </a:r>
            <a:r>
              <a:rPr lang="ru-RU" sz="2000" b="1" dirty="0"/>
              <a:t>является</a:t>
            </a:r>
            <a:r>
              <a:rPr lang="ru-RU" sz="2000" dirty="0"/>
              <a:t> животным», «Прямоугольник </a:t>
            </a:r>
            <a:r>
              <a:rPr lang="ru-RU" sz="2000" b="1" dirty="0"/>
              <a:t>является</a:t>
            </a:r>
            <a:r>
              <a:rPr lang="ru-RU" sz="2000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CShape</a:t>
            </a:r>
            <a:r>
              <a:rPr lang="en-US" sz="1400" b="1" dirty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CCircle</a:t>
            </a:r>
            <a:r>
              <a:rPr lang="en-US" sz="1400" b="1" dirty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CCircle</a:t>
            </a:r>
            <a:r>
              <a:rPr lang="en-US" sz="1400" dirty="0"/>
              <a:t>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 err="1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на производный класс проводится к указателю на базовый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поля 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производного</a:t>
            </a:r>
            <a:endParaRPr lang="en-US" sz="2400" dirty="0"/>
          </a:p>
          <a:p>
            <a:pPr lvl="1"/>
            <a:r>
              <a:rPr lang="ru-RU" dirty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Класс-родитель – класс, от которого наследуются другие классы</a:t>
            </a:r>
          </a:p>
          <a:p>
            <a:r>
              <a:rPr lang="ru-RU" dirty="0"/>
              <a:t>Класс-потомок – класс, определённый через наследование</a:t>
            </a:r>
          </a:p>
          <a:p>
            <a:r>
              <a:rPr lang="ru-RU" dirty="0"/>
              <a:t>Базовый класс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dirty="0"/>
              <a:t>Иерархия наследования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0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4572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4499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" y="2132856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Иногда 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=0</a:t>
            </a:r>
            <a:r>
              <a:rPr lang="ru-RU" sz="2400" dirty="0"/>
              <a:t>, опустив тело функции</a:t>
            </a:r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std::string </a:t>
            </a:r>
            <a:r>
              <a:rPr lang="ru-RU" sz="2000" b="1" dirty="0" err="1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virtual ~</a:t>
            </a:r>
            <a:r>
              <a:rPr lang="en-US" sz="2000" b="1" dirty="0" err="1">
                <a:latin typeface="Courier New" pitchFamily="49" charset="0"/>
              </a:rPr>
              <a:t>CShape</a:t>
            </a:r>
            <a:r>
              <a:rPr lang="en-US" sz="2000" b="1" dirty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объектом, не указывая, какого класса должен быть объект</a:t>
            </a:r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0F74F-607C-4F3A-959D-22C3A914DECF}"/>
              </a:ext>
            </a:extLst>
          </p:cNvPr>
          <p:cNvSpPr txBox="1"/>
          <p:nvPr/>
        </p:nvSpPr>
        <p:spPr>
          <a:xfrm>
            <a:off x="457200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Интерфейс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предоставляет методы для рисования графически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DrawEllipse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left_top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right_bottom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Прочие методы рисования графических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Объекты, которые можно нарисовать с помощью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CCircle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2869</TotalTime>
  <Words>11104</Words>
  <Application>Microsoft Office PowerPoint</Application>
  <PresentationFormat>Экран (4:3)</PresentationFormat>
  <Paragraphs>1785</Paragraphs>
  <Slides>114</Slides>
  <Notes>39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114</vt:i4>
      </vt:variant>
    </vt:vector>
  </HeadingPairs>
  <TitlesOfParts>
    <vt:vector size="123" baseType="lpstr">
      <vt:lpstr>Arial</vt:lpstr>
      <vt:lpstr>Calibri</vt:lpstr>
      <vt:lpstr>Consolas</vt:lpstr>
      <vt:lpstr>Constantia</vt:lpstr>
      <vt:lpstr>Courier New</vt:lpstr>
      <vt:lpstr>SFMono-Regular</vt:lpstr>
      <vt:lpstr>Tahoma</vt:lpstr>
      <vt:lpstr>Wingdings 2</vt:lpstr>
      <vt:lpstr>Поток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Презентация PowerPoint</vt:lpstr>
      <vt:lpstr>Обозначение защищённых полей на диаграммах классов</vt:lpstr>
      <vt:lpstr>Презентация PowerPoint</vt:lpstr>
      <vt:lpstr>Защищённый конструктор</vt:lpstr>
      <vt:lpstr>Защищённый конструктор</vt:lpstr>
      <vt:lpstr>Презентация PowerPoint</vt:lpstr>
      <vt:lpstr>Деструкторы и наследование</vt:lpstr>
      <vt:lpstr>Презентация PowerPoint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Презентация PowerPoint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Ilya</cp:lastModifiedBy>
  <cp:revision>241</cp:revision>
  <dcterms:created xsi:type="dcterms:W3CDTF">2007-04-12T21:07:55Z</dcterms:created>
  <dcterms:modified xsi:type="dcterms:W3CDTF">2021-04-07T21:25:37Z</dcterms:modified>
</cp:coreProperties>
</file>