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tags/tag83.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505" r:id="rId191"/>
    <p:sldId id="506" r:id="rId192"/>
    <p:sldId id="507" r:id="rId193"/>
    <p:sldId id="508" r:id="rId194"/>
    <p:sldId id="509" r:id="rId195"/>
    <p:sldId id="510" r:id="rId196"/>
    <p:sldId id="511" r:id="rId197"/>
    <p:sldId id="512" r:id="rId198"/>
    <p:sldId id="350" r:id="rId199"/>
    <p:sldId id="351" r:id="rId200"/>
    <p:sldId id="389" r:id="rId201"/>
    <p:sldId id="390" r:id="rId202"/>
    <p:sldId id="391" r:id="rId203"/>
    <p:sldId id="392" r:id="rId204"/>
    <p:sldId id="393" r:id="rId205"/>
    <p:sldId id="394" r:id="rId206"/>
    <p:sldId id="395" r:id="rId207"/>
    <p:sldId id="396" r:id="rId208"/>
    <p:sldId id="398" r:id="rId209"/>
    <p:sldId id="399" r:id="rId210"/>
    <p:sldId id="400" r:id="rId211"/>
    <p:sldId id="401" r:id="rId212"/>
    <p:sldId id="402" r:id="rId213"/>
    <p:sldId id="403" r:id="rId214"/>
    <p:sldId id="404" r:id="rId215"/>
    <p:sldId id="408" r:id="rId216"/>
    <p:sldId id="409" r:id="rId217"/>
    <p:sldId id="410" r:id="rId218"/>
    <p:sldId id="411" r:id="rId219"/>
    <p:sldId id="412" r:id="rId220"/>
    <p:sldId id="413" r:id="rId221"/>
    <p:sldId id="414" r:id="rId222"/>
    <p:sldId id="415" r:id="rId223"/>
    <p:sldId id="416" r:id="rId224"/>
    <p:sldId id="417" r:id="rId225"/>
    <p:sldId id="418" r:id="rId226"/>
    <p:sldId id="419" r:id="rId227"/>
    <p:sldId id="420" r:id="rId228"/>
    <p:sldId id="421" r:id="rId229"/>
    <p:sldId id="422" r:id="rId230"/>
    <p:sldId id="423"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6759" autoAdjust="0"/>
  </p:normalViewPr>
  <p:slideViewPr>
    <p:cSldViewPr>
      <p:cViewPr varScale="1">
        <p:scale>
          <a:sx n="78" d="100"/>
          <a:sy n="78" d="100"/>
        </p:scale>
        <p:origin x="1530"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10.02.2022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196</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230</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10.02.2022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10.02.2022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10.02.2022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10.02.2022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10.02.2022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10.02.2022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1401</TotalTime>
  <Words>29524</Words>
  <Application>Microsoft Office PowerPoint</Application>
  <PresentationFormat>On-screen Show (4:3)</PresentationFormat>
  <Paragraphs>3758</Paragraphs>
  <Slides>238</Slides>
  <Notes>176</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113</cp:revision>
  <dcterms:created xsi:type="dcterms:W3CDTF">2016-02-02T19:36:42Z</dcterms:created>
  <dcterms:modified xsi:type="dcterms:W3CDTF">2022-02-10T15:03:00Z</dcterms:modified>
</cp:coreProperties>
</file>