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BB8-6F0B-4217-A584-BB83FD46B911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0BB0-E288-4E4B-978F-C6D0DABCD6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BB8-6F0B-4217-A584-BB83FD46B911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0BB0-E288-4E4B-978F-C6D0DABCD6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BB8-6F0B-4217-A584-BB83FD46B911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0BB0-E288-4E4B-978F-C6D0DABCD6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BB8-6F0B-4217-A584-BB83FD46B911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0BB0-E288-4E4B-978F-C6D0DABCD6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BB8-6F0B-4217-A584-BB83FD46B911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0BB0-E288-4E4B-978F-C6D0DABCD6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BB8-6F0B-4217-A584-BB83FD46B911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0BB0-E288-4E4B-978F-C6D0DABCD6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BB8-6F0B-4217-A584-BB83FD46B911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0BB0-E288-4E4B-978F-C6D0DABCD6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BB8-6F0B-4217-A584-BB83FD46B911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0BB0-E288-4E4B-978F-C6D0DABCD6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BB8-6F0B-4217-A584-BB83FD46B911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0BB0-E288-4E4B-978F-C6D0DABCD6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BB8-6F0B-4217-A584-BB83FD46B911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0BB0-E288-4E4B-978F-C6D0DABCD6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BB8-6F0B-4217-A584-BB83FD46B911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0BB0-E288-4E4B-978F-C6D0DABCD6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DCBB8-6F0B-4217-A584-BB83FD46B911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60BB0-E288-4E4B-978F-C6D0DABCD6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55776" y="476672"/>
            <a:ext cx="3744416" cy="936104"/>
          </a:xfrm>
        </p:spPr>
        <p:txBody>
          <a:bodyPr/>
          <a:lstStyle/>
          <a:p>
            <a:r>
              <a:rPr lang="en-US" altLang="zh-CN" dirty="0" smtClean="0"/>
              <a:t>MPDRR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971599" y="1988840"/>
            <a:ext cx="1810487" cy="64807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n-ea"/>
              </a:rPr>
              <a:t>防护（</a:t>
            </a:r>
            <a:r>
              <a:rPr lang="en-US" altLang="zh-CN" sz="2000" dirty="0" smtClean="0">
                <a:latin typeface="+mn-ea"/>
              </a:rPr>
              <a:t>P</a:t>
            </a:r>
            <a:r>
              <a:rPr lang="zh-CN" altLang="en-US" sz="2000" dirty="0" smtClean="0">
                <a:latin typeface="+mn-ea"/>
              </a:rPr>
              <a:t>）</a:t>
            </a:r>
            <a:endParaRPr lang="zh-CN" altLang="en-US" sz="2000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5855" y="3140968"/>
            <a:ext cx="2633435" cy="64807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n-ea"/>
              </a:rPr>
              <a:t>安全管理（</a:t>
            </a:r>
            <a:r>
              <a:rPr lang="en-US" altLang="zh-CN" sz="2000" dirty="0" smtClean="0">
                <a:latin typeface="+mn-ea"/>
              </a:rPr>
              <a:t>M</a:t>
            </a:r>
            <a:r>
              <a:rPr lang="zh-CN" altLang="en-US" sz="2000" dirty="0" smtClean="0">
                <a:latin typeface="+mn-ea"/>
              </a:rPr>
              <a:t>）</a:t>
            </a:r>
          </a:p>
        </p:txBody>
      </p:sp>
      <p:sp>
        <p:nvSpPr>
          <p:cNvPr id="6" name="椭圆 5"/>
          <p:cNvSpPr/>
          <p:nvPr/>
        </p:nvSpPr>
        <p:spPr>
          <a:xfrm>
            <a:off x="1043608" y="4293096"/>
            <a:ext cx="1656184" cy="64807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n-ea"/>
              </a:rPr>
              <a:t>恢复（</a:t>
            </a:r>
            <a:r>
              <a:rPr lang="en-US" altLang="zh-CN" sz="2000" dirty="0" smtClean="0">
                <a:latin typeface="+mn-ea"/>
              </a:rPr>
              <a:t>R</a:t>
            </a:r>
            <a:r>
              <a:rPr lang="zh-CN" altLang="en-US" sz="2000" dirty="0" smtClean="0">
                <a:latin typeface="+mn-ea"/>
              </a:rPr>
              <a:t>）</a:t>
            </a:r>
            <a:endParaRPr lang="zh-CN" altLang="en-US" sz="2000" dirty="0"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156176" y="4293096"/>
            <a:ext cx="1656184" cy="64807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n-ea"/>
              </a:rPr>
              <a:t>响应（</a:t>
            </a:r>
            <a:r>
              <a:rPr lang="en-US" altLang="zh-CN" sz="2000" dirty="0" smtClean="0">
                <a:latin typeface="+mn-ea"/>
              </a:rPr>
              <a:t>R</a:t>
            </a:r>
            <a:r>
              <a:rPr lang="zh-CN" altLang="en-US" sz="2000" dirty="0" smtClean="0">
                <a:latin typeface="+mn-ea"/>
              </a:rPr>
              <a:t>）</a:t>
            </a:r>
            <a:endParaRPr lang="zh-CN" altLang="en-US" sz="2000" dirty="0">
              <a:latin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084167" y="1988840"/>
            <a:ext cx="1645897" cy="64807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+mn-ea"/>
              </a:rPr>
              <a:t>检测</a:t>
            </a:r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D</a:t>
            </a:r>
            <a:r>
              <a:rPr lang="zh-CN" altLang="en-US" sz="2000" dirty="0" smtClean="0">
                <a:latin typeface="+mn-ea"/>
              </a:rPr>
              <a:t>）</a:t>
            </a:r>
          </a:p>
        </p:txBody>
      </p:sp>
      <p:cxnSp>
        <p:nvCxnSpPr>
          <p:cNvPr id="10" name="直接箭头连接符 9"/>
          <p:cNvCxnSpPr>
            <a:stCxn id="4" idx="6"/>
            <a:endCxn id="8" idx="2"/>
          </p:cNvCxnSpPr>
          <p:nvPr/>
        </p:nvCxnSpPr>
        <p:spPr>
          <a:xfrm>
            <a:off x="2782086" y="2312876"/>
            <a:ext cx="3302081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4"/>
            <a:endCxn id="7" idx="0"/>
          </p:cNvCxnSpPr>
          <p:nvPr/>
        </p:nvCxnSpPr>
        <p:spPr>
          <a:xfrm>
            <a:off x="6907116" y="2636912"/>
            <a:ext cx="77152" cy="16561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0"/>
            <a:endCxn id="4" idx="4"/>
          </p:cNvCxnSpPr>
          <p:nvPr/>
        </p:nvCxnSpPr>
        <p:spPr>
          <a:xfrm flipV="1">
            <a:off x="1871700" y="2636912"/>
            <a:ext cx="5143" cy="16561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6" idx="6"/>
          </p:cNvCxnSpPr>
          <p:nvPr/>
        </p:nvCxnSpPr>
        <p:spPr>
          <a:xfrm flipH="1">
            <a:off x="2699792" y="4617132"/>
            <a:ext cx="345638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" idx="7"/>
            <a:endCxn id="8" idx="3"/>
          </p:cNvCxnSpPr>
          <p:nvPr/>
        </p:nvCxnSpPr>
        <p:spPr>
          <a:xfrm flipV="1">
            <a:off x="5523632" y="2542004"/>
            <a:ext cx="801571" cy="6938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1"/>
            <a:endCxn id="4" idx="5"/>
          </p:cNvCxnSpPr>
          <p:nvPr/>
        </p:nvCxnSpPr>
        <p:spPr>
          <a:xfrm flipH="1" flipV="1">
            <a:off x="2516946" y="2542004"/>
            <a:ext cx="1144567" cy="6938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5" idx="3"/>
            <a:endCxn id="6" idx="7"/>
          </p:cNvCxnSpPr>
          <p:nvPr/>
        </p:nvCxnSpPr>
        <p:spPr>
          <a:xfrm flipH="1">
            <a:off x="2457249" y="3694132"/>
            <a:ext cx="1204264" cy="6938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5" idx="5"/>
            <a:endCxn id="7" idx="1"/>
          </p:cNvCxnSpPr>
          <p:nvPr/>
        </p:nvCxnSpPr>
        <p:spPr>
          <a:xfrm>
            <a:off x="5523632" y="3694132"/>
            <a:ext cx="875087" cy="6938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汇桔网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汇桔网</Template>
  <TotalTime>7</TotalTime>
  <Words>22</Words>
  <Application>Microsoft Office PowerPoint</Application>
  <PresentationFormat>全屏显示(4:3)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汇桔网</vt:lpstr>
      <vt:lpstr>MPDRR模型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MPDRR模型</dc:title>
  <dc:creator>微软用户</dc:creator>
  <cp:lastModifiedBy>微软用户</cp:lastModifiedBy>
  <cp:revision>2</cp:revision>
  <dcterms:created xsi:type="dcterms:W3CDTF">2018-03-08T12:02:58Z</dcterms:created>
  <dcterms:modified xsi:type="dcterms:W3CDTF">2018-03-08T12:11:38Z</dcterms:modified>
</cp:coreProperties>
</file>