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78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2" r:id="rId11"/>
    <p:sldId id="333" r:id="rId12"/>
    <p:sldId id="330" r:id="rId13"/>
    <p:sldId id="334" r:id="rId14"/>
    <p:sldId id="336" r:id="rId15"/>
    <p:sldId id="338" r:id="rId16"/>
    <p:sldId id="339" r:id="rId17"/>
    <p:sldId id="303" r:id="rId18"/>
    <p:sldId id="322" r:id="rId19"/>
    <p:sldId id="302" r:id="rId20"/>
    <p:sldId id="296" r:id="rId21"/>
    <p:sldId id="305" r:id="rId22"/>
    <p:sldId id="300" r:id="rId23"/>
    <p:sldId id="294" r:id="rId24"/>
    <p:sldId id="304" r:id="rId25"/>
    <p:sldId id="298" r:id="rId26"/>
    <p:sldId id="297" r:id="rId27"/>
    <p:sldId id="299" r:id="rId28"/>
    <p:sldId id="30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18" autoAdjust="0"/>
  </p:normalViewPr>
  <p:slideViewPr>
    <p:cSldViewPr snapToGrid="0" snapToObjects="1">
      <p:cViewPr varScale="1">
        <p:scale>
          <a:sx n="58" d="100"/>
          <a:sy n="58" d="100"/>
        </p:scale>
        <p:origin x="96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核心业务日均受攻击次数对比分析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当前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核心业务日均受攻击次数对比分析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500000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5536328"/>
        <c:axId val="225533976"/>
      </c:barChart>
      <c:catAx>
        <c:axId val="225536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33976"/>
        <c:crosses val="autoZero"/>
        <c:auto val="1"/>
        <c:lblAlgn val="ctr"/>
        <c:lblOffset val="100"/>
        <c:noMultiLvlLbl val="0"/>
      </c:catAx>
      <c:valAx>
        <c:axId val="225533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36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 smtClean="0"/>
              <a:t>内、外部发现漏洞数对比分析</a:t>
            </a:r>
            <a:endParaRPr lang="zh-CN" altLang="en-US" sz="1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内部发现漏洞数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159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外部反馈漏洞数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内外部漏洞发现占比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2016年</c:v>
                </c:pt>
                <c:pt idx="1">
                  <c:v>2017年至现在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0.88</c:v>
                </c:pt>
                <c:pt idx="1">
                  <c:v>0.78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532800"/>
        <c:axId val="225535152"/>
      </c:barChart>
      <c:catAx>
        <c:axId val="22553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35152"/>
        <c:crosses val="autoZero"/>
        <c:auto val="1"/>
        <c:lblAlgn val="ctr"/>
        <c:lblOffset val="100"/>
        <c:noMultiLvlLbl val="0"/>
      </c:catAx>
      <c:valAx>
        <c:axId val="22553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553280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1</c:v>
                </c:pt>
                <c:pt idx="2">
                  <c:v>1.5</c:v>
                </c:pt>
                <c:pt idx="3">
                  <c:v>1.1000000000000001</c:v>
                </c:pt>
                <c:pt idx="4">
                  <c:v>1.1000000000000001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18年目标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跨团队协作能力</c:v>
                </c:pt>
                <c:pt idx="1">
                  <c:v>安全流程和方案的落地推动能力</c:v>
                </c:pt>
                <c:pt idx="2">
                  <c:v>安全自动化、工程化能力</c:v>
                </c:pt>
                <c:pt idx="3">
                  <c:v>安全输出能力</c:v>
                </c:pt>
                <c:pt idx="4">
                  <c:v>数据安全治理与运营能力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2.5</c:v>
                </c:pt>
                <c:pt idx="2">
                  <c:v>2</c:v>
                </c:pt>
                <c:pt idx="3">
                  <c:v>2</c:v>
                </c:pt>
                <c:pt idx="4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224640"/>
        <c:axId val="229225032"/>
      </c:radarChart>
      <c:catAx>
        <c:axId val="22922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9225032"/>
        <c:crosses val="autoZero"/>
        <c:auto val="1"/>
        <c:lblAlgn val="ctr"/>
        <c:lblOffset val="100"/>
        <c:noMultiLvlLbl val="0"/>
      </c:catAx>
      <c:valAx>
        <c:axId val="229225032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922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ln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n>
            <a:noFill/>
          </a:ln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 smtClean="0"/>
              <a:t>核心安全能力差距分析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8227977362204726"/>
          <c:y val="0.22988218320114526"/>
          <c:w val="0.46981557578740157"/>
          <c:h val="0.70472332032952012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现在水平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未来目标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理想状态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攻防对抗能力</c:v>
                </c:pt>
                <c:pt idx="1">
                  <c:v>安全态势感知能力</c:v>
                </c:pt>
                <c:pt idx="2">
                  <c:v>安全自动化、工程化能力</c:v>
                </c:pt>
                <c:pt idx="3">
                  <c:v>安全体系建设、运营能力</c:v>
                </c:pt>
                <c:pt idx="4">
                  <c:v>持续的安全研究和学习能力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803800"/>
        <c:axId val="232804976"/>
      </c:radarChart>
      <c:catAx>
        <c:axId val="23280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2804976"/>
        <c:crosses val="autoZero"/>
        <c:auto val="1"/>
        <c:lblAlgn val="ctr"/>
        <c:lblOffset val="100"/>
        <c:noMultiLvlLbl val="0"/>
      </c:catAx>
      <c:valAx>
        <c:axId val="232804976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2803800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B2265-AEE3-4DDE-84D4-8C929A5C725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C27971-8498-4D5A-BA2E-FDF32D0887DB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B530-42E0-4ABD-AEEC-035219AF27C9}" type="par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57B9B1-D1EE-428A-A0E6-6AA2EA0F5A3D}" type="sibTrans" cxnId="{46A9087C-2115-42EC-9B01-2A501AC5DAB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BB8AF7-462E-4CAF-8B4F-C3270E704388}">
      <dgm:prSet phldrT="[文本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建设战略规划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74ED0D-842D-47A6-954B-22BE8813BC83}" type="par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C5A94-15EA-4980-82F0-24A9BDA32DD6}" type="sibTrans" cxnId="{5DB0711D-ACA3-4AF9-94EA-57246DB21520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C74397-C88E-4CE1-9C1A-8E5CF919C24A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gm:t>
    </dgm:pt>
    <dgm:pt modelId="{2D46D057-D32B-4B7D-8F0C-37657EFD5492}" type="par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D1ED4234-4C6C-4B6F-9C79-AFA2629BA977}" type="sibTrans" cxnId="{29DD0A17-DEB9-4DDD-82CC-176D597C6E65}">
      <dgm:prSet/>
      <dgm:spPr/>
      <dgm:t>
        <a:bodyPr/>
        <a:lstStyle/>
        <a:p>
          <a:endParaRPr lang="zh-CN" altLang="en-US"/>
        </a:p>
      </dgm:t>
    </dgm:pt>
    <dgm:pt modelId="{3162C233-3E6C-4CAB-80F5-679256871B25}" type="pres">
      <dgm:prSet presAssocID="{8F8B2265-AEE3-4DDE-84D4-8C929A5C725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004BE2C9-30D5-44F6-AEA2-6CA5E3874063}" type="pres">
      <dgm:prSet presAssocID="{8F8B2265-AEE3-4DDE-84D4-8C929A5C725E}" presName="Name1" presStyleCnt="0"/>
      <dgm:spPr/>
      <dgm:t>
        <a:bodyPr/>
        <a:lstStyle/>
        <a:p>
          <a:endParaRPr lang="zh-CN" altLang="en-US"/>
        </a:p>
      </dgm:t>
    </dgm:pt>
    <dgm:pt modelId="{0498FBCB-D902-4B90-8D81-81E8E9A717C4}" type="pres">
      <dgm:prSet presAssocID="{8F8B2265-AEE3-4DDE-84D4-8C929A5C725E}" presName="cycle" presStyleCnt="0"/>
      <dgm:spPr/>
      <dgm:t>
        <a:bodyPr/>
        <a:lstStyle/>
        <a:p>
          <a:endParaRPr lang="zh-CN" altLang="en-US"/>
        </a:p>
      </dgm:t>
    </dgm:pt>
    <dgm:pt modelId="{84CC37A1-ABD8-45B5-9913-80FE72A2DEB7}" type="pres">
      <dgm:prSet presAssocID="{8F8B2265-AEE3-4DDE-84D4-8C929A5C725E}" presName="srcNode" presStyleLbl="node1" presStyleIdx="0" presStyleCnt="3"/>
      <dgm:spPr/>
      <dgm:t>
        <a:bodyPr/>
        <a:lstStyle/>
        <a:p>
          <a:endParaRPr lang="zh-CN" altLang="en-US"/>
        </a:p>
      </dgm:t>
    </dgm:pt>
    <dgm:pt modelId="{EFE6B914-5129-420D-960E-B707E182FF69}" type="pres">
      <dgm:prSet presAssocID="{8F8B2265-AEE3-4DDE-84D4-8C929A5C725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04DB646-A1BB-4D87-B28A-CCA1FFC128FD}" type="pres">
      <dgm:prSet presAssocID="{8F8B2265-AEE3-4DDE-84D4-8C929A5C725E}" presName="extraNode" presStyleLbl="node1" presStyleIdx="0" presStyleCnt="3"/>
      <dgm:spPr/>
      <dgm:t>
        <a:bodyPr/>
        <a:lstStyle/>
        <a:p>
          <a:endParaRPr lang="zh-CN" altLang="en-US"/>
        </a:p>
      </dgm:t>
    </dgm:pt>
    <dgm:pt modelId="{3034FDAE-1709-4746-9E22-40AC75EF9CDA}" type="pres">
      <dgm:prSet presAssocID="{8F8B2265-AEE3-4DDE-84D4-8C929A5C725E}" presName="dstNode" presStyleLbl="node1" presStyleIdx="0" presStyleCnt="3"/>
      <dgm:spPr/>
      <dgm:t>
        <a:bodyPr/>
        <a:lstStyle/>
        <a:p>
          <a:endParaRPr lang="zh-CN" altLang="en-US"/>
        </a:p>
      </dgm:t>
    </dgm:pt>
    <dgm:pt modelId="{602D98C3-10C4-4722-AA3C-52743BF8E1C3}" type="pres">
      <dgm:prSet presAssocID="{70C27971-8498-4D5A-BA2E-FDF32D0887D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4F01AB-3C01-4F5A-B54A-69712CABA9DF}" type="pres">
      <dgm:prSet presAssocID="{70C27971-8498-4D5A-BA2E-FDF32D0887DB}" presName="accent_1" presStyleCnt="0"/>
      <dgm:spPr/>
      <dgm:t>
        <a:bodyPr/>
        <a:lstStyle/>
        <a:p>
          <a:endParaRPr lang="zh-CN" altLang="en-US"/>
        </a:p>
      </dgm:t>
    </dgm:pt>
    <dgm:pt modelId="{BD898A3B-8251-4A0B-A01A-C54223ED4ED8}" type="pres">
      <dgm:prSet presAssocID="{70C27971-8498-4D5A-BA2E-FDF32D0887DB}" presName="accentRepeatNode" presStyleLbl="solidFgAcc1" presStyleIdx="0" presStyleCnt="3"/>
      <dgm:spPr/>
      <dgm:t>
        <a:bodyPr/>
        <a:lstStyle/>
        <a:p>
          <a:endParaRPr lang="zh-CN" altLang="en-US"/>
        </a:p>
      </dgm:t>
    </dgm:pt>
    <dgm:pt modelId="{54982B87-FBF6-4D26-871A-11980DF02358}" type="pres">
      <dgm:prSet presAssocID="{7AC74397-C88E-4CE1-9C1A-8E5CF919C24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1190C-6FB5-44C5-AB80-C6B3AE22A0D2}" type="pres">
      <dgm:prSet presAssocID="{7AC74397-C88E-4CE1-9C1A-8E5CF919C24A}" presName="accent_2" presStyleCnt="0"/>
      <dgm:spPr/>
      <dgm:t>
        <a:bodyPr/>
        <a:lstStyle/>
        <a:p>
          <a:endParaRPr lang="zh-CN" altLang="en-US"/>
        </a:p>
      </dgm:t>
    </dgm:pt>
    <dgm:pt modelId="{2B5551EE-E26E-4D29-B58F-E44336DE9022}" type="pres">
      <dgm:prSet presAssocID="{7AC74397-C88E-4CE1-9C1A-8E5CF919C24A}" presName="accentRepeatNode" presStyleLbl="solidFgAcc1" presStyleIdx="1" presStyleCnt="3"/>
      <dgm:spPr/>
      <dgm:t>
        <a:bodyPr/>
        <a:lstStyle/>
        <a:p>
          <a:endParaRPr lang="zh-CN" altLang="en-US"/>
        </a:p>
      </dgm:t>
    </dgm:pt>
    <dgm:pt modelId="{A41157D7-3567-4301-99C8-720C4610B3DE}" type="pres">
      <dgm:prSet presAssocID="{E2BB8AF7-462E-4CAF-8B4F-C3270E70438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7826A0-D603-45BE-80DB-3552614B4A11}" type="pres">
      <dgm:prSet presAssocID="{E2BB8AF7-462E-4CAF-8B4F-C3270E704388}" presName="accent_3" presStyleCnt="0"/>
      <dgm:spPr/>
      <dgm:t>
        <a:bodyPr/>
        <a:lstStyle/>
        <a:p>
          <a:endParaRPr lang="zh-CN" altLang="en-US"/>
        </a:p>
      </dgm:t>
    </dgm:pt>
    <dgm:pt modelId="{BD253E13-F268-401F-9FDA-32F4C7652806}" type="pres">
      <dgm:prSet presAssocID="{E2BB8AF7-462E-4CAF-8B4F-C3270E704388}" presName="accentRepeatNode" presStyleLbl="solidFgAcc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9DD0A17-DEB9-4DDD-82CC-176D597C6E65}" srcId="{8F8B2265-AEE3-4DDE-84D4-8C929A5C725E}" destId="{7AC74397-C88E-4CE1-9C1A-8E5CF919C24A}" srcOrd="1" destOrd="0" parTransId="{2D46D057-D32B-4B7D-8F0C-37657EFD5492}" sibTransId="{D1ED4234-4C6C-4B6F-9C79-AFA2629BA977}"/>
    <dgm:cxn modelId="{46A9087C-2115-42EC-9B01-2A501AC5DAB3}" srcId="{8F8B2265-AEE3-4DDE-84D4-8C929A5C725E}" destId="{70C27971-8498-4D5A-BA2E-FDF32D0887DB}" srcOrd="0" destOrd="0" parTransId="{47A3B530-42E0-4ABD-AEEC-035219AF27C9}" sibTransId="{8257B9B1-D1EE-428A-A0E6-6AA2EA0F5A3D}"/>
    <dgm:cxn modelId="{91D7AA0C-7065-4880-A7F4-8984472676E4}" type="presOf" srcId="{E2BB8AF7-462E-4CAF-8B4F-C3270E704388}" destId="{A41157D7-3567-4301-99C8-720C4610B3DE}" srcOrd="0" destOrd="0" presId="urn:microsoft.com/office/officeart/2008/layout/VerticalCurvedList"/>
    <dgm:cxn modelId="{FA8024F7-F2AE-4623-96B2-DA9B42DA06D7}" type="presOf" srcId="{7AC74397-C88E-4CE1-9C1A-8E5CF919C24A}" destId="{54982B87-FBF6-4D26-871A-11980DF02358}" srcOrd="0" destOrd="0" presId="urn:microsoft.com/office/officeart/2008/layout/VerticalCurvedList"/>
    <dgm:cxn modelId="{5DB0711D-ACA3-4AF9-94EA-57246DB21520}" srcId="{8F8B2265-AEE3-4DDE-84D4-8C929A5C725E}" destId="{E2BB8AF7-462E-4CAF-8B4F-C3270E704388}" srcOrd="2" destOrd="0" parTransId="{4174ED0D-842D-47A6-954B-22BE8813BC83}" sibTransId="{007C5A94-15EA-4980-82F0-24A9BDA32DD6}"/>
    <dgm:cxn modelId="{E1702E05-DFFA-400C-875A-32F6CE10193D}" type="presOf" srcId="{8257B9B1-D1EE-428A-A0E6-6AA2EA0F5A3D}" destId="{EFE6B914-5129-420D-960E-B707E182FF69}" srcOrd="0" destOrd="0" presId="urn:microsoft.com/office/officeart/2008/layout/VerticalCurvedList"/>
    <dgm:cxn modelId="{1AD8F11A-4DC9-4A7F-B4B3-23A82DD610F0}" type="presOf" srcId="{70C27971-8498-4D5A-BA2E-FDF32D0887DB}" destId="{602D98C3-10C4-4722-AA3C-52743BF8E1C3}" srcOrd="0" destOrd="0" presId="urn:microsoft.com/office/officeart/2008/layout/VerticalCurvedList"/>
    <dgm:cxn modelId="{FA717CC6-3447-475E-9D4B-57ADC703597A}" type="presOf" srcId="{8F8B2265-AEE3-4DDE-84D4-8C929A5C725E}" destId="{3162C233-3E6C-4CAB-80F5-679256871B25}" srcOrd="0" destOrd="0" presId="urn:microsoft.com/office/officeart/2008/layout/VerticalCurvedList"/>
    <dgm:cxn modelId="{6725EA15-98DE-449A-A487-E057904413B1}" type="presParOf" srcId="{3162C233-3E6C-4CAB-80F5-679256871B25}" destId="{004BE2C9-30D5-44F6-AEA2-6CA5E3874063}" srcOrd="0" destOrd="0" presId="urn:microsoft.com/office/officeart/2008/layout/VerticalCurvedList"/>
    <dgm:cxn modelId="{D66765B9-C8EF-4616-A00C-B0645AC089EB}" type="presParOf" srcId="{004BE2C9-30D5-44F6-AEA2-6CA5E3874063}" destId="{0498FBCB-D902-4B90-8D81-81E8E9A717C4}" srcOrd="0" destOrd="0" presId="urn:microsoft.com/office/officeart/2008/layout/VerticalCurvedList"/>
    <dgm:cxn modelId="{07E645ED-3A89-4C40-8310-9B338A25EF54}" type="presParOf" srcId="{0498FBCB-D902-4B90-8D81-81E8E9A717C4}" destId="{84CC37A1-ABD8-45B5-9913-80FE72A2DEB7}" srcOrd="0" destOrd="0" presId="urn:microsoft.com/office/officeart/2008/layout/VerticalCurvedList"/>
    <dgm:cxn modelId="{5C567F50-0973-4605-BE04-3C4CA598DD86}" type="presParOf" srcId="{0498FBCB-D902-4B90-8D81-81E8E9A717C4}" destId="{EFE6B914-5129-420D-960E-B707E182FF69}" srcOrd="1" destOrd="0" presId="urn:microsoft.com/office/officeart/2008/layout/VerticalCurvedList"/>
    <dgm:cxn modelId="{A68370B0-34DB-440E-8523-B13276CAAC59}" type="presParOf" srcId="{0498FBCB-D902-4B90-8D81-81E8E9A717C4}" destId="{004DB646-A1BB-4D87-B28A-CCA1FFC128FD}" srcOrd="2" destOrd="0" presId="urn:microsoft.com/office/officeart/2008/layout/VerticalCurvedList"/>
    <dgm:cxn modelId="{121DABD4-9DF6-41D9-BFB7-74CC14BF2219}" type="presParOf" srcId="{0498FBCB-D902-4B90-8D81-81E8E9A717C4}" destId="{3034FDAE-1709-4746-9E22-40AC75EF9CDA}" srcOrd="3" destOrd="0" presId="urn:microsoft.com/office/officeart/2008/layout/VerticalCurvedList"/>
    <dgm:cxn modelId="{C747F3E7-1F6D-49DA-8159-1050E3295A54}" type="presParOf" srcId="{004BE2C9-30D5-44F6-AEA2-6CA5E3874063}" destId="{602D98C3-10C4-4722-AA3C-52743BF8E1C3}" srcOrd="1" destOrd="0" presId="urn:microsoft.com/office/officeart/2008/layout/VerticalCurvedList"/>
    <dgm:cxn modelId="{C3ABA14F-5277-4F2F-8933-07C2497DF479}" type="presParOf" srcId="{004BE2C9-30D5-44F6-AEA2-6CA5E3874063}" destId="{254F01AB-3C01-4F5A-B54A-69712CABA9DF}" srcOrd="2" destOrd="0" presId="urn:microsoft.com/office/officeart/2008/layout/VerticalCurvedList"/>
    <dgm:cxn modelId="{6269C6E8-238D-41C1-A132-009E981CAC9F}" type="presParOf" srcId="{254F01AB-3C01-4F5A-B54A-69712CABA9DF}" destId="{BD898A3B-8251-4A0B-A01A-C54223ED4ED8}" srcOrd="0" destOrd="0" presId="urn:microsoft.com/office/officeart/2008/layout/VerticalCurvedList"/>
    <dgm:cxn modelId="{ACC379F9-FB4E-4DE6-A738-FF656E0C5C7E}" type="presParOf" srcId="{004BE2C9-30D5-44F6-AEA2-6CA5E3874063}" destId="{54982B87-FBF6-4D26-871A-11980DF02358}" srcOrd="3" destOrd="0" presId="urn:microsoft.com/office/officeart/2008/layout/VerticalCurvedList"/>
    <dgm:cxn modelId="{F52A0502-999D-47AD-A12B-D4FA08B172E0}" type="presParOf" srcId="{004BE2C9-30D5-44F6-AEA2-6CA5E3874063}" destId="{01F1190C-6FB5-44C5-AB80-C6B3AE22A0D2}" srcOrd="4" destOrd="0" presId="urn:microsoft.com/office/officeart/2008/layout/VerticalCurvedList"/>
    <dgm:cxn modelId="{E63E0934-EA3E-4EF0-A333-4E91913CB1AD}" type="presParOf" srcId="{01F1190C-6FB5-44C5-AB80-C6B3AE22A0D2}" destId="{2B5551EE-E26E-4D29-B58F-E44336DE9022}" srcOrd="0" destOrd="0" presId="urn:microsoft.com/office/officeart/2008/layout/VerticalCurvedList"/>
    <dgm:cxn modelId="{745D964B-B0A4-4710-9E6C-4989702FA2B5}" type="presParOf" srcId="{004BE2C9-30D5-44F6-AEA2-6CA5E3874063}" destId="{A41157D7-3567-4301-99C8-720C4610B3DE}" srcOrd="5" destOrd="0" presId="urn:microsoft.com/office/officeart/2008/layout/VerticalCurvedList"/>
    <dgm:cxn modelId="{F8DD5526-A8F7-4B3D-96D2-C094F18E926B}" type="presParOf" srcId="{004BE2C9-30D5-44F6-AEA2-6CA5E3874063}" destId="{B67826A0-D603-45BE-80DB-3552614B4A11}" srcOrd="6" destOrd="0" presId="urn:microsoft.com/office/officeart/2008/layout/VerticalCurvedList"/>
    <dgm:cxn modelId="{55A82D24-15B6-49F8-8B75-34406796D546}" type="presParOf" srcId="{B67826A0-D603-45BE-80DB-3552614B4A11}" destId="{BD253E13-F268-401F-9FDA-32F4C76528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060CD2-9E9E-4D4A-BD8A-3D71A931785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248477B-DB0B-4054-90F6-C5EF5996A95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1CB7C-3E8F-4A88-897F-1B507E27D7AB}" type="par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9E5899-DA49-4388-8606-FF2D8BE9CC90}" type="sibTrans" cxnId="{280C3E50-2F70-4DA0-A46D-4211BE52215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5DE0B1-AAB8-4F0A-BDA3-C4F4A5BCFA8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AD9DFC-E63D-4D9B-ADFC-833333ED64C7}" type="par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645DA1-BB62-4C3D-94DE-C8E18A435576}" type="sibTrans" cxnId="{B32F0363-9FEC-4100-84A2-6BB6A539096A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5B2F8E-89CD-4469-B4AA-1F531C28C2D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68CE56-ADF1-473D-B2A9-B825783B4798}" type="par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034CC6-7E0B-467D-8F00-6ACBFB4E8554}" type="sibTrans" cxnId="{51F8AB6D-CEEC-4740-9C35-DF0233BA7E44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332B7C-D51F-405E-A7F1-9FB85533309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ADC5E-1597-450B-A61D-C5C616492DFF}" type="par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1B270-F70D-4049-9699-8C9CCDA87C24}" type="sibTrans" cxnId="{853BB04B-4FD3-48AB-9A64-36B1AD55D0BE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31FBCD-B317-40FF-B10F-4EB2D7D7D894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8C312A-F6B9-45A0-A582-4E29CB2DD4CD}" type="par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B71D57-C2EA-4596-9DEB-F0203F75E08F}" type="sibTrans" cxnId="{FE67E827-5EB1-4322-822F-0504537303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1D2722-2F4A-488F-A8E1-926220FF5D68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759903-10B7-4FAC-92DD-4A1DB65C215D}" type="par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43D154-33BC-4A24-8A23-A780D277466B}" type="sibTrans" cxnId="{D3D9DA6B-4060-4BD4-9E7B-3CE7DDE0B682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D6095F-5AC7-4AB5-9011-C42226B43684}" type="pres">
      <dgm:prSet presAssocID="{89060CD2-9E9E-4D4A-BD8A-3D71A9317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3CE7BF-20D9-4762-A9A0-4B570ADBACFC}" type="pres">
      <dgm:prSet presAssocID="{0248477B-DB0B-4054-90F6-C5EF5996A95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3F5F8-2ACE-4816-93E3-F51C6ADAB284}" type="pres">
      <dgm:prSet presAssocID="{0248477B-DB0B-4054-90F6-C5EF5996A95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8AAE2-F9CC-40E1-B7D3-80FC286373E0}" type="pres">
      <dgm:prSet presAssocID="{015B2F8E-89CD-4469-B4AA-1F531C28C2D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7C3EA9-1E33-44CF-B9FD-C987C4E93D50}" type="pres">
      <dgm:prSet presAssocID="{015B2F8E-89CD-4469-B4AA-1F531C28C2D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25928D-B16C-46AF-B703-DC2F0BB7D566}" type="pres">
      <dgm:prSet presAssocID="{8131FBCD-B317-40FF-B10F-4EB2D7D7D89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F44283-D8C5-4F8C-9C30-6364C4D91E71}" type="pres">
      <dgm:prSet presAssocID="{8131FBCD-B317-40FF-B10F-4EB2D7D7D89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8B6133-596D-4782-AFA8-BF6DE63E9383}" type="presOf" srcId="{015B2F8E-89CD-4469-B4AA-1F531C28C2DB}" destId="{6818AAE2-F9CC-40E1-B7D3-80FC286373E0}" srcOrd="0" destOrd="0" presId="urn:microsoft.com/office/officeart/2005/8/layout/vList2"/>
    <dgm:cxn modelId="{B16EA396-AFA8-42EA-BB18-2E63DC7F0B63}" type="presOf" srcId="{A01D2722-2F4A-488F-A8E1-926220FF5D68}" destId="{A6F44283-D8C5-4F8C-9C30-6364C4D91E71}" srcOrd="0" destOrd="0" presId="urn:microsoft.com/office/officeart/2005/8/layout/vList2"/>
    <dgm:cxn modelId="{05254F3C-C432-46D3-95C3-06F2E11D8CFF}" type="presOf" srcId="{0248477B-DB0B-4054-90F6-C5EF5996A957}" destId="{2F3CE7BF-20D9-4762-A9A0-4B570ADBACFC}" srcOrd="0" destOrd="0" presId="urn:microsoft.com/office/officeart/2005/8/layout/vList2"/>
    <dgm:cxn modelId="{B32F0363-9FEC-4100-84A2-6BB6A539096A}" srcId="{0248477B-DB0B-4054-90F6-C5EF5996A957}" destId="{C35DE0B1-AAB8-4F0A-BDA3-C4F4A5BCFA88}" srcOrd="0" destOrd="0" parTransId="{D6AD9DFC-E63D-4D9B-ADFC-833333ED64C7}" sibTransId="{E5645DA1-BB62-4C3D-94DE-C8E18A435576}"/>
    <dgm:cxn modelId="{D3D9DA6B-4060-4BD4-9E7B-3CE7DDE0B682}" srcId="{8131FBCD-B317-40FF-B10F-4EB2D7D7D894}" destId="{A01D2722-2F4A-488F-A8E1-926220FF5D68}" srcOrd="0" destOrd="0" parTransId="{1D759903-10B7-4FAC-92DD-4A1DB65C215D}" sibTransId="{0643D154-33BC-4A24-8A23-A780D277466B}"/>
    <dgm:cxn modelId="{3FD451D9-967F-4C70-BA3E-973F2E9DD56E}" type="presOf" srcId="{89060CD2-9E9E-4D4A-BD8A-3D71A931785C}" destId="{E9D6095F-5AC7-4AB5-9011-C42226B43684}" srcOrd="0" destOrd="0" presId="urn:microsoft.com/office/officeart/2005/8/layout/vList2"/>
    <dgm:cxn modelId="{853BB04B-4FD3-48AB-9A64-36B1AD55D0BE}" srcId="{015B2F8E-89CD-4469-B4AA-1F531C28C2DB}" destId="{26332B7C-D51F-405E-A7F1-9FB85533309B}" srcOrd="0" destOrd="0" parTransId="{CF2ADC5E-1597-450B-A61D-C5C616492DFF}" sibTransId="{AA31B270-F70D-4049-9699-8C9CCDA87C24}"/>
    <dgm:cxn modelId="{FE67E827-5EB1-4322-822F-050453730398}" srcId="{89060CD2-9E9E-4D4A-BD8A-3D71A931785C}" destId="{8131FBCD-B317-40FF-B10F-4EB2D7D7D894}" srcOrd="2" destOrd="0" parTransId="{818C312A-F6B9-45A0-A582-4E29CB2DD4CD}" sibTransId="{AFB71D57-C2EA-4596-9DEB-F0203F75E08F}"/>
    <dgm:cxn modelId="{51F8AB6D-CEEC-4740-9C35-DF0233BA7E44}" srcId="{89060CD2-9E9E-4D4A-BD8A-3D71A931785C}" destId="{015B2F8E-89CD-4469-B4AA-1F531C28C2DB}" srcOrd="1" destOrd="0" parTransId="{EB68CE56-ADF1-473D-B2A9-B825783B4798}" sibTransId="{49034CC6-7E0B-467D-8F00-6ACBFB4E8554}"/>
    <dgm:cxn modelId="{280C3E50-2F70-4DA0-A46D-4211BE52215E}" srcId="{89060CD2-9E9E-4D4A-BD8A-3D71A931785C}" destId="{0248477B-DB0B-4054-90F6-C5EF5996A957}" srcOrd="0" destOrd="0" parTransId="{9F41CB7C-3E8F-4A88-897F-1B507E27D7AB}" sibTransId="{979E5899-DA49-4388-8606-FF2D8BE9CC90}"/>
    <dgm:cxn modelId="{8596F427-3F26-4188-82BE-3AA2867A092F}" type="presOf" srcId="{26332B7C-D51F-405E-A7F1-9FB85533309B}" destId="{DD7C3EA9-1E33-44CF-B9FD-C987C4E93D50}" srcOrd="0" destOrd="0" presId="urn:microsoft.com/office/officeart/2005/8/layout/vList2"/>
    <dgm:cxn modelId="{B51B1529-E5FF-4640-9481-DF3DCB19566C}" type="presOf" srcId="{8131FBCD-B317-40FF-B10F-4EB2D7D7D894}" destId="{7425928D-B16C-46AF-B703-DC2F0BB7D566}" srcOrd="0" destOrd="0" presId="urn:microsoft.com/office/officeart/2005/8/layout/vList2"/>
    <dgm:cxn modelId="{5B8D58D0-66B3-4C3E-9F87-9BFAD6206F70}" type="presOf" srcId="{C35DE0B1-AAB8-4F0A-BDA3-C4F4A5BCFA88}" destId="{2563F5F8-2ACE-4816-93E3-F51C6ADAB284}" srcOrd="0" destOrd="0" presId="urn:microsoft.com/office/officeart/2005/8/layout/vList2"/>
    <dgm:cxn modelId="{32B44D79-3F2A-40E1-BBBE-0B944FD98BA6}" type="presParOf" srcId="{E9D6095F-5AC7-4AB5-9011-C42226B43684}" destId="{2F3CE7BF-20D9-4762-A9A0-4B570ADBACFC}" srcOrd="0" destOrd="0" presId="urn:microsoft.com/office/officeart/2005/8/layout/vList2"/>
    <dgm:cxn modelId="{F595C158-462D-4EAF-8FF2-D44A01DDAC67}" type="presParOf" srcId="{E9D6095F-5AC7-4AB5-9011-C42226B43684}" destId="{2563F5F8-2ACE-4816-93E3-F51C6ADAB284}" srcOrd="1" destOrd="0" presId="urn:microsoft.com/office/officeart/2005/8/layout/vList2"/>
    <dgm:cxn modelId="{778F960C-4C40-4A18-880A-A3DDC1BAE402}" type="presParOf" srcId="{E9D6095F-5AC7-4AB5-9011-C42226B43684}" destId="{6818AAE2-F9CC-40E1-B7D3-80FC286373E0}" srcOrd="2" destOrd="0" presId="urn:microsoft.com/office/officeart/2005/8/layout/vList2"/>
    <dgm:cxn modelId="{BD4D1A30-15B0-4CC9-8304-32EC9389DF33}" type="presParOf" srcId="{E9D6095F-5AC7-4AB5-9011-C42226B43684}" destId="{DD7C3EA9-1E33-44CF-B9FD-C987C4E93D50}" srcOrd="3" destOrd="0" presId="urn:microsoft.com/office/officeart/2005/8/layout/vList2"/>
    <dgm:cxn modelId="{C3FAB940-70EB-4808-BE44-79FEEB7100F2}" type="presParOf" srcId="{E9D6095F-5AC7-4AB5-9011-C42226B43684}" destId="{7425928D-B16C-46AF-B703-DC2F0BB7D566}" srcOrd="4" destOrd="0" presId="urn:microsoft.com/office/officeart/2005/8/layout/vList2"/>
    <dgm:cxn modelId="{481A924E-B713-4312-B11F-938C5B53E235}" type="presParOf" srcId="{E9D6095F-5AC7-4AB5-9011-C42226B43684}" destId="{A6F44283-D8C5-4F8C-9C30-6364C4D91E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0EF378-0268-442D-8321-07490B3D5CD6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</dgm:pt>
    <dgm:pt modelId="{78D7F27A-82A0-412E-B0CF-D54BD148FAFF}">
      <dgm:prSet phldrT="[文本]"/>
      <dgm:spPr/>
      <dgm:t>
        <a:bodyPr/>
        <a:lstStyle/>
        <a:p>
          <a:r>
            <a:rPr lang="zh-CN" altLang="en-US" b="1" dirty="0" smtClean="0"/>
            <a:t>安全落后于业务发展</a:t>
          </a:r>
          <a:endParaRPr lang="zh-CN" altLang="en-US" b="1" dirty="0"/>
        </a:p>
      </dgm:t>
    </dgm:pt>
    <dgm:pt modelId="{04C9631B-C69E-459E-B520-6DDCAA22992C}" type="par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76BCE637-B1A7-4AA2-9CD0-36EC201412B7}" type="sibTrans" cxnId="{23FF65A7-B2D1-42CE-B7F3-5CA91DEF5194}">
      <dgm:prSet/>
      <dgm:spPr/>
      <dgm:t>
        <a:bodyPr/>
        <a:lstStyle/>
        <a:p>
          <a:endParaRPr lang="zh-CN" altLang="en-US"/>
        </a:p>
      </dgm:t>
    </dgm:pt>
    <dgm:pt modelId="{01855EAA-7D83-4204-AA04-C80CE621E424}">
      <dgm:prSet phldrT="[文本]"/>
      <dgm:spPr/>
      <dgm:t>
        <a:bodyPr/>
        <a:lstStyle/>
        <a:p>
          <a:r>
            <a:rPr lang="zh-CN" altLang="en-US" b="1" dirty="0" smtClean="0"/>
            <a:t>安全与业务同步发展</a:t>
          </a:r>
          <a:endParaRPr lang="zh-CN" altLang="en-US" b="1" dirty="0"/>
        </a:p>
      </dgm:t>
    </dgm:pt>
    <dgm:pt modelId="{2135D85A-F74C-414C-B76D-C3BF2DA1305D}" type="par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6249BC1C-D3FD-4AD6-8EBA-68867F97336B}" type="sibTrans" cxnId="{45A46A3F-FC31-4658-9A36-3D2B6147B660}">
      <dgm:prSet/>
      <dgm:spPr/>
      <dgm:t>
        <a:bodyPr/>
        <a:lstStyle/>
        <a:p>
          <a:endParaRPr lang="zh-CN" altLang="en-US"/>
        </a:p>
      </dgm:t>
    </dgm:pt>
    <dgm:pt modelId="{5298EC51-63D0-40F1-A9E3-3A13ED5202C3}">
      <dgm:prSet phldrT="[文本]"/>
      <dgm:spPr/>
      <dgm:t>
        <a:bodyPr/>
        <a:lstStyle/>
        <a:p>
          <a:r>
            <a:rPr lang="zh-CN" altLang="en-US" b="1" dirty="0" smtClean="0"/>
            <a:t>安全跑在业务前面（</a:t>
          </a:r>
          <a:r>
            <a:rPr lang="zh-CN" altLang="en-US" b="1" dirty="0" smtClean="0">
              <a:solidFill>
                <a:srgbClr val="FF0000"/>
              </a:solidFill>
            </a:rPr>
            <a:t>我们的目标</a:t>
          </a:r>
          <a:r>
            <a:rPr lang="zh-CN" altLang="en-US" b="1" dirty="0" smtClean="0"/>
            <a:t>）</a:t>
          </a:r>
          <a:endParaRPr lang="zh-CN" altLang="en-US" b="1" dirty="0"/>
        </a:p>
      </dgm:t>
    </dgm:pt>
    <dgm:pt modelId="{E74B5674-BAC0-4FED-8E95-75062D3E1EF3}" type="par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499C8101-42C8-4E93-9773-3A5B2E02BE30}" type="sibTrans" cxnId="{B28F6AFD-7A68-49A1-B8E7-6E789C458BA5}">
      <dgm:prSet/>
      <dgm:spPr/>
      <dgm:t>
        <a:bodyPr/>
        <a:lstStyle/>
        <a:p>
          <a:endParaRPr lang="zh-CN" altLang="en-US"/>
        </a:p>
      </dgm:t>
    </dgm:pt>
    <dgm:pt modelId="{7822B410-AAF3-4407-A097-9855A8E191D8}" type="pres">
      <dgm:prSet presAssocID="{CA0EF378-0268-442D-8321-07490B3D5CD6}" presName="Name0" presStyleCnt="0">
        <dgm:presLayoutVars>
          <dgm:dir/>
          <dgm:resizeHandles val="exact"/>
        </dgm:presLayoutVars>
      </dgm:prSet>
      <dgm:spPr/>
    </dgm:pt>
    <dgm:pt modelId="{775BCAAD-3C1C-4EC6-B395-D7DB19977EC7}" type="pres">
      <dgm:prSet presAssocID="{CA0EF378-0268-442D-8321-07490B3D5CD6}" presName="arrow" presStyleLbl="bgShp" presStyleIdx="0" presStyleCnt="1"/>
      <dgm:spPr/>
    </dgm:pt>
    <dgm:pt modelId="{5EE86B03-22F5-46F1-8391-B9082AE8EDD4}" type="pres">
      <dgm:prSet presAssocID="{CA0EF378-0268-442D-8321-07490B3D5CD6}" presName="points" presStyleCnt="0"/>
      <dgm:spPr/>
    </dgm:pt>
    <dgm:pt modelId="{E90B4AD3-C1AD-4E38-BD79-A94BDCD4EA3B}" type="pres">
      <dgm:prSet presAssocID="{78D7F27A-82A0-412E-B0CF-D54BD148FAFF}" presName="compositeA" presStyleCnt="0"/>
      <dgm:spPr/>
    </dgm:pt>
    <dgm:pt modelId="{BC12D1EF-BD9C-449E-9671-B1A790B9F63C}" type="pres">
      <dgm:prSet presAssocID="{78D7F27A-82A0-412E-B0CF-D54BD148FAFF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87DDA-B1D8-4F71-82D3-17F1588D3024}" type="pres">
      <dgm:prSet presAssocID="{78D7F27A-82A0-412E-B0CF-D54BD148FAFF}" presName="circleA" presStyleLbl="node1" presStyleIdx="0" presStyleCnt="3"/>
      <dgm:spPr/>
    </dgm:pt>
    <dgm:pt modelId="{C5BA6283-8183-4F26-9963-2128ACAE9ED6}" type="pres">
      <dgm:prSet presAssocID="{78D7F27A-82A0-412E-B0CF-D54BD148FAFF}" presName="spaceA" presStyleCnt="0"/>
      <dgm:spPr/>
    </dgm:pt>
    <dgm:pt modelId="{BFCBB537-F7BE-4968-B3C2-D4780A4D6C49}" type="pres">
      <dgm:prSet presAssocID="{76BCE637-B1A7-4AA2-9CD0-36EC201412B7}" presName="space" presStyleCnt="0"/>
      <dgm:spPr/>
    </dgm:pt>
    <dgm:pt modelId="{FCA118E4-8D2F-4E3F-9406-36E691B45EA5}" type="pres">
      <dgm:prSet presAssocID="{01855EAA-7D83-4204-AA04-C80CE621E424}" presName="compositeB" presStyleCnt="0"/>
      <dgm:spPr/>
    </dgm:pt>
    <dgm:pt modelId="{D29C770B-67E2-44D6-829D-F398EB13911F}" type="pres">
      <dgm:prSet presAssocID="{01855EAA-7D83-4204-AA04-C80CE621E42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64C577-58E1-4903-83BD-368CFCBC4FB6}" type="pres">
      <dgm:prSet presAssocID="{01855EAA-7D83-4204-AA04-C80CE621E424}" presName="circleB" presStyleLbl="node1" presStyleIdx="1" presStyleCnt="3"/>
      <dgm:spPr/>
    </dgm:pt>
    <dgm:pt modelId="{0D341CE9-B5D5-4E64-BD47-CFBC0C03A972}" type="pres">
      <dgm:prSet presAssocID="{01855EAA-7D83-4204-AA04-C80CE621E424}" presName="spaceB" presStyleCnt="0"/>
      <dgm:spPr/>
    </dgm:pt>
    <dgm:pt modelId="{F789FD8D-3EEC-47B5-A457-4D95732B0CA6}" type="pres">
      <dgm:prSet presAssocID="{6249BC1C-D3FD-4AD6-8EBA-68867F97336B}" presName="space" presStyleCnt="0"/>
      <dgm:spPr/>
    </dgm:pt>
    <dgm:pt modelId="{4B59518E-41EE-4315-9EFD-5F8ED1BC1D99}" type="pres">
      <dgm:prSet presAssocID="{5298EC51-63D0-40F1-A9E3-3A13ED5202C3}" presName="compositeA" presStyleCnt="0"/>
      <dgm:spPr/>
    </dgm:pt>
    <dgm:pt modelId="{7DFFDC96-BB0E-402B-B9DA-69F4AC2D5514}" type="pres">
      <dgm:prSet presAssocID="{5298EC51-63D0-40F1-A9E3-3A13ED5202C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95891E-6C97-458A-998D-C0883A95E8FE}" type="pres">
      <dgm:prSet presAssocID="{5298EC51-63D0-40F1-A9E3-3A13ED5202C3}" presName="circleA" presStyleLbl="node1" presStyleIdx="2" presStyleCnt="3"/>
      <dgm:spPr/>
    </dgm:pt>
    <dgm:pt modelId="{CCB0062F-1E96-43C0-A77A-F22762254B24}" type="pres">
      <dgm:prSet presAssocID="{5298EC51-63D0-40F1-A9E3-3A13ED5202C3}" presName="spaceA" presStyleCnt="0"/>
      <dgm:spPr/>
    </dgm:pt>
  </dgm:ptLst>
  <dgm:cxnLst>
    <dgm:cxn modelId="{2EFC82B3-A610-456D-8FDB-CFAA1A28EABF}" type="presOf" srcId="{5298EC51-63D0-40F1-A9E3-3A13ED5202C3}" destId="{7DFFDC96-BB0E-402B-B9DA-69F4AC2D5514}" srcOrd="0" destOrd="0" presId="urn:microsoft.com/office/officeart/2005/8/layout/hProcess11"/>
    <dgm:cxn modelId="{C4426E43-5DB7-4832-9239-A9EC8918FBB0}" type="presOf" srcId="{CA0EF378-0268-442D-8321-07490B3D5CD6}" destId="{7822B410-AAF3-4407-A097-9855A8E191D8}" srcOrd="0" destOrd="0" presId="urn:microsoft.com/office/officeart/2005/8/layout/hProcess11"/>
    <dgm:cxn modelId="{B28F6AFD-7A68-49A1-B8E7-6E789C458BA5}" srcId="{CA0EF378-0268-442D-8321-07490B3D5CD6}" destId="{5298EC51-63D0-40F1-A9E3-3A13ED5202C3}" srcOrd="2" destOrd="0" parTransId="{E74B5674-BAC0-4FED-8E95-75062D3E1EF3}" sibTransId="{499C8101-42C8-4E93-9773-3A5B2E02BE30}"/>
    <dgm:cxn modelId="{23FF65A7-B2D1-42CE-B7F3-5CA91DEF5194}" srcId="{CA0EF378-0268-442D-8321-07490B3D5CD6}" destId="{78D7F27A-82A0-412E-B0CF-D54BD148FAFF}" srcOrd="0" destOrd="0" parTransId="{04C9631B-C69E-459E-B520-6DDCAA22992C}" sibTransId="{76BCE637-B1A7-4AA2-9CD0-36EC201412B7}"/>
    <dgm:cxn modelId="{8859CED7-AD4C-4760-B091-C8B27B6BF5A3}" type="presOf" srcId="{78D7F27A-82A0-412E-B0CF-D54BD148FAFF}" destId="{BC12D1EF-BD9C-449E-9671-B1A790B9F63C}" srcOrd="0" destOrd="0" presId="urn:microsoft.com/office/officeart/2005/8/layout/hProcess11"/>
    <dgm:cxn modelId="{D3A5F046-6B5C-4FC4-8634-35E93724F9D6}" type="presOf" srcId="{01855EAA-7D83-4204-AA04-C80CE621E424}" destId="{D29C770B-67E2-44D6-829D-F398EB13911F}" srcOrd="0" destOrd="0" presId="urn:microsoft.com/office/officeart/2005/8/layout/hProcess11"/>
    <dgm:cxn modelId="{45A46A3F-FC31-4658-9A36-3D2B6147B660}" srcId="{CA0EF378-0268-442D-8321-07490B3D5CD6}" destId="{01855EAA-7D83-4204-AA04-C80CE621E424}" srcOrd="1" destOrd="0" parTransId="{2135D85A-F74C-414C-B76D-C3BF2DA1305D}" sibTransId="{6249BC1C-D3FD-4AD6-8EBA-68867F97336B}"/>
    <dgm:cxn modelId="{7904CE68-2D22-4526-91E7-10E95329C84E}" type="presParOf" srcId="{7822B410-AAF3-4407-A097-9855A8E191D8}" destId="{775BCAAD-3C1C-4EC6-B395-D7DB19977EC7}" srcOrd="0" destOrd="0" presId="urn:microsoft.com/office/officeart/2005/8/layout/hProcess11"/>
    <dgm:cxn modelId="{06891721-7F7A-43C3-B0AA-20D1D22BEC42}" type="presParOf" srcId="{7822B410-AAF3-4407-A097-9855A8E191D8}" destId="{5EE86B03-22F5-46F1-8391-B9082AE8EDD4}" srcOrd="1" destOrd="0" presId="urn:microsoft.com/office/officeart/2005/8/layout/hProcess11"/>
    <dgm:cxn modelId="{FA6296F7-D98C-4DDE-B7AC-A8A1D0F213A8}" type="presParOf" srcId="{5EE86B03-22F5-46F1-8391-B9082AE8EDD4}" destId="{E90B4AD3-C1AD-4E38-BD79-A94BDCD4EA3B}" srcOrd="0" destOrd="0" presId="urn:microsoft.com/office/officeart/2005/8/layout/hProcess11"/>
    <dgm:cxn modelId="{0072C08A-CDB9-4CB6-BA5E-0581BF8C22B0}" type="presParOf" srcId="{E90B4AD3-C1AD-4E38-BD79-A94BDCD4EA3B}" destId="{BC12D1EF-BD9C-449E-9671-B1A790B9F63C}" srcOrd="0" destOrd="0" presId="urn:microsoft.com/office/officeart/2005/8/layout/hProcess11"/>
    <dgm:cxn modelId="{F546F33C-9D5C-4185-904B-71D1D640E47F}" type="presParOf" srcId="{E90B4AD3-C1AD-4E38-BD79-A94BDCD4EA3B}" destId="{CEB87DDA-B1D8-4F71-82D3-17F1588D3024}" srcOrd="1" destOrd="0" presId="urn:microsoft.com/office/officeart/2005/8/layout/hProcess11"/>
    <dgm:cxn modelId="{216F0E0B-3F87-4C26-A37A-634E9961A0FF}" type="presParOf" srcId="{E90B4AD3-C1AD-4E38-BD79-A94BDCD4EA3B}" destId="{C5BA6283-8183-4F26-9963-2128ACAE9ED6}" srcOrd="2" destOrd="0" presId="urn:microsoft.com/office/officeart/2005/8/layout/hProcess11"/>
    <dgm:cxn modelId="{ACD06725-C264-45A7-99E2-A5106A5017A3}" type="presParOf" srcId="{5EE86B03-22F5-46F1-8391-B9082AE8EDD4}" destId="{BFCBB537-F7BE-4968-B3C2-D4780A4D6C49}" srcOrd="1" destOrd="0" presId="urn:microsoft.com/office/officeart/2005/8/layout/hProcess11"/>
    <dgm:cxn modelId="{C0F0B6A8-B7B2-4463-8CCE-7101EDE43CBC}" type="presParOf" srcId="{5EE86B03-22F5-46F1-8391-B9082AE8EDD4}" destId="{FCA118E4-8D2F-4E3F-9406-36E691B45EA5}" srcOrd="2" destOrd="0" presId="urn:microsoft.com/office/officeart/2005/8/layout/hProcess11"/>
    <dgm:cxn modelId="{4C18CA58-B909-46B9-BB06-BF35AFBFFE5D}" type="presParOf" srcId="{FCA118E4-8D2F-4E3F-9406-36E691B45EA5}" destId="{D29C770B-67E2-44D6-829D-F398EB13911F}" srcOrd="0" destOrd="0" presId="urn:microsoft.com/office/officeart/2005/8/layout/hProcess11"/>
    <dgm:cxn modelId="{040EB4F6-AD40-41FD-BDC6-ACB448F3164B}" type="presParOf" srcId="{FCA118E4-8D2F-4E3F-9406-36E691B45EA5}" destId="{FD64C577-58E1-4903-83BD-368CFCBC4FB6}" srcOrd="1" destOrd="0" presId="urn:microsoft.com/office/officeart/2005/8/layout/hProcess11"/>
    <dgm:cxn modelId="{E6A05435-918D-49B2-972A-1ECC58E88AC7}" type="presParOf" srcId="{FCA118E4-8D2F-4E3F-9406-36E691B45EA5}" destId="{0D341CE9-B5D5-4E64-BD47-CFBC0C03A972}" srcOrd="2" destOrd="0" presId="urn:microsoft.com/office/officeart/2005/8/layout/hProcess11"/>
    <dgm:cxn modelId="{BC965B0E-C88B-4CE3-AEC3-A5642E63B3A1}" type="presParOf" srcId="{5EE86B03-22F5-46F1-8391-B9082AE8EDD4}" destId="{F789FD8D-3EEC-47B5-A457-4D95732B0CA6}" srcOrd="3" destOrd="0" presId="urn:microsoft.com/office/officeart/2005/8/layout/hProcess11"/>
    <dgm:cxn modelId="{2AFD900B-D0BF-47CA-8804-76E3D3E6874F}" type="presParOf" srcId="{5EE86B03-22F5-46F1-8391-B9082AE8EDD4}" destId="{4B59518E-41EE-4315-9EFD-5F8ED1BC1D99}" srcOrd="4" destOrd="0" presId="urn:microsoft.com/office/officeart/2005/8/layout/hProcess11"/>
    <dgm:cxn modelId="{E4066D5D-3344-4E5F-930E-BBE029224C6D}" type="presParOf" srcId="{4B59518E-41EE-4315-9EFD-5F8ED1BC1D99}" destId="{7DFFDC96-BB0E-402B-B9DA-69F4AC2D5514}" srcOrd="0" destOrd="0" presId="urn:microsoft.com/office/officeart/2005/8/layout/hProcess11"/>
    <dgm:cxn modelId="{D478B295-C167-4DF7-B6A6-6CC679EF658E}" type="presParOf" srcId="{4B59518E-41EE-4315-9EFD-5F8ED1BC1D99}" destId="{2195891E-6C97-458A-998D-C0883A95E8FE}" srcOrd="1" destOrd="0" presId="urn:microsoft.com/office/officeart/2005/8/layout/hProcess11"/>
    <dgm:cxn modelId="{7BAA4454-E02A-4385-AFA1-AB67BC60F7A5}" type="presParOf" srcId="{4B59518E-41EE-4315-9EFD-5F8ED1BC1D99}" destId="{CCB0062F-1E96-43C0-A77A-F22762254B2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FBDC5F-CBA0-4596-A15C-19A358A5027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9EB0C15-4014-4E13-8393-76115BE5E0B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86B66-4E4F-4617-A248-8A0090F256D5}" type="par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F39A65-EC45-4973-BFDA-22E1F4C8722F}" type="sibTrans" cxnId="{EDC2A2A7-96D9-4A20-ACC7-3A18C603F0D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A576E2-6265-471A-B239-0F92D582A7F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7000A-40F5-46AD-AF81-ACE289C75F15}" type="par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EFDDDB-1E0B-420D-AA3D-3345E0714929}" type="sibTrans" cxnId="{11FD31B8-A1EE-4227-B1EE-6FD7B65E83B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FF1617-53D8-4AC0-959A-1953E2FA38D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868EE4-F845-4F05-A05A-B8B75FE4ABF4}" type="par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44B00-8FF9-44AE-9749-CFD46151DF03}" type="sibTrans" cxnId="{83E8FBF8-D71C-44E9-BAC8-E0C25CA0FC9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1CEFA-9629-49C5-BF42-57F480AF52F4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390072-1312-4DB8-A2C3-D6A2DF34F4BA}" type="par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462321-F5F6-49E4-AC53-DEB7B7934A73}" type="sibTrans" cxnId="{F2627051-A6F0-4819-80C7-891A6C90C34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248400-B5A9-4BD2-B2B0-ABE662D0828C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88791-33E2-40AB-A445-CE2426595FFA}" type="par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502D84-D4B5-41D0-ABED-6031ED884DFB}" type="sibTrans" cxnId="{D2B0B49D-97D6-4BDC-A98A-08DD1E2F3A6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3E99CE-0EF1-4C8C-9641-5C3F733B3B0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FC335F-A979-4331-85E8-C13163A20A79}" type="par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EB1903-ABA9-4476-A7B2-C97D91DBA50C}" type="sibTrans" cxnId="{6B2BBE7E-3173-432D-92EA-8A58280D91B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87D15-C66D-458D-BA21-00AF8D28BD2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A91334-3F16-4BEE-9E3A-35FF70DAC98E}" type="par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9A25C-A4BF-4A1D-B1A7-B787934BDB12}" type="sibTrans" cxnId="{6ECCB2B3-1AC8-41CE-AA73-3134D470575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1C08D-DEC5-4862-8DE3-6616967B30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769975-7AA0-4AB7-A223-47F3ACA3AB72}" type="par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94E0E3-FA7D-4C0C-ACF9-E63828E4CD53}" type="sibTrans" cxnId="{B473D943-B99A-4C6D-86C7-2CC82DE3ADF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334874-0C02-42ED-848E-96E809706200}" type="pres">
      <dgm:prSet presAssocID="{A2FBDC5F-CBA0-4596-A15C-19A358A5027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7E861F-2C5A-4B27-91C5-DE8C78DC449F}" type="pres">
      <dgm:prSet presAssocID="{E9EB0C15-4014-4E13-8393-76115BE5E0B8}" presName="parentLin" presStyleCnt="0"/>
      <dgm:spPr/>
    </dgm:pt>
    <dgm:pt modelId="{A6B806B9-AC15-43AF-8F76-0959A5F61E65}" type="pres">
      <dgm:prSet presAssocID="{E9EB0C15-4014-4E13-8393-76115BE5E0B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4428A1F-1B20-440E-903F-D5A1C02D8A83}" type="pres">
      <dgm:prSet presAssocID="{E9EB0C15-4014-4E13-8393-76115BE5E0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8D0EE-FE41-40DC-A2FE-BD53B5D7B648}" type="pres">
      <dgm:prSet presAssocID="{E9EB0C15-4014-4E13-8393-76115BE5E0B8}" presName="negativeSpace" presStyleCnt="0"/>
      <dgm:spPr/>
    </dgm:pt>
    <dgm:pt modelId="{A4009D64-E34C-4A81-8316-249D6B84FD56}" type="pres">
      <dgm:prSet presAssocID="{E9EB0C15-4014-4E13-8393-76115BE5E0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E1066-A55E-4D5D-A0EB-D795E0BD72DC}" type="pres">
      <dgm:prSet presAssocID="{D5F39A65-EC45-4973-BFDA-22E1F4C8722F}" presName="spaceBetweenRectangles" presStyleCnt="0"/>
      <dgm:spPr/>
    </dgm:pt>
    <dgm:pt modelId="{F421ED93-7269-48DF-8D78-C82CAF2F17F8}" type="pres">
      <dgm:prSet presAssocID="{17A576E2-6265-471A-B239-0F92D582A7F8}" presName="parentLin" presStyleCnt="0"/>
      <dgm:spPr/>
    </dgm:pt>
    <dgm:pt modelId="{7BD5A751-62DE-430B-B320-5841AAFFA840}" type="pres">
      <dgm:prSet presAssocID="{17A576E2-6265-471A-B239-0F92D582A7F8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E03D74D-BF7C-4F7E-A3E3-8A4177188B12}" type="pres">
      <dgm:prSet presAssocID="{17A576E2-6265-471A-B239-0F92D582A7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03AFF-B6C3-4E27-8E67-DDB38B852C1D}" type="pres">
      <dgm:prSet presAssocID="{17A576E2-6265-471A-B239-0F92D582A7F8}" presName="negativeSpace" presStyleCnt="0"/>
      <dgm:spPr/>
    </dgm:pt>
    <dgm:pt modelId="{00E309FA-5BFD-4333-8424-91DC5A4891ED}" type="pres">
      <dgm:prSet presAssocID="{17A576E2-6265-471A-B239-0F92D582A7F8}" presName="childText" presStyleLbl="conFgAcc1" presStyleIdx="1" presStyleCnt="4" custLinFactNeighborY="261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0639B-EEB7-4A36-B603-0E4997D1CD5C}" type="pres">
      <dgm:prSet presAssocID="{C2EFDDDB-1E0B-420D-AA3D-3345E0714929}" presName="spaceBetweenRectangles" presStyleCnt="0"/>
      <dgm:spPr/>
    </dgm:pt>
    <dgm:pt modelId="{9DA40BFE-EDFA-45EE-86DA-F4AFC5DDEA3C}" type="pres">
      <dgm:prSet presAssocID="{1FFF1617-53D8-4AC0-959A-1953E2FA38DA}" presName="parentLin" presStyleCnt="0"/>
      <dgm:spPr/>
    </dgm:pt>
    <dgm:pt modelId="{AB8687C6-90B5-4EB9-BB97-1E75B1561753}" type="pres">
      <dgm:prSet presAssocID="{1FFF1617-53D8-4AC0-959A-1953E2FA38DA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5C946BC-462E-4369-9524-E066A6FE65E8}" type="pres">
      <dgm:prSet presAssocID="{1FFF1617-53D8-4AC0-959A-1953E2FA38D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51AFC-0E95-428D-ACDB-13113AC8CAB5}" type="pres">
      <dgm:prSet presAssocID="{1FFF1617-53D8-4AC0-959A-1953E2FA38DA}" presName="negativeSpace" presStyleCnt="0"/>
      <dgm:spPr/>
    </dgm:pt>
    <dgm:pt modelId="{DF348E57-AE05-464E-99FE-5BCB195F1524}" type="pres">
      <dgm:prSet presAssocID="{1FFF1617-53D8-4AC0-959A-1953E2FA38DA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E7698-88BF-4E02-A3A7-636D09D033D9}" type="pres">
      <dgm:prSet presAssocID="{C7244B00-8FF9-44AE-9749-CFD46151DF03}" presName="spaceBetweenRectangles" presStyleCnt="0"/>
      <dgm:spPr/>
    </dgm:pt>
    <dgm:pt modelId="{869610E0-C007-464A-A553-25F82AFFCA75}" type="pres">
      <dgm:prSet presAssocID="{D73E99CE-0EF1-4C8C-9641-5C3F733B3B02}" presName="parentLin" presStyleCnt="0"/>
      <dgm:spPr/>
    </dgm:pt>
    <dgm:pt modelId="{CF299794-0C4B-4C0B-8FB0-C41B9780AB03}" type="pres">
      <dgm:prSet presAssocID="{D73E99CE-0EF1-4C8C-9641-5C3F733B3B0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F4C34D89-F576-4994-B210-5D8488AAFB9C}" type="pres">
      <dgm:prSet presAssocID="{D73E99CE-0EF1-4C8C-9641-5C3F733B3B0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95070-CB1F-4298-8671-8C77638231D7}" type="pres">
      <dgm:prSet presAssocID="{D73E99CE-0EF1-4C8C-9641-5C3F733B3B02}" presName="negativeSpace" presStyleCnt="0"/>
      <dgm:spPr/>
    </dgm:pt>
    <dgm:pt modelId="{D6295F66-F678-4E8B-872B-806E20BC0350}" type="pres">
      <dgm:prSet presAssocID="{D73E99CE-0EF1-4C8C-9641-5C3F733B3B02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E6329-82CB-47F4-B9BF-54663DDE030A}" type="presOf" srcId="{A2FBDC5F-CBA0-4596-A15C-19A358A50278}" destId="{92334874-0C02-42ED-848E-96E809706200}" srcOrd="0" destOrd="0" presId="urn:microsoft.com/office/officeart/2005/8/layout/list1"/>
    <dgm:cxn modelId="{4C8707E6-EAED-4D28-AAA9-D953E1217B2D}" type="presOf" srcId="{65A87D15-C66D-458D-BA21-00AF8D28BD21}" destId="{DF348E57-AE05-464E-99FE-5BCB195F1524}" srcOrd="0" destOrd="0" presId="urn:microsoft.com/office/officeart/2005/8/layout/list1"/>
    <dgm:cxn modelId="{2A9443FA-6779-489C-AF6C-916F2CCA6B40}" type="presOf" srcId="{83248400-B5A9-4BD2-B2B0-ABE662D0828C}" destId="{00E309FA-5BFD-4333-8424-91DC5A4891ED}" srcOrd="0" destOrd="0" presId="urn:microsoft.com/office/officeart/2005/8/layout/list1"/>
    <dgm:cxn modelId="{11FD31B8-A1EE-4227-B1EE-6FD7B65E83B5}" srcId="{A2FBDC5F-CBA0-4596-A15C-19A358A50278}" destId="{17A576E2-6265-471A-B239-0F92D582A7F8}" srcOrd="1" destOrd="0" parTransId="{6D67000A-40F5-46AD-AF81-ACE289C75F15}" sibTransId="{C2EFDDDB-1E0B-420D-AA3D-3345E0714929}"/>
    <dgm:cxn modelId="{D2B0B49D-97D6-4BDC-A98A-08DD1E2F3A61}" srcId="{17A576E2-6265-471A-B239-0F92D582A7F8}" destId="{83248400-B5A9-4BD2-B2B0-ABE662D0828C}" srcOrd="0" destOrd="0" parTransId="{95D88791-33E2-40AB-A445-CE2426595FFA}" sibTransId="{B6502D84-D4B5-41D0-ABED-6031ED884DFB}"/>
    <dgm:cxn modelId="{83E8FBF8-D71C-44E9-BAC8-E0C25CA0FC94}" srcId="{A2FBDC5F-CBA0-4596-A15C-19A358A50278}" destId="{1FFF1617-53D8-4AC0-959A-1953E2FA38DA}" srcOrd="2" destOrd="0" parTransId="{13868EE4-F845-4F05-A05A-B8B75FE4ABF4}" sibTransId="{C7244B00-8FF9-44AE-9749-CFD46151DF03}"/>
    <dgm:cxn modelId="{0A543AC4-A66D-431E-B76F-445BA110F835}" type="presOf" srcId="{1FFF1617-53D8-4AC0-959A-1953E2FA38DA}" destId="{AB8687C6-90B5-4EB9-BB97-1E75B1561753}" srcOrd="0" destOrd="0" presId="urn:microsoft.com/office/officeart/2005/8/layout/list1"/>
    <dgm:cxn modelId="{E7EC4DC6-CFF6-4773-9888-C67E4D5A6644}" type="presOf" srcId="{DE61C08D-DEC5-4862-8DE3-6616967B300D}" destId="{D6295F66-F678-4E8B-872B-806E20BC0350}" srcOrd="0" destOrd="0" presId="urn:microsoft.com/office/officeart/2005/8/layout/list1"/>
    <dgm:cxn modelId="{F97412B1-EDE0-4219-A792-75B68C0DD24D}" type="presOf" srcId="{17A576E2-6265-471A-B239-0F92D582A7F8}" destId="{0E03D74D-BF7C-4F7E-A3E3-8A4177188B12}" srcOrd="1" destOrd="0" presId="urn:microsoft.com/office/officeart/2005/8/layout/list1"/>
    <dgm:cxn modelId="{712BFC76-FB2E-49C2-80E3-0191456596DF}" type="presOf" srcId="{8161CEFA-9629-49C5-BF42-57F480AF52F4}" destId="{A4009D64-E34C-4A81-8316-249D6B84FD56}" srcOrd="0" destOrd="0" presId="urn:microsoft.com/office/officeart/2005/8/layout/list1"/>
    <dgm:cxn modelId="{EDC2A2A7-96D9-4A20-ACC7-3A18C603F0D8}" srcId="{A2FBDC5F-CBA0-4596-A15C-19A358A50278}" destId="{E9EB0C15-4014-4E13-8393-76115BE5E0B8}" srcOrd="0" destOrd="0" parTransId="{1DA86B66-4E4F-4617-A248-8A0090F256D5}" sibTransId="{D5F39A65-EC45-4973-BFDA-22E1F4C8722F}"/>
    <dgm:cxn modelId="{E8B06159-9144-4D39-9BAD-B5FE8EF96F5F}" type="presOf" srcId="{D73E99CE-0EF1-4C8C-9641-5C3F733B3B02}" destId="{CF299794-0C4B-4C0B-8FB0-C41B9780AB03}" srcOrd="0" destOrd="0" presId="urn:microsoft.com/office/officeart/2005/8/layout/list1"/>
    <dgm:cxn modelId="{73E58D80-25BA-4CE0-80B4-E1A61D4C97FF}" type="presOf" srcId="{E9EB0C15-4014-4E13-8393-76115BE5E0B8}" destId="{14428A1F-1B20-440E-903F-D5A1C02D8A83}" srcOrd="1" destOrd="0" presId="urn:microsoft.com/office/officeart/2005/8/layout/list1"/>
    <dgm:cxn modelId="{CDD99D2D-AB69-4074-A7B9-22AE2E64CACC}" type="presOf" srcId="{1FFF1617-53D8-4AC0-959A-1953E2FA38DA}" destId="{A5C946BC-462E-4369-9524-E066A6FE65E8}" srcOrd="1" destOrd="0" presId="urn:microsoft.com/office/officeart/2005/8/layout/list1"/>
    <dgm:cxn modelId="{B473D943-B99A-4C6D-86C7-2CC82DE3ADF3}" srcId="{D73E99CE-0EF1-4C8C-9641-5C3F733B3B02}" destId="{DE61C08D-DEC5-4862-8DE3-6616967B300D}" srcOrd="0" destOrd="0" parTransId="{72769975-7AA0-4AB7-A223-47F3ACA3AB72}" sibTransId="{1F94E0E3-FA7D-4C0C-ACF9-E63828E4CD53}"/>
    <dgm:cxn modelId="{D5D6D2A7-2FFA-46F0-8613-5F226A84982B}" type="presOf" srcId="{17A576E2-6265-471A-B239-0F92D582A7F8}" destId="{7BD5A751-62DE-430B-B320-5841AAFFA840}" srcOrd="0" destOrd="0" presId="urn:microsoft.com/office/officeart/2005/8/layout/list1"/>
    <dgm:cxn modelId="{6ECCB2B3-1AC8-41CE-AA73-3134D4705756}" srcId="{1FFF1617-53D8-4AC0-959A-1953E2FA38DA}" destId="{65A87D15-C66D-458D-BA21-00AF8D28BD21}" srcOrd="0" destOrd="0" parTransId="{06A91334-3F16-4BEE-9E3A-35FF70DAC98E}" sibTransId="{7D89A25C-A4BF-4A1D-B1A7-B787934BDB12}"/>
    <dgm:cxn modelId="{6B2BBE7E-3173-432D-92EA-8A58280D91B4}" srcId="{A2FBDC5F-CBA0-4596-A15C-19A358A50278}" destId="{D73E99CE-0EF1-4C8C-9641-5C3F733B3B02}" srcOrd="3" destOrd="0" parTransId="{0FFC335F-A979-4331-85E8-C13163A20A79}" sibTransId="{7DEB1903-ABA9-4476-A7B2-C97D91DBA50C}"/>
    <dgm:cxn modelId="{F2627051-A6F0-4819-80C7-891A6C90C34B}" srcId="{E9EB0C15-4014-4E13-8393-76115BE5E0B8}" destId="{8161CEFA-9629-49C5-BF42-57F480AF52F4}" srcOrd="0" destOrd="0" parTransId="{5E390072-1312-4DB8-A2C3-D6A2DF34F4BA}" sibTransId="{DD462321-F5F6-49E4-AC53-DEB7B7934A73}"/>
    <dgm:cxn modelId="{7B168CC6-ED92-429E-B859-E082BA4C5D7D}" type="presOf" srcId="{D73E99CE-0EF1-4C8C-9641-5C3F733B3B02}" destId="{F4C34D89-F576-4994-B210-5D8488AAFB9C}" srcOrd="1" destOrd="0" presId="urn:microsoft.com/office/officeart/2005/8/layout/list1"/>
    <dgm:cxn modelId="{7BA0298B-0F9F-40FE-867F-A50C5D6205DC}" type="presOf" srcId="{E9EB0C15-4014-4E13-8393-76115BE5E0B8}" destId="{A6B806B9-AC15-43AF-8F76-0959A5F61E65}" srcOrd="0" destOrd="0" presId="urn:microsoft.com/office/officeart/2005/8/layout/list1"/>
    <dgm:cxn modelId="{A1CBBA2C-730A-431A-8EEC-8B65CC89FDD3}" type="presParOf" srcId="{92334874-0C02-42ED-848E-96E809706200}" destId="{337E861F-2C5A-4B27-91C5-DE8C78DC449F}" srcOrd="0" destOrd="0" presId="urn:microsoft.com/office/officeart/2005/8/layout/list1"/>
    <dgm:cxn modelId="{2FE73F4E-6C2D-4E61-95B3-8329E216D44D}" type="presParOf" srcId="{337E861F-2C5A-4B27-91C5-DE8C78DC449F}" destId="{A6B806B9-AC15-43AF-8F76-0959A5F61E65}" srcOrd="0" destOrd="0" presId="urn:microsoft.com/office/officeart/2005/8/layout/list1"/>
    <dgm:cxn modelId="{EDC88D1C-880A-4C28-8937-8F058CAF6C4A}" type="presParOf" srcId="{337E861F-2C5A-4B27-91C5-DE8C78DC449F}" destId="{14428A1F-1B20-440E-903F-D5A1C02D8A83}" srcOrd="1" destOrd="0" presId="urn:microsoft.com/office/officeart/2005/8/layout/list1"/>
    <dgm:cxn modelId="{B05AE071-A44F-41D4-8FC6-C455EACE2F91}" type="presParOf" srcId="{92334874-0C02-42ED-848E-96E809706200}" destId="{B468D0EE-FE41-40DC-A2FE-BD53B5D7B648}" srcOrd="1" destOrd="0" presId="urn:microsoft.com/office/officeart/2005/8/layout/list1"/>
    <dgm:cxn modelId="{7E880F42-FC42-40E8-8E49-DFE2E6A1E185}" type="presParOf" srcId="{92334874-0C02-42ED-848E-96E809706200}" destId="{A4009D64-E34C-4A81-8316-249D6B84FD56}" srcOrd="2" destOrd="0" presId="urn:microsoft.com/office/officeart/2005/8/layout/list1"/>
    <dgm:cxn modelId="{9A9BD00F-AFEF-4EB0-9CB4-BE8DE048638B}" type="presParOf" srcId="{92334874-0C02-42ED-848E-96E809706200}" destId="{8CFE1066-A55E-4D5D-A0EB-D795E0BD72DC}" srcOrd="3" destOrd="0" presId="urn:microsoft.com/office/officeart/2005/8/layout/list1"/>
    <dgm:cxn modelId="{8F580EB5-025F-4979-92FF-87F1958E4D68}" type="presParOf" srcId="{92334874-0C02-42ED-848E-96E809706200}" destId="{F421ED93-7269-48DF-8D78-C82CAF2F17F8}" srcOrd="4" destOrd="0" presId="urn:microsoft.com/office/officeart/2005/8/layout/list1"/>
    <dgm:cxn modelId="{C2FFF576-600F-4D2F-A9A5-55AF3BA492C7}" type="presParOf" srcId="{F421ED93-7269-48DF-8D78-C82CAF2F17F8}" destId="{7BD5A751-62DE-430B-B320-5841AAFFA840}" srcOrd="0" destOrd="0" presId="urn:microsoft.com/office/officeart/2005/8/layout/list1"/>
    <dgm:cxn modelId="{1C4C88F7-7D85-41A4-A425-A1066F8E4FE9}" type="presParOf" srcId="{F421ED93-7269-48DF-8D78-C82CAF2F17F8}" destId="{0E03D74D-BF7C-4F7E-A3E3-8A4177188B12}" srcOrd="1" destOrd="0" presId="urn:microsoft.com/office/officeart/2005/8/layout/list1"/>
    <dgm:cxn modelId="{4C0EBF38-A9F6-4C95-BD7A-D9EE96460D97}" type="presParOf" srcId="{92334874-0C02-42ED-848E-96E809706200}" destId="{82603AFF-B6C3-4E27-8E67-DDB38B852C1D}" srcOrd="5" destOrd="0" presId="urn:microsoft.com/office/officeart/2005/8/layout/list1"/>
    <dgm:cxn modelId="{33892AA5-0044-4409-B7FA-584B3C63A15A}" type="presParOf" srcId="{92334874-0C02-42ED-848E-96E809706200}" destId="{00E309FA-5BFD-4333-8424-91DC5A4891ED}" srcOrd="6" destOrd="0" presId="urn:microsoft.com/office/officeart/2005/8/layout/list1"/>
    <dgm:cxn modelId="{147B7593-B72E-49C0-9DCD-D22984677C37}" type="presParOf" srcId="{92334874-0C02-42ED-848E-96E809706200}" destId="{36D0639B-EEB7-4A36-B603-0E4997D1CD5C}" srcOrd="7" destOrd="0" presId="urn:microsoft.com/office/officeart/2005/8/layout/list1"/>
    <dgm:cxn modelId="{736748F4-AB64-4564-98E4-0FE83974A167}" type="presParOf" srcId="{92334874-0C02-42ED-848E-96E809706200}" destId="{9DA40BFE-EDFA-45EE-86DA-F4AFC5DDEA3C}" srcOrd="8" destOrd="0" presId="urn:microsoft.com/office/officeart/2005/8/layout/list1"/>
    <dgm:cxn modelId="{7694B334-8077-47BB-AE80-1B1F3047FC65}" type="presParOf" srcId="{9DA40BFE-EDFA-45EE-86DA-F4AFC5DDEA3C}" destId="{AB8687C6-90B5-4EB9-BB97-1E75B1561753}" srcOrd="0" destOrd="0" presId="urn:microsoft.com/office/officeart/2005/8/layout/list1"/>
    <dgm:cxn modelId="{7BE16279-F0B8-42B1-8079-AC65D8DC65AE}" type="presParOf" srcId="{9DA40BFE-EDFA-45EE-86DA-F4AFC5DDEA3C}" destId="{A5C946BC-462E-4369-9524-E066A6FE65E8}" srcOrd="1" destOrd="0" presId="urn:microsoft.com/office/officeart/2005/8/layout/list1"/>
    <dgm:cxn modelId="{3C57D817-AE5D-4E54-A215-1852CCCEEA37}" type="presParOf" srcId="{92334874-0C02-42ED-848E-96E809706200}" destId="{E2051AFC-0E95-428D-ACDB-13113AC8CAB5}" srcOrd="9" destOrd="0" presId="urn:microsoft.com/office/officeart/2005/8/layout/list1"/>
    <dgm:cxn modelId="{45745FB0-EBCB-4FA5-8666-AE9D70BF1B24}" type="presParOf" srcId="{92334874-0C02-42ED-848E-96E809706200}" destId="{DF348E57-AE05-464E-99FE-5BCB195F1524}" srcOrd="10" destOrd="0" presId="urn:microsoft.com/office/officeart/2005/8/layout/list1"/>
    <dgm:cxn modelId="{1B7F099C-D195-49C2-A297-FC2D8DFF380F}" type="presParOf" srcId="{92334874-0C02-42ED-848E-96E809706200}" destId="{E2CE7698-88BF-4E02-A3A7-636D09D033D9}" srcOrd="11" destOrd="0" presId="urn:microsoft.com/office/officeart/2005/8/layout/list1"/>
    <dgm:cxn modelId="{DA27041A-D80F-4799-944B-0D32961D6EF8}" type="presParOf" srcId="{92334874-0C02-42ED-848E-96E809706200}" destId="{869610E0-C007-464A-A553-25F82AFFCA75}" srcOrd="12" destOrd="0" presId="urn:microsoft.com/office/officeart/2005/8/layout/list1"/>
    <dgm:cxn modelId="{9456DC7E-D1BD-4DED-B94A-43CF3CC2C23F}" type="presParOf" srcId="{869610E0-C007-464A-A553-25F82AFFCA75}" destId="{CF299794-0C4B-4C0B-8FB0-C41B9780AB03}" srcOrd="0" destOrd="0" presId="urn:microsoft.com/office/officeart/2005/8/layout/list1"/>
    <dgm:cxn modelId="{55FADE5D-FEB4-4023-A947-ECF67C7990C0}" type="presParOf" srcId="{869610E0-C007-464A-A553-25F82AFFCA75}" destId="{F4C34D89-F576-4994-B210-5D8488AAFB9C}" srcOrd="1" destOrd="0" presId="urn:microsoft.com/office/officeart/2005/8/layout/list1"/>
    <dgm:cxn modelId="{5C7DB962-639B-4731-BBAF-D8E41037BB2A}" type="presParOf" srcId="{92334874-0C02-42ED-848E-96E809706200}" destId="{88D95070-CB1F-4298-8671-8C77638231D7}" srcOrd="13" destOrd="0" presId="urn:microsoft.com/office/officeart/2005/8/layout/list1"/>
    <dgm:cxn modelId="{C09D89FF-8B7C-4732-9933-752A57A5F1F6}" type="presParOf" srcId="{92334874-0C02-42ED-848E-96E809706200}" destId="{D6295F66-F678-4E8B-872B-806E20BC035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F744A8-689F-47C1-A40B-929C1372B34B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5FA59CF-F9A1-494D-8CC7-67D2F3F3D2E1}">
      <dgm:prSet phldrT="[文本]"/>
      <dgm:spPr/>
      <dgm:t>
        <a:bodyPr/>
        <a:lstStyle/>
        <a:p>
          <a:r>
            <a:rPr lang="zh-CN" altLang="en-US" b="1" dirty="0" smtClean="0"/>
            <a:t>核心安全能力</a:t>
          </a:r>
          <a:endParaRPr lang="zh-CN" altLang="en-US" b="1" dirty="0"/>
        </a:p>
      </dgm:t>
    </dgm:pt>
    <dgm:pt modelId="{C73BBB0F-A0A9-4093-89F3-4901FCBDA87E}" type="par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443D5E5-E8B4-4349-838A-FE00318027B6}" type="sibTrans" cxnId="{4BC6CDC8-BABA-4D88-8176-B8CB7904F43E}">
      <dgm:prSet/>
      <dgm:spPr/>
      <dgm:t>
        <a:bodyPr/>
        <a:lstStyle/>
        <a:p>
          <a:endParaRPr lang="zh-CN" altLang="en-US" b="1"/>
        </a:p>
      </dgm:t>
    </dgm:pt>
    <dgm:pt modelId="{FC1C832F-5F79-4C6F-9EC5-96A528696112}">
      <dgm:prSet phldrT="[文本]"/>
      <dgm:spPr/>
      <dgm:t>
        <a:bodyPr/>
        <a:lstStyle/>
        <a:p>
          <a:r>
            <a:rPr lang="zh-CN" altLang="en-US" b="1" dirty="0" smtClean="0"/>
            <a:t>攻防对抗能力</a:t>
          </a:r>
          <a:endParaRPr lang="zh-CN" altLang="en-US" b="1" dirty="0"/>
        </a:p>
      </dgm:t>
    </dgm:pt>
    <dgm:pt modelId="{0A1E36DA-D384-42E9-8FC6-906E1031AA79}" type="par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896E78DA-60AC-4DD6-89B9-D0A30272AF15}" type="sibTrans" cxnId="{28B41D71-9DA3-4FB8-B18A-BE885F282398}">
      <dgm:prSet/>
      <dgm:spPr/>
      <dgm:t>
        <a:bodyPr/>
        <a:lstStyle/>
        <a:p>
          <a:endParaRPr lang="zh-CN" altLang="en-US" b="1"/>
        </a:p>
      </dgm:t>
    </dgm:pt>
    <dgm:pt modelId="{98786E48-69E9-4026-8BA7-F29DBAD1F8C1}">
      <dgm:prSet phldrT="[文本]"/>
      <dgm:spPr/>
      <dgm:t>
        <a:bodyPr/>
        <a:lstStyle/>
        <a:p>
          <a:r>
            <a:rPr lang="zh-CN" altLang="en-US" b="1" dirty="0" smtClean="0"/>
            <a:t>安全态势感知能力</a:t>
          </a:r>
          <a:endParaRPr lang="zh-CN" altLang="en-US" b="1" dirty="0"/>
        </a:p>
      </dgm:t>
    </dgm:pt>
    <dgm:pt modelId="{F50EC09E-6C68-424A-9A8B-AC82940BBA56}" type="par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1164406-0105-4A90-8548-696B18410B13}" type="sibTrans" cxnId="{8373B4B3-DC2A-4915-9D5D-7216B7D1470E}">
      <dgm:prSet/>
      <dgm:spPr/>
      <dgm:t>
        <a:bodyPr/>
        <a:lstStyle/>
        <a:p>
          <a:endParaRPr lang="zh-CN" altLang="en-US" b="1"/>
        </a:p>
      </dgm:t>
    </dgm:pt>
    <dgm:pt modelId="{0CBBC3EB-FB94-4D78-8413-6BDEAFBB9DDC}">
      <dgm:prSet phldrT="[文本]"/>
      <dgm:spPr/>
      <dgm:t>
        <a:bodyPr/>
        <a:lstStyle/>
        <a:p>
          <a:r>
            <a:rPr lang="zh-CN" altLang="en-US" b="1" dirty="0" smtClean="0"/>
            <a:t>安全自动化、工程化能力</a:t>
          </a:r>
          <a:endParaRPr lang="zh-CN" altLang="en-US" b="1" dirty="0"/>
        </a:p>
      </dgm:t>
    </dgm:pt>
    <dgm:pt modelId="{ECDA63D6-7501-42DB-A74D-C9283E7893C5}" type="par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732081FE-3A54-447E-ACEC-4064C9C0D25A}" type="sibTrans" cxnId="{8AEF9AAD-4416-47A2-9CAF-6D6D551F1BD2}">
      <dgm:prSet/>
      <dgm:spPr/>
      <dgm:t>
        <a:bodyPr/>
        <a:lstStyle/>
        <a:p>
          <a:endParaRPr lang="zh-CN" altLang="en-US" b="1"/>
        </a:p>
      </dgm:t>
    </dgm:pt>
    <dgm:pt modelId="{5C20B6B8-2824-48B3-B382-A6CFAF106CEC}">
      <dgm:prSet phldrT="[文本]"/>
      <dgm:spPr/>
      <dgm:t>
        <a:bodyPr/>
        <a:lstStyle/>
        <a:p>
          <a:r>
            <a:rPr lang="zh-CN" altLang="en-US" b="1" dirty="0" smtClean="0"/>
            <a:t>安全体系建设、运营能力</a:t>
          </a:r>
          <a:endParaRPr lang="zh-CN" altLang="en-US" b="1" dirty="0"/>
        </a:p>
      </dgm:t>
    </dgm:pt>
    <dgm:pt modelId="{ED412AF1-A74B-43C1-A941-693A80A43384}" type="par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79023248-94BC-42EB-A5CF-F97821E9290C}" type="sibTrans" cxnId="{F3B4B986-5B15-4646-9A63-848B437CE548}">
      <dgm:prSet/>
      <dgm:spPr/>
      <dgm:t>
        <a:bodyPr/>
        <a:lstStyle/>
        <a:p>
          <a:endParaRPr lang="zh-CN" altLang="en-US" b="1"/>
        </a:p>
      </dgm:t>
    </dgm:pt>
    <dgm:pt modelId="{989FC086-AF2A-4552-9861-5032FFCD1417}">
      <dgm:prSet phldrT="[文本]"/>
      <dgm:spPr/>
      <dgm:t>
        <a:bodyPr/>
        <a:lstStyle/>
        <a:p>
          <a:r>
            <a:rPr lang="zh-CN" altLang="en-US" b="1" dirty="0" smtClean="0"/>
            <a:t>持续的安全研究和学习能力</a:t>
          </a:r>
          <a:endParaRPr lang="zh-CN" altLang="en-US" b="1" dirty="0"/>
        </a:p>
      </dgm:t>
    </dgm:pt>
    <dgm:pt modelId="{448610B6-4373-4626-8AAF-C68591D3B34A}" type="par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E45DF518-BC77-461E-917E-F169264ABC8A}" type="sibTrans" cxnId="{6A8A5096-456B-482E-98FC-0672136A16E9}">
      <dgm:prSet/>
      <dgm:spPr/>
      <dgm:t>
        <a:bodyPr/>
        <a:lstStyle/>
        <a:p>
          <a:endParaRPr lang="zh-CN" altLang="en-US" b="1"/>
        </a:p>
      </dgm:t>
    </dgm:pt>
    <dgm:pt modelId="{28272D63-8ED2-4B3C-A967-73D1FCAF2ACA}" type="pres">
      <dgm:prSet presAssocID="{A5F744A8-689F-47C1-A40B-929C1372B3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5E9E48-5E49-4AAD-A517-F388146ADB80}" type="pres">
      <dgm:prSet presAssocID="{55FA59CF-F9A1-494D-8CC7-67D2F3F3D2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1B03CFD-D733-43D6-82F4-2232516C884F}" type="pres">
      <dgm:prSet presAssocID="{0A1E36DA-D384-42E9-8FC6-906E1031AA79}" presName="parTrans" presStyleLbl="sibTrans2D1" presStyleIdx="0" presStyleCnt="5"/>
      <dgm:spPr/>
      <dgm:t>
        <a:bodyPr/>
        <a:lstStyle/>
        <a:p>
          <a:endParaRPr lang="zh-CN" altLang="en-US"/>
        </a:p>
      </dgm:t>
    </dgm:pt>
    <dgm:pt modelId="{3F97342C-69DB-4201-9941-7D0F6689F359}" type="pres">
      <dgm:prSet presAssocID="{0A1E36DA-D384-42E9-8FC6-906E1031AA79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7EA8A6A-7245-45DF-A1FB-4B142FA5F410}" type="pres">
      <dgm:prSet presAssocID="{FC1C832F-5F79-4C6F-9EC5-96A5286961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72A3A-106E-401F-AECE-973A5828654A}" type="pres">
      <dgm:prSet presAssocID="{F50EC09E-6C68-424A-9A8B-AC82940BBA56}" presName="parTrans" presStyleLbl="sibTrans2D1" presStyleIdx="1" presStyleCnt="5"/>
      <dgm:spPr/>
      <dgm:t>
        <a:bodyPr/>
        <a:lstStyle/>
        <a:p>
          <a:endParaRPr lang="zh-CN" altLang="en-US"/>
        </a:p>
      </dgm:t>
    </dgm:pt>
    <dgm:pt modelId="{84375D67-9B44-4FC9-A631-743FA76C6C9D}" type="pres">
      <dgm:prSet presAssocID="{F50EC09E-6C68-424A-9A8B-AC82940BBA5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8941BB83-2939-4F0C-B0FB-86431E43C714}" type="pres">
      <dgm:prSet presAssocID="{98786E48-69E9-4026-8BA7-F29DBAD1F8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AD7CA1-BC2E-4038-8A11-813BAAB467F2}" type="pres">
      <dgm:prSet presAssocID="{ECDA63D6-7501-42DB-A74D-C9283E7893C5}" presName="par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C9401A4-4AD8-425F-BAF8-EFFA60F71D60}" type="pres">
      <dgm:prSet presAssocID="{ECDA63D6-7501-42DB-A74D-C9283E7893C5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EA92A322-6650-4E8E-A526-C54C775F8F45}" type="pres">
      <dgm:prSet presAssocID="{0CBBC3EB-FB94-4D78-8413-6BDEAFBB9DD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F40A83-04FE-4332-99DB-3002C0052235}" type="pres">
      <dgm:prSet presAssocID="{ED412AF1-A74B-43C1-A941-693A80A43384}" presName="par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6B4569D-5B87-4CF0-8156-E9CCB5FF957A}" type="pres">
      <dgm:prSet presAssocID="{ED412AF1-A74B-43C1-A941-693A80A43384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E43A739C-4FAD-46D3-AE63-3630D2AA9918}" type="pres">
      <dgm:prSet presAssocID="{5C20B6B8-2824-48B3-B382-A6CFAF106CE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AFD764-4C82-4864-AD35-2E529A69C3DC}" type="pres">
      <dgm:prSet presAssocID="{448610B6-4373-4626-8AAF-C68591D3B34A}" presName="parTrans" presStyleLbl="sibTrans2D1" presStyleIdx="4" presStyleCnt="5"/>
      <dgm:spPr/>
      <dgm:t>
        <a:bodyPr/>
        <a:lstStyle/>
        <a:p>
          <a:endParaRPr lang="zh-CN" altLang="en-US"/>
        </a:p>
      </dgm:t>
    </dgm:pt>
    <dgm:pt modelId="{BA3C287C-D588-433B-8A2C-D13C2649B6D8}" type="pres">
      <dgm:prSet presAssocID="{448610B6-4373-4626-8AAF-C68591D3B34A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48185444-3063-4A8C-AC80-56286032DCB0}" type="pres">
      <dgm:prSet presAssocID="{989FC086-AF2A-4552-9861-5032FFCD141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B4B986-5B15-4646-9A63-848B437CE548}" srcId="{55FA59CF-F9A1-494D-8CC7-67D2F3F3D2E1}" destId="{5C20B6B8-2824-48B3-B382-A6CFAF106CEC}" srcOrd="3" destOrd="0" parTransId="{ED412AF1-A74B-43C1-A941-693A80A43384}" sibTransId="{79023248-94BC-42EB-A5CF-F97821E9290C}"/>
    <dgm:cxn modelId="{F44A94C0-D2BD-41B7-9AE6-09FE6F0C8BFA}" type="presOf" srcId="{ED412AF1-A74B-43C1-A941-693A80A43384}" destId="{86B4569D-5B87-4CF0-8156-E9CCB5FF957A}" srcOrd="1" destOrd="0" presId="urn:microsoft.com/office/officeart/2005/8/layout/radial5"/>
    <dgm:cxn modelId="{CAAFD186-9FC9-4812-B1DF-9909A76F0749}" type="presOf" srcId="{98786E48-69E9-4026-8BA7-F29DBAD1F8C1}" destId="{8941BB83-2939-4F0C-B0FB-86431E43C714}" srcOrd="0" destOrd="0" presId="urn:microsoft.com/office/officeart/2005/8/layout/radial5"/>
    <dgm:cxn modelId="{0565798C-F085-4B1F-BBC6-EDF94A3F3E99}" type="presOf" srcId="{A5F744A8-689F-47C1-A40B-929C1372B34B}" destId="{28272D63-8ED2-4B3C-A967-73D1FCAF2ACA}" srcOrd="0" destOrd="0" presId="urn:microsoft.com/office/officeart/2005/8/layout/radial5"/>
    <dgm:cxn modelId="{8373B4B3-DC2A-4915-9D5D-7216B7D1470E}" srcId="{55FA59CF-F9A1-494D-8CC7-67D2F3F3D2E1}" destId="{98786E48-69E9-4026-8BA7-F29DBAD1F8C1}" srcOrd="1" destOrd="0" parTransId="{F50EC09E-6C68-424A-9A8B-AC82940BBA56}" sibTransId="{01164406-0105-4A90-8548-696B18410B13}"/>
    <dgm:cxn modelId="{4870B443-EE0F-4C33-A7F3-C5A47AC83921}" type="presOf" srcId="{FC1C832F-5F79-4C6F-9EC5-96A528696112}" destId="{A7EA8A6A-7245-45DF-A1FB-4B142FA5F410}" srcOrd="0" destOrd="0" presId="urn:microsoft.com/office/officeart/2005/8/layout/radial5"/>
    <dgm:cxn modelId="{02E1EAC4-54F0-4D4D-95DF-61107DDC15B0}" type="presOf" srcId="{ECDA63D6-7501-42DB-A74D-C9283E7893C5}" destId="{3C9401A4-4AD8-425F-BAF8-EFFA60F71D60}" srcOrd="1" destOrd="0" presId="urn:microsoft.com/office/officeart/2005/8/layout/radial5"/>
    <dgm:cxn modelId="{5861A969-0C35-4037-9B9E-5840FFC4707B}" type="presOf" srcId="{ECDA63D6-7501-42DB-A74D-C9283E7893C5}" destId="{F6AD7CA1-BC2E-4038-8A11-813BAAB467F2}" srcOrd="0" destOrd="0" presId="urn:microsoft.com/office/officeart/2005/8/layout/radial5"/>
    <dgm:cxn modelId="{DB40975C-503D-4267-A16B-E797FEFF7D68}" type="presOf" srcId="{0A1E36DA-D384-42E9-8FC6-906E1031AA79}" destId="{3F97342C-69DB-4201-9941-7D0F6689F359}" srcOrd="1" destOrd="0" presId="urn:microsoft.com/office/officeart/2005/8/layout/radial5"/>
    <dgm:cxn modelId="{B76AF905-E588-471F-8ED5-B26ADEBAA223}" type="presOf" srcId="{F50EC09E-6C68-424A-9A8B-AC82940BBA56}" destId="{79172A3A-106E-401F-AECE-973A5828654A}" srcOrd="0" destOrd="0" presId="urn:microsoft.com/office/officeart/2005/8/layout/radial5"/>
    <dgm:cxn modelId="{8AEF9AAD-4416-47A2-9CAF-6D6D551F1BD2}" srcId="{55FA59CF-F9A1-494D-8CC7-67D2F3F3D2E1}" destId="{0CBBC3EB-FB94-4D78-8413-6BDEAFBB9DDC}" srcOrd="2" destOrd="0" parTransId="{ECDA63D6-7501-42DB-A74D-C9283E7893C5}" sibTransId="{732081FE-3A54-447E-ACEC-4064C9C0D25A}"/>
    <dgm:cxn modelId="{D1BA8FC8-71DC-4D3D-A6E7-7E23E8538771}" type="presOf" srcId="{0CBBC3EB-FB94-4D78-8413-6BDEAFBB9DDC}" destId="{EA92A322-6650-4E8E-A526-C54C775F8F45}" srcOrd="0" destOrd="0" presId="urn:microsoft.com/office/officeart/2005/8/layout/radial5"/>
    <dgm:cxn modelId="{0981E3A0-320A-4020-9AE0-873F875B0441}" type="presOf" srcId="{F50EC09E-6C68-424A-9A8B-AC82940BBA56}" destId="{84375D67-9B44-4FC9-A631-743FA76C6C9D}" srcOrd="1" destOrd="0" presId="urn:microsoft.com/office/officeart/2005/8/layout/radial5"/>
    <dgm:cxn modelId="{80AA5FD5-DFA5-4324-9807-1E326090F3AB}" type="presOf" srcId="{448610B6-4373-4626-8AAF-C68591D3B34A}" destId="{BA3C287C-D588-433B-8A2C-D13C2649B6D8}" srcOrd="1" destOrd="0" presId="urn:microsoft.com/office/officeart/2005/8/layout/radial5"/>
    <dgm:cxn modelId="{A02D79CD-3910-4990-864B-173F44B39CB7}" type="presOf" srcId="{ED412AF1-A74B-43C1-A941-693A80A43384}" destId="{89F40A83-04FE-4332-99DB-3002C0052235}" srcOrd="0" destOrd="0" presId="urn:microsoft.com/office/officeart/2005/8/layout/radial5"/>
    <dgm:cxn modelId="{28B41D71-9DA3-4FB8-B18A-BE885F282398}" srcId="{55FA59CF-F9A1-494D-8CC7-67D2F3F3D2E1}" destId="{FC1C832F-5F79-4C6F-9EC5-96A528696112}" srcOrd="0" destOrd="0" parTransId="{0A1E36DA-D384-42E9-8FC6-906E1031AA79}" sibTransId="{896E78DA-60AC-4DD6-89B9-D0A30272AF15}"/>
    <dgm:cxn modelId="{4BC6CDC8-BABA-4D88-8176-B8CB7904F43E}" srcId="{A5F744A8-689F-47C1-A40B-929C1372B34B}" destId="{55FA59CF-F9A1-494D-8CC7-67D2F3F3D2E1}" srcOrd="0" destOrd="0" parTransId="{C73BBB0F-A0A9-4093-89F3-4901FCBDA87E}" sibTransId="{F443D5E5-E8B4-4349-838A-FE00318027B6}"/>
    <dgm:cxn modelId="{DB94923C-0D66-4F2F-8181-9B6DC8E2EF38}" type="presOf" srcId="{989FC086-AF2A-4552-9861-5032FFCD1417}" destId="{48185444-3063-4A8C-AC80-56286032DCB0}" srcOrd="0" destOrd="0" presId="urn:microsoft.com/office/officeart/2005/8/layout/radial5"/>
    <dgm:cxn modelId="{B926429B-B89E-404F-9075-2D5465C074AC}" type="presOf" srcId="{0A1E36DA-D384-42E9-8FC6-906E1031AA79}" destId="{41B03CFD-D733-43D6-82F4-2232516C884F}" srcOrd="0" destOrd="0" presId="urn:microsoft.com/office/officeart/2005/8/layout/radial5"/>
    <dgm:cxn modelId="{1F7FB78B-8D16-4E83-98CD-A00603B0B3C4}" type="presOf" srcId="{448610B6-4373-4626-8AAF-C68591D3B34A}" destId="{10AFD764-4C82-4864-AD35-2E529A69C3DC}" srcOrd="0" destOrd="0" presId="urn:microsoft.com/office/officeart/2005/8/layout/radial5"/>
    <dgm:cxn modelId="{6A8A5096-456B-482E-98FC-0672136A16E9}" srcId="{55FA59CF-F9A1-494D-8CC7-67D2F3F3D2E1}" destId="{989FC086-AF2A-4552-9861-5032FFCD1417}" srcOrd="4" destOrd="0" parTransId="{448610B6-4373-4626-8AAF-C68591D3B34A}" sibTransId="{E45DF518-BC77-461E-917E-F169264ABC8A}"/>
    <dgm:cxn modelId="{39712042-5B1B-4338-998F-4AD07B012577}" type="presOf" srcId="{55FA59CF-F9A1-494D-8CC7-67D2F3F3D2E1}" destId="{805E9E48-5E49-4AAD-A517-F388146ADB80}" srcOrd="0" destOrd="0" presId="urn:microsoft.com/office/officeart/2005/8/layout/radial5"/>
    <dgm:cxn modelId="{FCD6A49A-7D1D-475B-B049-07F1D6306B21}" type="presOf" srcId="{5C20B6B8-2824-48B3-B382-A6CFAF106CEC}" destId="{E43A739C-4FAD-46D3-AE63-3630D2AA9918}" srcOrd="0" destOrd="0" presId="urn:microsoft.com/office/officeart/2005/8/layout/radial5"/>
    <dgm:cxn modelId="{0F97D8E8-0167-4EB9-BBBA-5A04D4AC61DF}" type="presParOf" srcId="{28272D63-8ED2-4B3C-A967-73D1FCAF2ACA}" destId="{805E9E48-5E49-4AAD-A517-F388146ADB80}" srcOrd="0" destOrd="0" presId="urn:microsoft.com/office/officeart/2005/8/layout/radial5"/>
    <dgm:cxn modelId="{28780850-6D9E-4E16-91AF-275A51C34241}" type="presParOf" srcId="{28272D63-8ED2-4B3C-A967-73D1FCAF2ACA}" destId="{41B03CFD-D733-43D6-82F4-2232516C884F}" srcOrd="1" destOrd="0" presId="urn:microsoft.com/office/officeart/2005/8/layout/radial5"/>
    <dgm:cxn modelId="{D686AC95-71B4-4E2A-A2F5-927E9E9A2695}" type="presParOf" srcId="{41B03CFD-D733-43D6-82F4-2232516C884F}" destId="{3F97342C-69DB-4201-9941-7D0F6689F359}" srcOrd="0" destOrd="0" presId="urn:microsoft.com/office/officeart/2005/8/layout/radial5"/>
    <dgm:cxn modelId="{2995FD69-F9F0-47DB-A6AB-C747743D2DAE}" type="presParOf" srcId="{28272D63-8ED2-4B3C-A967-73D1FCAF2ACA}" destId="{A7EA8A6A-7245-45DF-A1FB-4B142FA5F410}" srcOrd="2" destOrd="0" presId="urn:microsoft.com/office/officeart/2005/8/layout/radial5"/>
    <dgm:cxn modelId="{47E0C4D1-9E44-4AFA-8127-BE20B3F40197}" type="presParOf" srcId="{28272D63-8ED2-4B3C-A967-73D1FCAF2ACA}" destId="{79172A3A-106E-401F-AECE-973A5828654A}" srcOrd="3" destOrd="0" presId="urn:microsoft.com/office/officeart/2005/8/layout/radial5"/>
    <dgm:cxn modelId="{10735977-D386-4545-ADBE-219856D161CA}" type="presParOf" srcId="{79172A3A-106E-401F-AECE-973A5828654A}" destId="{84375D67-9B44-4FC9-A631-743FA76C6C9D}" srcOrd="0" destOrd="0" presId="urn:microsoft.com/office/officeart/2005/8/layout/radial5"/>
    <dgm:cxn modelId="{BE358DEF-8783-4674-AF4C-6A38A2B6BA0C}" type="presParOf" srcId="{28272D63-8ED2-4B3C-A967-73D1FCAF2ACA}" destId="{8941BB83-2939-4F0C-B0FB-86431E43C714}" srcOrd="4" destOrd="0" presId="urn:microsoft.com/office/officeart/2005/8/layout/radial5"/>
    <dgm:cxn modelId="{F87803AF-FBA1-4E95-AFD4-114D89AB385B}" type="presParOf" srcId="{28272D63-8ED2-4B3C-A967-73D1FCAF2ACA}" destId="{F6AD7CA1-BC2E-4038-8A11-813BAAB467F2}" srcOrd="5" destOrd="0" presId="urn:microsoft.com/office/officeart/2005/8/layout/radial5"/>
    <dgm:cxn modelId="{AFC1A57D-02FA-4E0A-B4E5-7483A061AD48}" type="presParOf" srcId="{F6AD7CA1-BC2E-4038-8A11-813BAAB467F2}" destId="{3C9401A4-4AD8-425F-BAF8-EFFA60F71D60}" srcOrd="0" destOrd="0" presId="urn:microsoft.com/office/officeart/2005/8/layout/radial5"/>
    <dgm:cxn modelId="{C2E4806D-85C9-4E30-AA43-005457FCB56A}" type="presParOf" srcId="{28272D63-8ED2-4B3C-A967-73D1FCAF2ACA}" destId="{EA92A322-6650-4E8E-A526-C54C775F8F45}" srcOrd="6" destOrd="0" presId="urn:microsoft.com/office/officeart/2005/8/layout/radial5"/>
    <dgm:cxn modelId="{4C979EF5-C123-418C-ACEA-12AFE5D00205}" type="presParOf" srcId="{28272D63-8ED2-4B3C-A967-73D1FCAF2ACA}" destId="{89F40A83-04FE-4332-99DB-3002C0052235}" srcOrd="7" destOrd="0" presId="urn:microsoft.com/office/officeart/2005/8/layout/radial5"/>
    <dgm:cxn modelId="{AE7D226F-5910-4B6D-B92C-E3680EE91C73}" type="presParOf" srcId="{89F40A83-04FE-4332-99DB-3002C0052235}" destId="{86B4569D-5B87-4CF0-8156-E9CCB5FF957A}" srcOrd="0" destOrd="0" presId="urn:microsoft.com/office/officeart/2005/8/layout/radial5"/>
    <dgm:cxn modelId="{0275FB8F-C6EF-40BF-BDA0-140FBBD71F16}" type="presParOf" srcId="{28272D63-8ED2-4B3C-A967-73D1FCAF2ACA}" destId="{E43A739C-4FAD-46D3-AE63-3630D2AA9918}" srcOrd="8" destOrd="0" presId="urn:microsoft.com/office/officeart/2005/8/layout/radial5"/>
    <dgm:cxn modelId="{D0C2E52D-0460-455F-8DE7-F88012DB4096}" type="presParOf" srcId="{28272D63-8ED2-4B3C-A967-73D1FCAF2ACA}" destId="{10AFD764-4C82-4864-AD35-2E529A69C3DC}" srcOrd="9" destOrd="0" presId="urn:microsoft.com/office/officeart/2005/8/layout/radial5"/>
    <dgm:cxn modelId="{CC0F5A65-1FAB-4196-B8E8-BAC0AE4D0C88}" type="presParOf" srcId="{10AFD764-4C82-4864-AD35-2E529A69C3DC}" destId="{BA3C287C-D588-433B-8A2C-D13C2649B6D8}" srcOrd="0" destOrd="0" presId="urn:microsoft.com/office/officeart/2005/8/layout/radial5"/>
    <dgm:cxn modelId="{832CFFE9-FB88-4748-B9F8-0CFE13954F36}" type="presParOf" srcId="{28272D63-8ED2-4B3C-A967-73D1FCAF2ACA}" destId="{48185444-3063-4A8C-AC80-56286032DCB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5A51CB9-8277-4543-B0C4-5E9B8384ADA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233D96A-90E1-46DC-9D6B-0678C6CE90D1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3B38A-C18B-4261-9CA6-82E21D0A1511}" type="par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8338D-0FD6-4D18-AAEA-E986127F795F}" type="sibTrans" cxnId="{B913BCB7-0C3D-4032-B250-8933D5543FD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FDA93-8D3C-4A94-A0F5-688463383CA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61F84C-8249-4C46-807D-A34DB44DF652}" type="par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DF217-3468-45E7-90E6-DE68C32DCC54}" type="sibTrans" cxnId="{8168417C-5CBF-4701-B6EF-EE99294926C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073DB6-11CD-4FEF-AC91-A70C7B6914DC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0B037F-ED82-4300-8AF5-47878EBC51A6}" type="par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FC8877-2F3F-424B-9853-8413EE802005}" type="sibTrans" cxnId="{7918E27D-959E-4FC0-B3AD-B12FE6605A6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02D93-2040-437B-815E-6E6F6F8C900A}">
      <dgm:prSet phldrT="[文本]" custT="1"/>
      <dgm:spPr>
        <a:ln>
          <a:noFill/>
        </a:ln>
      </dgm:spPr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1E8C31-45A2-4B5A-8D16-1968BCA9158A}" type="par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7EBF30-1A2B-4188-99B4-57DE7D161623}" type="sibTrans" cxnId="{A6B46331-A839-4541-8FFC-0D0255800A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ABE5C1-8833-4B4A-8115-D1EB2011E3D8}" type="pres">
      <dgm:prSet presAssocID="{15A51CB9-8277-4543-B0C4-5E9B8384AD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749FE76-2DEC-4810-85BC-0CF6128F1DD0}" type="pres">
      <dgm:prSet presAssocID="{6233D96A-90E1-46DC-9D6B-0678C6CE90D1}" presName="vertOne" presStyleCnt="0"/>
      <dgm:spPr/>
    </dgm:pt>
    <dgm:pt modelId="{FC4384CA-5BED-4ACD-A3F7-C01E63BC6092}" type="pres">
      <dgm:prSet presAssocID="{6233D96A-90E1-46DC-9D6B-0678C6CE90D1}" presName="txOne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0C704-42AF-40BC-A4A6-9E8D6602FED5}" type="pres">
      <dgm:prSet presAssocID="{6233D96A-90E1-46DC-9D6B-0678C6CE90D1}" presName="horzOne" presStyleCnt="0"/>
      <dgm:spPr/>
    </dgm:pt>
    <dgm:pt modelId="{3D4F7D5F-AF91-401B-99BF-2A4C6D343CA6}" type="pres">
      <dgm:prSet presAssocID="{CF18338D-0FD6-4D18-AAEA-E986127F795F}" presName="sibSpaceOne" presStyleCnt="0"/>
      <dgm:spPr/>
    </dgm:pt>
    <dgm:pt modelId="{04F673DC-A463-43AD-92AA-EC4659A6AA44}" type="pres">
      <dgm:prSet presAssocID="{35FFDA93-8D3C-4A94-A0F5-688463383CAC}" presName="vertOne" presStyleCnt="0"/>
      <dgm:spPr/>
    </dgm:pt>
    <dgm:pt modelId="{B8BE9211-A8FF-4F5F-8762-94D488F89439}" type="pres">
      <dgm:prSet presAssocID="{35FFDA93-8D3C-4A94-A0F5-688463383CAC}" presName="txOne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AC907BB-8EB3-4BD2-B5FF-168E90530888}" type="pres">
      <dgm:prSet presAssocID="{35FFDA93-8D3C-4A94-A0F5-688463383CAC}" presName="horzOne" presStyleCnt="0"/>
      <dgm:spPr/>
    </dgm:pt>
    <dgm:pt modelId="{D9539EA3-5744-4E1F-92DE-869413293931}" type="pres">
      <dgm:prSet presAssocID="{844DF217-3468-45E7-90E6-DE68C32DCC54}" presName="sibSpaceOne" presStyleCnt="0"/>
      <dgm:spPr/>
    </dgm:pt>
    <dgm:pt modelId="{374CC688-2878-4CA9-84E1-EDB4C350269B}" type="pres">
      <dgm:prSet presAssocID="{EA073DB6-11CD-4FEF-AC91-A70C7B6914DC}" presName="vertOne" presStyleCnt="0"/>
      <dgm:spPr/>
    </dgm:pt>
    <dgm:pt modelId="{AB7E6D6D-C38C-4B53-94A9-568A61D66D36}" type="pres">
      <dgm:prSet presAssocID="{EA073DB6-11CD-4FEF-AC91-A70C7B6914DC}" presName="txOne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D65938-8C0A-4E9C-AC9F-A4FCC66D3D6B}" type="pres">
      <dgm:prSet presAssocID="{EA073DB6-11CD-4FEF-AC91-A70C7B6914DC}" presName="horzOne" presStyleCnt="0"/>
      <dgm:spPr/>
    </dgm:pt>
    <dgm:pt modelId="{C82442C9-3BAB-4AB4-A012-087F90934B7B}" type="pres">
      <dgm:prSet presAssocID="{31FC8877-2F3F-424B-9853-8413EE802005}" presName="sibSpaceOne" presStyleCnt="0"/>
      <dgm:spPr/>
    </dgm:pt>
    <dgm:pt modelId="{B5D43097-4135-4777-84F2-C738FDC865AA}" type="pres">
      <dgm:prSet presAssocID="{07102D93-2040-437B-815E-6E6F6F8C900A}" presName="vertOne" presStyleCnt="0"/>
      <dgm:spPr/>
    </dgm:pt>
    <dgm:pt modelId="{E70CB33F-AB39-4628-8740-FA62A99CDA53}" type="pres">
      <dgm:prSet presAssocID="{07102D93-2040-437B-815E-6E6F6F8C900A}" presName="txOne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4D460-CB52-44B8-9CD3-471847670EF6}" type="pres">
      <dgm:prSet presAssocID="{07102D93-2040-437B-815E-6E6F6F8C900A}" presName="horzOne" presStyleCnt="0"/>
      <dgm:spPr/>
    </dgm:pt>
  </dgm:ptLst>
  <dgm:cxnLst>
    <dgm:cxn modelId="{FD422016-CACC-4089-BA39-F281FD6B03A7}" type="presOf" srcId="{6233D96A-90E1-46DC-9D6B-0678C6CE90D1}" destId="{FC4384CA-5BED-4ACD-A3F7-C01E63BC6092}" srcOrd="0" destOrd="0" presId="urn:microsoft.com/office/officeart/2005/8/layout/hierarchy4"/>
    <dgm:cxn modelId="{7918E27D-959E-4FC0-B3AD-B12FE6605A63}" srcId="{15A51CB9-8277-4543-B0C4-5E9B8384ADA5}" destId="{EA073DB6-11CD-4FEF-AC91-A70C7B6914DC}" srcOrd="2" destOrd="0" parTransId="{F40B037F-ED82-4300-8AF5-47878EBC51A6}" sibTransId="{31FC8877-2F3F-424B-9853-8413EE802005}"/>
    <dgm:cxn modelId="{C33DBE1F-18B4-4EF1-AD7B-B589EF25574C}" type="presOf" srcId="{15A51CB9-8277-4543-B0C4-5E9B8384ADA5}" destId="{61ABE5C1-8833-4B4A-8115-D1EB2011E3D8}" srcOrd="0" destOrd="0" presId="urn:microsoft.com/office/officeart/2005/8/layout/hierarchy4"/>
    <dgm:cxn modelId="{81F19E09-FD54-464F-B875-CCCCEF688AE6}" type="presOf" srcId="{EA073DB6-11CD-4FEF-AC91-A70C7B6914DC}" destId="{AB7E6D6D-C38C-4B53-94A9-568A61D66D36}" srcOrd="0" destOrd="0" presId="urn:microsoft.com/office/officeart/2005/8/layout/hierarchy4"/>
    <dgm:cxn modelId="{A6B46331-A839-4541-8FFC-0D0255800A44}" srcId="{15A51CB9-8277-4543-B0C4-5E9B8384ADA5}" destId="{07102D93-2040-437B-815E-6E6F6F8C900A}" srcOrd="3" destOrd="0" parTransId="{DC1E8C31-45A2-4B5A-8D16-1968BCA9158A}" sibTransId="{087EBF30-1A2B-4188-99B4-57DE7D161623}"/>
    <dgm:cxn modelId="{64FF2582-F00D-42D0-AA7B-5526ACAB8C03}" type="presOf" srcId="{07102D93-2040-437B-815E-6E6F6F8C900A}" destId="{E70CB33F-AB39-4628-8740-FA62A99CDA53}" srcOrd="0" destOrd="0" presId="urn:microsoft.com/office/officeart/2005/8/layout/hierarchy4"/>
    <dgm:cxn modelId="{2B79AF92-8462-4D90-9937-C65FA4D9F401}" type="presOf" srcId="{35FFDA93-8D3C-4A94-A0F5-688463383CAC}" destId="{B8BE9211-A8FF-4F5F-8762-94D488F89439}" srcOrd="0" destOrd="0" presId="urn:microsoft.com/office/officeart/2005/8/layout/hierarchy4"/>
    <dgm:cxn modelId="{8168417C-5CBF-4701-B6EF-EE99294926CA}" srcId="{15A51CB9-8277-4543-B0C4-5E9B8384ADA5}" destId="{35FFDA93-8D3C-4A94-A0F5-688463383CAC}" srcOrd="1" destOrd="0" parTransId="{C861F84C-8249-4C46-807D-A34DB44DF652}" sibTransId="{844DF217-3468-45E7-90E6-DE68C32DCC54}"/>
    <dgm:cxn modelId="{B913BCB7-0C3D-4032-B250-8933D5543FD5}" srcId="{15A51CB9-8277-4543-B0C4-5E9B8384ADA5}" destId="{6233D96A-90E1-46DC-9D6B-0678C6CE90D1}" srcOrd="0" destOrd="0" parTransId="{B073B38A-C18B-4261-9CA6-82E21D0A1511}" sibTransId="{CF18338D-0FD6-4D18-AAEA-E986127F795F}"/>
    <dgm:cxn modelId="{49F468D4-06B2-4AB2-8709-C4230C31C954}" type="presParOf" srcId="{61ABE5C1-8833-4B4A-8115-D1EB2011E3D8}" destId="{A749FE76-2DEC-4810-85BC-0CF6128F1DD0}" srcOrd="0" destOrd="0" presId="urn:microsoft.com/office/officeart/2005/8/layout/hierarchy4"/>
    <dgm:cxn modelId="{A61DC78B-B7EA-4E74-9E37-0628BDB3DE07}" type="presParOf" srcId="{A749FE76-2DEC-4810-85BC-0CF6128F1DD0}" destId="{FC4384CA-5BED-4ACD-A3F7-C01E63BC6092}" srcOrd="0" destOrd="0" presId="urn:microsoft.com/office/officeart/2005/8/layout/hierarchy4"/>
    <dgm:cxn modelId="{7F4C8EF2-3C76-49C6-B8CB-D83E9C5A5356}" type="presParOf" srcId="{A749FE76-2DEC-4810-85BC-0CF6128F1DD0}" destId="{FEE0C704-42AF-40BC-A4A6-9E8D6602FED5}" srcOrd="1" destOrd="0" presId="urn:microsoft.com/office/officeart/2005/8/layout/hierarchy4"/>
    <dgm:cxn modelId="{A2DF38AB-C0FB-407B-AA55-3C1A5E6A3427}" type="presParOf" srcId="{61ABE5C1-8833-4B4A-8115-D1EB2011E3D8}" destId="{3D4F7D5F-AF91-401B-99BF-2A4C6D343CA6}" srcOrd="1" destOrd="0" presId="urn:microsoft.com/office/officeart/2005/8/layout/hierarchy4"/>
    <dgm:cxn modelId="{EB58DD88-92FA-4A71-8CDD-0019BA739AE4}" type="presParOf" srcId="{61ABE5C1-8833-4B4A-8115-D1EB2011E3D8}" destId="{04F673DC-A463-43AD-92AA-EC4659A6AA44}" srcOrd="2" destOrd="0" presId="urn:microsoft.com/office/officeart/2005/8/layout/hierarchy4"/>
    <dgm:cxn modelId="{89E00911-CDEA-497C-8176-6FC8336FA04A}" type="presParOf" srcId="{04F673DC-A463-43AD-92AA-EC4659A6AA44}" destId="{B8BE9211-A8FF-4F5F-8762-94D488F89439}" srcOrd="0" destOrd="0" presId="urn:microsoft.com/office/officeart/2005/8/layout/hierarchy4"/>
    <dgm:cxn modelId="{E8655215-CFC4-4BFD-BE38-C1F57AD27677}" type="presParOf" srcId="{04F673DC-A463-43AD-92AA-EC4659A6AA44}" destId="{8AC907BB-8EB3-4BD2-B5FF-168E90530888}" srcOrd="1" destOrd="0" presId="urn:microsoft.com/office/officeart/2005/8/layout/hierarchy4"/>
    <dgm:cxn modelId="{1180D5B9-3F1B-40E9-9F5E-E5E56342F22D}" type="presParOf" srcId="{61ABE5C1-8833-4B4A-8115-D1EB2011E3D8}" destId="{D9539EA3-5744-4E1F-92DE-869413293931}" srcOrd="3" destOrd="0" presId="urn:microsoft.com/office/officeart/2005/8/layout/hierarchy4"/>
    <dgm:cxn modelId="{957529A3-11D6-49A1-99B3-280BA2D5ED6A}" type="presParOf" srcId="{61ABE5C1-8833-4B4A-8115-D1EB2011E3D8}" destId="{374CC688-2878-4CA9-84E1-EDB4C350269B}" srcOrd="4" destOrd="0" presId="urn:microsoft.com/office/officeart/2005/8/layout/hierarchy4"/>
    <dgm:cxn modelId="{F08C7AE0-5965-4F5E-8455-27C06E8C825E}" type="presParOf" srcId="{374CC688-2878-4CA9-84E1-EDB4C350269B}" destId="{AB7E6D6D-C38C-4B53-94A9-568A61D66D36}" srcOrd="0" destOrd="0" presId="urn:microsoft.com/office/officeart/2005/8/layout/hierarchy4"/>
    <dgm:cxn modelId="{3C9B4632-9F7B-4C1D-A4DE-AD14B5C20ECA}" type="presParOf" srcId="{374CC688-2878-4CA9-84E1-EDB4C350269B}" destId="{69D65938-8C0A-4E9C-AC9F-A4FCC66D3D6B}" srcOrd="1" destOrd="0" presId="urn:microsoft.com/office/officeart/2005/8/layout/hierarchy4"/>
    <dgm:cxn modelId="{F5C8C4C9-88F3-42DF-A8B5-C868E37DD829}" type="presParOf" srcId="{61ABE5C1-8833-4B4A-8115-D1EB2011E3D8}" destId="{C82442C9-3BAB-4AB4-A012-087F90934B7B}" srcOrd="5" destOrd="0" presId="urn:microsoft.com/office/officeart/2005/8/layout/hierarchy4"/>
    <dgm:cxn modelId="{0DBCBEEF-1D27-479C-B82F-4C2DD84870F8}" type="presParOf" srcId="{61ABE5C1-8833-4B4A-8115-D1EB2011E3D8}" destId="{B5D43097-4135-4777-84F2-C738FDC865AA}" srcOrd="6" destOrd="0" presId="urn:microsoft.com/office/officeart/2005/8/layout/hierarchy4"/>
    <dgm:cxn modelId="{A5DA68C1-774C-4B3B-9762-40BB89C621C3}" type="presParOf" srcId="{B5D43097-4135-4777-84F2-C738FDC865AA}" destId="{E70CB33F-AB39-4628-8740-FA62A99CDA53}" srcOrd="0" destOrd="0" presId="urn:microsoft.com/office/officeart/2005/8/layout/hierarchy4"/>
    <dgm:cxn modelId="{DBA3AB20-4030-4DE4-8383-1AAFCAED06C4}" type="presParOf" srcId="{B5D43097-4135-4777-84F2-C738FDC865AA}" destId="{2344D460-CB52-44B8-9CD3-471847670EF6}" srcOrd="1" destOrd="0" presId="urn:microsoft.com/office/officeart/2005/8/layout/hierarchy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11408-67F1-4694-879A-49D48904ADE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DC3BC-3E04-4D3C-8E6E-7124298E94A7}" type="par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595EB-54DA-4C1B-9AEB-5550492DD1FF}" type="sibTrans" cxnId="{C7056552-7262-4FE7-A7E9-88061AEE775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A8B9D-44DC-4559-A06B-C24C4F893232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398DB-B5E9-4CBD-9E69-049A1A9D3DF7}" type="par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1D8436-60E6-4211-AF64-88A211C58377}" type="sibTrans" cxnId="{B9977096-BFE6-4960-9326-FB69AD7C8B1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13602-35FE-4BC0-8A20-33062CA0CFDD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08F55-28CA-4932-BCF6-3E84E9D8E1E2}" type="par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CC32A-B5F5-48EB-9B50-400CE1EFCD2B}" type="sibTrans" cxnId="{CD773A29-8685-4C04-981B-F16D7BAC5B0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D6F2E-4D15-4D07-AD4D-A9B05DA7D89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64235D-DA9A-4744-829B-652A1114A4AE}" type="par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B0328A-DF70-4B32-97E6-465E49A436F6}" type="sibTrans" cxnId="{C0517C02-E58B-42DB-A38C-545E8AF8F66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58C8F-13ED-476C-84C1-BC5240A4DA4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CAC80-7084-4FB4-A890-582F69124B6C}" type="par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765FB969-E3CF-4A02-BE24-EDF10E6225EA}" type="sibTrans" cxnId="{8AD03699-F136-46E9-93D2-00A008E8CA7E}">
      <dgm:prSet/>
      <dgm:spPr/>
      <dgm:t>
        <a:bodyPr/>
        <a:lstStyle/>
        <a:p>
          <a:endParaRPr lang="zh-CN" altLang="en-US"/>
        </a:p>
      </dgm:t>
    </dgm:pt>
    <dgm:pt modelId="{32F74178-72D6-45D6-9E3D-F2CBC2523A2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728662-D7DE-4AFB-90A5-4AB6BFD50F53}" type="par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E6CE095A-C4BC-4235-8CD4-E93C2BAD0CB8}" type="sibTrans" cxnId="{41CE9571-4EF0-49DC-9078-3F16EF6CE516}">
      <dgm:prSet/>
      <dgm:spPr/>
      <dgm:t>
        <a:bodyPr/>
        <a:lstStyle/>
        <a:p>
          <a:endParaRPr lang="zh-CN" altLang="en-US"/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/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5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5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5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5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5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5"/>
      <dgm:spPr/>
      <dgm:t>
        <a:bodyPr/>
        <a:lstStyle/>
        <a:p>
          <a:endParaRPr lang="zh-CN" altLang="en-US"/>
        </a:p>
      </dgm:t>
    </dgm:pt>
    <dgm:pt modelId="{8AFB10A9-DDB5-41CF-9276-4233CE5BA1C6}" type="pres">
      <dgm:prSet presAssocID="{836D6F2E-4D15-4D07-AD4D-A9B05DA7D89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29A118-4161-4EE9-B82B-2FEA443A7623}" type="presOf" srcId="{B1C338EF-FF3B-42D7-9FEA-A184C0962A00}" destId="{8AFB10A9-DDB5-41CF-9276-4233CE5BA1C6}" srcOrd="0" destOrd="1" presId="urn:microsoft.com/office/officeart/2005/8/layout/bProcess3"/>
    <dgm:cxn modelId="{B9977096-BFE6-4960-9326-FB69AD7C8B1C}" srcId="{8C3AE069-F895-4658-B725-00483DD3A373}" destId="{D33A8B9D-44DC-4559-A06B-C24C4F893232}" srcOrd="0" destOrd="0" parTransId="{060398DB-B5E9-4CBD-9E69-049A1A9D3DF7}" sibTransId="{A71D8436-60E6-4211-AF64-88A211C58377}"/>
    <dgm:cxn modelId="{41CE9571-4EF0-49DC-9078-3F16EF6CE516}" srcId="{9604772E-C801-4C02-93D4-718FA0AD1244}" destId="{32F74178-72D6-45D6-9E3D-F2CBC2523A2A}" srcOrd="0" destOrd="0" parTransId="{75728662-D7DE-4AFB-90A5-4AB6BFD50F53}" sibTransId="{E6CE095A-C4BC-4235-8CD4-E93C2BAD0CB8}"/>
    <dgm:cxn modelId="{441F63D5-EEF2-4CD3-B4C9-7B249DA5ABF4}" type="presOf" srcId="{57CFAE1C-96C2-4D0A-A0A6-607588715AB6}" destId="{ED8FACFE-6C76-4393-BEB5-A2E1CE6135D2}" srcOrd="1" destOrd="0" presId="urn:microsoft.com/office/officeart/2005/8/layout/bProcess3"/>
    <dgm:cxn modelId="{504F1BE2-DE2F-423D-B359-DD30BA28D325}" type="presOf" srcId="{836D6F2E-4D15-4D07-AD4D-A9B05DA7D895}" destId="{8AFB10A9-DDB5-41CF-9276-4233CE5BA1C6}" srcOrd="0" destOrd="0" presId="urn:microsoft.com/office/officeart/2005/8/layout/bProcess3"/>
    <dgm:cxn modelId="{5B915E10-7EB1-42D9-88AE-7E78FCF6E632}" type="presOf" srcId="{32F74178-72D6-45D6-9E3D-F2CBC2523A2A}" destId="{2E78FF00-47CC-4192-B5FE-619E7685EBBE}" srcOrd="0" destOrd="1" presId="urn:microsoft.com/office/officeart/2005/8/layout/bProcess3"/>
    <dgm:cxn modelId="{BAD0D48D-B12A-4942-9BCA-0459496A8F22}" type="presOf" srcId="{2F281CAE-4404-4AE1-8DD7-396AAB593D62}" destId="{CB8815E6-2A4F-48D0-8832-916C3900D202}" srcOrd="1" destOrd="0" presId="urn:microsoft.com/office/officeart/2005/8/layout/bProcess3"/>
    <dgm:cxn modelId="{FD5540B8-F2CE-466C-BA35-D059EB605EF9}" type="presOf" srcId="{D33A8B9D-44DC-4559-A06B-C24C4F893232}" destId="{9891A113-2C52-4311-B032-C69DE9AB06A6}" srcOrd="0" destOrd="1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17B96C59-A1DE-45D6-B989-325630F37157}" type="presOf" srcId="{2F281CAE-4404-4AE1-8DD7-396AAB593D62}" destId="{B107F159-114D-4AB9-A524-03C08249DAD2}" srcOrd="0" destOrd="0" presId="urn:microsoft.com/office/officeart/2005/8/layout/bProcess3"/>
    <dgm:cxn modelId="{5FB0EF2B-0B70-4A64-BAAB-F9215D067E94}" type="presOf" srcId="{8C3AE069-F895-4658-B725-00483DD3A373}" destId="{9891A113-2C52-4311-B032-C69DE9AB06A6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EDF553E9-2F10-4DD5-954A-61D44A7AC537}" type="presOf" srcId="{06C0CFBA-C0DC-47A3-96DC-F847EA7754EF}" destId="{2E74D3B8-3A4F-4A73-A81C-38FCBD2A160B}" srcOrd="0" destOrd="0" presId="urn:microsoft.com/office/officeart/2005/8/layout/bProcess3"/>
    <dgm:cxn modelId="{DDADBD84-C00A-4D33-8BFF-67204C7037B8}" type="presOf" srcId="{5BE01DBF-E98D-4316-B58B-6ABF4D45FB77}" destId="{606D62FD-D281-4AFD-B259-78E8D093F590}" srcOrd="0" destOrd="0" presId="urn:microsoft.com/office/officeart/2005/8/layout/bProcess3"/>
    <dgm:cxn modelId="{2443E937-774A-45C1-8293-5D1C4583D262}" type="presOf" srcId="{E383B9C0-9BFE-43F6-BDB2-A2FF7461608C}" destId="{28E9CC18-EFBA-47EB-8EA8-5DAB6F031215}" srcOrd="1" destOrd="0" presId="urn:microsoft.com/office/officeart/2005/8/layout/bProcess3"/>
    <dgm:cxn modelId="{325DEE60-D60C-4B8B-8B4F-2DD2C0023C33}" type="presOf" srcId="{06C0CFBA-C0DC-47A3-96DC-F847EA7754EF}" destId="{3EFB4A3E-8E2A-4D34-B0CC-ED9595B59669}" srcOrd="1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7ED5AEDC-3579-4904-B6A2-A1A9D53283D5}" type="presOf" srcId="{5DE04D35-14B9-4F82-A465-D7FCFBCA5F2A}" destId="{784E820A-2268-4750-82F8-D3F36EBF0FF2}" srcOrd="0" destOrd="0" presId="urn:microsoft.com/office/officeart/2005/8/layout/bProcess3"/>
    <dgm:cxn modelId="{AF43C1A5-5E64-49B5-B89F-A276CC692A86}" type="presOf" srcId="{E383B9C0-9BFE-43F6-BDB2-A2FF7461608C}" destId="{522C7367-4017-4732-A635-113EDEE942B1}" srcOrd="0" destOrd="0" presId="urn:microsoft.com/office/officeart/2005/8/layout/bProcess3"/>
    <dgm:cxn modelId="{A80891A1-A6B0-42D6-BEDB-C4B239E80EC9}" type="presOf" srcId="{A5058C8F-13ED-476C-84C1-BC5240A4DA48}" destId="{291B4490-00A2-4D92-95F0-00CE20C86F12}" srcOrd="0" destOrd="1" presId="urn:microsoft.com/office/officeart/2005/8/layout/bProcess3"/>
    <dgm:cxn modelId="{6D092DA6-E13A-403C-BC67-12213DE19DAC}" type="presOf" srcId="{57CFAE1C-96C2-4D0A-A0A6-607588715AB6}" destId="{7A6F0114-32A4-4A17-89C5-BCF45FE7F9CE}" srcOrd="0" destOrd="0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836D6F2E-4D15-4D07-AD4D-A9B05DA7D895}" destId="{B1C338EF-FF3B-42D7-9FEA-A184C0962A00}" srcOrd="0" destOrd="0" parTransId="{A4A80FE6-5C3A-423D-9E53-5DC51FFBD106}" sibTransId="{800B740C-8AEE-4511-A08E-88DD0628F4AE}"/>
    <dgm:cxn modelId="{CE4B79C3-8DAB-4733-96BC-28CE1765AB76}" type="presOf" srcId="{78FCD2C2-D5B3-4B19-B47C-FDE66AEA29A6}" destId="{327F4BE1-EDDC-4FB6-8FF1-3A752C70BF37}" srcOrd="0" destOrd="0" presId="urn:microsoft.com/office/officeart/2005/8/layout/bProcess3"/>
    <dgm:cxn modelId="{74D63538-616E-4C75-9A76-CFA9161CC2FA}" type="presOf" srcId="{9604772E-C801-4C02-93D4-718FA0AD1244}" destId="{2E78FF00-47CC-4192-B5FE-619E7685EBBE}" srcOrd="0" destOrd="0" presId="urn:microsoft.com/office/officeart/2005/8/layout/bProcess3"/>
    <dgm:cxn modelId="{755D9CF0-83C3-43BA-B45F-FE6C25CF9213}" type="presOf" srcId="{58311408-67F1-4694-879A-49D48904ADEA}" destId="{327F4BE1-EDDC-4FB6-8FF1-3A752C70BF37}" srcOrd="0" destOrd="1" presId="urn:microsoft.com/office/officeart/2005/8/layout/bProcess3"/>
    <dgm:cxn modelId="{8C7E0F65-BE0D-4BF8-91DD-74D985708D90}" type="presOf" srcId="{CF1A18C5-A261-42C7-8BE9-0348C189438A}" destId="{291B4490-00A2-4D92-95F0-00CE20C86F12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BA69B038-5840-4B47-9920-85FF24A6216D}" type="presOf" srcId="{DFA13602-35FE-4BC0-8A20-33062CA0CFDD}" destId="{606D62FD-D281-4AFD-B259-78E8D093F590}" srcOrd="0" destOrd="1" presId="urn:microsoft.com/office/officeart/2005/8/layout/bProcess3"/>
    <dgm:cxn modelId="{3CECC8ED-28F2-4EC8-AD5C-68281EDBB9BB}" type="presOf" srcId="{5DE04D35-14B9-4F82-A465-D7FCFBCA5F2A}" destId="{4CD4F35D-C5A0-41D7-AACB-9E313CD0B9F2}" srcOrd="1" destOrd="0" presId="urn:microsoft.com/office/officeart/2005/8/layout/bProcess3"/>
    <dgm:cxn modelId="{C7056552-7262-4FE7-A7E9-88061AEE7754}" srcId="{78FCD2C2-D5B3-4B19-B47C-FDE66AEA29A6}" destId="{58311408-67F1-4694-879A-49D48904ADEA}" srcOrd="0" destOrd="0" parTransId="{492DC3BC-3E04-4D3C-8E6E-7124298E94A7}" sibTransId="{D61595EB-54DA-4C1B-9AEB-5550492DD1FF}"/>
    <dgm:cxn modelId="{CD773A29-8685-4C04-981B-F16D7BAC5B02}" srcId="{5BE01DBF-E98D-4316-B58B-6ABF4D45FB77}" destId="{DFA13602-35FE-4BC0-8A20-33062CA0CFDD}" srcOrd="0" destOrd="0" parTransId="{66008F55-28CA-4932-BCF6-3E84E9D8E1E2}" sibTransId="{F3BCC32A-B5F5-48EB-9B50-400CE1EFCD2B}"/>
    <dgm:cxn modelId="{6B005D79-789A-4722-8C65-A1D3F7FB4A9E}" type="presOf" srcId="{A73C7D89-CA5B-4321-991C-BFF6488E858E}" destId="{E918FF78-E143-4611-A555-96029417FEC5}" srcOrd="0" destOrd="0" presId="urn:microsoft.com/office/officeart/2005/8/layout/bProcess3"/>
    <dgm:cxn modelId="{8AD03699-F136-46E9-93D2-00A008E8CA7E}" srcId="{CF1A18C5-A261-42C7-8BE9-0348C189438A}" destId="{A5058C8F-13ED-476C-84C1-BC5240A4DA48}" srcOrd="0" destOrd="0" parTransId="{D70CAC80-7084-4FB4-A890-582F69124B6C}" sibTransId="{765FB969-E3CF-4A02-BE24-EDF10E6225EA}"/>
    <dgm:cxn modelId="{C0517C02-E58B-42DB-A38C-545E8AF8F66A}" srcId="{A73C7D89-CA5B-4321-991C-BFF6488E858E}" destId="{836D6F2E-4D15-4D07-AD4D-A9B05DA7D895}" srcOrd="5" destOrd="0" parTransId="{9264235D-DA9A-4744-829B-652A1114A4AE}" sibTransId="{7CB0328A-DF70-4B32-97E6-465E49A436F6}"/>
    <dgm:cxn modelId="{4BD8277B-93E4-4C98-B2FA-36D2B23764B0}" type="presParOf" srcId="{E918FF78-E143-4611-A555-96029417FEC5}" destId="{327F4BE1-EDDC-4FB6-8FF1-3A752C70BF37}" srcOrd="0" destOrd="0" presId="urn:microsoft.com/office/officeart/2005/8/layout/bProcess3"/>
    <dgm:cxn modelId="{001D47DE-3EE6-4933-9805-B3F9D2F96104}" type="presParOf" srcId="{E918FF78-E143-4611-A555-96029417FEC5}" destId="{522C7367-4017-4732-A635-113EDEE942B1}" srcOrd="1" destOrd="0" presId="urn:microsoft.com/office/officeart/2005/8/layout/bProcess3"/>
    <dgm:cxn modelId="{9BB87727-5405-4616-9FE5-B4E0BDBF9C90}" type="presParOf" srcId="{522C7367-4017-4732-A635-113EDEE942B1}" destId="{28E9CC18-EFBA-47EB-8EA8-5DAB6F031215}" srcOrd="0" destOrd="0" presId="urn:microsoft.com/office/officeart/2005/8/layout/bProcess3"/>
    <dgm:cxn modelId="{B3241D3C-68B1-43C5-A726-6F4BCC7A6477}" type="presParOf" srcId="{E918FF78-E143-4611-A555-96029417FEC5}" destId="{9891A113-2C52-4311-B032-C69DE9AB06A6}" srcOrd="2" destOrd="0" presId="urn:microsoft.com/office/officeart/2005/8/layout/bProcess3"/>
    <dgm:cxn modelId="{1C154A43-DE4D-4D23-A748-59E7737F14E7}" type="presParOf" srcId="{E918FF78-E143-4611-A555-96029417FEC5}" destId="{784E820A-2268-4750-82F8-D3F36EBF0FF2}" srcOrd="3" destOrd="0" presId="urn:microsoft.com/office/officeart/2005/8/layout/bProcess3"/>
    <dgm:cxn modelId="{492C8A1F-C26D-41C0-AED0-300E29D8BA10}" type="presParOf" srcId="{784E820A-2268-4750-82F8-D3F36EBF0FF2}" destId="{4CD4F35D-C5A0-41D7-AACB-9E313CD0B9F2}" srcOrd="0" destOrd="0" presId="urn:microsoft.com/office/officeart/2005/8/layout/bProcess3"/>
    <dgm:cxn modelId="{1DCF2D65-C529-492D-B381-5880EB2F1B29}" type="presParOf" srcId="{E918FF78-E143-4611-A555-96029417FEC5}" destId="{606D62FD-D281-4AFD-B259-78E8D093F590}" srcOrd="4" destOrd="0" presId="urn:microsoft.com/office/officeart/2005/8/layout/bProcess3"/>
    <dgm:cxn modelId="{BC5D0A21-F89E-48A8-B1A9-753918585807}" type="presParOf" srcId="{E918FF78-E143-4611-A555-96029417FEC5}" destId="{2E74D3B8-3A4F-4A73-A81C-38FCBD2A160B}" srcOrd="5" destOrd="0" presId="urn:microsoft.com/office/officeart/2005/8/layout/bProcess3"/>
    <dgm:cxn modelId="{949876E2-48C3-4108-B604-8A398B10739C}" type="presParOf" srcId="{2E74D3B8-3A4F-4A73-A81C-38FCBD2A160B}" destId="{3EFB4A3E-8E2A-4D34-B0CC-ED9595B59669}" srcOrd="0" destOrd="0" presId="urn:microsoft.com/office/officeart/2005/8/layout/bProcess3"/>
    <dgm:cxn modelId="{BF5CD276-76ED-42CA-B61F-5434AF1357B9}" type="presParOf" srcId="{E918FF78-E143-4611-A555-96029417FEC5}" destId="{291B4490-00A2-4D92-95F0-00CE20C86F12}" srcOrd="6" destOrd="0" presId="urn:microsoft.com/office/officeart/2005/8/layout/bProcess3"/>
    <dgm:cxn modelId="{C4F14256-EC8D-499B-9C53-5C8A39BBCE3F}" type="presParOf" srcId="{E918FF78-E143-4611-A555-96029417FEC5}" destId="{B107F159-114D-4AB9-A524-03C08249DAD2}" srcOrd="7" destOrd="0" presId="urn:microsoft.com/office/officeart/2005/8/layout/bProcess3"/>
    <dgm:cxn modelId="{DC306E67-849F-43AB-810A-3D4A5A8A6B5E}" type="presParOf" srcId="{B107F159-114D-4AB9-A524-03C08249DAD2}" destId="{CB8815E6-2A4F-48D0-8832-916C3900D202}" srcOrd="0" destOrd="0" presId="urn:microsoft.com/office/officeart/2005/8/layout/bProcess3"/>
    <dgm:cxn modelId="{5C20EBE2-230B-4C6D-924A-5D1739EE2E38}" type="presParOf" srcId="{E918FF78-E143-4611-A555-96029417FEC5}" destId="{2E78FF00-47CC-4192-B5FE-619E7685EBBE}" srcOrd="8" destOrd="0" presId="urn:microsoft.com/office/officeart/2005/8/layout/bProcess3"/>
    <dgm:cxn modelId="{3F240CD4-B56A-4542-A17C-8776758949DC}" type="presParOf" srcId="{E918FF78-E143-4611-A555-96029417FEC5}" destId="{7A6F0114-32A4-4A17-89C5-BCF45FE7F9CE}" srcOrd="9" destOrd="0" presId="urn:microsoft.com/office/officeart/2005/8/layout/bProcess3"/>
    <dgm:cxn modelId="{8C281AA1-ED97-4C6F-9FEB-4A7C3C64DFFC}" type="presParOf" srcId="{7A6F0114-32A4-4A17-89C5-BCF45FE7F9CE}" destId="{ED8FACFE-6C76-4393-BEB5-A2E1CE6135D2}" srcOrd="0" destOrd="0" presId="urn:microsoft.com/office/officeart/2005/8/layout/bProcess3"/>
    <dgm:cxn modelId="{10C2DCDD-256A-4608-98BD-F6C5914FF736}" type="presParOf" srcId="{E918FF78-E143-4611-A555-96029417FEC5}" destId="{8AFB10A9-DDB5-41CF-9276-4233CE5BA1C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EA79C3-7616-4C99-A8C6-6FE2213328E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AD120E0-E077-485F-9B70-08977B6BE7F1}">
      <dgm:prSet phldrT="[文本]" custT="1"/>
      <dgm:spPr/>
      <dgm:t>
        <a:bodyPr/>
        <a:lstStyle/>
        <a:p>
          <a:r>
            <a:rPr lang="en-US" altLang="zh-CN" sz="1400" dirty="0" smtClean="0"/>
            <a:t>2016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A9E3A742-83F0-41B7-95F2-A8A4A7F9B8E7}" type="par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A7166B4-13D8-4D26-B535-EAAEC78AB265}" type="sibTrans" cxnId="{D2559948-60BE-4DBC-A938-4E562A58A6E5}">
      <dgm:prSet/>
      <dgm:spPr/>
      <dgm:t>
        <a:bodyPr/>
        <a:lstStyle/>
        <a:p>
          <a:endParaRPr lang="zh-CN" altLang="en-US" sz="1400"/>
        </a:p>
      </dgm:t>
    </dgm:pt>
    <dgm:pt modelId="{7BDB6655-E840-49C7-969B-24A4273CE573}">
      <dgm:prSet phldrT="[文本]" custT="1"/>
      <dgm:spPr/>
      <dgm:t>
        <a:bodyPr/>
        <a:lstStyle/>
        <a:p>
          <a:r>
            <a:rPr lang="zh-CN" altLang="en-US" sz="1400" dirty="0" smtClean="0"/>
            <a:t>攻击者：自动化漏洞扫描工具、脚本小子</a:t>
          </a:r>
          <a:endParaRPr lang="zh-CN" altLang="en-US" sz="1400" dirty="0"/>
        </a:p>
      </dgm:t>
    </dgm:pt>
    <dgm:pt modelId="{3DB72EDB-3A83-4316-8341-F3C4F1D7361A}" type="par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F522BA02-3E0C-496C-A373-1B88E0C5BF46}" type="sibTrans" cxnId="{D73F740A-2B20-4353-93DA-ADB270DB6AD9}">
      <dgm:prSet/>
      <dgm:spPr/>
      <dgm:t>
        <a:bodyPr/>
        <a:lstStyle/>
        <a:p>
          <a:endParaRPr lang="zh-CN" altLang="en-US" sz="1400"/>
        </a:p>
      </dgm:t>
    </dgm:pt>
    <dgm:pt modelId="{C939B3EB-2562-4034-8797-9963DBDA64F9}">
      <dgm:prSet phldrT="[文本]" custT="1"/>
      <dgm:spPr/>
      <dgm:t>
        <a:bodyPr/>
        <a:lstStyle/>
        <a:p>
          <a:r>
            <a:rPr lang="en-US" altLang="zh-CN" sz="1400" dirty="0" smtClean="0"/>
            <a:t>2017</a:t>
          </a:r>
          <a:r>
            <a:rPr lang="zh-CN" altLang="en-US" sz="1400" dirty="0" smtClean="0"/>
            <a:t>年</a:t>
          </a:r>
          <a:endParaRPr lang="zh-CN" altLang="en-US" sz="1400" dirty="0"/>
        </a:p>
      </dgm:t>
    </dgm:pt>
    <dgm:pt modelId="{DCF93F58-5A88-49E3-8D18-D1AC9F0B8ADD}" type="par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8D4037E0-DFB3-4863-BC68-3572320243BE}" type="sibTrans" cxnId="{F3558DBC-665D-4596-BE7B-51F493B75D4D}">
      <dgm:prSet/>
      <dgm:spPr/>
      <dgm:t>
        <a:bodyPr/>
        <a:lstStyle/>
        <a:p>
          <a:endParaRPr lang="zh-CN" altLang="en-US" sz="1400"/>
        </a:p>
      </dgm:t>
    </dgm:pt>
    <dgm:pt modelId="{A4BD4BEC-B139-4137-A379-AB3826F65705}">
      <dgm:prSet phldrT="[文本]" custT="1"/>
      <dgm:spPr/>
      <dgm:t>
        <a:bodyPr/>
        <a:lstStyle/>
        <a:p>
          <a:r>
            <a:rPr lang="zh-CN" altLang="en-US" sz="1400" dirty="0" smtClean="0"/>
            <a:t>攻击者：中高级黑客、专业黑产</a:t>
          </a:r>
          <a:endParaRPr lang="zh-CN" altLang="en-US" sz="1400" dirty="0"/>
        </a:p>
      </dgm:t>
    </dgm:pt>
    <dgm:pt modelId="{753E6535-1B52-402F-878A-7D4410CB5DDB}" type="par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6A9565D1-1B4E-465D-93F7-C27E21902DAE}" type="sibTrans" cxnId="{A9B5A976-0422-4E32-BB9A-7E11BE0A8E56}">
      <dgm:prSet/>
      <dgm:spPr/>
      <dgm:t>
        <a:bodyPr/>
        <a:lstStyle/>
        <a:p>
          <a:endParaRPr lang="zh-CN" altLang="en-US" sz="1400"/>
        </a:p>
      </dgm:t>
    </dgm:pt>
    <dgm:pt modelId="{C0CF285D-E2EE-4D67-A8DF-4331CBDE05F0}">
      <dgm:prSet phldrT="[文本]" custT="1"/>
      <dgm:spPr/>
      <dgm:t>
        <a:bodyPr/>
        <a:lstStyle/>
        <a:p>
          <a:r>
            <a:rPr lang="zh-CN" altLang="en-US" sz="1400" dirty="0" smtClean="0"/>
            <a:t>未来</a:t>
          </a:r>
          <a:endParaRPr lang="zh-CN" altLang="en-US" sz="1400" dirty="0"/>
        </a:p>
      </dgm:t>
    </dgm:pt>
    <dgm:pt modelId="{58C87FD8-2AA2-46F8-916C-C790A03DFF51}" type="par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ADA7D95D-04BE-4F64-B6C8-FC28C7FD50A8}" type="sibTrans" cxnId="{F9FF7F16-382D-4514-96AB-BD79ACC8D6AC}">
      <dgm:prSet/>
      <dgm:spPr/>
      <dgm:t>
        <a:bodyPr/>
        <a:lstStyle/>
        <a:p>
          <a:endParaRPr lang="zh-CN" altLang="en-US"/>
        </a:p>
      </dgm:t>
    </dgm:pt>
    <dgm:pt modelId="{E92549A6-B7EB-45FB-9B21-36061CB3D580}">
      <dgm:prSet phldrT="[文本]" custT="1"/>
      <dgm:spPr/>
      <dgm:t>
        <a:bodyPr/>
        <a:lstStyle/>
        <a:p>
          <a:r>
            <a:rPr lang="zh-CN" altLang="en-US" sz="1400" dirty="0" smtClean="0"/>
            <a:t>攻击手段：常规漏洞挖掘、扫描器</a:t>
          </a:r>
          <a:endParaRPr lang="zh-CN" altLang="en-US" sz="1400" dirty="0"/>
        </a:p>
      </dgm:t>
    </dgm:pt>
    <dgm:pt modelId="{9EB8E9C6-8592-4053-9DD9-7B7CE49306D3}" type="par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1FC11AE6-61C3-4D1E-9768-7928B8D84A6D}" type="sibTrans" cxnId="{BC95CB49-201F-4BDC-8DDF-E3B59B693BD2}">
      <dgm:prSet/>
      <dgm:spPr/>
      <dgm:t>
        <a:bodyPr/>
        <a:lstStyle/>
        <a:p>
          <a:endParaRPr lang="zh-CN" altLang="en-US"/>
        </a:p>
      </dgm:t>
    </dgm:pt>
    <dgm:pt modelId="{8976D8D1-591E-422F-AB67-03D206E7580D}">
      <dgm:prSet phldrT="[文本]" custT="1"/>
      <dgm:spPr/>
      <dgm:t>
        <a:bodyPr/>
        <a:lstStyle/>
        <a:p>
          <a:r>
            <a:rPr lang="zh-CN" altLang="en-US" sz="1400" dirty="0" smtClean="0"/>
            <a:t>攻击手段：逻辑漏洞深度挖掘、业务接口专业化攻击</a:t>
          </a:r>
          <a:endParaRPr lang="zh-CN" altLang="en-US" sz="1400" dirty="0"/>
        </a:p>
      </dgm:t>
    </dgm:pt>
    <dgm:pt modelId="{EB7FB596-52C5-47A4-AC12-DE01ED1D82D0}" type="par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4FEB7622-294F-490E-887F-27D739D041BE}" type="sibTrans" cxnId="{4865C205-AFBF-47EB-8D40-8013A1D30EA8}">
      <dgm:prSet/>
      <dgm:spPr/>
      <dgm:t>
        <a:bodyPr/>
        <a:lstStyle/>
        <a:p>
          <a:endParaRPr lang="zh-CN" altLang="en-US"/>
        </a:p>
      </dgm:t>
    </dgm:pt>
    <dgm:pt modelId="{C59BFFE6-1C23-4182-8F66-CBA4C40893C2}">
      <dgm:prSet phldrT="[文本]" custT="1"/>
      <dgm:spPr/>
      <dgm:t>
        <a:bodyPr/>
        <a:lstStyle/>
        <a:p>
          <a:r>
            <a:rPr lang="zh-CN" altLang="en-US" sz="1400" dirty="0" smtClean="0"/>
            <a:t>攻击者：国际黑客、职业黑产</a:t>
          </a:r>
          <a:endParaRPr lang="zh-CN" altLang="en-US" sz="1400" dirty="0"/>
        </a:p>
      </dgm:t>
    </dgm:pt>
    <dgm:pt modelId="{4155BF95-6FC9-40BB-B9FB-C5C742EEE353}" type="par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59564EAC-2C08-4421-9C82-D860AF164602}" type="sibTrans" cxnId="{22537A87-10CF-486A-8A8B-37E9E653B761}">
      <dgm:prSet/>
      <dgm:spPr/>
      <dgm:t>
        <a:bodyPr/>
        <a:lstStyle/>
        <a:p>
          <a:endParaRPr lang="zh-CN" altLang="en-US"/>
        </a:p>
      </dgm:t>
    </dgm:pt>
    <dgm:pt modelId="{7DCA6CC4-4BF8-44B9-9945-A845BB9751EB}">
      <dgm:prSet phldrT="[文本]" custT="1"/>
      <dgm:spPr/>
      <dgm:t>
        <a:bodyPr/>
        <a:lstStyle/>
        <a:p>
          <a:r>
            <a:rPr lang="zh-CN" altLang="en-US" sz="1400" dirty="0" smtClean="0"/>
            <a:t>攻击手段：</a:t>
          </a:r>
          <a:r>
            <a:rPr lang="en-US" altLang="zh-CN" sz="1400" dirty="0" smtClean="0"/>
            <a:t>APT</a:t>
          </a:r>
          <a:r>
            <a:rPr lang="zh-CN" altLang="en-US" sz="1400" dirty="0" smtClean="0"/>
            <a:t>、大规模、专业化攻击</a:t>
          </a:r>
          <a:endParaRPr lang="zh-CN" altLang="en-US" sz="1400" dirty="0"/>
        </a:p>
      </dgm:t>
    </dgm:pt>
    <dgm:pt modelId="{D86FE4DA-5B97-4261-A43B-2A1FF5CC6D99}" type="par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3F4394FF-A4CA-47E1-AEBD-10DBDA224E75}" type="sibTrans" cxnId="{A99422FF-0E97-4A02-9478-37A5B205DFAE}">
      <dgm:prSet/>
      <dgm:spPr/>
      <dgm:t>
        <a:bodyPr/>
        <a:lstStyle/>
        <a:p>
          <a:endParaRPr lang="zh-CN" altLang="en-US"/>
        </a:p>
      </dgm:t>
    </dgm:pt>
    <dgm:pt modelId="{7C250930-FD5A-4E4F-BBBE-F3E9A2DCE459}" type="pres">
      <dgm:prSet presAssocID="{58EA79C3-7616-4C99-A8C6-6FE2213328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E874BEC-E220-4897-939A-E4E87B537059}" type="pres">
      <dgm:prSet presAssocID="{DAD120E0-E077-485F-9B70-08977B6BE7F1}" presName="composite" presStyleCnt="0"/>
      <dgm:spPr/>
    </dgm:pt>
    <dgm:pt modelId="{AC5F6D56-A9D0-4793-9402-EED9DE4EE8A3}" type="pres">
      <dgm:prSet presAssocID="{DAD120E0-E077-485F-9B70-08977B6BE7F1}" presName="parTx" presStyleLbl="node1" presStyleIdx="0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3A8479-C0EF-4097-8D73-6A151A1B5AD4}" type="pres">
      <dgm:prSet presAssocID="{DAD120E0-E077-485F-9B70-08977B6BE7F1}" presName="desTx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71A865-D029-4B09-90B7-EEB20AA53BAD}" type="pres">
      <dgm:prSet presAssocID="{7A7166B4-13D8-4D26-B535-EAAEC78AB265}" presName="space" presStyleCnt="0"/>
      <dgm:spPr/>
    </dgm:pt>
    <dgm:pt modelId="{C2992F8E-8A9D-4677-BADD-DFD5483CCDCC}" type="pres">
      <dgm:prSet presAssocID="{C939B3EB-2562-4034-8797-9963DBDA64F9}" presName="composite" presStyleCnt="0"/>
      <dgm:spPr/>
    </dgm:pt>
    <dgm:pt modelId="{669F165D-C3B8-40F0-B5C8-F2D79FDB9F91}" type="pres">
      <dgm:prSet presAssocID="{C939B3EB-2562-4034-8797-9963DBDA64F9}" presName="parTx" presStyleLbl="node1" presStyleIdx="1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2DBC58-6F5D-4BB1-A2E7-C0EBD9CBE420}" type="pres">
      <dgm:prSet presAssocID="{C939B3EB-2562-4034-8797-9963DBDA64F9}" presName="desTx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4A078-D244-4F92-8817-E7BFEC130D2D}" type="pres">
      <dgm:prSet presAssocID="{8D4037E0-DFB3-4863-BC68-3572320243BE}" presName="space" presStyleCnt="0"/>
      <dgm:spPr/>
    </dgm:pt>
    <dgm:pt modelId="{01DBB792-1553-4514-803D-9AA161DA63E0}" type="pres">
      <dgm:prSet presAssocID="{C0CF285D-E2EE-4D67-A8DF-4331CBDE05F0}" presName="composite" presStyleCnt="0"/>
      <dgm:spPr/>
    </dgm:pt>
    <dgm:pt modelId="{0BF3A774-3ED1-4630-99AB-B3DD7FF8A13F}" type="pres">
      <dgm:prSet presAssocID="{C0CF285D-E2EE-4D67-A8DF-4331CBDE05F0}" presName="parTx" presStyleLbl="node1" presStyleIdx="2" presStyleCnt="3" custScaleY="745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053619-361D-4CEC-AF2B-A752F9124C42}" type="pres">
      <dgm:prSet presAssocID="{C0CF285D-E2EE-4D67-A8DF-4331CBDE05F0}" presName="desTx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FF7F16-382D-4514-96AB-BD79ACC8D6AC}" srcId="{58EA79C3-7616-4C99-A8C6-6FE2213328E0}" destId="{C0CF285D-E2EE-4D67-A8DF-4331CBDE05F0}" srcOrd="2" destOrd="0" parTransId="{58C87FD8-2AA2-46F8-916C-C790A03DFF51}" sibTransId="{ADA7D95D-04BE-4F64-B6C8-FC28C7FD50A8}"/>
    <dgm:cxn modelId="{4865C205-AFBF-47EB-8D40-8013A1D30EA8}" srcId="{C939B3EB-2562-4034-8797-9963DBDA64F9}" destId="{8976D8D1-591E-422F-AB67-03D206E7580D}" srcOrd="1" destOrd="0" parTransId="{EB7FB596-52C5-47A4-AC12-DE01ED1D82D0}" sibTransId="{4FEB7622-294F-490E-887F-27D739D041BE}"/>
    <dgm:cxn modelId="{178ABC39-EA7D-45B3-BEA7-CC0BAD0BD92F}" type="presOf" srcId="{C59BFFE6-1C23-4182-8F66-CBA4C40893C2}" destId="{24053619-361D-4CEC-AF2B-A752F9124C42}" srcOrd="0" destOrd="0" presId="urn:microsoft.com/office/officeart/2005/8/layout/chevron1"/>
    <dgm:cxn modelId="{BC95CB49-201F-4BDC-8DDF-E3B59B693BD2}" srcId="{DAD120E0-E077-485F-9B70-08977B6BE7F1}" destId="{E92549A6-B7EB-45FB-9B21-36061CB3D580}" srcOrd="1" destOrd="0" parTransId="{9EB8E9C6-8592-4053-9DD9-7B7CE49306D3}" sibTransId="{1FC11AE6-61C3-4D1E-9768-7928B8D84A6D}"/>
    <dgm:cxn modelId="{5D964FDE-8ECC-4823-9704-A3F6148224AF}" type="presOf" srcId="{DAD120E0-E077-485F-9B70-08977B6BE7F1}" destId="{AC5F6D56-A9D0-4793-9402-EED9DE4EE8A3}" srcOrd="0" destOrd="0" presId="urn:microsoft.com/office/officeart/2005/8/layout/chevron1"/>
    <dgm:cxn modelId="{07AD6380-1FEF-4FEA-BD87-757EB3C823D1}" type="presOf" srcId="{8976D8D1-591E-422F-AB67-03D206E7580D}" destId="{352DBC58-6F5D-4BB1-A2E7-C0EBD9CBE420}" srcOrd="0" destOrd="1" presId="urn:microsoft.com/office/officeart/2005/8/layout/chevron1"/>
    <dgm:cxn modelId="{D312699F-95E3-4BF0-BC19-5D655C784F00}" type="presOf" srcId="{7DCA6CC4-4BF8-44B9-9945-A845BB9751EB}" destId="{24053619-361D-4CEC-AF2B-A752F9124C42}" srcOrd="0" destOrd="1" presId="urn:microsoft.com/office/officeart/2005/8/layout/chevron1"/>
    <dgm:cxn modelId="{A9B5A976-0422-4E32-BB9A-7E11BE0A8E56}" srcId="{C939B3EB-2562-4034-8797-9963DBDA64F9}" destId="{A4BD4BEC-B139-4137-A379-AB3826F65705}" srcOrd="0" destOrd="0" parTransId="{753E6535-1B52-402F-878A-7D4410CB5DDB}" sibTransId="{6A9565D1-1B4E-465D-93F7-C27E21902DAE}"/>
    <dgm:cxn modelId="{D2559948-60BE-4DBC-A938-4E562A58A6E5}" srcId="{58EA79C3-7616-4C99-A8C6-6FE2213328E0}" destId="{DAD120E0-E077-485F-9B70-08977B6BE7F1}" srcOrd="0" destOrd="0" parTransId="{A9E3A742-83F0-41B7-95F2-A8A4A7F9B8E7}" sibTransId="{7A7166B4-13D8-4D26-B535-EAAEC78AB265}"/>
    <dgm:cxn modelId="{14C3CD1A-818A-4CC8-B53C-AF4D4C2BDF38}" type="presOf" srcId="{A4BD4BEC-B139-4137-A379-AB3826F65705}" destId="{352DBC58-6F5D-4BB1-A2E7-C0EBD9CBE420}" srcOrd="0" destOrd="0" presId="urn:microsoft.com/office/officeart/2005/8/layout/chevron1"/>
    <dgm:cxn modelId="{F3558DBC-665D-4596-BE7B-51F493B75D4D}" srcId="{58EA79C3-7616-4C99-A8C6-6FE2213328E0}" destId="{C939B3EB-2562-4034-8797-9963DBDA64F9}" srcOrd="1" destOrd="0" parTransId="{DCF93F58-5A88-49E3-8D18-D1AC9F0B8ADD}" sibTransId="{8D4037E0-DFB3-4863-BC68-3572320243BE}"/>
    <dgm:cxn modelId="{2639094A-7744-4C89-86B1-E9AAB5C83A05}" type="presOf" srcId="{7BDB6655-E840-49C7-969B-24A4273CE573}" destId="{E13A8479-C0EF-4097-8D73-6A151A1B5AD4}" srcOrd="0" destOrd="0" presId="urn:microsoft.com/office/officeart/2005/8/layout/chevron1"/>
    <dgm:cxn modelId="{A99422FF-0E97-4A02-9478-37A5B205DFAE}" srcId="{C0CF285D-E2EE-4D67-A8DF-4331CBDE05F0}" destId="{7DCA6CC4-4BF8-44B9-9945-A845BB9751EB}" srcOrd="1" destOrd="0" parTransId="{D86FE4DA-5B97-4261-A43B-2A1FF5CC6D99}" sibTransId="{3F4394FF-A4CA-47E1-AEBD-10DBDA224E75}"/>
    <dgm:cxn modelId="{D73F740A-2B20-4353-93DA-ADB270DB6AD9}" srcId="{DAD120E0-E077-485F-9B70-08977B6BE7F1}" destId="{7BDB6655-E840-49C7-969B-24A4273CE573}" srcOrd="0" destOrd="0" parTransId="{3DB72EDB-3A83-4316-8341-F3C4F1D7361A}" sibTransId="{F522BA02-3E0C-496C-A373-1B88E0C5BF46}"/>
    <dgm:cxn modelId="{DEC5A339-E656-4DB8-87A9-642CB2A83D7F}" type="presOf" srcId="{C0CF285D-E2EE-4D67-A8DF-4331CBDE05F0}" destId="{0BF3A774-3ED1-4630-99AB-B3DD7FF8A13F}" srcOrd="0" destOrd="0" presId="urn:microsoft.com/office/officeart/2005/8/layout/chevron1"/>
    <dgm:cxn modelId="{22537A87-10CF-486A-8A8B-37E9E653B761}" srcId="{C0CF285D-E2EE-4D67-A8DF-4331CBDE05F0}" destId="{C59BFFE6-1C23-4182-8F66-CBA4C40893C2}" srcOrd="0" destOrd="0" parTransId="{4155BF95-6FC9-40BB-B9FB-C5C742EEE353}" sibTransId="{59564EAC-2C08-4421-9C82-D860AF164602}"/>
    <dgm:cxn modelId="{323E861B-1747-44EE-B3A5-4BF2B69816B3}" type="presOf" srcId="{58EA79C3-7616-4C99-A8C6-6FE2213328E0}" destId="{7C250930-FD5A-4E4F-BBBE-F3E9A2DCE459}" srcOrd="0" destOrd="0" presId="urn:microsoft.com/office/officeart/2005/8/layout/chevron1"/>
    <dgm:cxn modelId="{9A87B28B-C870-44D9-844C-83790EE1B9B8}" type="presOf" srcId="{C939B3EB-2562-4034-8797-9963DBDA64F9}" destId="{669F165D-C3B8-40F0-B5C8-F2D79FDB9F91}" srcOrd="0" destOrd="0" presId="urn:microsoft.com/office/officeart/2005/8/layout/chevron1"/>
    <dgm:cxn modelId="{B5BB47C3-308E-44AD-A22C-4AD7542AA54E}" type="presOf" srcId="{E92549A6-B7EB-45FB-9B21-36061CB3D580}" destId="{E13A8479-C0EF-4097-8D73-6A151A1B5AD4}" srcOrd="0" destOrd="1" presId="urn:microsoft.com/office/officeart/2005/8/layout/chevron1"/>
    <dgm:cxn modelId="{1A7501E3-3B3D-4831-A7CF-B4C9E4DC98E6}" type="presParOf" srcId="{7C250930-FD5A-4E4F-BBBE-F3E9A2DCE459}" destId="{7E874BEC-E220-4897-939A-E4E87B537059}" srcOrd="0" destOrd="0" presId="urn:microsoft.com/office/officeart/2005/8/layout/chevron1"/>
    <dgm:cxn modelId="{A90F961E-C1D8-4C6A-9A4D-AB7B26FF751A}" type="presParOf" srcId="{7E874BEC-E220-4897-939A-E4E87B537059}" destId="{AC5F6D56-A9D0-4793-9402-EED9DE4EE8A3}" srcOrd="0" destOrd="0" presId="urn:microsoft.com/office/officeart/2005/8/layout/chevron1"/>
    <dgm:cxn modelId="{0260EE47-E9F1-460B-8ADA-C41C8F1EFFBD}" type="presParOf" srcId="{7E874BEC-E220-4897-939A-E4E87B537059}" destId="{E13A8479-C0EF-4097-8D73-6A151A1B5AD4}" srcOrd="1" destOrd="0" presId="urn:microsoft.com/office/officeart/2005/8/layout/chevron1"/>
    <dgm:cxn modelId="{ADF05758-3073-4E7C-A79E-83C5982BEC96}" type="presParOf" srcId="{7C250930-FD5A-4E4F-BBBE-F3E9A2DCE459}" destId="{4271A865-D029-4B09-90B7-EEB20AA53BAD}" srcOrd="1" destOrd="0" presId="urn:microsoft.com/office/officeart/2005/8/layout/chevron1"/>
    <dgm:cxn modelId="{7E4549FD-E2CD-4829-A5A4-FDC295BDF536}" type="presParOf" srcId="{7C250930-FD5A-4E4F-BBBE-F3E9A2DCE459}" destId="{C2992F8E-8A9D-4677-BADD-DFD5483CCDCC}" srcOrd="2" destOrd="0" presId="urn:microsoft.com/office/officeart/2005/8/layout/chevron1"/>
    <dgm:cxn modelId="{D1FBB634-B5F8-448D-BE0B-1150E415EA44}" type="presParOf" srcId="{C2992F8E-8A9D-4677-BADD-DFD5483CCDCC}" destId="{669F165D-C3B8-40F0-B5C8-F2D79FDB9F91}" srcOrd="0" destOrd="0" presId="urn:microsoft.com/office/officeart/2005/8/layout/chevron1"/>
    <dgm:cxn modelId="{19E19741-234B-4DFA-8396-30036A86C202}" type="presParOf" srcId="{C2992F8E-8A9D-4677-BADD-DFD5483CCDCC}" destId="{352DBC58-6F5D-4BB1-A2E7-C0EBD9CBE420}" srcOrd="1" destOrd="0" presId="urn:microsoft.com/office/officeart/2005/8/layout/chevron1"/>
    <dgm:cxn modelId="{6283468D-5FF8-4A4D-A0B1-9E392517D49D}" type="presParOf" srcId="{7C250930-FD5A-4E4F-BBBE-F3E9A2DCE459}" destId="{1A44A078-D244-4F92-8817-E7BFEC130D2D}" srcOrd="3" destOrd="0" presId="urn:microsoft.com/office/officeart/2005/8/layout/chevron1"/>
    <dgm:cxn modelId="{73885CCD-7274-4552-A87B-56226A7571A4}" type="presParOf" srcId="{7C250930-FD5A-4E4F-BBBE-F3E9A2DCE459}" destId="{01DBB792-1553-4514-803D-9AA161DA63E0}" srcOrd="4" destOrd="0" presId="urn:microsoft.com/office/officeart/2005/8/layout/chevron1"/>
    <dgm:cxn modelId="{196A0EC4-C3BB-4993-B900-85BD04BBFD52}" type="presParOf" srcId="{01DBB792-1553-4514-803D-9AA161DA63E0}" destId="{0BF3A774-3ED1-4630-99AB-B3DD7FF8A13F}" srcOrd="0" destOrd="0" presId="urn:microsoft.com/office/officeart/2005/8/layout/chevron1"/>
    <dgm:cxn modelId="{512335BF-D74C-4FA4-8729-105196BD1F71}" type="presParOf" srcId="{01DBB792-1553-4514-803D-9AA161DA63E0}" destId="{24053619-361D-4CEC-AF2B-A752F9124C4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BF8634-0952-4292-92C0-856EF6B0B542}">
      <dgm:prSet phldrT="[文本]" custT="1"/>
      <dgm:spPr/>
      <dgm:t>
        <a:bodyPr/>
        <a:lstStyle/>
        <a:p>
          <a:r>
            <a:rPr lang="zh-CN" altLang="en-US" sz="1600" dirty="0" smtClean="0"/>
            <a:t>内部人员不重视、甚至漠视安全风险，原因是出现安全问题不会影响其</a:t>
          </a:r>
          <a:r>
            <a:rPr lang="en-US" altLang="zh-CN" sz="1600" dirty="0" err="1" smtClean="0"/>
            <a:t>KPI</a:t>
          </a:r>
          <a:r>
            <a:rPr lang="zh-CN" altLang="en-US" sz="1600" dirty="0" smtClean="0"/>
            <a:t>考核</a:t>
          </a:r>
          <a:endParaRPr lang="zh-CN" altLang="en-US" sz="1600" dirty="0"/>
        </a:p>
      </dgm:t>
    </dgm:pt>
    <dgm:pt modelId="{B42CB538-F3B1-45E6-AB8D-9F2F2E1D1719}" type="par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8E6EC7E9-7DB2-4C77-983A-7F5FBA457662}" type="sibTrans" cxnId="{D2550D8B-DFB9-4E97-873E-8033DBF50B80}">
      <dgm:prSet/>
      <dgm:spPr/>
      <dgm:t>
        <a:bodyPr/>
        <a:lstStyle/>
        <a:p>
          <a:endParaRPr lang="zh-CN" altLang="en-US"/>
        </a:p>
      </dgm:t>
    </dgm:pt>
    <dgm:pt modelId="{9F71BA75-047E-42E0-9958-FA6F8599F598}">
      <dgm:prSet phldrT="[文本]" custT="1"/>
      <dgm:spPr/>
      <dgm:t>
        <a:bodyPr/>
        <a:lstStyle/>
        <a:p>
          <a:r>
            <a:rPr lang="zh-CN" altLang="en-US" sz="1600" dirty="0" smtClean="0"/>
            <a:t>安全意识薄弱，意识不到或理解不了安全问题可能带来的安全风险</a:t>
          </a:r>
          <a:endParaRPr lang="zh-CN" altLang="en-US" sz="1600" dirty="0"/>
        </a:p>
      </dgm:t>
    </dgm:pt>
    <dgm:pt modelId="{8C9CB92A-BAB0-428D-B78A-8CDB2DFC17BE}" type="par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0C9CB66B-5BB4-4AB9-A566-C64339D4EA0D}" type="sibTrans" cxnId="{DFC739B0-2F2B-47A6-A893-7287A005DE9A}">
      <dgm:prSet/>
      <dgm:spPr/>
      <dgm:t>
        <a:bodyPr/>
        <a:lstStyle/>
        <a:p>
          <a:endParaRPr lang="zh-CN" altLang="en-US"/>
        </a:p>
      </dgm:t>
    </dgm:pt>
    <dgm:pt modelId="{AD35CAFA-8D39-4C52-8EDD-AAFA0B51A9E4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503F2890-B859-4828-8DFB-7C13E6FB1AA2}" type="par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73E03023-8D4C-415B-927A-5CC8458E684B}" type="sibTrans" cxnId="{2F4CBB4C-A69F-48BD-BB4A-07AA05E8CC43}">
      <dgm:prSet/>
      <dgm:spPr/>
      <dgm:t>
        <a:bodyPr/>
        <a:lstStyle/>
        <a:p>
          <a:endParaRPr lang="zh-CN" altLang="en-US"/>
        </a:p>
      </dgm:t>
    </dgm:pt>
    <dgm:pt modelId="{024DB586-3DB7-450B-97C7-0359375781F3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39B82A1-73C2-4638-B152-1ABDC1F1D2E3}" type="par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B63BC714-600A-47F7-AF21-02737C255DD3}" type="sibTrans" cxnId="{2CF85E6B-168E-4122-A3A2-40B67144FEF6}">
      <dgm:prSet/>
      <dgm:spPr/>
      <dgm:t>
        <a:bodyPr/>
        <a:lstStyle/>
        <a:p>
          <a:endParaRPr lang="zh-CN" altLang="en-US"/>
        </a:p>
      </dgm:t>
    </dgm:pt>
    <dgm:pt modelId="{1C176CB6-3028-4FB4-8740-7B02001544BF}">
      <dgm:prSet phldrT="[文本]" custT="1"/>
      <dgm:spPr/>
      <dgm:t>
        <a:bodyPr/>
        <a:lstStyle/>
        <a:p>
          <a:r>
            <a:rPr lang="zh-CN" altLang="en-US" sz="1600" dirty="0" smtClean="0"/>
            <a:t>安全团队地位低，没有足够话语权</a:t>
          </a:r>
          <a:endParaRPr lang="zh-CN" altLang="en-US" sz="1600" dirty="0"/>
        </a:p>
      </dgm:t>
    </dgm:pt>
    <dgm:pt modelId="{46D09F54-260D-4549-A5B9-C05FEC4E7469}" type="par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4CE747C9-599D-4D77-9D93-55E944D59028}" type="sibTrans" cxnId="{43D0296B-9912-4413-A3BA-230EBFD831BA}">
      <dgm:prSet/>
      <dgm:spPr/>
      <dgm:t>
        <a:bodyPr/>
        <a:lstStyle/>
        <a:p>
          <a:endParaRPr lang="zh-CN" altLang="en-US"/>
        </a:p>
      </dgm:t>
    </dgm:pt>
    <dgm:pt modelId="{A1164C3D-C7DE-4734-97B7-CC5B2B9A0D07}">
      <dgm:prSet phldrT="[文本]" custT="1"/>
      <dgm:spPr/>
      <dgm:t>
        <a:bodyPr/>
        <a:lstStyle/>
        <a:p>
          <a:r>
            <a:rPr lang="zh-CN" altLang="en-US" sz="1600" dirty="0" smtClean="0"/>
            <a:t>无安全开发团队，缺少经验丰富的专业安全开发人员，安全团队角色不完整</a:t>
          </a:r>
          <a:endParaRPr lang="zh-CN" altLang="en-US" sz="1600" dirty="0"/>
        </a:p>
      </dgm:t>
    </dgm:pt>
    <dgm:pt modelId="{7B938B7C-3476-40E4-831F-21BFFFA16B77}" type="par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FD2ACD42-37D5-47F5-939F-DBC750E95B61}" type="sibTrans" cxnId="{A274749D-1305-48E2-BEFE-AEBFB3EA9576}">
      <dgm:prSet/>
      <dgm:spPr/>
      <dgm:t>
        <a:bodyPr/>
        <a:lstStyle/>
        <a:p>
          <a:endParaRPr lang="zh-CN" altLang="en-US"/>
        </a:p>
      </dgm:t>
    </dgm:pt>
    <dgm:pt modelId="{EB4B471E-C993-4D15-9E8E-9260A194BFA2}">
      <dgm:prSet phldrT="[文本]" custT="1"/>
      <dgm:spPr/>
      <dgm:t>
        <a:bodyPr/>
        <a:lstStyle/>
        <a:p>
          <a:r>
            <a:rPr lang="zh-CN" altLang="en-US" sz="16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dirty="0"/>
        </a:p>
      </dgm:t>
    </dgm:pt>
    <dgm:pt modelId="{FA4AE61A-5D17-43AB-87BD-32D52A2E50CE}" type="par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50160133-ED9D-4914-92F7-887F8983D497}" type="sibTrans" cxnId="{64FFE5D8-983B-489A-89B5-AB02534336A2}">
      <dgm:prSet/>
      <dgm:spPr/>
      <dgm:t>
        <a:bodyPr/>
        <a:lstStyle/>
        <a:p>
          <a:endParaRPr lang="zh-CN" altLang="en-US"/>
        </a:p>
      </dgm:t>
    </dgm:pt>
    <dgm:pt modelId="{A8BC3C95-A338-4E63-A75F-59DE07E8ADCD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dirty="0" smtClean="0">
            <a:solidFill>
              <a:srgbClr val="FF0000"/>
            </a:solidFill>
          </a:endParaRPr>
        </a:p>
      </dgm:t>
    </dgm:pt>
    <dgm:pt modelId="{3E672317-8E0C-4F83-8D7B-C33180C39C06}" type="par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E61190F2-6CC6-462A-8457-702553D6AB32}" type="sibTrans" cxnId="{43419F54-2294-466E-9CF9-A9E6BCE4E128}">
      <dgm:prSet/>
      <dgm:spPr/>
      <dgm:t>
        <a:bodyPr/>
        <a:lstStyle/>
        <a:p>
          <a:endParaRPr lang="zh-CN" altLang="en-US"/>
        </a:p>
      </dgm:t>
    </dgm:pt>
    <dgm:pt modelId="{1E1D3156-511E-469A-9557-27359724A4EF}">
      <dgm:prSet phldrT="[文本]"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dirty="0">
            <a:solidFill>
              <a:srgbClr val="FF0000"/>
            </a:solidFill>
          </a:endParaRPr>
        </a:p>
      </dgm:t>
    </dgm:pt>
    <dgm:pt modelId="{84711DD2-886F-4F33-90B8-86BD58A883BE}" type="par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FA167F53-58F6-4043-86A9-E26E7EA28DBE}" type="sibTrans" cxnId="{C4E61168-E1DB-4F06-A1A3-73AF8B993B4B}">
      <dgm:prSet/>
      <dgm:spPr/>
      <dgm:t>
        <a:bodyPr/>
        <a:lstStyle/>
        <a:p>
          <a:endParaRPr lang="zh-CN" altLang="en-US"/>
        </a:p>
      </dgm:t>
    </dgm:pt>
    <dgm:pt modelId="{1E271F5B-2A50-4EAD-9394-10A71A020869}" type="pres">
      <dgm:prSet presAssocID="{1861239D-F597-438E-AF52-25BE9775A16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96D2C5-6CBC-4505-AA75-92D174E9EFA3}" type="pres">
      <dgm:prSet presAssocID="{A8BC3C95-A338-4E63-A75F-59DE07E8AD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FA0E8F-C9B0-4CA9-A306-528B161D3E6B}" type="pres">
      <dgm:prSet presAssocID="{E61190F2-6CC6-462A-8457-702553D6AB32}" presName="sibTrans" presStyleCnt="0"/>
      <dgm:spPr/>
      <dgm:t>
        <a:bodyPr/>
        <a:lstStyle/>
        <a:p>
          <a:endParaRPr lang="zh-CN" altLang="en-US"/>
        </a:p>
      </dgm:t>
    </dgm:pt>
    <dgm:pt modelId="{5DCA8B1D-7037-442C-A4B8-E97CA58D7E5E}" type="pres">
      <dgm:prSet presAssocID="{AD35CAFA-8D39-4C52-8EDD-AAFA0B51A9E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349FF-84F4-46BD-8125-288E83E13410}" type="pres">
      <dgm:prSet presAssocID="{73E03023-8D4C-415B-927A-5CC8458E684B}" presName="sibTrans" presStyleCnt="0"/>
      <dgm:spPr/>
      <dgm:t>
        <a:bodyPr/>
        <a:lstStyle/>
        <a:p>
          <a:endParaRPr lang="zh-CN" altLang="en-US"/>
        </a:p>
      </dgm:t>
    </dgm:pt>
    <dgm:pt modelId="{6939FB8F-F737-4D7D-9E48-B7FFFB73A093}" type="pres">
      <dgm:prSet presAssocID="{024DB586-3DB7-450B-97C7-0359375781F3}" presName="node" presStyleLbl="node1" presStyleIdx="2" presStyleCnt="3" custLinFactX="11295" custLinFactNeighborX="100000" custLinFactNeighborY="-18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CF85E6B-168E-4122-A3A2-40B67144FEF6}" srcId="{1861239D-F597-438E-AF52-25BE9775A164}" destId="{024DB586-3DB7-450B-97C7-0359375781F3}" srcOrd="2" destOrd="0" parTransId="{739B82A1-73C2-4638-B152-1ABDC1F1D2E3}" sibTransId="{B63BC714-600A-47F7-AF21-02737C255DD3}"/>
    <dgm:cxn modelId="{F44EF7A1-9029-4E67-9E8C-02B27C28C346}" type="presOf" srcId="{A8BC3C95-A338-4E63-A75F-59DE07E8ADCD}" destId="{0596D2C5-6CBC-4505-AA75-92D174E9EFA3}" srcOrd="0" destOrd="0" presId="urn:microsoft.com/office/officeart/2005/8/layout/hList6"/>
    <dgm:cxn modelId="{43419F54-2294-466E-9CF9-A9E6BCE4E128}" srcId="{1861239D-F597-438E-AF52-25BE9775A164}" destId="{A8BC3C95-A338-4E63-A75F-59DE07E8ADCD}" srcOrd="0" destOrd="0" parTransId="{3E672317-8E0C-4F83-8D7B-C33180C39C06}" sibTransId="{E61190F2-6CC6-462A-8457-702553D6AB32}"/>
    <dgm:cxn modelId="{A30F6753-BF34-4152-8859-11722213C194}" type="presOf" srcId="{1C176CB6-3028-4FB4-8740-7B02001544BF}" destId="{0596D2C5-6CBC-4505-AA75-92D174E9EFA3}" srcOrd="0" destOrd="1" presId="urn:microsoft.com/office/officeart/2005/8/layout/hList6"/>
    <dgm:cxn modelId="{5493EBDC-F34A-449A-80B4-5C5C81B78C37}" type="presOf" srcId="{A1164C3D-C7DE-4734-97B7-CC5B2B9A0D07}" destId="{5DCA8B1D-7037-442C-A4B8-E97CA58D7E5E}" srcOrd="0" destOrd="1" presId="urn:microsoft.com/office/officeart/2005/8/layout/hList6"/>
    <dgm:cxn modelId="{5D7FD4C6-4809-45BB-BE7A-448763B85133}" type="presOf" srcId="{AD35CAFA-8D39-4C52-8EDD-AAFA0B51A9E4}" destId="{5DCA8B1D-7037-442C-A4B8-E97CA58D7E5E}" srcOrd="0" destOrd="0" presId="urn:microsoft.com/office/officeart/2005/8/layout/hList6"/>
    <dgm:cxn modelId="{2F4CBB4C-A69F-48BD-BB4A-07AA05E8CC43}" srcId="{1861239D-F597-438E-AF52-25BE9775A164}" destId="{AD35CAFA-8D39-4C52-8EDD-AAFA0B51A9E4}" srcOrd="1" destOrd="0" parTransId="{503F2890-B859-4828-8DFB-7C13E6FB1AA2}" sibTransId="{73E03023-8D4C-415B-927A-5CC8458E684B}"/>
    <dgm:cxn modelId="{D53E1FF7-0A61-49C9-83A7-BA013171054C}" type="presOf" srcId="{024DB586-3DB7-450B-97C7-0359375781F3}" destId="{6939FB8F-F737-4D7D-9E48-B7FFFB73A093}" srcOrd="0" destOrd="0" presId="urn:microsoft.com/office/officeart/2005/8/layout/hList6"/>
    <dgm:cxn modelId="{43D0296B-9912-4413-A3BA-230EBFD831BA}" srcId="{A8BC3C95-A338-4E63-A75F-59DE07E8ADCD}" destId="{1C176CB6-3028-4FB4-8740-7B02001544BF}" srcOrd="0" destOrd="0" parTransId="{46D09F54-260D-4549-A5B9-C05FEC4E7469}" sibTransId="{4CE747C9-599D-4D77-9D93-55E944D59028}"/>
    <dgm:cxn modelId="{D2550D8B-DFB9-4E97-873E-8033DBF50B80}" srcId="{A8BC3C95-A338-4E63-A75F-59DE07E8ADCD}" destId="{15BF8634-0952-4292-92C0-856EF6B0B542}" srcOrd="1" destOrd="0" parTransId="{B42CB538-F3B1-45E6-AB8D-9F2F2E1D1719}" sibTransId="{8E6EC7E9-7DB2-4C77-983A-7F5FBA457662}"/>
    <dgm:cxn modelId="{5333D936-FFB7-4A07-BDBB-7B9DA94D09EF}" type="presOf" srcId="{1E1D3156-511E-469A-9557-27359724A4EF}" destId="{6939FB8F-F737-4D7D-9E48-B7FFFB73A093}" srcOrd="0" destOrd="2" presId="urn:microsoft.com/office/officeart/2005/8/layout/hList6"/>
    <dgm:cxn modelId="{DFC739B0-2F2B-47A6-A893-7287A005DE9A}" srcId="{A8BC3C95-A338-4E63-A75F-59DE07E8ADCD}" destId="{9F71BA75-047E-42E0-9958-FA6F8599F598}" srcOrd="2" destOrd="0" parTransId="{8C9CB92A-BAB0-428D-B78A-8CDB2DFC17BE}" sibTransId="{0C9CB66B-5BB4-4AB9-A566-C64339D4EA0D}"/>
    <dgm:cxn modelId="{64FFE5D8-983B-489A-89B5-AB02534336A2}" srcId="{024DB586-3DB7-450B-97C7-0359375781F3}" destId="{EB4B471E-C993-4D15-9E8E-9260A194BFA2}" srcOrd="0" destOrd="0" parTransId="{FA4AE61A-5D17-43AB-87BD-32D52A2E50CE}" sibTransId="{50160133-ED9D-4914-92F7-887F8983D497}"/>
    <dgm:cxn modelId="{C4E61168-E1DB-4F06-A1A3-73AF8B993B4B}" srcId="{024DB586-3DB7-450B-97C7-0359375781F3}" destId="{1E1D3156-511E-469A-9557-27359724A4EF}" srcOrd="1" destOrd="0" parTransId="{84711DD2-886F-4F33-90B8-86BD58A883BE}" sibTransId="{FA167F53-58F6-4043-86A9-E26E7EA28DBE}"/>
    <dgm:cxn modelId="{234A12DE-7648-4D8E-A5C8-7A65D1FA586C}" type="presOf" srcId="{9F71BA75-047E-42E0-9958-FA6F8599F598}" destId="{0596D2C5-6CBC-4505-AA75-92D174E9EFA3}" srcOrd="0" destOrd="3" presId="urn:microsoft.com/office/officeart/2005/8/layout/hList6"/>
    <dgm:cxn modelId="{2A94E8C9-876A-4428-856C-2BF836CCCD79}" type="presOf" srcId="{15BF8634-0952-4292-92C0-856EF6B0B542}" destId="{0596D2C5-6CBC-4505-AA75-92D174E9EFA3}" srcOrd="0" destOrd="2" presId="urn:microsoft.com/office/officeart/2005/8/layout/hList6"/>
    <dgm:cxn modelId="{53DD7C6C-61B2-474C-811A-E7E1A7CEB650}" type="presOf" srcId="{EB4B471E-C993-4D15-9E8E-9260A194BFA2}" destId="{6939FB8F-F737-4D7D-9E48-B7FFFB73A093}" srcOrd="0" destOrd="1" presId="urn:microsoft.com/office/officeart/2005/8/layout/hList6"/>
    <dgm:cxn modelId="{A274749D-1305-48E2-BEFE-AEBFB3EA9576}" srcId="{AD35CAFA-8D39-4C52-8EDD-AAFA0B51A9E4}" destId="{A1164C3D-C7DE-4734-97B7-CC5B2B9A0D07}" srcOrd="0" destOrd="0" parTransId="{7B938B7C-3476-40E4-831F-21BFFFA16B77}" sibTransId="{FD2ACD42-37D5-47F5-939F-DBC750E95B61}"/>
    <dgm:cxn modelId="{7BFABD8F-8FAA-4FE5-8D6B-C2C334990A21}" type="presOf" srcId="{1861239D-F597-438E-AF52-25BE9775A164}" destId="{1E271F5B-2A50-4EAD-9394-10A71A020869}" srcOrd="0" destOrd="0" presId="urn:microsoft.com/office/officeart/2005/8/layout/hList6"/>
    <dgm:cxn modelId="{51BC540F-6C35-4035-932C-2029B3C3C69D}" type="presParOf" srcId="{1E271F5B-2A50-4EAD-9394-10A71A020869}" destId="{0596D2C5-6CBC-4505-AA75-92D174E9EFA3}" srcOrd="0" destOrd="0" presId="urn:microsoft.com/office/officeart/2005/8/layout/hList6"/>
    <dgm:cxn modelId="{5E27B1A3-F8BD-4EBF-B452-1A67F79556D7}" type="presParOf" srcId="{1E271F5B-2A50-4EAD-9394-10A71A020869}" destId="{2FFA0E8F-C9B0-4CA9-A306-528B161D3E6B}" srcOrd="1" destOrd="0" presId="urn:microsoft.com/office/officeart/2005/8/layout/hList6"/>
    <dgm:cxn modelId="{BFA123D1-3454-4973-B467-9B7D99E80F63}" type="presParOf" srcId="{1E271F5B-2A50-4EAD-9394-10A71A020869}" destId="{5DCA8B1D-7037-442C-A4B8-E97CA58D7E5E}" srcOrd="2" destOrd="0" presId="urn:microsoft.com/office/officeart/2005/8/layout/hList6"/>
    <dgm:cxn modelId="{9E61A66E-D2FB-4DAB-80D9-5AD81768F097}" type="presParOf" srcId="{1E271F5B-2A50-4EAD-9394-10A71A020869}" destId="{DF1349FF-84F4-46BD-8125-288E83E13410}" srcOrd="3" destOrd="0" presId="urn:microsoft.com/office/officeart/2005/8/layout/hList6"/>
    <dgm:cxn modelId="{F9233CF2-FB06-4383-9E21-BC0EDA798EF7}" type="presParOf" srcId="{1E271F5B-2A50-4EAD-9394-10A71A020869}" destId="{6939FB8F-F737-4D7D-9E48-B7FFFB73A09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B6FB4E-6A9D-42A9-9432-9FBC846038FB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9343B2-DFA1-433B-BAB4-921849AD9DAB}" type="par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CD16B-C061-4694-B8D6-DA7FF1B70C5F}" type="sibTrans" cxnId="{2D34C4D1-99C1-4741-8756-16F0EDDBB00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045FE8-C5CE-409E-BFF8-069A735DD0AF}">
      <dgm:prSet custT="1"/>
      <dgm:spPr/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E83BC-E3A7-4861-B403-F7B79520D9C5}" type="par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973C11-F75A-4F95-9D7F-EA0B60869CC8}" type="sibTrans" cxnId="{A394AAC6-279F-4DC3-AAD8-EC562BC2DAC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500CA-E3A9-40E0-B48A-E8119981EB6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6C4CE2-5F41-4ED0-9448-978D3A90732F}" type="par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38B065A7-ABF4-461B-93F9-800DE3D780CB}" type="sibTrans" cxnId="{94E34653-D5A5-48F7-AFE6-DDFB2BEF7537}">
      <dgm:prSet/>
      <dgm:spPr/>
      <dgm:t>
        <a:bodyPr/>
        <a:lstStyle/>
        <a:p>
          <a:endParaRPr lang="zh-CN" altLang="en-US"/>
        </a:p>
      </dgm:t>
    </dgm:pt>
    <dgm:pt modelId="{6D06B8A5-34C1-48A7-9B6F-F1A5F93A24A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1597-920D-4F89-A3D5-7E38E1E0CF97}" type="par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AEA8D810-24C7-4AA5-9B10-C41BDDF8D440}" type="sibTrans" cxnId="{D8644157-60CC-420C-85C2-F5241897EAE4}">
      <dgm:prSet/>
      <dgm:spPr/>
      <dgm:t>
        <a:bodyPr/>
        <a:lstStyle/>
        <a:p>
          <a:endParaRPr lang="zh-CN" altLang="en-US"/>
        </a:p>
      </dgm:t>
    </dgm:pt>
    <dgm:pt modelId="{76059C45-98B7-4BC2-91E1-9B2F417E028D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5BBD57-D904-44A2-B672-32D88BBD7AD1}" type="par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A1FF7F71-3743-440B-AB9C-4C977CB816F3}" type="sibTrans" cxnId="{DE9A6396-C5B8-443B-A1EC-4F4B0C1AF458}">
      <dgm:prSet/>
      <dgm:spPr/>
      <dgm:t>
        <a:bodyPr/>
        <a:lstStyle/>
        <a:p>
          <a:endParaRPr lang="zh-CN" altLang="en-US"/>
        </a:p>
      </dgm:t>
    </dgm:pt>
    <dgm:pt modelId="{80D33567-79EA-4AC5-96B7-3BDD1310DCD4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15B5E-5F91-4B3A-9AA6-B28479091999}" type="par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7D2D9F7F-C5D9-437D-8439-0EA867804B7B}" type="sibTrans" cxnId="{2BC4FA56-A8C1-47F0-851E-99B7EDD18F43}">
      <dgm:prSet/>
      <dgm:spPr/>
      <dgm:t>
        <a:bodyPr/>
        <a:lstStyle/>
        <a:p>
          <a:endParaRPr lang="zh-CN" altLang="en-US"/>
        </a:p>
      </dgm:t>
    </dgm:pt>
    <dgm:pt modelId="{B40C03A9-1B97-41B8-8440-E8054D8E5F61}">
      <dgm:prSet phldrT="[文本]" custT="1"/>
      <dgm:spPr/>
      <dgm:t>
        <a:bodyPr/>
        <a:lstStyle/>
        <a:p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C88D4-E413-4266-B082-027BE7910092}" type="par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0C204E64-6B97-4ADB-8763-521EBDB2A4EB}" type="sibTrans" cxnId="{F8ED18B8-F7CF-4AEB-895F-7016EEA35463}">
      <dgm:prSet/>
      <dgm:spPr/>
      <dgm:t>
        <a:bodyPr/>
        <a:lstStyle/>
        <a:p>
          <a:endParaRPr lang="zh-CN" altLang="en-US"/>
        </a:p>
      </dgm:t>
    </dgm:pt>
    <dgm:pt modelId="{51776A7A-AA29-4E23-B94A-80EAF327BA58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5F045-070F-482C-A04B-67249861A8EC}" type="par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7A9065EE-373C-4286-9849-EB02FBF96863}" type="sibTrans" cxnId="{5D9CFA81-9C04-4A34-A222-4259B3AFF1C0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2" custLinFactNeighborX="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1D2EED-D288-493A-BEEE-09718CA806D4}" type="pres">
      <dgm:prSet presAssocID="{7AB9F143-2FC7-4D65-8F43-2838D62F285C}" presName="spaceBetweenRectangles" presStyleCnt="0"/>
      <dgm:spPr/>
    </dgm:pt>
    <dgm:pt modelId="{E442B0C3-C63C-4A52-9246-C531C5D16AC2}" type="pres">
      <dgm:prSet presAssocID="{D1B6FB4E-6A9D-42A9-9432-9FBC846038FB}" presName="parentLin" presStyleCnt="0"/>
      <dgm:spPr/>
    </dgm:pt>
    <dgm:pt modelId="{00B57B20-458A-4E80-8B66-4AE828EE7B7B}" type="pres">
      <dgm:prSet presAssocID="{D1B6FB4E-6A9D-42A9-9432-9FBC846038F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B53FA42-36A1-41E4-99FD-BAE0EB84FB68}" type="pres">
      <dgm:prSet presAssocID="{D1B6FB4E-6A9D-42A9-9432-9FBC846038F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43C43-33AB-4860-AAC1-782C3954A964}" type="pres">
      <dgm:prSet presAssocID="{D1B6FB4E-6A9D-42A9-9432-9FBC846038FB}" presName="negativeSpace" presStyleCnt="0"/>
      <dgm:spPr/>
    </dgm:pt>
    <dgm:pt modelId="{D20E57F1-AE47-499D-9CED-088682732D4E}" type="pres">
      <dgm:prSet presAssocID="{D1B6FB4E-6A9D-42A9-9432-9FBC846038F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F8ED18B8-F7CF-4AEB-895F-7016EEA35463}" srcId="{D1B6FB4E-6A9D-42A9-9432-9FBC846038FB}" destId="{B40C03A9-1B97-41B8-8440-E8054D8E5F61}" srcOrd="1" destOrd="0" parTransId="{F17C88D4-E413-4266-B082-027BE7910092}" sibTransId="{0C204E64-6B97-4ADB-8763-521EBDB2A4EB}"/>
    <dgm:cxn modelId="{D8644157-60CC-420C-85C2-F5241897EAE4}" srcId="{D7A1721B-A251-48E4-95E2-6E00054BDF0F}" destId="{6D06B8A5-34C1-48A7-9B6F-F1A5F93A24AD}" srcOrd="3" destOrd="0" parTransId="{70571597-920D-4F89-A3D5-7E38E1E0CF97}" sibTransId="{AEA8D810-24C7-4AA5-9B10-C41BDDF8D440}"/>
    <dgm:cxn modelId="{D3A8C278-2C86-495A-BE58-5308504894BB}" type="presOf" srcId="{0C5500CA-E3A9-40E0-B48A-E8119981EB68}" destId="{FEFCCE24-2B77-42DF-96B9-EE807ABBC0BA}" srcOrd="0" destOrd="2" presId="urn:microsoft.com/office/officeart/2005/8/layout/list1"/>
    <dgm:cxn modelId="{A394AAC6-279F-4DC3-AAD8-EC562BC2DAC4}" srcId="{D7A1721B-A251-48E4-95E2-6E00054BDF0F}" destId="{DA045FE8-C5CE-409E-BFF8-069A735DD0AF}" srcOrd="0" destOrd="0" parTransId="{A74E83BC-E3A7-4861-B403-F7B79520D9C5}" sibTransId="{E3973C11-F75A-4F95-9D7F-EA0B60869CC8}"/>
    <dgm:cxn modelId="{30B9B868-CC75-46D8-A37F-04E748A9D425}" type="presOf" srcId="{51776A7A-AA29-4E23-B94A-80EAF327BA58}" destId="{FEFCCE24-2B77-42DF-96B9-EE807ABBC0BA}" srcOrd="0" destOrd="1" presId="urn:microsoft.com/office/officeart/2005/8/layout/list1"/>
    <dgm:cxn modelId="{81020182-8D60-411D-A3C6-E02C5244973C}" type="presOf" srcId="{B40C03A9-1B97-41B8-8440-E8054D8E5F61}" destId="{D20E57F1-AE47-499D-9CED-088682732D4E}" srcOrd="0" destOrd="1" presId="urn:microsoft.com/office/officeart/2005/8/layout/list1"/>
    <dgm:cxn modelId="{2D34C4D1-99C1-4741-8756-16F0EDDBB00B}" srcId="{FE8A79AD-5744-476C-B990-061E8DAE481E}" destId="{D1B6FB4E-6A9D-42A9-9432-9FBC846038FB}" srcOrd="1" destOrd="0" parTransId="{4D9343B2-DFA1-433B-BAB4-921849AD9DAB}" sibTransId="{735CD16B-C061-4694-B8D6-DA7FF1B70C5F}"/>
    <dgm:cxn modelId="{C4DE99B4-FF9A-41A5-8D3C-38921339623B}" type="presOf" srcId="{DA045FE8-C5CE-409E-BFF8-069A735DD0AF}" destId="{FEFCCE24-2B77-42DF-96B9-EE807ABBC0BA}" srcOrd="0" destOrd="0" presId="urn:microsoft.com/office/officeart/2005/8/layout/list1"/>
    <dgm:cxn modelId="{94E34653-D5A5-48F7-AFE6-DDFB2BEF7537}" srcId="{D7A1721B-A251-48E4-95E2-6E00054BDF0F}" destId="{0C5500CA-E3A9-40E0-B48A-E8119981EB68}" srcOrd="2" destOrd="0" parTransId="{F56C4CE2-5F41-4ED0-9448-978D3A90732F}" sibTransId="{38B065A7-ABF4-461B-93F9-800DE3D780CB}"/>
    <dgm:cxn modelId="{15B71990-A128-4558-A4AB-F6C817C72BB5}" type="presOf" srcId="{FE8A79AD-5744-476C-B990-061E8DAE481E}" destId="{C83C759D-B42D-40FD-A359-408F71A8FE29}" srcOrd="0" destOrd="0" presId="urn:microsoft.com/office/officeart/2005/8/layout/list1"/>
    <dgm:cxn modelId="{039BE9BC-C888-438A-B389-F4EF2F1B6168}" type="presOf" srcId="{D7A1721B-A251-48E4-95E2-6E00054BDF0F}" destId="{30893A52-9CDD-400A-A59C-EBF518F1F1D9}" srcOrd="1" destOrd="0" presId="urn:microsoft.com/office/officeart/2005/8/layout/list1"/>
    <dgm:cxn modelId="{6649857B-F8BB-4F7B-A71D-1037E65649B1}" type="presOf" srcId="{D7A1721B-A251-48E4-95E2-6E00054BDF0F}" destId="{04C32C32-FD51-4C2D-BB9D-3FD3B69F2CD2}" srcOrd="0" destOrd="0" presId="urn:microsoft.com/office/officeart/2005/8/layout/list1"/>
    <dgm:cxn modelId="{C7451687-CA9A-4D35-BFD6-71CFAC48E059}" type="presOf" srcId="{D1B6FB4E-6A9D-42A9-9432-9FBC846038FB}" destId="{0B53FA42-36A1-41E4-99FD-BAE0EB84FB68}" srcOrd="1" destOrd="0" presId="urn:microsoft.com/office/officeart/2005/8/layout/list1"/>
    <dgm:cxn modelId="{5D9CFA81-9C04-4A34-A222-4259B3AFF1C0}" srcId="{D7A1721B-A251-48E4-95E2-6E00054BDF0F}" destId="{51776A7A-AA29-4E23-B94A-80EAF327BA58}" srcOrd="1" destOrd="0" parTransId="{81D5F045-070F-482C-A04B-67249861A8EC}" sibTransId="{7A9065EE-373C-4286-9849-EB02FBF96863}"/>
    <dgm:cxn modelId="{2BC4FA56-A8C1-47F0-851E-99B7EDD18F43}" srcId="{D1B6FB4E-6A9D-42A9-9432-9FBC846038FB}" destId="{80D33567-79EA-4AC5-96B7-3BDD1310DCD4}" srcOrd="0" destOrd="0" parTransId="{40015B5E-5F91-4B3A-9AA6-B28479091999}" sibTransId="{7D2D9F7F-C5D9-437D-8439-0EA867804B7B}"/>
    <dgm:cxn modelId="{86990C82-435E-4D3A-B2E5-21C885064E8C}" type="presOf" srcId="{80D33567-79EA-4AC5-96B7-3BDD1310DCD4}" destId="{D20E57F1-AE47-499D-9CED-088682732D4E}" srcOrd="0" destOrd="0" presId="urn:microsoft.com/office/officeart/2005/8/layout/list1"/>
    <dgm:cxn modelId="{A2568AEB-CA1A-49E3-B9F2-40264EF9CB01}" type="presOf" srcId="{6D06B8A5-34C1-48A7-9B6F-F1A5F93A24AD}" destId="{FEFCCE24-2B77-42DF-96B9-EE807ABBC0BA}" srcOrd="0" destOrd="3" presId="urn:microsoft.com/office/officeart/2005/8/layout/list1"/>
    <dgm:cxn modelId="{64C51A92-33ED-4BB4-9B9B-1EEC5DA266AC}" type="presOf" srcId="{76059C45-98B7-4BC2-91E1-9B2F417E028D}" destId="{FEFCCE24-2B77-42DF-96B9-EE807ABBC0BA}" srcOrd="0" destOrd="4" presId="urn:microsoft.com/office/officeart/2005/8/layout/list1"/>
    <dgm:cxn modelId="{DE9A6396-C5B8-443B-A1EC-4F4B0C1AF458}" srcId="{D7A1721B-A251-48E4-95E2-6E00054BDF0F}" destId="{76059C45-98B7-4BC2-91E1-9B2F417E028D}" srcOrd="4" destOrd="0" parTransId="{275BBD57-D904-44A2-B672-32D88BBD7AD1}" sibTransId="{A1FF7F71-3743-440B-AB9C-4C977CB816F3}"/>
    <dgm:cxn modelId="{825C625C-78E2-4942-BF85-1EDF9A9884E4}" type="presOf" srcId="{D1B6FB4E-6A9D-42A9-9432-9FBC846038FB}" destId="{00B57B20-458A-4E80-8B66-4AE828EE7B7B}" srcOrd="0" destOrd="0" presId="urn:microsoft.com/office/officeart/2005/8/layout/list1"/>
    <dgm:cxn modelId="{A7F31C11-D45A-4107-A0DE-1CC383D4F3FD}" type="presParOf" srcId="{C83C759D-B42D-40FD-A359-408F71A8FE29}" destId="{24235BE4-D5E6-4EBB-8CF6-E5CC3D1EAEA2}" srcOrd="0" destOrd="0" presId="urn:microsoft.com/office/officeart/2005/8/layout/list1"/>
    <dgm:cxn modelId="{92204E57-175C-49D4-88EC-BAF97C1D6962}" type="presParOf" srcId="{24235BE4-D5E6-4EBB-8CF6-E5CC3D1EAEA2}" destId="{04C32C32-FD51-4C2D-BB9D-3FD3B69F2CD2}" srcOrd="0" destOrd="0" presId="urn:microsoft.com/office/officeart/2005/8/layout/list1"/>
    <dgm:cxn modelId="{39ABCCA0-B81A-4462-B7CA-9635B394A62F}" type="presParOf" srcId="{24235BE4-D5E6-4EBB-8CF6-E5CC3D1EAEA2}" destId="{30893A52-9CDD-400A-A59C-EBF518F1F1D9}" srcOrd="1" destOrd="0" presId="urn:microsoft.com/office/officeart/2005/8/layout/list1"/>
    <dgm:cxn modelId="{E4FDF73B-4546-4732-B56D-B9A1F10B3636}" type="presParOf" srcId="{C83C759D-B42D-40FD-A359-408F71A8FE29}" destId="{93159DB6-D82B-4709-B4C3-E31629BFC2E2}" srcOrd="1" destOrd="0" presId="urn:microsoft.com/office/officeart/2005/8/layout/list1"/>
    <dgm:cxn modelId="{2E2DC9F2-716A-424B-9767-2959F038E67A}" type="presParOf" srcId="{C83C759D-B42D-40FD-A359-408F71A8FE29}" destId="{FEFCCE24-2B77-42DF-96B9-EE807ABBC0BA}" srcOrd="2" destOrd="0" presId="urn:microsoft.com/office/officeart/2005/8/layout/list1"/>
    <dgm:cxn modelId="{24102A92-19EC-4561-B165-8E1F86C764DF}" type="presParOf" srcId="{C83C759D-B42D-40FD-A359-408F71A8FE29}" destId="{BF1D2EED-D288-493A-BEEE-09718CA806D4}" srcOrd="3" destOrd="0" presId="urn:microsoft.com/office/officeart/2005/8/layout/list1"/>
    <dgm:cxn modelId="{A934B712-D1E0-4CC0-A37B-5ECAF41788EF}" type="presParOf" srcId="{C83C759D-B42D-40FD-A359-408F71A8FE29}" destId="{E442B0C3-C63C-4A52-9246-C531C5D16AC2}" srcOrd="4" destOrd="0" presId="urn:microsoft.com/office/officeart/2005/8/layout/list1"/>
    <dgm:cxn modelId="{8EC5C93F-37F5-43D5-A977-A88BF9ADDE3F}" type="presParOf" srcId="{E442B0C3-C63C-4A52-9246-C531C5D16AC2}" destId="{00B57B20-458A-4E80-8B66-4AE828EE7B7B}" srcOrd="0" destOrd="0" presId="urn:microsoft.com/office/officeart/2005/8/layout/list1"/>
    <dgm:cxn modelId="{B9048A72-D107-4AF0-B73B-6942B57E9C52}" type="presParOf" srcId="{E442B0C3-C63C-4A52-9246-C531C5D16AC2}" destId="{0B53FA42-36A1-41E4-99FD-BAE0EB84FB68}" srcOrd="1" destOrd="0" presId="urn:microsoft.com/office/officeart/2005/8/layout/list1"/>
    <dgm:cxn modelId="{3AD4465D-95FD-4C38-9542-CD4EA991F464}" type="presParOf" srcId="{C83C759D-B42D-40FD-A359-408F71A8FE29}" destId="{70143C43-33AB-4860-AAC1-782C3954A964}" srcOrd="5" destOrd="0" presId="urn:microsoft.com/office/officeart/2005/8/layout/list1"/>
    <dgm:cxn modelId="{164321A1-13F8-468A-A867-17AF9F290715}" type="presParOf" srcId="{C83C759D-B42D-40FD-A359-408F71A8FE29}" destId="{D20E57F1-AE47-499D-9CED-088682732D4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A79AD-5744-476C-B990-061E8DAE481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7A1721B-A251-48E4-95E2-6E00054BDF0F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9AE621-8971-4E8C-A409-45EBD49A0C5C}" type="par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B9F143-2FC7-4D65-8F43-2838D62F285C}" type="sibTrans" cxnId="{DD5D6028-FF71-41B8-9F81-1B8FE491D7E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0A54D2-0829-4074-B9DC-99FE4102CA62}">
      <dgm:prSet custT="1"/>
      <dgm:spPr/>
      <dgm:t>
        <a:bodyPr/>
        <a:lstStyle/>
        <a:p>
          <a:r>
            <a:rPr lang="zh-CN" altLang="en-US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BB99A9-7C95-42A7-A0C4-2E41F9B550B7}" type="par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1DA2E5B9-F597-4016-9630-0E9681775658}" type="sibTrans" cxnId="{B8BD9476-F26F-460A-ADD6-60A429DD4268}">
      <dgm:prSet/>
      <dgm:spPr/>
      <dgm:t>
        <a:bodyPr/>
        <a:lstStyle/>
        <a:p>
          <a:endParaRPr lang="zh-CN" altLang="en-US"/>
        </a:p>
      </dgm:t>
    </dgm:pt>
    <dgm:pt modelId="{DAFCA2AF-4EC6-4160-BD43-FFC7AE74310A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分类、分级管理制度和规范并落地实施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83DC2-EAC0-4349-A194-3FA56B84E3BD}" type="par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87467227-7566-45C9-AC70-D50696245128}" type="sibTrans" cxnId="{144E0F04-6B9C-4ED9-BE93-6FBBA8E31C28}">
      <dgm:prSet/>
      <dgm:spPr/>
      <dgm:t>
        <a:bodyPr/>
        <a:lstStyle/>
        <a:p>
          <a:endParaRPr lang="zh-CN" altLang="en-US"/>
        </a:p>
      </dgm:t>
    </dgm:pt>
    <dgm:pt modelId="{3C0D5D3A-5248-4E5F-AAFC-57C690362F50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至少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B7EEC-FEFB-4AFE-9569-098B4FA863B4}" type="par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4740FB05-6749-4309-85A5-39CC644791DB}" type="sibTrans" cxnId="{D7FAFA5B-A478-4780-A52D-8ACA912E5088}">
      <dgm:prSet/>
      <dgm:spPr/>
      <dgm:t>
        <a:bodyPr/>
        <a:lstStyle/>
        <a:p>
          <a:endParaRPr lang="zh-CN" altLang="en-US"/>
        </a:p>
      </dgm:t>
    </dgm:pt>
    <dgm:pt modelId="{2DE0497E-A4D7-4DA7-A9E1-FB3ECAE8A539}">
      <dgm:prSet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099110-5AA4-43A6-A207-168243D38487}" type="par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6018B7A7-D08A-4EB4-8111-6E93612631EB}" type="sibTrans" cxnId="{3EF09080-415D-4D0A-8328-9D59CD6E2965}">
      <dgm:prSet/>
      <dgm:spPr/>
      <dgm:t>
        <a:bodyPr/>
        <a:lstStyle/>
        <a:p>
          <a:endParaRPr lang="zh-CN" altLang="en-US"/>
        </a:p>
      </dgm:t>
    </dgm:pt>
    <dgm:pt modelId="{C83C759D-B42D-40FD-A359-408F71A8FE29}" type="pres">
      <dgm:prSet presAssocID="{FE8A79AD-5744-476C-B990-061E8DAE481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4235BE4-D5E6-4EBB-8CF6-E5CC3D1EAEA2}" type="pres">
      <dgm:prSet presAssocID="{D7A1721B-A251-48E4-95E2-6E00054BDF0F}" presName="parentLin" presStyleCnt="0"/>
      <dgm:spPr/>
    </dgm:pt>
    <dgm:pt modelId="{04C32C32-FD51-4C2D-BB9D-3FD3B69F2CD2}" type="pres">
      <dgm:prSet presAssocID="{D7A1721B-A251-48E4-95E2-6E00054BDF0F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30893A52-9CDD-400A-A59C-EBF518F1F1D9}" type="pres">
      <dgm:prSet presAssocID="{D7A1721B-A251-48E4-95E2-6E00054BDF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159DB6-D82B-4709-B4C3-E31629BFC2E2}" type="pres">
      <dgm:prSet presAssocID="{D7A1721B-A251-48E4-95E2-6E00054BDF0F}" presName="negativeSpace" presStyleCnt="0"/>
      <dgm:spPr/>
    </dgm:pt>
    <dgm:pt modelId="{FEFCCE24-2B77-42DF-96B9-EE807ABBC0BA}" type="pres">
      <dgm:prSet presAssocID="{D7A1721B-A251-48E4-95E2-6E00054BDF0F}" presName="childText" presStyleLbl="conFgAcc1" presStyleIdx="0" presStyleCnt="1" custLinFactNeighborX="2890" custLinFactNeighborY="2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D6028-FF71-41B8-9F81-1B8FE491D7EF}" srcId="{FE8A79AD-5744-476C-B990-061E8DAE481E}" destId="{D7A1721B-A251-48E4-95E2-6E00054BDF0F}" srcOrd="0" destOrd="0" parTransId="{929AE621-8971-4E8C-A409-45EBD49A0C5C}" sibTransId="{7AB9F143-2FC7-4D65-8F43-2838D62F285C}"/>
    <dgm:cxn modelId="{3EF09080-415D-4D0A-8328-9D59CD6E2965}" srcId="{D7A1721B-A251-48E4-95E2-6E00054BDF0F}" destId="{2DE0497E-A4D7-4DA7-A9E1-FB3ECAE8A539}" srcOrd="2" destOrd="0" parTransId="{C4099110-5AA4-43A6-A207-168243D38487}" sibTransId="{6018B7A7-D08A-4EB4-8111-6E93612631EB}"/>
    <dgm:cxn modelId="{64C73D58-3998-4CA9-88F6-2F3B74BF2F8F}" type="presOf" srcId="{3C0D5D3A-5248-4E5F-AAFC-57C690362F50}" destId="{FEFCCE24-2B77-42DF-96B9-EE807ABBC0BA}" srcOrd="0" destOrd="0" presId="urn:microsoft.com/office/officeart/2005/8/layout/list1"/>
    <dgm:cxn modelId="{B8BD9476-F26F-460A-ADD6-60A429DD4268}" srcId="{D7A1721B-A251-48E4-95E2-6E00054BDF0F}" destId="{4B0A54D2-0829-4074-B9DC-99FE4102CA62}" srcOrd="3" destOrd="0" parTransId="{AEBB99A9-7C95-42A7-A0C4-2E41F9B550B7}" sibTransId="{1DA2E5B9-F597-4016-9630-0E9681775658}"/>
    <dgm:cxn modelId="{A02DACFF-C223-4D04-B9C4-D1731BEA02B5}" type="presOf" srcId="{D7A1721B-A251-48E4-95E2-6E00054BDF0F}" destId="{04C32C32-FD51-4C2D-BB9D-3FD3B69F2CD2}" srcOrd="0" destOrd="0" presId="urn:microsoft.com/office/officeart/2005/8/layout/list1"/>
    <dgm:cxn modelId="{9BA03CB7-895A-45E8-BE44-6913BE06C755}" type="presOf" srcId="{D7A1721B-A251-48E4-95E2-6E00054BDF0F}" destId="{30893A52-9CDD-400A-A59C-EBF518F1F1D9}" srcOrd="1" destOrd="0" presId="urn:microsoft.com/office/officeart/2005/8/layout/list1"/>
    <dgm:cxn modelId="{8733287F-601F-49A3-A180-F6C680522485}" type="presOf" srcId="{2DE0497E-A4D7-4DA7-A9E1-FB3ECAE8A539}" destId="{FEFCCE24-2B77-42DF-96B9-EE807ABBC0BA}" srcOrd="0" destOrd="2" presId="urn:microsoft.com/office/officeart/2005/8/layout/list1"/>
    <dgm:cxn modelId="{79A0ABE5-C7E1-4848-A91E-758CF24D40EC}" type="presOf" srcId="{FE8A79AD-5744-476C-B990-061E8DAE481E}" destId="{C83C759D-B42D-40FD-A359-408F71A8FE29}" srcOrd="0" destOrd="0" presId="urn:microsoft.com/office/officeart/2005/8/layout/list1"/>
    <dgm:cxn modelId="{D7FAFA5B-A478-4780-A52D-8ACA912E5088}" srcId="{D7A1721B-A251-48E4-95E2-6E00054BDF0F}" destId="{3C0D5D3A-5248-4E5F-AAFC-57C690362F50}" srcOrd="0" destOrd="0" parTransId="{C97B7EEC-FEFB-4AFE-9569-098B4FA863B4}" sibTransId="{4740FB05-6749-4309-85A5-39CC644791DB}"/>
    <dgm:cxn modelId="{2893BA90-1BCA-4058-9BA1-89D4FA27CD5E}" type="presOf" srcId="{DAFCA2AF-4EC6-4160-BD43-FFC7AE74310A}" destId="{FEFCCE24-2B77-42DF-96B9-EE807ABBC0BA}" srcOrd="0" destOrd="1" presId="urn:microsoft.com/office/officeart/2005/8/layout/list1"/>
    <dgm:cxn modelId="{144E0F04-6B9C-4ED9-BE93-6FBBA8E31C28}" srcId="{D7A1721B-A251-48E4-95E2-6E00054BDF0F}" destId="{DAFCA2AF-4EC6-4160-BD43-FFC7AE74310A}" srcOrd="1" destOrd="0" parTransId="{F8C83DC2-EAC0-4349-A194-3FA56B84E3BD}" sibTransId="{87467227-7566-45C9-AC70-D50696245128}"/>
    <dgm:cxn modelId="{042D3F3E-37D1-4148-B281-4272DB130AB0}" type="presOf" srcId="{4B0A54D2-0829-4074-B9DC-99FE4102CA62}" destId="{FEFCCE24-2B77-42DF-96B9-EE807ABBC0BA}" srcOrd="0" destOrd="3" presId="urn:microsoft.com/office/officeart/2005/8/layout/list1"/>
    <dgm:cxn modelId="{27B4A630-4381-447B-A669-5B624A93E12C}" type="presParOf" srcId="{C83C759D-B42D-40FD-A359-408F71A8FE29}" destId="{24235BE4-D5E6-4EBB-8CF6-E5CC3D1EAEA2}" srcOrd="0" destOrd="0" presId="urn:microsoft.com/office/officeart/2005/8/layout/list1"/>
    <dgm:cxn modelId="{03410842-9967-4DCF-9CBA-8CF98C237ACF}" type="presParOf" srcId="{24235BE4-D5E6-4EBB-8CF6-E5CC3D1EAEA2}" destId="{04C32C32-FD51-4C2D-BB9D-3FD3B69F2CD2}" srcOrd="0" destOrd="0" presId="urn:microsoft.com/office/officeart/2005/8/layout/list1"/>
    <dgm:cxn modelId="{F516B2D7-F4CB-4D62-86D2-089C6C540578}" type="presParOf" srcId="{24235BE4-D5E6-4EBB-8CF6-E5CC3D1EAEA2}" destId="{30893A52-9CDD-400A-A59C-EBF518F1F1D9}" srcOrd="1" destOrd="0" presId="urn:microsoft.com/office/officeart/2005/8/layout/list1"/>
    <dgm:cxn modelId="{0DE44E66-FD65-4C19-8EDF-FFDB73167627}" type="presParOf" srcId="{C83C759D-B42D-40FD-A359-408F71A8FE29}" destId="{93159DB6-D82B-4709-B4C3-E31629BFC2E2}" srcOrd="1" destOrd="0" presId="urn:microsoft.com/office/officeart/2005/8/layout/list1"/>
    <dgm:cxn modelId="{FF30948C-31DA-46FA-BA75-775C229DFE44}" type="presParOf" srcId="{C83C759D-B42D-40FD-A359-408F71A8FE29}" destId="{FEFCCE24-2B77-42DF-96B9-EE807ABBC0B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61239D-F597-438E-AF52-25BE9775A1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4494FCF-C81D-4AA5-AD01-4193788C66E9}">
      <dgm:prSet phldrT="[文本]" custT="1"/>
      <dgm:spPr/>
      <dgm:t>
        <a:bodyPr/>
        <a:lstStyle/>
        <a:p>
          <a:r>
            <a:rPr lang="zh-CN" altLang="en-US" sz="1600" b="1" dirty="0" smtClean="0"/>
            <a:t>跨团队协作能力提升</a:t>
          </a:r>
          <a:endParaRPr lang="zh-CN" altLang="en-US" sz="1600" b="1" dirty="0"/>
        </a:p>
      </dgm:t>
    </dgm:pt>
    <dgm:pt modelId="{FAA31254-ABDC-4AA2-BCFD-461EC742AE48}" type="par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3F6DE134-82C5-4526-8A5A-DF6658256E32}" type="sibTrans" cxnId="{87B62070-4F77-43E2-950E-04423D797CEC}">
      <dgm:prSet/>
      <dgm:spPr/>
      <dgm:t>
        <a:bodyPr/>
        <a:lstStyle/>
        <a:p>
          <a:endParaRPr lang="zh-CN" altLang="en-US" sz="1600"/>
        </a:p>
      </dgm:t>
    </dgm:pt>
    <dgm:pt modelId="{FB0E7D62-A2B8-494E-A777-AF9CD0A1C4EA}">
      <dgm:prSet phldrT="[文本]" custT="1"/>
      <dgm:spPr/>
      <dgm:t>
        <a:bodyPr/>
        <a:lstStyle/>
        <a:p>
          <a:r>
            <a:rPr lang="zh-CN" altLang="en-US" sz="1600" dirty="0" smtClean="0"/>
            <a:t>进一步熟悉和理解公司业务、组织架构</a:t>
          </a:r>
          <a:endParaRPr lang="zh-CN" altLang="en-US" sz="1600" dirty="0"/>
        </a:p>
      </dgm:t>
    </dgm:pt>
    <dgm:pt modelId="{62279C6C-3C62-4A67-9F4F-BBCB18BE9EAD}" type="par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904008FC-E35C-4F1A-A357-A4D9F74D68D2}" type="sibTrans" cxnId="{71351A12-12D4-4B5E-8B83-FC6A05139B7E}">
      <dgm:prSet/>
      <dgm:spPr/>
      <dgm:t>
        <a:bodyPr/>
        <a:lstStyle/>
        <a:p>
          <a:endParaRPr lang="zh-CN" altLang="en-US" sz="1600"/>
        </a:p>
      </dgm:t>
    </dgm:pt>
    <dgm:pt modelId="{E507CBE2-0D08-4C8B-B49B-1D52B47AC41E}">
      <dgm:prSet phldrT="[文本]" custT="1"/>
      <dgm:spPr/>
      <dgm:t>
        <a:bodyPr/>
        <a:lstStyle/>
        <a:p>
          <a:r>
            <a:rPr lang="zh-CN" altLang="en-US" sz="1600" dirty="0" smtClean="0"/>
            <a:t>通过培训提升安全人员沟通、换位思考能力</a:t>
          </a:r>
          <a:endParaRPr lang="zh-CN" altLang="en-US" sz="1600" dirty="0"/>
        </a:p>
      </dgm:t>
    </dgm:pt>
    <dgm:pt modelId="{C8F5D756-99CA-44B4-A5AA-5E137FF043B5}" type="par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83997CAA-1300-4BD1-9B58-008BB2A20871}" type="sibTrans" cxnId="{5F4FD6CA-4780-4BBE-A7DE-1E34AD33F622}">
      <dgm:prSet/>
      <dgm:spPr/>
      <dgm:t>
        <a:bodyPr/>
        <a:lstStyle/>
        <a:p>
          <a:endParaRPr lang="zh-CN" altLang="en-US" sz="1600"/>
        </a:p>
      </dgm:t>
    </dgm:pt>
    <dgm:pt modelId="{BCD3445A-05D0-4446-8BE0-A9812B6BCF42}">
      <dgm:prSet phldrT="[文本]" custT="1"/>
      <dgm:spPr/>
      <dgm:t>
        <a:bodyPr/>
        <a:lstStyle/>
        <a:p>
          <a:r>
            <a:rPr lang="zh-CN" altLang="en-US" sz="1600" b="1" dirty="0" smtClean="0"/>
            <a:t>安全流程和方案的落地推动能力提升</a:t>
          </a:r>
          <a:endParaRPr lang="zh-CN" altLang="en-US" sz="1600" b="1" dirty="0"/>
        </a:p>
      </dgm:t>
    </dgm:pt>
    <dgm:pt modelId="{3E32BBBD-67B3-4509-93A4-9E1F1F7961C4}" type="par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D1D87B70-3A37-4D72-8A70-4E3ABDB1CB83}" type="sibTrans" cxnId="{3C90E151-C0C0-4095-9590-D3C3F9FC9C83}">
      <dgm:prSet/>
      <dgm:spPr/>
      <dgm:t>
        <a:bodyPr/>
        <a:lstStyle/>
        <a:p>
          <a:endParaRPr lang="zh-CN" altLang="en-US" sz="1600"/>
        </a:p>
      </dgm:t>
    </dgm:pt>
    <dgm:pt modelId="{FAC23B7C-B1A6-495E-AD27-18823934BD6B}">
      <dgm:prSet phldrT="[文本]" custT="1"/>
      <dgm:spPr/>
      <dgm:t>
        <a:bodyPr/>
        <a:lstStyle/>
        <a:p>
          <a:r>
            <a:rPr lang="zh-CN" altLang="en-US" sz="1600" dirty="0" smtClean="0"/>
            <a:t>提升安全团队地位和话语权</a:t>
          </a:r>
          <a:endParaRPr lang="zh-CN" altLang="en-US" sz="1600" dirty="0"/>
        </a:p>
      </dgm:t>
    </dgm:pt>
    <dgm:pt modelId="{923F44C4-62EC-476E-845F-B369051EED15}" type="par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1429B29-1F07-406F-A685-FBAF2DD2F965}" type="sibTrans" cxnId="{A316D8BB-5B01-4FBD-9BA2-F258BB1205B2}">
      <dgm:prSet/>
      <dgm:spPr/>
      <dgm:t>
        <a:bodyPr/>
        <a:lstStyle/>
        <a:p>
          <a:endParaRPr lang="zh-CN" altLang="en-US" sz="1600"/>
        </a:p>
      </dgm:t>
    </dgm:pt>
    <dgm:pt modelId="{8851A1E9-47A7-4120-8B40-581FEABC0227}">
      <dgm:prSet phldrT="[文本]" custT="1"/>
      <dgm:spPr/>
      <dgm:t>
        <a:bodyPr/>
        <a:lstStyle/>
        <a:p>
          <a:r>
            <a:rPr lang="zh-CN" altLang="en-US" sz="1600" dirty="0" smtClean="0"/>
            <a:t>完善安全接口人机制，明确各部门安全对接人和安全职责</a:t>
          </a:r>
          <a:endParaRPr lang="zh-CN" altLang="en-US" sz="1600" dirty="0"/>
        </a:p>
      </dgm:t>
    </dgm:pt>
    <dgm:pt modelId="{0CDD3A40-14D5-48E1-BD78-4304164F91CF}" type="par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6626A0C0-934B-41E2-9D90-2F569D591B22}" type="sibTrans" cxnId="{A188CB9B-0DA1-4DE4-9507-A5971B6E3656}">
      <dgm:prSet/>
      <dgm:spPr/>
      <dgm:t>
        <a:bodyPr/>
        <a:lstStyle/>
        <a:p>
          <a:endParaRPr lang="zh-CN" altLang="en-US" sz="1600"/>
        </a:p>
      </dgm:t>
    </dgm:pt>
    <dgm:pt modelId="{F654A0BF-30ED-484A-8B92-A1031BA56770}">
      <dgm:prSet phldrT="[文本]" custT="1"/>
      <dgm:spPr/>
      <dgm:t>
        <a:bodyPr/>
        <a:lstStyle/>
        <a:p>
          <a:r>
            <a:rPr lang="zh-CN" altLang="en-US" sz="1600" b="1" dirty="0" smtClean="0"/>
            <a:t>安全自动化、工程化能力提升</a:t>
          </a:r>
          <a:endParaRPr lang="zh-CN" altLang="en-US" sz="1600" b="1" dirty="0"/>
        </a:p>
      </dgm:t>
    </dgm:pt>
    <dgm:pt modelId="{42524165-00F5-4744-8B90-39E0060C5A23}" type="par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9243F453-7094-4A05-957D-5BF7A78EE2D7}" type="sibTrans" cxnId="{AE06695E-95D5-41A9-A7D7-026E5FAF80D3}">
      <dgm:prSet/>
      <dgm:spPr/>
      <dgm:t>
        <a:bodyPr/>
        <a:lstStyle/>
        <a:p>
          <a:endParaRPr lang="zh-CN" altLang="en-US" sz="1600"/>
        </a:p>
      </dgm:t>
    </dgm:pt>
    <dgm:pt modelId="{2278B478-87BC-4C4B-AFA0-BF2CC7380EB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招聘有经验的专业安全开发人员</a:t>
          </a:r>
          <a:endParaRPr lang="zh-CN" altLang="en-US" sz="1600" dirty="0"/>
        </a:p>
      </dgm:t>
    </dgm:pt>
    <dgm:pt modelId="{37FA931B-FA68-4485-A332-E0E7C9C7DB6B}" type="par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7ECB3C99-08A7-4D4C-827D-7FE35DF55075}" type="sibTrans" cxnId="{4CF9B015-F823-42E4-9575-D000B92670A6}">
      <dgm:prSet/>
      <dgm:spPr/>
      <dgm:t>
        <a:bodyPr/>
        <a:lstStyle/>
        <a:p>
          <a:endParaRPr lang="zh-CN" altLang="en-US" sz="1600"/>
        </a:p>
      </dgm:t>
    </dgm:pt>
    <dgm:pt modelId="{AC9593FA-C5C3-4174-9405-8101AC1BEDBB}">
      <dgm:prSet phldrT="[文本]" custT="1"/>
      <dgm:spPr/>
      <dgm:t>
        <a:bodyPr/>
        <a:lstStyle/>
        <a:p>
          <a:r>
            <a:rPr lang="zh-CN" altLang="en-US" sz="1600" dirty="0" smtClean="0"/>
            <a:t>提升现有人员的安全开发能力</a:t>
          </a:r>
          <a:endParaRPr lang="zh-CN" altLang="en-US" sz="1600" dirty="0"/>
        </a:p>
      </dgm:t>
    </dgm:pt>
    <dgm:pt modelId="{B6925DDE-3388-4682-BAC8-CED665A660F1}" type="par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CBB6F613-2787-4480-9AD0-D29F973A3405}" type="sibTrans" cxnId="{FFAB49EC-EF20-4626-97CA-FF63C91DBBB2}">
      <dgm:prSet/>
      <dgm:spPr/>
      <dgm:t>
        <a:bodyPr/>
        <a:lstStyle/>
        <a:p>
          <a:endParaRPr lang="zh-CN" altLang="en-US" sz="1600"/>
        </a:p>
      </dgm:t>
    </dgm:pt>
    <dgm:pt modelId="{42906C5E-C31B-401F-BAA2-599F8F128C18}">
      <dgm:prSet phldrT="[文本]" custT="1"/>
      <dgm:spPr/>
      <dgm:t>
        <a:bodyPr/>
        <a:lstStyle/>
        <a:p>
          <a:r>
            <a:rPr lang="zh-CN" altLang="en-US" sz="1600" b="1" dirty="0" smtClean="0"/>
            <a:t>数据安全治理与运营能力提升</a:t>
          </a:r>
          <a:endParaRPr lang="zh-CN" altLang="en-US" sz="1600" b="1" dirty="0"/>
        </a:p>
      </dgm:t>
    </dgm:pt>
    <dgm:pt modelId="{89B0919F-1EAA-46B0-90BD-417BF1FA2447}" type="par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F326DD0A-0312-4054-ABE0-06B712F1FF40}" type="sibTrans" cxnId="{43577D22-58C0-4E3B-84C1-2CE331D03ED8}">
      <dgm:prSet/>
      <dgm:spPr/>
      <dgm:t>
        <a:bodyPr/>
        <a:lstStyle/>
        <a:p>
          <a:endParaRPr lang="zh-CN" altLang="en-US" sz="1600"/>
        </a:p>
      </dgm:t>
    </dgm:pt>
    <dgm:pt modelId="{4A13237B-70A2-48B7-9EDA-5DFE09438EC5}">
      <dgm:prSet phldrT="[文本]" custT="1"/>
      <dgm:spPr/>
      <dgm:t>
        <a:bodyPr/>
        <a:lstStyle/>
        <a:p>
          <a:r>
            <a:rPr lang="zh-CN" altLang="en-US" sz="1600" b="1" dirty="0" smtClean="0"/>
            <a:t>安全输出能力提升</a:t>
          </a:r>
          <a:endParaRPr lang="zh-CN" altLang="en-US" sz="1600" b="1" dirty="0"/>
        </a:p>
      </dgm:t>
    </dgm:pt>
    <dgm:pt modelId="{0680A295-543C-463C-9488-3116E8E5B536}" type="par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6C40EF49-D832-418F-A477-EE1DAD86FE2C}" type="sibTrans" cxnId="{4203F9C0-3459-43DD-AD6A-502BAAA27D70}">
      <dgm:prSet/>
      <dgm:spPr/>
      <dgm:t>
        <a:bodyPr/>
        <a:lstStyle/>
        <a:p>
          <a:endParaRPr lang="zh-CN" altLang="en-US" sz="1600"/>
        </a:p>
      </dgm:t>
    </dgm:pt>
    <dgm:pt modelId="{133D22E7-A55B-4849-9F73-CFF6F1112BDB}">
      <dgm:prSet phldrT="[文本]" custT="1"/>
      <dgm:spPr/>
      <dgm:t>
        <a:bodyPr/>
        <a:lstStyle/>
        <a:p>
          <a:r>
            <a:rPr lang="en-US" altLang="zh-CN" sz="1600" dirty="0" err="1" smtClean="0"/>
            <a:t>SRC</a:t>
          </a:r>
          <a:r>
            <a:rPr lang="zh-CN" altLang="en-US" sz="1600" dirty="0" smtClean="0"/>
            <a:t>平台持续运营；对外输出安全文章、开源安全项目及外部安全演讲</a:t>
          </a:r>
          <a:endParaRPr lang="zh-CN" altLang="en-US" sz="1600" dirty="0"/>
        </a:p>
      </dgm:t>
    </dgm:pt>
    <dgm:pt modelId="{10C97C7D-9CF9-460D-AE01-8A34B5FAFB36}" type="par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5892F708-7123-4958-A18C-39815B90E7EA}" type="sibTrans" cxnId="{B7C7D95B-8FEC-47FD-950B-4F52F1854137}">
      <dgm:prSet/>
      <dgm:spPr/>
      <dgm:t>
        <a:bodyPr/>
        <a:lstStyle/>
        <a:p>
          <a:endParaRPr lang="zh-CN" altLang="en-US" sz="1600"/>
        </a:p>
      </dgm:t>
    </dgm:pt>
    <dgm:pt modelId="{E107D00E-CEA7-46C3-8C85-2D8988E8F86A}">
      <dgm:prSet phldrT="[文本]" custT="1"/>
      <dgm:spPr/>
      <dgm:t>
        <a:bodyPr/>
        <a:lstStyle/>
        <a:p>
          <a:r>
            <a:rPr lang="zh-CN" altLang="en-US" sz="1600" dirty="0" smtClean="0"/>
            <a:t>招聘有经验的专业数据安全人才，组建数据安全团队</a:t>
          </a:r>
          <a:endParaRPr lang="zh-CN" altLang="en-US" sz="1600" dirty="0"/>
        </a:p>
      </dgm:t>
    </dgm:pt>
    <dgm:pt modelId="{FF71644F-3BBC-4A3A-AFB0-F04FCDBB95FC}" type="par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FB27ADC1-24A7-46EB-BBBD-1A2B836F77BB}" type="sibTrans" cxnId="{564B94B8-FFDB-4967-9FC4-9A8A3BE50BCE}">
      <dgm:prSet/>
      <dgm:spPr/>
      <dgm:t>
        <a:bodyPr/>
        <a:lstStyle/>
        <a:p>
          <a:endParaRPr lang="zh-CN" altLang="en-US" sz="1600"/>
        </a:p>
      </dgm:t>
    </dgm:pt>
    <dgm:pt modelId="{388F79DE-3CB6-4083-9104-FCC44CD7B0FD}">
      <dgm:prSet phldrT="[文本]" custT="1"/>
      <dgm:spPr/>
      <dgm:t>
        <a:bodyPr/>
        <a:lstStyle/>
        <a:p>
          <a:r>
            <a:rPr lang="zh-CN" altLang="en-US" sz="1600" dirty="0" smtClean="0"/>
            <a:t>与业界安全公司合作交流，借助第三方力量快速提升自身数据安全能力</a:t>
          </a:r>
          <a:endParaRPr lang="zh-CN" altLang="en-US" sz="1600" dirty="0"/>
        </a:p>
      </dgm:t>
    </dgm:pt>
    <dgm:pt modelId="{164DB986-D911-4DA7-9033-3FAA21F5D171}" type="par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F73D64D7-0FCA-441C-A17A-9652E762FF70}" type="sibTrans" cxnId="{8ED86AC5-1AF3-4E8B-BD14-69EC7912710E}">
      <dgm:prSet/>
      <dgm:spPr/>
      <dgm:t>
        <a:bodyPr/>
        <a:lstStyle/>
        <a:p>
          <a:endParaRPr lang="zh-CN" altLang="en-US" sz="1600"/>
        </a:p>
      </dgm:t>
    </dgm:pt>
    <dgm:pt modelId="{CB1B1333-7569-4383-BDD4-6F67F3C5BBA0}">
      <dgm:prSet phldrT="[文本]" custT="1"/>
      <dgm:spPr/>
      <dgm:t>
        <a:bodyPr/>
        <a:lstStyle/>
        <a:p>
          <a:r>
            <a:rPr lang="zh-CN" altLang="en-US" sz="1600" dirty="0" smtClean="0"/>
            <a:t>建立安全培训体系并持续运营，定期组织信息安全月活动</a:t>
          </a:r>
          <a:endParaRPr lang="zh-CN" altLang="en-US" sz="1600" dirty="0"/>
        </a:p>
      </dgm:t>
    </dgm:pt>
    <dgm:pt modelId="{67FE090D-B7BE-407D-9687-7D84F4F482F8}" type="par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4BF7FC1-BDD4-439F-8BED-BA305ED474D1}" type="sibTrans" cxnId="{4895DCA1-DFF6-4776-AF3A-72AD36D1F175}">
      <dgm:prSet/>
      <dgm:spPr/>
      <dgm:t>
        <a:bodyPr/>
        <a:lstStyle/>
        <a:p>
          <a:endParaRPr lang="zh-CN" altLang="en-US" sz="1600"/>
        </a:p>
      </dgm:t>
    </dgm:pt>
    <dgm:pt modelId="{7AB4E243-7E9B-405D-9B3E-259ABE2E43CC}" type="pres">
      <dgm:prSet presAssocID="{1861239D-F597-438E-AF52-25BE9775A1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AB0D14-776E-4510-B697-D621C9CFBFF4}" type="pres">
      <dgm:prSet presAssocID="{54494FCF-C81D-4AA5-AD01-4193788C66E9}" presName="linNode" presStyleCnt="0"/>
      <dgm:spPr/>
    </dgm:pt>
    <dgm:pt modelId="{AEAEFE7D-DBED-41D5-A668-66052D89B7C9}" type="pres">
      <dgm:prSet presAssocID="{54494FCF-C81D-4AA5-AD01-4193788C66E9}" presName="parentText" presStyleLbl="node1" presStyleIdx="0" presStyleCnt="5" custLinFactNeighborY="4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C7740A-80DC-4E0C-B99C-9B4E7E18BCF1}" type="pres">
      <dgm:prSet presAssocID="{54494FCF-C81D-4AA5-AD01-4193788C66E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BD734-5203-42D1-BD65-5DC1BE060CBB}" type="pres">
      <dgm:prSet presAssocID="{3F6DE134-82C5-4526-8A5A-DF6658256E32}" presName="sp" presStyleCnt="0"/>
      <dgm:spPr/>
    </dgm:pt>
    <dgm:pt modelId="{39DEF711-280E-42BC-9A1C-5288CB22F81F}" type="pres">
      <dgm:prSet presAssocID="{BCD3445A-05D0-4446-8BE0-A9812B6BCF42}" presName="linNode" presStyleCnt="0"/>
      <dgm:spPr/>
    </dgm:pt>
    <dgm:pt modelId="{52B91E30-D26B-42E2-B0CE-B425FCFCDDD5}" type="pres">
      <dgm:prSet presAssocID="{BCD3445A-05D0-4446-8BE0-A9812B6BCF42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D82C5-FAD3-49B7-910B-6E5C9A449EC2}" type="pres">
      <dgm:prSet presAssocID="{BCD3445A-05D0-4446-8BE0-A9812B6BCF42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A4D40-BB59-4D99-98E9-6EF4497CBB8C}" type="pres">
      <dgm:prSet presAssocID="{D1D87B70-3A37-4D72-8A70-4E3ABDB1CB83}" presName="sp" presStyleCnt="0"/>
      <dgm:spPr/>
    </dgm:pt>
    <dgm:pt modelId="{56A61C66-DCDE-4BB0-A4E7-B0B78352E00B}" type="pres">
      <dgm:prSet presAssocID="{F654A0BF-30ED-484A-8B92-A1031BA56770}" presName="linNode" presStyleCnt="0"/>
      <dgm:spPr/>
    </dgm:pt>
    <dgm:pt modelId="{190B3893-917D-452A-9543-7DC4B05B5BAC}" type="pres">
      <dgm:prSet presAssocID="{F654A0BF-30ED-484A-8B92-A1031BA56770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39B08-E5D4-4873-B602-1BD0359B0B08}" type="pres">
      <dgm:prSet presAssocID="{F654A0BF-30ED-484A-8B92-A1031BA56770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AD4B2-D210-4861-A169-84AA918F5B95}" type="pres">
      <dgm:prSet presAssocID="{9243F453-7094-4A05-957D-5BF7A78EE2D7}" presName="sp" presStyleCnt="0"/>
      <dgm:spPr/>
    </dgm:pt>
    <dgm:pt modelId="{328727EC-317B-4B6D-B852-F6A135CEB228}" type="pres">
      <dgm:prSet presAssocID="{4A13237B-70A2-48B7-9EDA-5DFE09438EC5}" presName="linNode" presStyleCnt="0"/>
      <dgm:spPr/>
    </dgm:pt>
    <dgm:pt modelId="{09CE2C31-EB21-412B-BBAF-2E481E39784E}" type="pres">
      <dgm:prSet presAssocID="{4A13237B-70A2-48B7-9EDA-5DFE09438EC5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D5086-C4D7-410E-BBB8-6E269633ED0B}" type="pres">
      <dgm:prSet presAssocID="{4A13237B-70A2-48B7-9EDA-5DFE09438EC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FF5C3-3632-44C9-88A3-E34B1DC76A61}" type="pres">
      <dgm:prSet presAssocID="{6C40EF49-D832-418F-A477-EE1DAD86FE2C}" presName="sp" presStyleCnt="0"/>
      <dgm:spPr/>
    </dgm:pt>
    <dgm:pt modelId="{6C311302-DE5A-44C7-97E0-A060CED8F63B}" type="pres">
      <dgm:prSet presAssocID="{42906C5E-C31B-401F-BAA2-599F8F128C18}" presName="linNode" presStyleCnt="0"/>
      <dgm:spPr/>
    </dgm:pt>
    <dgm:pt modelId="{F6029711-9877-41DF-BF07-AC5DE555426D}" type="pres">
      <dgm:prSet presAssocID="{42906C5E-C31B-401F-BAA2-599F8F128C1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1D64BA-2578-419C-8E14-4AA44101176D}" type="pres">
      <dgm:prSet presAssocID="{42906C5E-C31B-401F-BAA2-599F8F128C1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99CC3E-76C4-4DAC-9430-F8AD6D55A3E2}" type="presOf" srcId="{54494FCF-C81D-4AA5-AD01-4193788C66E9}" destId="{AEAEFE7D-DBED-41D5-A668-66052D89B7C9}" srcOrd="0" destOrd="0" presId="urn:microsoft.com/office/officeart/2005/8/layout/vList5"/>
    <dgm:cxn modelId="{FFAB49EC-EF20-4626-97CA-FF63C91DBBB2}" srcId="{F654A0BF-30ED-484A-8B92-A1031BA56770}" destId="{AC9593FA-C5C3-4174-9405-8101AC1BEDBB}" srcOrd="1" destOrd="0" parTransId="{B6925DDE-3388-4682-BAC8-CED665A660F1}" sibTransId="{CBB6F613-2787-4480-9AD0-D29F973A3405}"/>
    <dgm:cxn modelId="{8ED86AC5-1AF3-4E8B-BD14-69EC7912710E}" srcId="{42906C5E-C31B-401F-BAA2-599F8F128C18}" destId="{388F79DE-3CB6-4083-9104-FCC44CD7B0FD}" srcOrd="1" destOrd="0" parTransId="{164DB986-D911-4DA7-9033-3FAA21F5D171}" sibTransId="{F73D64D7-0FCA-441C-A17A-9652E762FF70}"/>
    <dgm:cxn modelId="{EEDD6FE0-51D9-4466-BA18-97FEF95228B1}" type="presOf" srcId="{42906C5E-C31B-401F-BAA2-599F8F128C18}" destId="{F6029711-9877-41DF-BF07-AC5DE555426D}" srcOrd="0" destOrd="0" presId="urn:microsoft.com/office/officeart/2005/8/layout/vList5"/>
    <dgm:cxn modelId="{18FBDB19-E23F-4A5E-BC1D-F06059BA9BF6}" type="presOf" srcId="{CB1B1333-7569-4383-BDD4-6F67F3C5BBA0}" destId="{03BD5086-C4D7-410E-BBB8-6E269633ED0B}" srcOrd="0" destOrd="1" presId="urn:microsoft.com/office/officeart/2005/8/layout/vList5"/>
    <dgm:cxn modelId="{FC9035E3-40EB-4B37-AF16-FEFB89E4D045}" type="presOf" srcId="{FAC23B7C-B1A6-495E-AD27-18823934BD6B}" destId="{CC4D82C5-FAD3-49B7-910B-6E5C9A449EC2}" srcOrd="0" destOrd="0" presId="urn:microsoft.com/office/officeart/2005/8/layout/vList5"/>
    <dgm:cxn modelId="{F337D259-141B-41AC-B905-7B17A92216DE}" type="presOf" srcId="{E107D00E-CEA7-46C3-8C85-2D8988E8F86A}" destId="{231D64BA-2578-419C-8E14-4AA44101176D}" srcOrd="0" destOrd="0" presId="urn:microsoft.com/office/officeart/2005/8/layout/vList5"/>
    <dgm:cxn modelId="{AE06695E-95D5-41A9-A7D7-026E5FAF80D3}" srcId="{1861239D-F597-438E-AF52-25BE9775A164}" destId="{F654A0BF-30ED-484A-8B92-A1031BA56770}" srcOrd="2" destOrd="0" parTransId="{42524165-00F5-4744-8B90-39E0060C5A23}" sibTransId="{9243F453-7094-4A05-957D-5BF7A78EE2D7}"/>
    <dgm:cxn modelId="{33740BE0-7536-4265-AF0C-E546F67DDAC1}" type="presOf" srcId="{F654A0BF-30ED-484A-8B92-A1031BA56770}" destId="{190B3893-917D-452A-9543-7DC4B05B5BAC}" srcOrd="0" destOrd="0" presId="urn:microsoft.com/office/officeart/2005/8/layout/vList5"/>
    <dgm:cxn modelId="{5F4FD6CA-4780-4BBE-A7DE-1E34AD33F622}" srcId="{54494FCF-C81D-4AA5-AD01-4193788C66E9}" destId="{E507CBE2-0D08-4C8B-B49B-1D52B47AC41E}" srcOrd="1" destOrd="0" parTransId="{C8F5D756-99CA-44B4-A5AA-5E137FF043B5}" sibTransId="{83997CAA-1300-4BD1-9B58-008BB2A20871}"/>
    <dgm:cxn modelId="{A188CB9B-0DA1-4DE4-9507-A5971B6E3656}" srcId="{BCD3445A-05D0-4446-8BE0-A9812B6BCF42}" destId="{8851A1E9-47A7-4120-8B40-581FEABC0227}" srcOrd="1" destOrd="0" parTransId="{0CDD3A40-14D5-48E1-BD78-4304164F91CF}" sibTransId="{6626A0C0-934B-41E2-9D90-2F569D591B22}"/>
    <dgm:cxn modelId="{2638E17A-45BB-44B3-A622-83648BF1E145}" type="presOf" srcId="{E507CBE2-0D08-4C8B-B49B-1D52B47AC41E}" destId="{8BC7740A-80DC-4E0C-B99C-9B4E7E18BCF1}" srcOrd="0" destOrd="1" presId="urn:microsoft.com/office/officeart/2005/8/layout/vList5"/>
    <dgm:cxn modelId="{ACAB28F7-C0D7-42FF-A783-14A546B6FFA5}" type="presOf" srcId="{4A13237B-70A2-48B7-9EDA-5DFE09438EC5}" destId="{09CE2C31-EB21-412B-BBAF-2E481E39784E}" srcOrd="0" destOrd="0" presId="urn:microsoft.com/office/officeart/2005/8/layout/vList5"/>
    <dgm:cxn modelId="{8E5EFA06-872C-40B5-819E-6CFB2F5C0715}" type="presOf" srcId="{8851A1E9-47A7-4120-8B40-581FEABC0227}" destId="{CC4D82C5-FAD3-49B7-910B-6E5C9A449EC2}" srcOrd="0" destOrd="1" presId="urn:microsoft.com/office/officeart/2005/8/layout/vList5"/>
    <dgm:cxn modelId="{4CF9B015-F823-42E4-9575-D000B92670A6}" srcId="{F654A0BF-30ED-484A-8B92-A1031BA56770}" destId="{2278B478-87BC-4C4B-AFA0-BF2CC7380EBA}" srcOrd="0" destOrd="0" parTransId="{37FA931B-FA68-4485-A332-E0E7C9C7DB6B}" sibTransId="{7ECB3C99-08A7-4D4C-827D-7FE35DF55075}"/>
    <dgm:cxn modelId="{C85D28D2-3DCB-4B22-AD40-29252CE3E7A6}" type="presOf" srcId="{2278B478-87BC-4C4B-AFA0-BF2CC7380EBA}" destId="{CBC39B08-E5D4-4873-B602-1BD0359B0B08}" srcOrd="0" destOrd="0" presId="urn:microsoft.com/office/officeart/2005/8/layout/vList5"/>
    <dgm:cxn modelId="{3C90E151-C0C0-4095-9590-D3C3F9FC9C83}" srcId="{1861239D-F597-438E-AF52-25BE9775A164}" destId="{BCD3445A-05D0-4446-8BE0-A9812B6BCF42}" srcOrd="1" destOrd="0" parTransId="{3E32BBBD-67B3-4509-93A4-9E1F1F7961C4}" sibTransId="{D1D87B70-3A37-4D72-8A70-4E3ABDB1CB83}"/>
    <dgm:cxn modelId="{A316D8BB-5B01-4FBD-9BA2-F258BB1205B2}" srcId="{BCD3445A-05D0-4446-8BE0-A9812B6BCF42}" destId="{FAC23B7C-B1A6-495E-AD27-18823934BD6B}" srcOrd="0" destOrd="0" parTransId="{923F44C4-62EC-476E-845F-B369051EED15}" sibTransId="{81429B29-1F07-406F-A685-FBAF2DD2F965}"/>
    <dgm:cxn modelId="{06E8FB3A-9225-48DF-B7B5-3F9E00382642}" type="presOf" srcId="{BCD3445A-05D0-4446-8BE0-A9812B6BCF42}" destId="{52B91E30-D26B-42E2-B0CE-B425FCFCDDD5}" srcOrd="0" destOrd="0" presId="urn:microsoft.com/office/officeart/2005/8/layout/vList5"/>
    <dgm:cxn modelId="{71351A12-12D4-4B5E-8B83-FC6A05139B7E}" srcId="{54494FCF-C81D-4AA5-AD01-4193788C66E9}" destId="{FB0E7D62-A2B8-494E-A777-AF9CD0A1C4EA}" srcOrd="0" destOrd="0" parTransId="{62279C6C-3C62-4A67-9F4F-BBCB18BE9EAD}" sibTransId="{904008FC-E35C-4F1A-A357-A4D9F74D68D2}"/>
    <dgm:cxn modelId="{4203F9C0-3459-43DD-AD6A-502BAAA27D70}" srcId="{1861239D-F597-438E-AF52-25BE9775A164}" destId="{4A13237B-70A2-48B7-9EDA-5DFE09438EC5}" srcOrd="3" destOrd="0" parTransId="{0680A295-543C-463C-9488-3116E8E5B536}" sibTransId="{6C40EF49-D832-418F-A477-EE1DAD86FE2C}"/>
    <dgm:cxn modelId="{43577D22-58C0-4E3B-84C1-2CE331D03ED8}" srcId="{1861239D-F597-438E-AF52-25BE9775A164}" destId="{42906C5E-C31B-401F-BAA2-599F8F128C18}" srcOrd="4" destOrd="0" parTransId="{89B0919F-1EAA-46B0-90BD-417BF1FA2447}" sibTransId="{F326DD0A-0312-4054-ABE0-06B712F1FF40}"/>
    <dgm:cxn modelId="{B7C7D95B-8FEC-47FD-950B-4F52F1854137}" srcId="{4A13237B-70A2-48B7-9EDA-5DFE09438EC5}" destId="{133D22E7-A55B-4849-9F73-CFF6F1112BDB}" srcOrd="0" destOrd="0" parTransId="{10C97C7D-9CF9-460D-AE01-8A34B5FAFB36}" sibTransId="{5892F708-7123-4958-A18C-39815B90E7EA}"/>
    <dgm:cxn modelId="{4895DCA1-DFF6-4776-AF3A-72AD36D1F175}" srcId="{4A13237B-70A2-48B7-9EDA-5DFE09438EC5}" destId="{CB1B1333-7569-4383-BDD4-6F67F3C5BBA0}" srcOrd="1" destOrd="0" parTransId="{67FE090D-B7BE-407D-9687-7D84F4F482F8}" sibTransId="{74BF7FC1-BDD4-439F-8BED-BA305ED474D1}"/>
    <dgm:cxn modelId="{564B94B8-FFDB-4967-9FC4-9A8A3BE50BCE}" srcId="{42906C5E-C31B-401F-BAA2-599F8F128C18}" destId="{E107D00E-CEA7-46C3-8C85-2D8988E8F86A}" srcOrd="0" destOrd="0" parTransId="{FF71644F-3BBC-4A3A-AFB0-F04FCDBB95FC}" sibTransId="{FB27ADC1-24A7-46EB-BBBD-1A2B836F77BB}"/>
    <dgm:cxn modelId="{18B0F204-7440-41A1-A1C0-59CFF87CB711}" type="presOf" srcId="{388F79DE-3CB6-4083-9104-FCC44CD7B0FD}" destId="{231D64BA-2578-419C-8E14-4AA44101176D}" srcOrd="0" destOrd="1" presId="urn:microsoft.com/office/officeart/2005/8/layout/vList5"/>
    <dgm:cxn modelId="{33438078-A5C7-439F-A0A1-852563EC28EB}" type="presOf" srcId="{1861239D-F597-438E-AF52-25BE9775A164}" destId="{7AB4E243-7E9B-405D-9B3E-259ABE2E43CC}" srcOrd="0" destOrd="0" presId="urn:microsoft.com/office/officeart/2005/8/layout/vList5"/>
    <dgm:cxn modelId="{F1901A01-F09A-4FD0-8EE7-2D396DC07965}" type="presOf" srcId="{AC9593FA-C5C3-4174-9405-8101AC1BEDBB}" destId="{CBC39B08-E5D4-4873-B602-1BD0359B0B08}" srcOrd="0" destOrd="1" presId="urn:microsoft.com/office/officeart/2005/8/layout/vList5"/>
    <dgm:cxn modelId="{87B62070-4F77-43E2-950E-04423D797CEC}" srcId="{1861239D-F597-438E-AF52-25BE9775A164}" destId="{54494FCF-C81D-4AA5-AD01-4193788C66E9}" srcOrd="0" destOrd="0" parTransId="{FAA31254-ABDC-4AA2-BCFD-461EC742AE48}" sibTransId="{3F6DE134-82C5-4526-8A5A-DF6658256E32}"/>
    <dgm:cxn modelId="{DFDC19F0-C4D6-4FA0-9AB4-767B2F078634}" type="presOf" srcId="{FB0E7D62-A2B8-494E-A777-AF9CD0A1C4EA}" destId="{8BC7740A-80DC-4E0C-B99C-9B4E7E18BCF1}" srcOrd="0" destOrd="0" presId="urn:microsoft.com/office/officeart/2005/8/layout/vList5"/>
    <dgm:cxn modelId="{27D0C120-ABE3-48A9-A4ED-D2DED7364691}" type="presOf" srcId="{133D22E7-A55B-4849-9F73-CFF6F1112BDB}" destId="{03BD5086-C4D7-410E-BBB8-6E269633ED0B}" srcOrd="0" destOrd="0" presId="urn:microsoft.com/office/officeart/2005/8/layout/vList5"/>
    <dgm:cxn modelId="{4142B870-3362-4561-A00F-A2749D15E54B}" type="presParOf" srcId="{7AB4E243-7E9B-405D-9B3E-259ABE2E43CC}" destId="{ADAB0D14-776E-4510-B697-D621C9CFBFF4}" srcOrd="0" destOrd="0" presId="urn:microsoft.com/office/officeart/2005/8/layout/vList5"/>
    <dgm:cxn modelId="{CB0A9A37-2E59-45AF-ADBD-AE28C6DC58D0}" type="presParOf" srcId="{ADAB0D14-776E-4510-B697-D621C9CFBFF4}" destId="{AEAEFE7D-DBED-41D5-A668-66052D89B7C9}" srcOrd="0" destOrd="0" presId="urn:microsoft.com/office/officeart/2005/8/layout/vList5"/>
    <dgm:cxn modelId="{3C1BEBBD-1C6E-4A53-A538-A13EE920E987}" type="presParOf" srcId="{ADAB0D14-776E-4510-B697-D621C9CFBFF4}" destId="{8BC7740A-80DC-4E0C-B99C-9B4E7E18BCF1}" srcOrd="1" destOrd="0" presId="urn:microsoft.com/office/officeart/2005/8/layout/vList5"/>
    <dgm:cxn modelId="{D951672C-D1AB-40BA-8691-5CA7A72507B4}" type="presParOf" srcId="{7AB4E243-7E9B-405D-9B3E-259ABE2E43CC}" destId="{7F8BD734-5203-42D1-BD65-5DC1BE060CBB}" srcOrd="1" destOrd="0" presId="urn:microsoft.com/office/officeart/2005/8/layout/vList5"/>
    <dgm:cxn modelId="{5CFB727A-657A-4851-813F-9F7B1177C0BB}" type="presParOf" srcId="{7AB4E243-7E9B-405D-9B3E-259ABE2E43CC}" destId="{39DEF711-280E-42BC-9A1C-5288CB22F81F}" srcOrd="2" destOrd="0" presId="urn:microsoft.com/office/officeart/2005/8/layout/vList5"/>
    <dgm:cxn modelId="{CE41AECB-E357-4508-8B48-0C7278C72A4F}" type="presParOf" srcId="{39DEF711-280E-42BC-9A1C-5288CB22F81F}" destId="{52B91E30-D26B-42E2-B0CE-B425FCFCDDD5}" srcOrd="0" destOrd="0" presId="urn:microsoft.com/office/officeart/2005/8/layout/vList5"/>
    <dgm:cxn modelId="{A5D2EC08-FDEC-41CA-A954-D2292EC46BDB}" type="presParOf" srcId="{39DEF711-280E-42BC-9A1C-5288CB22F81F}" destId="{CC4D82C5-FAD3-49B7-910B-6E5C9A449EC2}" srcOrd="1" destOrd="0" presId="urn:microsoft.com/office/officeart/2005/8/layout/vList5"/>
    <dgm:cxn modelId="{9BB6A043-EB9B-460E-BFA2-0F2C535F685D}" type="presParOf" srcId="{7AB4E243-7E9B-405D-9B3E-259ABE2E43CC}" destId="{D95A4D40-BB59-4D99-98E9-6EF4497CBB8C}" srcOrd="3" destOrd="0" presId="urn:microsoft.com/office/officeart/2005/8/layout/vList5"/>
    <dgm:cxn modelId="{E354070D-1DEB-46CC-8664-9A7004D334FB}" type="presParOf" srcId="{7AB4E243-7E9B-405D-9B3E-259ABE2E43CC}" destId="{56A61C66-DCDE-4BB0-A4E7-B0B78352E00B}" srcOrd="4" destOrd="0" presId="urn:microsoft.com/office/officeart/2005/8/layout/vList5"/>
    <dgm:cxn modelId="{050A8DBD-45EB-4C58-8A3A-9D26F28338E7}" type="presParOf" srcId="{56A61C66-DCDE-4BB0-A4E7-B0B78352E00B}" destId="{190B3893-917D-452A-9543-7DC4B05B5BAC}" srcOrd="0" destOrd="0" presId="urn:microsoft.com/office/officeart/2005/8/layout/vList5"/>
    <dgm:cxn modelId="{DA1B437F-792F-4EDB-8530-22C159D87AFB}" type="presParOf" srcId="{56A61C66-DCDE-4BB0-A4E7-B0B78352E00B}" destId="{CBC39B08-E5D4-4873-B602-1BD0359B0B08}" srcOrd="1" destOrd="0" presId="urn:microsoft.com/office/officeart/2005/8/layout/vList5"/>
    <dgm:cxn modelId="{1FF29865-A0AB-4F44-814A-F4ACED007CE6}" type="presParOf" srcId="{7AB4E243-7E9B-405D-9B3E-259ABE2E43CC}" destId="{8C7AD4B2-D210-4861-A169-84AA918F5B95}" srcOrd="5" destOrd="0" presId="urn:microsoft.com/office/officeart/2005/8/layout/vList5"/>
    <dgm:cxn modelId="{1C497B44-FC25-42E9-9925-B080002258C3}" type="presParOf" srcId="{7AB4E243-7E9B-405D-9B3E-259ABE2E43CC}" destId="{328727EC-317B-4B6D-B852-F6A135CEB228}" srcOrd="6" destOrd="0" presId="urn:microsoft.com/office/officeart/2005/8/layout/vList5"/>
    <dgm:cxn modelId="{119D6B4E-4795-4CFB-B8A1-D77634C0CF29}" type="presParOf" srcId="{328727EC-317B-4B6D-B852-F6A135CEB228}" destId="{09CE2C31-EB21-412B-BBAF-2E481E39784E}" srcOrd="0" destOrd="0" presId="urn:microsoft.com/office/officeart/2005/8/layout/vList5"/>
    <dgm:cxn modelId="{FCD1B280-E19E-4D99-9159-B7B2DE939DEE}" type="presParOf" srcId="{328727EC-317B-4B6D-B852-F6A135CEB228}" destId="{03BD5086-C4D7-410E-BBB8-6E269633ED0B}" srcOrd="1" destOrd="0" presId="urn:microsoft.com/office/officeart/2005/8/layout/vList5"/>
    <dgm:cxn modelId="{59D4CC89-25C3-40BA-B79C-6AE68EB9E5DE}" type="presParOf" srcId="{7AB4E243-7E9B-405D-9B3E-259ABE2E43CC}" destId="{EF2FF5C3-3632-44C9-88A3-E34B1DC76A61}" srcOrd="7" destOrd="0" presId="urn:microsoft.com/office/officeart/2005/8/layout/vList5"/>
    <dgm:cxn modelId="{76B2E68F-CBB2-4CF6-AD43-E4A1806F68BA}" type="presParOf" srcId="{7AB4E243-7E9B-405D-9B3E-259ABE2E43CC}" destId="{6C311302-DE5A-44C7-97E0-A060CED8F63B}" srcOrd="8" destOrd="0" presId="urn:microsoft.com/office/officeart/2005/8/layout/vList5"/>
    <dgm:cxn modelId="{954EE10A-F2D8-402D-8DCC-4BF77E0BE1C2}" type="presParOf" srcId="{6C311302-DE5A-44C7-97E0-A060CED8F63B}" destId="{F6029711-9877-41DF-BF07-AC5DE555426D}" srcOrd="0" destOrd="0" presId="urn:microsoft.com/office/officeart/2005/8/layout/vList5"/>
    <dgm:cxn modelId="{923BAFCF-CB78-40CD-B865-1254D4E7985F}" type="presParOf" srcId="{6C311302-DE5A-44C7-97E0-A060CED8F63B}" destId="{231D64BA-2578-419C-8E14-4AA4410117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0DD262-CF11-4473-80A2-4B18B20A5988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8306FC-D7B4-4DE4-B142-06885EA5EB8A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2C661D-F5D0-4B06-92E9-E10AF93C8515}" type="parTrans" cxnId="{9A7F6458-9F69-46D6-AE2E-3A4A6F07DC75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F2E8F3-943F-492C-9879-FB9615E101CE}" type="sibTrans" cxnId="{9A7F6458-9F69-46D6-AE2E-3A4A6F07DC75}">
      <dgm:prSet/>
      <dgm:spPr/>
      <dgm:t>
        <a:bodyPr/>
        <a:lstStyle/>
        <a:p>
          <a:endParaRPr lang="zh-CN" altLang="en-US" sz="1600"/>
        </a:p>
      </dgm:t>
    </dgm:pt>
    <dgm:pt modelId="{F61B4E2F-29F9-4202-8E66-68C01B45FBF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6CC25A-FA08-403D-BCD6-5E3502071F26}" type="par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2C72DF-F5BF-4923-BAB4-0376D5DD6640}" type="sibTrans" cxnId="{FBB0AE4A-A1EA-40B8-92C7-783B4D47001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CCB29F-25A1-49CE-9F71-3474C67A1EEA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E22F6-792D-46F7-8EC9-52C2A2502ADB}" type="par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9C30C4-F857-4E99-8F7A-D9054DF28928}" type="sibTrans" cxnId="{94366627-762C-492C-B377-7937C91C2621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27CBEA-F03A-4A4E-81FD-FFA531C4FA67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FBE40-5D46-4746-8498-6FBC74D7089D}" type="par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2518D9-EDF1-4B82-9305-0F561D37635E}" type="sibTrans" cxnId="{02E7A90A-2006-4BC5-9D6A-7CD78BC35A6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7D8D6F-5106-475A-A522-6FD64BE772DD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63B4E9-9DC3-4DD6-8AEE-82D610B2F541}" type="par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73096B-3BD2-4B9F-9635-35BC331694D2}" type="sibTrans" cxnId="{19D6F8FF-DFDC-4CFC-8192-A2EB9C23155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872DAD-F266-4A42-A3C0-FCF90388E33E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836-4470-4AC0-94A5-DFB1E89E8065}" type="par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682CCF-096C-422D-A320-D85229BBAAC7}" type="sibTrans" cxnId="{0A89BB62-4EA3-4AD3-988B-4420C27B9D2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F6E877-5714-4A91-8DDA-EE8A9430BA48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A445E6-D4B9-4590-8235-80760DA5D4D6}" type="par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496D2E-02A5-49E1-B99D-7DCDFC28CF42}" type="sibTrans" cxnId="{D49A3228-B062-48EB-B561-630D46A773D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F3B10-A1E9-4EFB-8269-B47E8D641BD9}" type="asst">
      <dgm:prSet phldrT="[文本]" custT="1"/>
      <dgm:spPr/>
      <dgm:t>
        <a:bodyPr/>
        <a:lstStyle/>
        <a:p>
          <a:r>
            <a:rPr lang="en-US" altLang="zh-CN" sz="16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9660D-341C-4136-B92E-C48348843770}" type="par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83F82-83CB-415F-848E-D9050080060C}" type="sibTrans" cxnId="{04408289-4F92-468C-8B52-06AB881AFA1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56F409-00D5-49EB-B90A-9B0BBC726B11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DAD2F0-385F-4D37-8E80-8D82E9E8134F}" type="par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3FC1AE-0B84-4A42-B114-616DA94C1D2D}" type="sibTrans" cxnId="{D533E7D0-72A0-4516-9818-0ED2D5063F6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799C4-58FF-48DC-9248-E2AF10999F19}" type="asst">
      <dgm:prSet phldrT="[文本]" custT="1"/>
      <dgm:spPr/>
      <dgm:t>
        <a:bodyPr/>
        <a:lstStyle/>
        <a:p>
          <a:r>
            <a: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4BB112-71A3-4146-B523-72874C4676F2}" type="par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3377E1-6547-450C-949E-40A4D06D9AED}" type="sibTrans" cxnId="{020C3778-7C81-43EF-AF0C-03F33EB553C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7757A-9F25-4D6A-9C71-0E0AA034AEBF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7AB5C1-8D9E-459F-8318-6A4D22116C47}" type="par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60442FDF-ED5F-4523-A1C7-7F8E960C4D09}" type="sibTrans" cxnId="{543D5EAA-3B56-4BDA-822B-40A9081729F5}">
      <dgm:prSet/>
      <dgm:spPr/>
      <dgm:t>
        <a:bodyPr/>
        <a:lstStyle/>
        <a:p>
          <a:endParaRPr lang="zh-CN" altLang="en-US" sz="1600"/>
        </a:p>
      </dgm:t>
    </dgm:pt>
    <dgm:pt modelId="{2E541D79-AA42-4218-9621-4815A70AA8A9}" type="asst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B6F590-9C07-47AA-9B18-6B38865C1E0D}" type="par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2C2223E6-68F2-4F1F-B070-ED7480B89EA4}" type="sibTrans" cxnId="{A5D13C84-7536-4F67-BDF9-34C059081895}">
      <dgm:prSet/>
      <dgm:spPr/>
      <dgm:t>
        <a:bodyPr/>
        <a:lstStyle/>
        <a:p>
          <a:endParaRPr lang="zh-CN" altLang="en-US" sz="1600"/>
        </a:p>
      </dgm:t>
    </dgm:pt>
    <dgm:pt modelId="{622A8EFA-D5DA-4544-80DB-A6453E7C65A2}" type="pres">
      <dgm:prSet presAssocID="{230DD262-CF11-4473-80A2-4B18B20A59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B8BF590-5D43-45DD-8D87-0AC46BAA5C18}" type="pres">
      <dgm:prSet presAssocID="{230DD262-CF11-4473-80A2-4B18B20A5988}" presName="hierFlow" presStyleCnt="0"/>
      <dgm:spPr/>
    </dgm:pt>
    <dgm:pt modelId="{463BB462-883F-40BC-9A97-E3CDACBF3E50}" type="pres">
      <dgm:prSet presAssocID="{230DD262-CF11-4473-80A2-4B18B20A59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E04FFB4-FD43-4728-980D-C50B2D2DD4E4}" type="pres">
      <dgm:prSet presAssocID="{218306FC-D7B4-4DE4-B142-06885EA5EB8A}" presName="Name14" presStyleCnt="0"/>
      <dgm:spPr/>
    </dgm:pt>
    <dgm:pt modelId="{71CB74BF-E023-4834-AEC9-74CF5BAB095F}" type="pres">
      <dgm:prSet presAssocID="{218306FC-D7B4-4DE4-B142-06885EA5EB8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25114B2-1F42-4EB6-B687-BD3D31069213}" type="pres">
      <dgm:prSet presAssocID="{218306FC-D7B4-4DE4-B142-06885EA5EB8A}" presName="hierChild2" presStyleCnt="0"/>
      <dgm:spPr/>
    </dgm:pt>
    <dgm:pt modelId="{9F14C339-D84B-4A56-B440-CDF553CC52BE}" type="pres">
      <dgm:prSet presAssocID="{D36CC25A-FA08-403D-BCD6-5E3502071F26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0B930857-0213-405F-9B15-B5B5BE7F9F00}" type="pres">
      <dgm:prSet presAssocID="{F61B4E2F-29F9-4202-8E66-68C01B45FBFE}" presName="Name21" presStyleCnt="0"/>
      <dgm:spPr/>
    </dgm:pt>
    <dgm:pt modelId="{482BA84E-2D38-4387-8A19-1601A32BA0E9}" type="pres">
      <dgm:prSet presAssocID="{F61B4E2F-29F9-4202-8E66-68C01B45FBFE}" presName="level2Shape" presStyleLbl="asst1" presStyleIdx="0" presStyleCnt="11"/>
      <dgm:spPr/>
      <dgm:t>
        <a:bodyPr/>
        <a:lstStyle/>
        <a:p>
          <a:endParaRPr lang="zh-CN" altLang="en-US"/>
        </a:p>
      </dgm:t>
    </dgm:pt>
    <dgm:pt modelId="{82338B73-1320-4527-BBE0-EBCD8A7F1368}" type="pres">
      <dgm:prSet presAssocID="{F61B4E2F-29F9-4202-8E66-68C01B45FBFE}" presName="hierChild3" presStyleCnt="0"/>
      <dgm:spPr/>
    </dgm:pt>
    <dgm:pt modelId="{F9D4D6CA-871D-4A6E-B37C-DA9B07E32040}" type="pres">
      <dgm:prSet presAssocID="{B51FBE40-5D46-4746-8498-6FBC74D7089D}" presName="Name19" presStyleLbl="parChTrans1D3" presStyleIdx="0" presStyleCnt="7"/>
      <dgm:spPr/>
      <dgm:t>
        <a:bodyPr/>
        <a:lstStyle/>
        <a:p>
          <a:endParaRPr lang="zh-CN" altLang="en-US"/>
        </a:p>
      </dgm:t>
    </dgm:pt>
    <dgm:pt modelId="{2358A16F-3CD2-40AE-9A84-DB2E7B72A69A}" type="pres">
      <dgm:prSet presAssocID="{1727CBEA-F03A-4A4E-81FD-FFA531C4FA67}" presName="Name21" presStyleCnt="0"/>
      <dgm:spPr/>
    </dgm:pt>
    <dgm:pt modelId="{1F0FBB7E-9A21-4168-BED2-CB466465B64D}" type="pres">
      <dgm:prSet presAssocID="{1727CBEA-F03A-4A4E-81FD-FFA531C4FA67}" presName="level2Shape" presStyleLbl="asst1" presStyleIdx="1" presStyleCnt="11"/>
      <dgm:spPr/>
      <dgm:t>
        <a:bodyPr/>
        <a:lstStyle/>
        <a:p>
          <a:endParaRPr lang="zh-CN" altLang="en-US"/>
        </a:p>
      </dgm:t>
    </dgm:pt>
    <dgm:pt modelId="{B97BF91D-E77B-4B2F-B4A0-3501E762DB22}" type="pres">
      <dgm:prSet presAssocID="{1727CBEA-F03A-4A4E-81FD-FFA531C4FA67}" presName="hierChild3" presStyleCnt="0"/>
      <dgm:spPr/>
    </dgm:pt>
    <dgm:pt modelId="{BE392E86-0C86-4A5E-848C-2CF57A11F40C}" type="pres">
      <dgm:prSet presAssocID="{7263B4E9-9DC3-4DD6-8AEE-82D610B2F541}" presName="Name19" presStyleLbl="parChTrans1D3" presStyleIdx="1" presStyleCnt="7"/>
      <dgm:spPr/>
      <dgm:t>
        <a:bodyPr/>
        <a:lstStyle/>
        <a:p>
          <a:endParaRPr lang="zh-CN" altLang="en-US"/>
        </a:p>
      </dgm:t>
    </dgm:pt>
    <dgm:pt modelId="{37E6198F-F33A-4044-852A-0A70626E24A0}" type="pres">
      <dgm:prSet presAssocID="{917D8D6F-5106-475A-A522-6FD64BE772DD}" presName="Name21" presStyleCnt="0"/>
      <dgm:spPr/>
    </dgm:pt>
    <dgm:pt modelId="{D4207B3E-E393-4630-9158-D2621410EB7C}" type="pres">
      <dgm:prSet presAssocID="{917D8D6F-5106-475A-A522-6FD64BE772DD}" presName="level2Shape" presStyleLbl="asst1" presStyleIdx="2" presStyleCnt="11"/>
      <dgm:spPr/>
      <dgm:t>
        <a:bodyPr/>
        <a:lstStyle/>
        <a:p>
          <a:endParaRPr lang="zh-CN" altLang="en-US"/>
        </a:p>
      </dgm:t>
    </dgm:pt>
    <dgm:pt modelId="{9F576132-640E-4643-BE90-4B99C1BE4B25}" type="pres">
      <dgm:prSet presAssocID="{917D8D6F-5106-475A-A522-6FD64BE772DD}" presName="hierChild3" presStyleCnt="0"/>
      <dgm:spPr/>
    </dgm:pt>
    <dgm:pt modelId="{36C27568-2D28-469F-9374-E451BFD3B3CF}" type="pres">
      <dgm:prSet presAssocID="{36FB4836-4470-4AC0-94A5-DFB1E89E8065}" presName="Name19" presStyleLbl="parChTrans1D3" presStyleIdx="2" presStyleCnt="7"/>
      <dgm:spPr/>
      <dgm:t>
        <a:bodyPr/>
        <a:lstStyle/>
        <a:p>
          <a:endParaRPr lang="zh-CN" altLang="en-US"/>
        </a:p>
      </dgm:t>
    </dgm:pt>
    <dgm:pt modelId="{4B60D8EC-A3E1-4563-9775-AD705BC5DAAB}" type="pres">
      <dgm:prSet presAssocID="{06872DAD-F266-4A42-A3C0-FCF90388E33E}" presName="Name21" presStyleCnt="0"/>
      <dgm:spPr/>
    </dgm:pt>
    <dgm:pt modelId="{48F53B92-1293-4A0F-9474-4DC0FD4EBCED}" type="pres">
      <dgm:prSet presAssocID="{06872DAD-F266-4A42-A3C0-FCF90388E33E}" presName="level2Shape" presStyleLbl="asst1" presStyleIdx="3" presStyleCnt="11"/>
      <dgm:spPr/>
      <dgm:t>
        <a:bodyPr/>
        <a:lstStyle/>
        <a:p>
          <a:endParaRPr lang="zh-CN" altLang="en-US"/>
        </a:p>
      </dgm:t>
    </dgm:pt>
    <dgm:pt modelId="{3AE85DF7-90E8-44DE-8FE4-480B53F3A5A1}" type="pres">
      <dgm:prSet presAssocID="{06872DAD-F266-4A42-A3C0-FCF90388E33E}" presName="hierChild3" presStyleCnt="0"/>
      <dgm:spPr/>
    </dgm:pt>
    <dgm:pt modelId="{F274D53C-D7B6-4BC5-AC75-5A3B91983513}" type="pres">
      <dgm:prSet presAssocID="{95A445E6-D4B9-4590-8235-80760DA5D4D6}" presName="Name19" presStyleLbl="parChTrans1D3" presStyleIdx="3" presStyleCnt="7"/>
      <dgm:spPr/>
      <dgm:t>
        <a:bodyPr/>
        <a:lstStyle/>
        <a:p>
          <a:endParaRPr lang="zh-CN" altLang="en-US"/>
        </a:p>
      </dgm:t>
    </dgm:pt>
    <dgm:pt modelId="{9D780DE9-2150-4DC9-A927-882BE2FBDFF7}" type="pres">
      <dgm:prSet presAssocID="{9DF6E877-5714-4A91-8DDA-EE8A9430BA48}" presName="Name21" presStyleCnt="0"/>
      <dgm:spPr/>
    </dgm:pt>
    <dgm:pt modelId="{1480B165-127E-402D-83FD-C49941774480}" type="pres">
      <dgm:prSet presAssocID="{9DF6E877-5714-4A91-8DDA-EE8A9430BA48}" presName="level2Shape" presStyleLbl="asst1" presStyleIdx="4" presStyleCnt="11"/>
      <dgm:spPr/>
      <dgm:t>
        <a:bodyPr/>
        <a:lstStyle/>
        <a:p>
          <a:endParaRPr lang="zh-CN" altLang="en-US"/>
        </a:p>
      </dgm:t>
    </dgm:pt>
    <dgm:pt modelId="{F85A5FBA-6250-4768-91A8-4768FF1EF2DF}" type="pres">
      <dgm:prSet presAssocID="{9DF6E877-5714-4A91-8DDA-EE8A9430BA48}" presName="hierChild3" presStyleCnt="0"/>
      <dgm:spPr/>
    </dgm:pt>
    <dgm:pt modelId="{9B58380D-7B22-45FC-802B-DB795924BB1F}" type="pres">
      <dgm:prSet presAssocID="{1699660D-341C-4136-B92E-C48348843770}" presName="Name19" presStyleLbl="parChTrans1D4" presStyleIdx="0" presStyleCnt="2"/>
      <dgm:spPr/>
      <dgm:t>
        <a:bodyPr/>
        <a:lstStyle/>
        <a:p>
          <a:endParaRPr lang="zh-CN" altLang="en-US"/>
        </a:p>
      </dgm:t>
    </dgm:pt>
    <dgm:pt modelId="{A12F53B6-F284-4F0C-B69B-4D5D79F27083}" type="pres">
      <dgm:prSet presAssocID="{EFBF3B10-A1E9-4EFB-8269-B47E8D641BD9}" presName="Name21" presStyleCnt="0"/>
      <dgm:spPr/>
    </dgm:pt>
    <dgm:pt modelId="{48F9B2FB-4C4D-4F98-ABE1-5D6DAD28B4B2}" type="pres">
      <dgm:prSet presAssocID="{EFBF3B10-A1E9-4EFB-8269-B47E8D641BD9}" presName="level2Shape" presStyleLbl="asst1" presStyleIdx="5" presStyleCnt="11"/>
      <dgm:spPr/>
      <dgm:t>
        <a:bodyPr/>
        <a:lstStyle/>
        <a:p>
          <a:endParaRPr lang="zh-CN" altLang="en-US"/>
        </a:p>
      </dgm:t>
    </dgm:pt>
    <dgm:pt modelId="{DE8395E4-64F5-4CF2-A4AC-14181C2193E7}" type="pres">
      <dgm:prSet presAssocID="{EFBF3B10-A1E9-4EFB-8269-B47E8D641BD9}" presName="hierChild3" presStyleCnt="0"/>
      <dgm:spPr/>
    </dgm:pt>
    <dgm:pt modelId="{49EDE8EB-3B1C-4656-A3F6-6BD92D50BCEE}" type="pres">
      <dgm:prSet presAssocID="{2EDAD2F0-385F-4D37-8E80-8D82E9E8134F}" presName="Name19" presStyleLbl="parChTrans1D4" presStyleIdx="1" presStyleCnt="2"/>
      <dgm:spPr/>
      <dgm:t>
        <a:bodyPr/>
        <a:lstStyle/>
        <a:p>
          <a:endParaRPr lang="zh-CN" altLang="en-US"/>
        </a:p>
      </dgm:t>
    </dgm:pt>
    <dgm:pt modelId="{28620A03-E143-4494-A29C-8E0DCDEBD451}" type="pres">
      <dgm:prSet presAssocID="{4056F409-00D5-49EB-B90A-9B0BBC726B11}" presName="Name21" presStyleCnt="0"/>
      <dgm:spPr/>
    </dgm:pt>
    <dgm:pt modelId="{7AAB2F2E-CE17-42AF-947A-2E701AF1F556}" type="pres">
      <dgm:prSet presAssocID="{4056F409-00D5-49EB-B90A-9B0BBC726B11}" presName="level2Shape" presStyleLbl="asst1" presStyleIdx="6" presStyleCnt="11"/>
      <dgm:spPr/>
      <dgm:t>
        <a:bodyPr/>
        <a:lstStyle/>
        <a:p>
          <a:endParaRPr lang="zh-CN" altLang="en-US"/>
        </a:p>
      </dgm:t>
    </dgm:pt>
    <dgm:pt modelId="{0EF9ADDE-427C-4D1C-AEE7-F5E35DC67C9F}" type="pres">
      <dgm:prSet presAssocID="{4056F409-00D5-49EB-B90A-9B0BBC726B11}" presName="hierChild3" presStyleCnt="0"/>
      <dgm:spPr/>
    </dgm:pt>
    <dgm:pt modelId="{D51427D7-B1B0-44AF-8360-69CFB4492BF3}" type="pres">
      <dgm:prSet presAssocID="{EB4BB112-71A3-4146-B523-72874C4676F2}" presName="Name19" presStyleLbl="parChTrans1D3" presStyleIdx="4" presStyleCnt="7"/>
      <dgm:spPr/>
      <dgm:t>
        <a:bodyPr/>
        <a:lstStyle/>
        <a:p>
          <a:endParaRPr lang="zh-CN" altLang="en-US"/>
        </a:p>
      </dgm:t>
    </dgm:pt>
    <dgm:pt modelId="{415ACDBF-8BC0-4A14-8A74-AE25A0406692}" type="pres">
      <dgm:prSet presAssocID="{56C799C4-58FF-48DC-9248-E2AF10999F19}" presName="Name21" presStyleCnt="0"/>
      <dgm:spPr/>
    </dgm:pt>
    <dgm:pt modelId="{6919F3CB-0E14-4D0F-9462-255DDFA9C13D}" type="pres">
      <dgm:prSet presAssocID="{56C799C4-58FF-48DC-9248-E2AF10999F19}" presName="level2Shape" presStyleLbl="asst1" presStyleIdx="7" presStyleCnt="11"/>
      <dgm:spPr/>
      <dgm:t>
        <a:bodyPr/>
        <a:lstStyle/>
        <a:p>
          <a:endParaRPr lang="zh-CN" altLang="en-US"/>
        </a:p>
      </dgm:t>
    </dgm:pt>
    <dgm:pt modelId="{D846068F-4DBF-4033-92DC-DD86DD349E6A}" type="pres">
      <dgm:prSet presAssocID="{56C799C4-58FF-48DC-9248-E2AF10999F19}" presName="hierChild3" presStyleCnt="0"/>
      <dgm:spPr/>
    </dgm:pt>
    <dgm:pt modelId="{E8A8DF71-EB5B-427D-AB45-F312CB83E08F}" type="pres">
      <dgm:prSet presAssocID="{B63E22F6-792D-46F7-8EC9-52C2A2502ADB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E1F77002-3DFA-4417-BEA8-9593FA37D152}" type="pres">
      <dgm:prSet presAssocID="{BCCCB29F-25A1-49CE-9F71-3474C67A1EEA}" presName="Name21" presStyleCnt="0"/>
      <dgm:spPr/>
    </dgm:pt>
    <dgm:pt modelId="{927F8886-2595-4955-8D37-78F276EB94AD}" type="pres">
      <dgm:prSet presAssocID="{BCCCB29F-25A1-49CE-9F71-3474C67A1EEA}" presName="level2Shape" presStyleLbl="asst1" presStyleIdx="8" presStyleCnt="11"/>
      <dgm:spPr/>
      <dgm:t>
        <a:bodyPr/>
        <a:lstStyle/>
        <a:p>
          <a:endParaRPr lang="zh-CN" altLang="en-US"/>
        </a:p>
      </dgm:t>
    </dgm:pt>
    <dgm:pt modelId="{35E53F6B-F149-4AFA-A105-22E91DFF7DEC}" type="pres">
      <dgm:prSet presAssocID="{BCCCB29F-25A1-49CE-9F71-3474C67A1EEA}" presName="hierChild3" presStyleCnt="0"/>
      <dgm:spPr/>
    </dgm:pt>
    <dgm:pt modelId="{26A8C573-BDD0-4415-BBB7-1767EB63E819}" type="pres">
      <dgm:prSet presAssocID="{B27AB5C1-8D9E-459F-8318-6A4D22116C47}" presName="Name19" presStyleLbl="parChTrans1D3" presStyleIdx="5" presStyleCnt="7"/>
      <dgm:spPr/>
      <dgm:t>
        <a:bodyPr/>
        <a:lstStyle/>
        <a:p>
          <a:endParaRPr lang="zh-CN" altLang="en-US"/>
        </a:p>
      </dgm:t>
    </dgm:pt>
    <dgm:pt modelId="{7530D16D-2438-48DE-8F3D-40DE36663322}" type="pres">
      <dgm:prSet presAssocID="{BF47757A-9F25-4D6A-9C71-0E0AA034AEBF}" presName="Name21" presStyleCnt="0"/>
      <dgm:spPr/>
    </dgm:pt>
    <dgm:pt modelId="{42CDC0FD-8ECB-4106-8B15-7BAFE09B09CF}" type="pres">
      <dgm:prSet presAssocID="{BF47757A-9F25-4D6A-9C71-0E0AA034AEBF}" presName="level2Shape" presStyleLbl="asst1" presStyleIdx="9" presStyleCnt="11" custScaleX="127886"/>
      <dgm:spPr/>
      <dgm:t>
        <a:bodyPr/>
        <a:lstStyle/>
        <a:p>
          <a:endParaRPr lang="zh-CN" altLang="en-US"/>
        </a:p>
      </dgm:t>
    </dgm:pt>
    <dgm:pt modelId="{CB9717EE-DB14-451B-8371-94AE9D8CFEBD}" type="pres">
      <dgm:prSet presAssocID="{BF47757A-9F25-4D6A-9C71-0E0AA034AEBF}" presName="hierChild3" presStyleCnt="0"/>
      <dgm:spPr/>
    </dgm:pt>
    <dgm:pt modelId="{57538D6B-2783-4FA6-A13A-B0147A0906BA}" type="pres">
      <dgm:prSet presAssocID="{DDB6F590-9C07-47AA-9B18-6B38865C1E0D}" presName="Name19" presStyleLbl="parChTrans1D3" presStyleIdx="6" presStyleCnt="7"/>
      <dgm:spPr/>
      <dgm:t>
        <a:bodyPr/>
        <a:lstStyle/>
        <a:p>
          <a:endParaRPr lang="zh-CN" altLang="en-US"/>
        </a:p>
      </dgm:t>
    </dgm:pt>
    <dgm:pt modelId="{A7DAA749-A7F8-4653-AA40-BE640829D161}" type="pres">
      <dgm:prSet presAssocID="{2E541D79-AA42-4218-9621-4815A70AA8A9}" presName="Name21" presStyleCnt="0"/>
      <dgm:spPr/>
    </dgm:pt>
    <dgm:pt modelId="{4B95011D-770E-442E-826A-DA292FD20A15}" type="pres">
      <dgm:prSet presAssocID="{2E541D79-AA42-4218-9621-4815A70AA8A9}" presName="level2Shape" presStyleLbl="asst1" presStyleIdx="10" presStyleCnt="11"/>
      <dgm:spPr/>
      <dgm:t>
        <a:bodyPr/>
        <a:lstStyle/>
        <a:p>
          <a:endParaRPr lang="zh-CN" altLang="en-US"/>
        </a:p>
      </dgm:t>
    </dgm:pt>
    <dgm:pt modelId="{EE6088CB-FE9E-434A-A68D-CC53A534FA21}" type="pres">
      <dgm:prSet presAssocID="{2E541D79-AA42-4218-9621-4815A70AA8A9}" presName="hierChild3" presStyleCnt="0"/>
      <dgm:spPr/>
    </dgm:pt>
    <dgm:pt modelId="{7613F0D9-AF05-496A-9FEF-5E9E06983500}" type="pres">
      <dgm:prSet presAssocID="{230DD262-CF11-4473-80A2-4B18B20A5988}" presName="bgShapesFlow" presStyleCnt="0"/>
      <dgm:spPr/>
    </dgm:pt>
  </dgm:ptLst>
  <dgm:cxnLst>
    <dgm:cxn modelId="{0A89BB62-4EA3-4AD3-988B-4420C27B9D23}" srcId="{F61B4E2F-29F9-4202-8E66-68C01B45FBFE}" destId="{06872DAD-F266-4A42-A3C0-FCF90388E33E}" srcOrd="2" destOrd="0" parTransId="{36FB4836-4470-4AC0-94A5-DFB1E89E8065}" sibTransId="{73682CCF-096C-422D-A320-D85229BBAAC7}"/>
    <dgm:cxn modelId="{D49A3228-B062-48EB-B561-630D46A773D3}" srcId="{F61B4E2F-29F9-4202-8E66-68C01B45FBFE}" destId="{9DF6E877-5714-4A91-8DDA-EE8A9430BA48}" srcOrd="3" destOrd="0" parTransId="{95A445E6-D4B9-4590-8235-80760DA5D4D6}" sibTransId="{9C496D2E-02A5-49E1-B99D-7DCDFC28CF42}"/>
    <dgm:cxn modelId="{FBB0AE4A-A1EA-40B8-92C7-783B4D47001E}" srcId="{218306FC-D7B4-4DE4-B142-06885EA5EB8A}" destId="{F61B4E2F-29F9-4202-8E66-68C01B45FBFE}" srcOrd="0" destOrd="0" parTransId="{D36CC25A-FA08-403D-BCD6-5E3502071F26}" sibTransId="{BD2C72DF-F5BF-4923-BAB4-0376D5DD6640}"/>
    <dgm:cxn modelId="{F22C73ED-624D-42F2-A17D-6978578ECB7B}" type="presOf" srcId="{B27AB5C1-8D9E-459F-8318-6A4D22116C47}" destId="{26A8C573-BDD0-4415-BBB7-1767EB63E819}" srcOrd="0" destOrd="0" presId="urn:microsoft.com/office/officeart/2005/8/layout/hierarchy6"/>
    <dgm:cxn modelId="{543D5EAA-3B56-4BDA-822B-40A9081729F5}" srcId="{BCCCB29F-25A1-49CE-9F71-3474C67A1EEA}" destId="{BF47757A-9F25-4D6A-9C71-0E0AA034AEBF}" srcOrd="0" destOrd="0" parTransId="{B27AB5C1-8D9E-459F-8318-6A4D22116C47}" sibTransId="{60442FDF-ED5F-4523-A1C7-7F8E960C4D09}"/>
    <dgm:cxn modelId="{020C3778-7C81-43EF-AF0C-03F33EB553CD}" srcId="{F61B4E2F-29F9-4202-8E66-68C01B45FBFE}" destId="{56C799C4-58FF-48DC-9248-E2AF10999F19}" srcOrd="4" destOrd="0" parTransId="{EB4BB112-71A3-4146-B523-72874C4676F2}" sibTransId="{B93377E1-6547-450C-949E-40A4D06D9AED}"/>
    <dgm:cxn modelId="{D533E7D0-72A0-4516-9818-0ED2D5063F64}" srcId="{9DF6E877-5714-4A91-8DDA-EE8A9430BA48}" destId="{4056F409-00D5-49EB-B90A-9B0BBC726B11}" srcOrd="1" destOrd="0" parTransId="{2EDAD2F0-385F-4D37-8E80-8D82E9E8134F}" sibTransId="{793FC1AE-0B84-4A42-B114-616DA94C1D2D}"/>
    <dgm:cxn modelId="{04408289-4F92-468C-8B52-06AB881AFA12}" srcId="{9DF6E877-5714-4A91-8DDA-EE8A9430BA48}" destId="{EFBF3B10-A1E9-4EFB-8269-B47E8D641BD9}" srcOrd="0" destOrd="0" parTransId="{1699660D-341C-4136-B92E-C48348843770}" sibTransId="{12883F82-83CB-415F-848E-D9050080060C}"/>
    <dgm:cxn modelId="{8A59F881-69D7-451C-9380-85DB091BD092}" type="presOf" srcId="{2EDAD2F0-385F-4D37-8E80-8D82E9E8134F}" destId="{49EDE8EB-3B1C-4656-A3F6-6BD92D50BCEE}" srcOrd="0" destOrd="0" presId="urn:microsoft.com/office/officeart/2005/8/layout/hierarchy6"/>
    <dgm:cxn modelId="{9A7F6458-9F69-46D6-AE2E-3A4A6F07DC75}" srcId="{230DD262-CF11-4473-80A2-4B18B20A5988}" destId="{218306FC-D7B4-4DE4-B142-06885EA5EB8A}" srcOrd="0" destOrd="0" parTransId="{142C661D-F5D0-4B06-92E9-E10AF93C8515}" sibTransId="{D0F2E8F3-943F-492C-9879-FB9615E101CE}"/>
    <dgm:cxn modelId="{9B5E2288-9FC4-45EE-A8B9-E841717D43BC}" type="presOf" srcId="{917D8D6F-5106-475A-A522-6FD64BE772DD}" destId="{D4207B3E-E393-4630-9158-D2621410EB7C}" srcOrd="0" destOrd="0" presId="urn:microsoft.com/office/officeart/2005/8/layout/hierarchy6"/>
    <dgm:cxn modelId="{94366627-762C-492C-B377-7937C91C2621}" srcId="{218306FC-D7B4-4DE4-B142-06885EA5EB8A}" destId="{BCCCB29F-25A1-49CE-9F71-3474C67A1EEA}" srcOrd="1" destOrd="0" parTransId="{B63E22F6-792D-46F7-8EC9-52C2A2502ADB}" sibTransId="{8F9C30C4-F857-4E99-8F7A-D9054DF28928}"/>
    <dgm:cxn modelId="{15C84D96-0557-4F47-AF18-A16AFEB68142}" type="presOf" srcId="{06872DAD-F266-4A42-A3C0-FCF90388E33E}" destId="{48F53B92-1293-4A0F-9474-4DC0FD4EBCED}" srcOrd="0" destOrd="0" presId="urn:microsoft.com/office/officeart/2005/8/layout/hierarchy6"/>
    <dgm:cxn modelId="{E46E6709-3171-4071-BF10-0E1E6AAF2F6F}" type="presOf" srcId="{BCCCB29F-25A1-49CE-9F71-3474C67A1EEA}" destId="{927F8886-2595-4955-8D37-78F276EB94AD}" srcOrd="0" destOrd="0" presId="urn:microsoft.com/office/officeart/2005/8/layout/hierarchy6"/>
    <dgm:cxn modelId="{CC43EDA9-C03A-44D5-A43C-D255448FA941}" type="presOf" srcId="{218306FC-D7B4-4DE4-B142-06885EA5EB8A}" destId="{71CB74BF-E023-4834-AEC9-74CF5BAB095F}" srcOrd="0" destOrd="0" presId="urn:microsoft.com/office/officeart/2005/8/layout/hierarchy6"/>
    <dgm:cxn modelId="{E6315084-334E-4E0A-9B48-5FCF42B0A22D}" type="presOf" srcId="{EB4BB112-71A3-4146-B523-72874C4676F2}" destId="{D51427D7-B1B0-44AF-8360-69CFB4492BF3}" srcOrd="0" destOrd="0" presId="urn:microsoft.com/office/officeart/2005/8/layout/hierarchy6"/>
    <dgm:cxn modelId="{CE9EF404-6F36-43CA-8592-4632C2F43B5B}" type="presOf" srcId="{EFBF3B10-A1E9-4EFB-8269-B47E8D641BD9}" destId="{48F9B2FB-4C4D-4F98-ABE1-5D6DAD28B4B2}" srcOrd="0" destOrd="0" presId="urn:microsoft.com/office/officeart/2005/8/layout/hierarchy6"/>
    <dgm:cxn modelId="{02E37540-2270-44D7-A052-D860D4B48BDC}" type="presOf" srcId="{B51FBE40-5D46-4746-8498-6FBC74D7089D}" destId="{F9D4D6CA-871D-4A6E-B37C-DA9B07E32040}" srcOrd="0" destOrd="0" presId="urn:microsoft.com/office/officeart/2005/8/layout/hierarchy6"/>
    <dgm:cxn modelId="{88DBFEFA-7481-4B1D-B8A3-D2467BCB7772}" type="presOf" srcId="{DDB6F590-9C07-47AA-9B18-6B38865C1E0D}" destId="{57538D6B-2783-4FA6-A13A-B0147A0906BA}" srcOrd="0" destOrd="0" presId="urn:microsoft.com/office/officeart/2005/8/layout/hierarchy6"/>
    <dgm:cxn modelId="{D8FCD192-C263-4F9D-8B19-641CF86BFD2B}" type="presOf" srcId="{56C799C4-58FF-48DC-9248-E2AF10999F19}" destId="{6919F3CB-0E14-4D0F-9462-255DDFA9C13D}" srcOrd="0" destOrd="0" presId="urn:microsoft.com/office/officeart/2005/8/layout/hierarchy6"/>
    <dgm:cxn modelId="{A5D13C84-7536-4F67-BDF9-34C059081895}" srcId="{BCCCB29F-25A1-49CE-9F71-3474C67A1EEA}" destId="{2E541D79-AA42-4218-9621-4815A70AA8A9}" srcOrd="1" destOrd="0" parTransId="{DDB6F590-9C07-47AA-9B18-6B38865C1E0D}" sibTransId="{2C2223E6-68F2-4F1F-B070-ED7480B89EA4}"/>
    <dgm:cxn modelId="{52EE54CC-ED0E-4D0C-A920-245EC38E237A}" type="presOf" srcId="{2E541D79-AA42-4218-9621-4815A70AA8A9}" destId="{4B95011D-770E-442E-826A-DA292FD20A15}" srcOrd="0" destOrd="0" presId="urn:microsoft.com/office/officeart/2005/8/layout/hierarchy6"/>
    <dgm:cxn modelId="{0F02BB70-AC2A-4F1E-ABFA-C27B2E418139}" type="presOf" srcId="{D36CC25A-FA08-403D-BCD6-5E3502071F26}" destId="{9F14C339-D84B-4A56-B440-CDF553CC52BE}" srcOrd="0" destOrd="0" presId="urn:microsoft.com/office/officeart/2005/8/layout/hierarchy6"/>
    <dgm:cxn modelId="{02E7A90A-2006-4BC5-9D6A-7CD78BC35A6D}" srcId="{F61B4E2F-29F9-4202-8E66-68C01B45FBFE}" destId="{1727CBEA-F03A-4A4E-81FD-FFA531C4FA67}" srcOrd="0" destOrd="0" parTransId="{B51FBE40-5D46-4746-8498-6FBC74D7089D}" sibTransId="{DE2518D9-EDF1-4B82-9305-0F561D37635E}"/>
    <dgm:cxn modelId="{F5CAB6C1-F638-45FF-815D-A2979693EE48}" type="presOf" srcId="{230DD262-CF11-4473-80A2-4B18B20A5988}" destId="{622A8EFA-D5DA-4544-80DB-A6453E7C65A2}" srcOrd="0" destOrd="0" presId="urn:microsoft.com/office/officeart/2005/8/layout/hierarchy6"/>
    <dgm:cxn modelId="{DDE4CB46-84EC-45F6-BCC2-5F5D8CFC9FF6}" type="presOf" srcId="{1727CBEA-F03A-4A4E-81FD-FFA531C4FA67}" destId="{1F0FBB7E-9A21-4168-BED2-CB466465B64D}" srcOrd="0" destOrd="0" presId="urn:microsoft.com/office/officeart/2005/8/layout/hierarchy6"/>
    <dgm:cxn modelId="{D147569D-4A48-45BD-BF6D-DE3EFF9F4C23}" type="presOf" srcId="{4056F409-00D5-49EB-B90A-9B0BBC726B11}" destId="{7AAB2F2E-CE17-42AF-947A-2E701AF1F556}" srcOrd="0" destOrd="0" presId="urn:microsoft.com/office/officeart/2005/8/layout/hierarchy6"/>
    <dgm:cxn modelId="{E0AD8616-6660-490C-9D77-2B1739DF816D}" type="presOf" srcId="{BF47757A-9F25-4D6A-9C71-0E0AA034AEBF}" destId="{42CDC0FD-8ECB-4106-8B15-7BAFE09B09CF}" srcOrd="0" destOrd="0" presId="urn:microsoft.com/office/officeart/2005/8/layout/hierarchy6"/>
    <dgm:cxn modelId="{D4CBE75B-CA46-414A-A89C-6AB6F5B383A4}" type="presOf" srcId="{36FB4836-4470-4AC0-94A5-DFB1E89E8065}" destId="{36C27568-2D28-469F-9374-E451BFD3B3CF}" srcOrd="0" destOrd="0" presId="urn:microsoft.com/office/officeart/2005/8/layout/hierarchy6"/>
    <dgm:cxn modelId="{9BA9270C-C16B-418F-842E-DF567F33BF90}" type="presOf" srcId="{95A445E6-D4B9-4590-8235-80760DA5D4D6}" destId="{F274D53C-D7B6-4BC5-AC75-5A3B91983513}" srcOrd="0" destOrd="0" presId="urn:microsoft.com/office/officeart/2005/8/layout/hierarchy6"/>
    <dgm:cxn modelId="{2DB6A60A-64B2-4D4A-B48E-03BBDD6D66AE}" type="presOf" srcId="{9DF6E877-5714-4A91-8DDA-EE8A9430BA48}" destId="{1480B165-127E-402D-83FD-C49941774480}" srcOrd="0" destOrd="0" presId="urn:microsoft.com/office/officeart/2005/8/layout/hierarchy6"/>
    <dgm:cxn modelId="{61A50B63-825B-4009-A2E8-4B978E1BA65C}" type="presOf" srcId="{B63E22F6-792D-46F7-8EC9-52C2A2502ADB}" destId="{E8A8DF71-EB5B-427D-AB45-F312CB83E08F}" srcOrd="0" destOrd="0" presId="urn:microsoft.com/office/officeart/2005/8/layout/hierarchy6"/>
    <dgm:cxn modelId="{3549BDB9-7A0B-4208-AACA-F11EF708A389}" type="presOf" srcId="{F61B4E2F-29F9-4202-8E66-68C01B45FBFE}" destId="{482BA84E-2D38-4387-8A19-1601A32BA0E9}" srcOrd="0" destOrd="0" presId="urn:microsoft.com/office/officeart/2005/8/layout/hierarchy6"/>
    <dgm:cxn modelId="{92F9E655-9D32-4F83-9DF1-58B6CAB136EB}" type="presOf" srcId="{7263B4E9-9DC3-4DD6-8AEE-82D610B2F541}" destId="{BE392E86-0C86-4A5E-848C-2CF57A11F40C}" srcOrd="0" destOrd="0" presId="urn:microsoft.com/office/officeart/2005/8/layout/hierarchy6"/>
    <dgm:cxn modelId="{19D6F8FF-DFDC-4CFC-8192-A2EB9C231559}" srcId="{F61B4E2F-29F9-4202-8E66-68C01B45FBFE}" destId="{917D8D6F-5106-475A-A522-6FD64BE772DD}" srcOrd="1" destOrd="0" parTransId="{7263B4E9-9DC3-4DD6-8AEE-82D610B2F541}" sibTransId="{4873096B-3BD2-4B9F-9635-35BC331694D2}"/>
    <dgm:cxn modelId="{47ED1B45-01E9-4EFB-84A7-F95FBEEA0F9C}" type="presOf" srcId="{1699660D-341C-4136-B92E-C48348843770}" destId="{9B58380D-7B22-45FC-802B-DB795924BB1F}" srcOrd="0" destOrd="0" presId="urn:microsoft.com/office/officeart/2005/8/layout/hierarchy6"/>
    <dgm:cxn modelId="{19C540E2-B00F-439B-8895-5B5E2C4F55B7}" type="presParOf" srcId="{622A8EFA-D5DA-4544-80DB-A6453E7C65A2}" destId="{8B8BF590-5D43-45DD-8D87-0AC46BAA5C18}" srcOrd="0" destOrd="0" presId="urn:microsoft.com/office/officeart/2005/8/layout/hierarchy6"/>
    <dgm:cxn modelId="{51128354-99B2-4EA8-8065-A5EDF556A024}" type="presParOf" srcId="{8B8BF590-5D43-45DD-8D87-0AC46BAA5C18}" destId="{463BB462-883F-40BC-9A97-E3CDACBF3E50}" srcOrd="0" destOrd="0" presId="urn:microsoft.com/office/officeart/2005/8/layout/hierarchy6"/>
    <dgm:cxn modelId="{A6E6A6AB-0288-442D-A5A0-F1E22AE4E687}" type="presParOf" srcId="{463BB462-883F-40BC-9A97-E3CDACBF3E50}" destId="{1E04FFB4-FD43-4728-980D-C50B2D2DD4E4}" srcOrd="0" destOrd="0" presId="urn:microsoft.com/office/officeart/2005/8/layout/hierarchy6"/>
    <dgm:cxn modelId="{066F2F38-A71C-431E-B982-34F73FF36364}" type="presParOf" srcId="{1E04FFB4-FD43-4728-980D-C50B2D2DD4E4}" destId="{71CB74BF-E023-4834-AEC9-74CF5BAB095F}" srcOrd="0" destOrd="0" presId="urn:microsoft.com/office/officeart/2005/8/layout/hierarchy6"/>
    <dgm:cxn modelId="{56927D6C-2801-4574-B693-527E963B20CF}" type="presParOf" srcId="{1E04FFB4-FD43-4728-980D-C50B2D2DD4E4}" destId="{E25114B2-1F42-4EB6-B687-BD3D31069213}" srcOrd="1" destOrd="0" presId="urn:microsoft.com/office/officeart/2005/8/layout/hierarchy6"/>
    <dgm:cxn modelId="{AC95C5AA-67EC-4072-8BBE-1A1AEFB104FD}" type="presParOf" srcId="{E25114B2-1F42-4EB6-B687-BD3D31069213}" destId="{9F14C339-D84B-4A56-B440-CDF553CC52BE}" srcOrd="0" destOrd="0" presId="urn:microsoft.com/office/officeart/2005/8/layout/hierarchy6"/>
    <dgm:cxn modelId="{1D117B66-DF70-45B6-AA0F-0D380A61F6AD}" type="presParOf" srcId="{E25114B2-1F42-4EB6-B687-BD3D31069213}" destId="{0B930857-0213-405F-9B15-B5B5BE7F9F00}" srcOrd="1" destOrd="0" presId="urn:microsoft.com/office/officeart/2005/8/layout/hierarchy6"/>
    <dgm:cxn modelId="{A9CA86DB-F0FE-4AB6-B24D-3900FEE2DD28}" type="presParOf" srcId="{0B930857-0213-405F-9B15-B5B5BE7F9F00}" destId="{482BA84E-2D38-4387-8A19-1601A32BA0E9}" srcOrd="0" destOrd="0" presId="urn:microsoft.com/office/officeart/2005/8/layout/hierarchy6"/>
    <dgm:cxn modelId="{82FE9378-CFC3-405F-BF79-ABA5CEDA7AD9}" type="presParOf" srcId="{0B930857-0213-405F-9B15-B5B5BE7F9F00}" destId="{82338B73-1320-4527-BBE0-EBCD8A7F1368}" srcOrd="1" destOrd="0" presId="urn:microsoft.com/office/officeart/2005/8/layout/hierarchy6"/>
    <dgm:cxn modelId="{F6DA6995-46BD-48EE-BBBC-3DCB98F08A25}" type="presParOf" srcId="{82338B73-1320-4527-BBE0-EBCD8A7F1368}" destId="{F9D4D6CA-871D-4A6E-B37C-DA9B07E32040}" srcOrd="0" destOrd="0" presId="urn:microsoft.com/office/officeart/2005/8/layout/hierarchy6"/>
    <dgm:cxn modelId="{6FFB5F4E-A070-411B-8EAE-C17CE4A224D4}" type="presParOf" srcId="{82338B73-1320-4527-BBE0-EBCD8A7F1368}" destId="{2358A16F-3CD2-40AE-9A84-DB2E7B72A69A}" srcOrd="1" destOrd="0" presId="urn:microsoft.com/office/officeart/2005/8/layout/hierarchy6"/>
    <dgm:cxn modelId="{9F6633CB-871A-4378-90FA-69149B73A4E3}" type="presParOf" srcId="{2358A16F-3CD2-40AE-9A84-DB2E7B72A69A}" destId="{1F0FBB7E-9A21-4168-BED2-CB466465B64D}" srcOrd="0" destOrd="0" presId="urn:microsoft.com/office/officeart/2005/8/layout/hierarchy6"/>
    <dgm:cxn modelId="{8D6EB146-7209-48E4-B95D-E89751C324BE}" type="presParOf" srcId="{2358A16F-3CD2-40AE-9A84-DB2E7B72A69A}" destId="{B97BF91D-E77B-4B2F-B4A0-3501E762DB22}" srcOrd="1" destOrd="0" presId="urn:microsoft.com/office/officeart/2005/8/layout/hierarchy6"/>
    <dgm:cxn modelId="{EB3283C6-A5E7-4A44-B2F7-3E87EDEC3A5B}" type="presParOf" srcId="{82338B73-1320-4527-BBE0-EBCD8A7F1368}" destId="{BE392E86-0C86-4A5E-848C-2CF57A11F40C}" srcOrd="2" destOrd="0" presId="urn:microsoft.com/office/officeart/2005/8/layout/hierarchy6"/>
    <dgm:cxn modelId="{D24A07AF-7973-4F3B-BE63-F11A94558308}" type="presParOf" srcId="{82338B73-1320-4527-BBE0-EBCD8A7F1368}" destId="{37E6198F-F33A-4044-852A-0A70626E24A0}" srcOrd="3" destOrd="0" presId="urn:microsoft.com/office/officeart/2005/8/layout/hierarchy6"/>
    <dgm:cxn modelId="{C027FE13-3ABC-438E-87BF-610199C2E3DC}" type="presParOf" srcId="{37E6198F-F33A-4044-852A-0A70626E24A0}" destId="{D4207B3E-E393-4630-9158-D2621410EB7C}" srcOrd="0" destOrd="0" presId="urn:microsoft.com/office/officeart/2005/8/layout/hierarchy6"/>
    <dgm:cxn modelId="{E927660B-2E49-4B50-A133-3E924A033E85}" type="presParOf" srcId="{37E6198F-F33A-4044-852A-0A70626E24A0}" destId="{9F576132-640E-4643-BE90-4B99C1BE4B25}" srcOrd="1" destOrd="0" presId="urn:microsoft.com/office/officeart/2005/8/layout/hierarchy6"/>
    <dgm:cxn modelId="{CAAA0632-F51F-4AA1-8CCD-7DF35BBA3913}" type="presParOf" srcId="{82338B73-1320-4527-BBE0-EBCD8A7F1368}" destId="{36C27568-2D28-469F-9374-E451BFD3B3CF}" srcOrd="4" destOrd="0" presId="urn:microsoft.com/office/officeart/2005/8/layout/hierarchy6"/>
    <dgm:cxn modelId="{47CFBE49-2DB6-4C6B-8B95-8CF40D6A1302}" type="presParOf" srcId="{82338B73-1320-4527-BBE0-EBCD8A7F1368}" destId="{4B60D8EC-A3E1-4563-9775-AD705BC5DAAB}" srcOrd="5" destOrd="0" presId="urn:microsoft.com/office/officeart/2005/8/layout/hierarchy6"/>
    <dgm:cxn modelId="{E4D710A4-D6AE-4E0B-8703-220050A4BF46}" type="presParOf" srcId="{4B60D8EC-A3E1-4563-9775-AD705BC5DAAB}" destId="{48F53B92-1293-4A0F-9474-4DC0FD4EBCED}" srcOrd="0" destOrd="0" presId="urn:microsoft.com/office/officeart/2005/8/layout/hierarchy6"/>
    <dgm:cxn modelId="{BCEE80A7-43A5-4D69-9B06-51EAD1FC1EFC}" type="presParOf" srcId="{4B60D8EC-A3E1-4563-9775-AD705BC5DAAB}" destId="{3AE85DF7-90E8-44DE-8FE4-480B53F3A5A1}" srcOrd="1" destOrd="0" presId="urn:microsoft.com/office/officeart/2005/8/layout/hierarchy6"/>
    <dgm:cxn modelId="{1D826B67-E3B9-4428-B92D-3094F5E825A7}" type="presParOf" srcId="{82338B73-1320-4527-BBE0-EBCD8A7F1368}" destId="{F274D53C-D7B6-4BC5-AC75-5A3B91983513}" srcOrd="6" destOrd="0" presId="urn:microsoft.com/office/officeart/2005/8/layout/hierarchy6"/>
    <dgm:cxn modelId="{781A8589-5144-4F14-A052-D7BA960BECA0}" type="presParOf" srcId="{82338B73-1320-4527-BBE0-EBCD8A7F1368}" destId="{9D780DE9-2150-4DC9-A927-882BE2FBDFF7}" srcOrd="7" destOrd="0" presId="urn:microsoft.com/office/officeart/2005/8/layout/hierarchy6"/>
    <dgm:cxn modelId="{432C5E98-A462-4CF2-B0BD-78A2E5D63D8B}" type="presParOf" srcId="{9D780DE9-2150-4DC9-A927-882BE2FBDFF7}" destId="{1480B165-127E-402D-83FD-C49941774480}" srcOrd="0" destOrd="0" presId="urn:microsoft.com/office/officeart/2005/8/layout/hierarchy6"/>
    <dgm:cxn modelId="{97D29934-FA4F-40A8-92AE-3CAD67652560}" type="presParOf" srcId="{9D780DE9-2150-4DC9-A927-882BE2FBDFF7}" destId="{F85A5FBA-6250-4768-91A8-4768FF1EF2DF}" srcOrd="1" destOrd="0" presId="urn:microsoft.com/office/officeart/2005/8/layout/hierarchy6"/>
    <dgm:cxn modelId="{D7B33895-FA9F-4DA1-8EE3-70E1C01FEC86}" type="presParOf" srcId="{F85A5FBA-6250-4768-91A8-4768FF1EF2DF}" destId="{9B58380D-7B22-45FC-802B-DB795924BB1F}" srcOrd="0" destOrd="0" presId="urn:microsoft.com/office/officeart/2005/8/layout/hierarchy6"/>
    <dgm:cxn modelId="{5844FF51-5B1D-49D6-A35F-AD1B24CDED1A}" type="presParOf" srcId="{F85A5FBA-6250-4768-91A8-4768FF1EF2DF}" destId="{A12F53B6-F284-4F0C-B69B-4D5D79F27083}" srcOrd="1" destOrd="0" presId="urn:microsoft.com/office/officeart/2005/8/layout/hierarchy6"/>
    <dgm:cxn modelId="{87A9D9B2-BA6D-4E2E-A46E-0FD17DE0A11F}" type="presParOf" srcId="{A12F53B6-F284-4F0C-B69B-4D5D79F27083}" destId="{48F9B2FB-4C4D-4F98-ABE1-5D6DAD28B4B2}" srcOrd="0" destOrd="0" presId="urn:microsoft.com/office/officeart/2005/8/layout/hierarchy6"/>
    <dgm:cxn modelId="{A4DCB463-BB17-4DCF-B2AB-B10955F0D296}" type="presParOf" srcId="{A12F53B6-F284-4F0C-B69B-4D5D79F27083}" destId="{DE8395E4-64F5-4CF2-A4AC-14181C2193E7}" srcOrd="1" destOrd="0" presId="urn:microsoft.com/office/officeart/2005/8/layout/hierarchy6"/>
    <dgm:cxn modelId="{1A728482-7CDF-4724-BC68-CB0C13916271}" type="presParOf" srcId="{F85A5FBA-6250-4768-91A8-4768FF1EF2DF}" destId="{49EDE8EB-3B1C-4656-A3F6-6BD92D50BCEE}" srcOrd="2" destOrd="0" presId="urn:microsoft.com/office/officeart/2005/8/layout/hierarchy6"/>
    <dgm:cxn modelId="{6D10EE29-0225-4BE8-8A3C-D6C6C606FDD3}" type="presParOf" srcId="{F85A5FBA-6250-4768-91A8-4768FF1EF2DF}" destId="{28620A03-E143-4494-A29C-8E0DCDEBD451}" srcOrd="3" destOrd="0" presId="urn:microsoft.com/office/officeart/2005/8/layout/hierarchy6"/>
    <dgm:cxn modelId="{117A6DB4-6B7B-41FA-A984-828EBA8D8F7F}" type="presParOf" srcId="{28620A03-E143-4494-A29C-8E0DCDEBD451}" destId="{7AAB2F2E-CE17-42AF-947A-2E701AF1F556}" srcOrd="0" destOrd="0" presId="urn:microsoft.com/office/officeart/2005/8/layout/hierarchy6"/>
    <dgm:cxn modelId="{F1CEF584-4E23-4DB6-9881-532A2CCA0647}" type="presParOf" srcId="{28620A03-E143-4494-A29C-8E0DCDEBD451}" destId="{0EF9ADDE-427C-4D1C-AEE7-F5E35DC67C9F}" srcOrd="1" destOrd="0" presId="urn:microsoft.com/office/officeart/2005/8/layout/hierarchy6"/>
    <dgm:cxn modelId="{DA2DECCC-726C-4C79-BE29-7DFA93C90A74}" type="presParOf" srcId="{82338B73-1320-4527-BBE0-EBCD8A7F1368}" destId="{D51427D7-B1B0-44AF-8360-69CFB4492BF3}" srcOrd="8" destOrd="0" presId="urn:microsoft.com/office/officeart/2005/8/layout/hierarchy6"/>
    <dgm:cxn modelId="{ADB1B81B-4E09-4BEE-8776-FDFC2712FCB0}" type="presParOf" srcId="{82338B73-1320-4527-BBE0-EBCD8A7F1368}" destId="{415ACDBF-8BC0-4A14-8A74-AE25A0406692}" srcOrd="9" destOrd="0" presId="urn:microsoft.com/office/officeart/2005/8/layout/hierarchy6"/>
    <dgm:cxn modelId="{39D4134E-18AA-4657-8796-242D585A09C7}" type="presParOf" srcId="{415ACDBF-8BC0-4A14-8A74-AE25A0406692}" destId="{6919F3CB-0E14-4D0F-9462-255DDFA9C13D}" srcOrd="0" destOrd="0" presId="urn:microsoft.com/office/officeart/2005/8/layout/hierarchy6"/>
    <dgm:cxn modelId="{0677328C-DD76-48DF-8CA6-BD40CA43D301}" type="presParOf" srcId="{415ACDBF-8BC0-4A14-8A74-AE25A0406692}" destId="{D846068F-4DBF-4033-92DC-DD86DD349E6A}" srcOrd="1" destOrd="0" presId="urn:microsoft.com/office/officeart/2005/8/layout/hierarchy6"/>
    <dgm:cxn modelId="{37839D84-E65B-4B23-B420-7D508817E840}" type="presParOf" srcId="{E25114B2-1F42-4EB6-B687-BD3D31069213}" destId="{E8A8DF71-EB5B-427D-AB45-F312CB83E08F}" srcOrd="2" destOrd="0" presId="urn:microsoft.com/office/officeart/2005/8/layout/hierarchy6"/>
    <dgm:cxn modelId="{D208EC43-5349-470D-81E3-CFB461D51615}" type="presParOf" srcId="{E25114B2-1F42-4EB6-B687-BD3D31069213}" destId="{E1F77002-3DFA-4417-BEA8-9593FA37D152}" srcOrd="3" destOrd="0" presId="urn:microsoft.com/office/officeart/2005/8/layout/hierarchy6"/>
    <dgm:cxn modelId="{EE36F0D8-2498-41D5-941C-BA7D9B1869CB}" type="presParOf" srcId="{E1F77002-3DFA-4417-BEA8-9593FA37D152}" destId="{927F8886-2595-4955-8D37-78F276EB94AD}" srcOrd="0" destOrd="0" presId="urn:microsoft.com/office/officeart/2005/8/layout/hierarchy6"/>
    <dgm:cxn modelId="{3CA3037B-6BF7-4305-BB8A-F93FB39BD797}" type="presParOf" srcId="{E1F77002-3DFA-4417-BEA8-9593FA37D152}" destId="{35E53F6B-F149-4AFA-A105-22E91DFF7DEC}" srcOrd="1" destOrd="0" presId="urn:microsoft.com/office/officeart/2005/8/layout/hierarchy6"/>
    <dgm:cxn modelId="{96A6510D-CBC3-4927-98B2-C3B936C71C35}" type="presParOf" srcId="{35E53F6B-F149-4AFA-A105-22E91DFF7DEC}" destId="{26A8C573-BDD0-4415-BBB7-1767EB63E819}" srcOrd="0" destOrd="0" presId="urn:microsoft.com/office/officeart/2005/8/layout/hierarchy6"/>
    <dgm:cxn modelId="{7A206FB4-7E64-401C-8844-B56C5A5AF0C8}" type="presParOf" srcId="{35E53F6B-F149-4AFA-A105-22E91DFF7DEC}" destId="{7530D16D-2438-48DE-8F3D-40DE36663322}" srcOrd="1" destOrd="0" presId="urn:microsoft.com/office/officeart/2005/8/layout/hierarchy6"/>
    <dgm:cxn modelId="{6102AC0A-3EC6-4F07-88B0-D0F03A627915}" type="presParOf" srcId="{7530D16D-2438-48DE-8F3D-40DE36663322}" destId="{42CDC0FD-8ECB-4106-8B15-7BAFE09B09CF}" srcOrd="0" destOrd="0" presId="urn:microsoft.com/office/officeart/2005/8/layout/hierarchy6"/>
    <dgm:cxn modelId="{FEC3C5CD-A360-4BD7-A3CB-496FCB899A55}" type="presParOf" srcId="{7530D16D-2438-48DE-8F3D-40DE36663322}" destId="{CB9717EE-DB14-451B-8371-94AE9D8CFEBD}" srcOrd="1" destOrd="0" presId="urn:microsoft.com/office/officeart/2005/8/layout/hierarchy6"/>
    <dgm:cxn modelId="{7CBD7CC0-2EC3-420C-BBA4-37BE779A9E1C}" type="presParOf" srcId="{35E53F6B-F149-4AFA-A105-22E91DFF7DEC}" destId="{57538D6B-2783-4FA6-A13A-B0147A0906BA}" srcOrd="2" destOrd="0" presId="urn:microsoft.com/office/officeart/2005/8/layout/hierarchy6"/>
    <dgm:cxn modelId="{29E37464-2014-481C-A68B-613A63A0B580}" type="presParOf" srcId="{35E53F6B-F149-4AFA-A105-22E91DFF7DEC}" destId="{A7DAA749-A7F8-4653-AA40-BE640829D161}" srcOrd="3" destOrd="0" presId="urn:microsoft.com/office/officeart/2005/8/layout/hierarchy6"/>
    <dgm:cxn modelId="{E7AB8701-EB55-4B82-81DD-B35FEAAC3558}" type="presParOf" srcId="{A7DAA749-A7F8-4653-AA40-BE640829D161}" destId="{4B95011D-770E-442E-826A-DA292FD20A15}" srcOrd="0" destOrd="0" presId="urn:microsoft.com/office/officeart/2005/8/layout/hierarchy6"/>
    <dgm:cxn modelId="{3B1E3313-83D3-4AB8-BE2F-3DC801350899}" type="presParOf" srcId="{A7DAA749-A7F8-4653-AA40-BE640829D161}" destId="{EE6088CB-FE9E-434A-A68D-CC53A534FA21}" srcOrd="1" destOrd="0" presId="urn:microsoft.com/office/officeart/2005/8/layout/hierarchy6"/>
    <dgm:cxn modelId="{7A589B2E-B780-4B18-B490-AB4D4943AEFF}" type="presParOf" srcId="{622A8EFA-D5DA-4544-80DB-A6453E7C65A2}" destId="{7613F0D9-AF05-496A-9FEF-5E9E069835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ED1FF2-E07E-410E-8D4A-24C97B63B42E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2B4798F-11FA-4FFD-ADE5-034C92EFE108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48DDEC-936F-4B44-B830-84D3E7555AD3}" type="par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CA5FFC-FFA1-4AFF-91A9-57C70FAD411C}" type="sibTrans" cxnId="{D8986ACE-74F6-4054-B8FA-7D70A9DFAA0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9023D8-A085-42BE-BC3D-EB06F41E2EA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04C66-B2B4-45CE-ABC1-0B7F88C1206D}" type="par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25251-E066-4CF0-A96B-86EAAE5283C2}" type="sibTrans" cxnId="{ADCEB558-00DE-49E5-AC09-21CCAAFE6B6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A85ABE-CB87-4E41-AE93-9B0F696D81A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6B6F7D-D2F8-4FEA-AEE4-4F01BD1F8007}" type="par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C09ACE-E50A-4549-A94C-766870B4F55F}" type="sibTrans" cxnId="{70DA4F1B-E415-43BC-9217-D6DC376198C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C29662-E3A3-4DF4-BEEF-0185B8C367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6572D-3A33-4133-B696-496201133EFE}" type="par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60862-AEA6-483E-8277-8006BC87EF09}" type="sibTrans" cxnId="{18EA0356-0544-4BE6-85C2-E463B8957F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C4B319-2F08-4E04-B9F9-251F694C411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B6CDA-71CA-4CB1-A95B-4F8B61787C3E}" type="par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3FE449-DC92-460E-B504-9EF9656AB964}" type="sibTrans" cxnId="{AB39A517-50E5-4566-A698-9A901B87336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6AE0A7-0D76-4370-9706-88A90CDECBE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D8FF3F-D03C-452A-8456-362C34832E8B}" type="par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9623B-B0CA-4E2F-9932-BB1DD61B2FA8}" type="sibTrans" cxnId="{3C2C7E85-CBB9-4C23-BD27-17B4EE06BB2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7E31AF-2117-4BAD-B9DC-389472EF96B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F72C93-DEF6-4545-AD09-69E84EE0ED23}" type="par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9E403-B31D-469C-9EBC-87CA994F34F3}" type="sibTrans" cxnId="{E5B58D4B-2888-4556-8B0E-5B49B8CB098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60BC57-B353-4A2C-8D35-E1C70216476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386FD-D627-4C23-AC64-615FFCF83AFD}" type="par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2C075755-B56F-4F5B-929B-FEC7B0D80652}" type="sibTrans" cxnId="{6643B847-F1F2-4C03-BA37-4D758348C0B1}">
      <dgm:prSet/>
      <dgm:spPr/>
      <dgm:t>
        <a:bodyPr/>
        <a:lstStyle/>
        <a:p>
          <a:endParaRPr lang="zh-CN" altLang="en-US" sz="1400"/>
        </a:p>
      </dgm:t>
    </dgm:pt>
    <dgm:pt modelId="{F4D4C84C-D5EE-4F98-93A4-F22B4E95679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D74EAA-A181-4501-A381-6371602BB7D7}" type="par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F2B3F5B4-D592-44BE-831F-B61CDD40860B}" type="sibTrans" cxnId="{962298A7-2E8C-464A-8F2D-2CC852B1DF64}">
      <dgm:prSet/>
      <dgm:spPr/>
      <dgm:t>
        <a:bodyPr/>
        <a:lstStyle/>
        <a:p>
          <a:endParaRPr lang="zh-CN" altLang="en-US" sz="1400"/>
        </a:p>
      </dgm:t>
    </dgm:pt>
    <dgm:pt modelId="{4112BD10-8B28-4F1E-8E4D-4A338B5CD660}" type="pres">
      <dgm:prSet presAssocID="{82ED1FF2-E07E-410E-8D4A-24C97B63B42E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C330E3-256E-4420-A01B-29AEBDEB71C5}" type="pres">
      <dgm:prSet presAssocID="{22B4798F-11FA-4FFD-ADE5-034C92EFE108}" presName="linNode" presStyleCnt="0"/>
      <dgm:spPr/>
    </dgm:pt>
    <dgm:pt modelId="{397B2FD9-0832-44A6-916A-33F3D1641158}" type="pres">
      <dgm:prSet presAssocID="{22B4798F-11FA-4FFD-ADE5-034C92EFE108}" presName="parentShp" presStyleLbl="node1" presStyleIdx="0" presStyleCnt="3" custScaleX="71763" custScaleY="7807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E93761-74DB-4DB4-B56F-413F878C945A}" type="pres">
      <dgm:prSet presAssocID="{22B4798F-11FA-4FFD-ADE5-034C92EFE108}" presName="childShp" presStyleLbl="bgAccFollowNode1" presStyleIdx="0" presStyleCnt="3" custScaleY="8635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B559E5-0FFE-44F7-9A4B-FF69DB988772}" type="pres">
      <dgm:prSet presAssocID="{EECA5FFC-FFA1-4AFF-91A9-57C70FAD411C}" presName="spacing" presStyleCnt="0"/>
      <dgm:spPr/>
    </dgm:pt>
    <dgm:pt modelId="{19FC9548-B0D2-4328-B46C-58277490C3A0}" type="pres">
      <dgm:prSet presAssocID="{3AC29662-E3A3-4DF4-BEEF-0185B8C367B6}" presName="linNode" presStyleCnt="0"/>
      <dgm:spPr/>
    </dgm:pt>
    <dgm:pt modelId="{7210FBBB-A087-4BF4-9DAD-30586B69CA55}" type="pres">
      <dgm:prSet presAssocID="{3AC29662-E3A3-4DF4-BEEF-0185B8C367B6}" presName="parentShp" presStyleLbl="node1" presStyleIdx="1" presStyleCnt="3" custScaleX="70427" custScaleY="975360" custLinFactNeighborX="-716" custLinFactNeighborY="-143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8AC92-448E-47B5-8CCF-D933D4B4D787}" type="pres">
      <dgm:prSet presAssocID="{3AC29662-E3A3-4DF4-BEEF-0185B8C367B6}" presName="childShp" presStyleLbl="bgAccFollowNode1" presStyleIdx="1" presStyleCnt="3" custScaleX="99333" custScaleY="1028996" custLinFactNeighborX="534" custLinFactNeighborY="-1907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A78B8-D37C-40DD-B79A-7C602C25C5C3}" type="pres">
      <dgm:prSet presAssocID="{3D460862-AEA6-483E-8277-8006BC87EF09}" presName="spacing" presStyleCnt="0"/>
      <dgm:spPr/>
    </dgm:pt>
    <dgm:pt modelId="{A8E6C8ED-BEBE-4E47-B1C0-E333018FC515}" type="pres">
      <dgm:prSet presAssocID="{787E31AF-2117-4BAD-B9DC-389472EF96B6}" presName="linNode" presStyleCnt="0"/>
      <dgm:spPr/>
    </dgm:pt>
    <dgm:pt modelId="{3778C1B7-472B-4C82-93CA-54F3DBBC50EB}" type="pres">
      <dgm:prSet presAssocID="{787E31AF-2117-4BAD-B9DC-389472EF96B6}" presName="parentShp" presStyleLbl="node1" presStyleIdx="2" presStyleCnt="3" custScaleX="71763" custScaleY="872287" custLinFactY="667425" custLinFactNeighborY="7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897C47-B8CA-4915-8301-37321037D72B}" type="pres">
      <dgm:prSet presAssocID="{787E31AF-2117-4BAD-B9DC-389472EF96B6}" presName="childShp" presStyleLbl="bgAccFollowNode1" presStyleIdx="2" presStyleCnt="3" custScaleY="969510" custLinFactNeighborX="1846" custLinFactNeighborY="783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B675FF-5C2F-44C1-9BCA-CD5AEE789863}" type="presOf" srcId="{ED6AE0A7-0D76-4370-9706-88A90CDECBEE}" destId="{1568AC92-448E-47B5-8CCF-D933D4B4D787}" srcOrd="0" destOrd="1" presId="urn:microsoft.com/office/officeart/2005/8/layout/vList6"/>
    <dgm:cxn modelId="{DCE26418-6E1C-4070-B5E0-E577AD043871}" type="presOf" srcId="{F4D4C84C-D5EE-4F98-93A4-F22B4E95679A}" destId="{84897C47-B8CA-4915-8301-37321037D72B}" srcOrd="0" destOrd="1" presId="urn:microsoft.com/office/officeart/2005/8/layout/vList6"/>
    <dgm:cxn modelId="{657D0C76-BD66-4F7E-8AD2-664C94A3977D}" type="presOf" srcId="{22B4798F-11FA-4FFD-ADE5-034C92EFE108}" destId="{397B2FD9-0832-44A6-916A-33F3D1641158}" srcOrd="0" destOrd="0" presId="urn:microsoft.com/office/officeart/2005/8/layout/vList6"/>
    <dgm:cxn modelId="{CAC38093-03AA-4A52-AF24-B0A32C9978B2}" type="presOf" srcId="{2EC4B319-2F08-4E04-B9F9-251F694C4114}" destId="{1568AC92-448E-47B5-8CCF-D933D4B4D787}" srcOrd="0" destOrd="0" presId="urn:microsoft.com/office/officeart/2005/8/layout/vList6"/>
    <dgm:cxn modelId="{962298A7-2E8C-464A-8F2D-2CC852B1DF64}" srcId="{787E31AF-2117-4BAD-B9DC-389472EF96B6}" destId="{F4D4C84C-D5EE-4F98-93A4-F22B4E95679A}" srcOrd="1" destOrd="0" parTransId="{C6D74EAA-A181-4501-A381-6371602BB7D7}" sibTransId="{F2B3F5B4-D592-44BE-831F-B61CDD40860B}"/>
    <dgm:cxn modelId="{27574DA4-D69D-4FF5-AA92-43A70E0E5CF6}" type="presOf" srcId="{82ED1FF2-E07E-410E-8D4A-24C97B63B42E}" destId="{4112BD10-8B28-4F1E-8E4D-4A338B5CD660}" srcOrd="0" destOrd="0" presId="urn:microsoft.com/office/officeart/2005/8/layout/vList6"/>
    <dgm:cxn modelId="{3C2C7E85-CBB9-4C23-BD27-17B4EE06BB2B}" srcId="{3AC29662-E3A3-4DF4-BEEF-0185B8C367B6}" destId="{ED6AE0A7-0D76-4370-9706-88A90CDECBEE}" srcOrd="1" destOrd="0" parTransId="{59D8FF3F-D03C-452A-8456-362C34832E8B}" sibTransId="{2F89623B-B0CA-4E2F-9932-BB1DD61B2FA8}"/>
    <dgm:cxn modelId="{18EA0356-0544-4BE6-85C2-E463B8957F60}" srcId="{82ED1FF2-E07E-410E-8D4A-24C97B63B42E}" destId="{3AC29662-E3A3-4DF4-BEEF-0185B8C367B6}" srcOrd="1" destOrd="0" parTransId="{4816572D-3A33-4133-B696-496201133EFE}" sibTransId="{3D460862-AEA6-483E-8277-8006BC87EF09}"/>
    <dgm:cxn modelId="{AB39A517-50E5-4566-A698-9A901B873360}" srcId="{3AC29662-E3A3-4DF4-BEEF-0185B8C367B6}" destId="{2EC4B319-2F08-4E04-B9F9-251F694C4114}" srcOrd="0" destOrd="0" parTransId="{DB8B6CDA-71CA-4CB1-A95B-4F8B61787C3E}" sibTransId="{FA3FE449-DC92-460E-B504-9EF9656AB964}"/>
    <dgm:cxn modelId="{6643B847-F1F2-4C03-BA37-4D758348C0B1}" srcId="{787E31AF-2117-4BAD-B9DC-389472EF96B6}" destId="{0560BC57-B353-4A2C-8D35-E1C70216476A}" srcOrd="0" destOrd="0" parTransId="{633386FD-D627-4C23-AC64-615FFCF83AFD}" sibTransId="{2C075755-B56F-4F5B-929B-FEC7B0D80652}"/>
    <dgm:cxn modelId="{B8FFDDDF-2585-4EE1-B14C-FD02DD46C94E}" type="presOf" srcId="{3AC29662-E3A3-4DF4-BEEF-0185B8C367B6}" destId="{7210FBBB-A087-4BF4-9DAD-30586B69CA55}" srcOrd="0" destOrd="0" presId="urn:microsoft.com/office/officeart/2005/8/layout/vList6"/>
    <dgm:cxn modelId="{70DA4F1B-E415-43BC-9217-D6DC376198C6}" srcId="{22B4798F-11FA-4FFD-ADE5-034C92EFE108}" destId="{63A85ABE-CB87-4E41-AE93-9B0F696D81AB}" srcOrd="1" destOrd="0" parTransId="{A96B6F7D-D2F8-4FEA-AEE4-4F01BD1F8007}" sibTransId="{51C09ACE-E50A-4549-A94C-766870B4F55F}"/>
    <dgm:cxn modelId="{E5B58D4B-2888-4556-8B0E-5B49B8CB0980}" srcId="{82ED1FF2-E07E-410E-8D4A-24C97B63B42E}" destId="{787E31AF-2117-4BAD-B9DC-389472EF96B6}" srcOrd="2" destOrd="0" parTransId="{D2F72C93-DEF6-4545-AD09-69E84EE0ED23}" sibTransId="{A6F9E403-B31D-469C-9EBC-87CA994F34F3}"/>
    <dgm:cxn modelId="{FC7EA6E5-F933-4A74-8CB2-C4E01CC47D66}" type="presOf" srcId="{0560BC57-B353-4A2C-8D35-E1C70216476A}" destId="{84897C47-B8CA-4915-8301-37321037D72B}" srcOrd="0" destOrd="0" presId="urn:microsoft.com/office/officeart/2005/8/layout/vList6"/>
    <dgm:cxn modelId="{ADCEB558-00DE-49E5-AC09-21CCAAFE6B63}" srcId="{22B4798F-11FA-4FFD-ADE5-034C92EFE108}" destId="{249023D8-A085-42BE-BC3D-EB06F41E2EAC}" srcOrd="0" destOrd="0" parTransId="{F4204C66-B2B4-45CE-ABC1-0B7F88C1206D}" sibTransId="{4F325251-E066-4CF0-A96B-86EAAE5283C2}"/>
    <dgm:cxn modelId="{16CFE2DA-8E9E-4FEA-835A-3F2B54CA2ACA}" type="presOf" srcId="{787E31AF-2117-4BAD-B9DC-389472EF96B6}" destId="{3778C1B7-472B-4C82-93CA-54F3DBBC50EB}" srcOrd="0" destOrd="0" presId="urn:microsoft.com/office/officeart/2005/8/layout/vList6"/>
    <dgm:cxn modelId="{D8986ACE-74F6-4054-B8FA-7D70A9DFAA07}" srcId="{82ED1FF2-E07E-410E-8D4A-24C97B63B42E}" destId="{22B4798F-11FA-4FFD-ADE5-034C92EFE108}" srcOrd="0" destOrd="0" parTransId="{6048DDEC-936F-4B44-B830-84D3E7555AD3}" sibTransId="{EECA5FFC-FFA1-4AFF-91A9-57C70FAD411C}"/>
    <dgm:cxn modelId="{FC981497-85C2-42B0-98D9-AD6F2B3AA0E9}" type="presOf" srcId="{249023D8-A085-42BE-BC3D-EB06F41E2EAC}" destId="{E3E93761-74DB-4DB4-B56F-413F878C945A}" srcOrd="0" destOrd="0" presId="urn:microsoft.com/office/officeart/2005/8/layout/vList6"/>
    <dgm:cxn modelId="{252CD115-4EFF-447B-A1EC-DD8E39282645}" type="presOf" srcId="{63A85ABE-CB87-4E41-AE93-9B0F696D81AB}" destId="{E3E93761-74DB-4DB4-B56F-413F878C945A}" srcOrd="0" destOrd="1" presId="urn:microsoft.com/office/officeart/2005/8/layout/vList6"/>
    <dgm:cxn modelId="{8DB5088A-F759-4D58-9C64-E712AE78BC79}" type="presParOf" srcId="{4112BD10-8B28-4F1E-8E4D-4A338B5CD660}" destId="{D7C330E3-256E-4420-A01B-29AEBDEB71C5}" srcOrd="0" destOrd="0" presId="urn:microsoft.com/office/officeart/2005/8/layout/vList6"/>
    <dgm:cxn modelId="{310FDC18-7890-4435-86E0-535220B72923}" type="presParOf" srcId="{D7C330E3-256E-4420-A01B-29AEBDEB71C5}" destId="{397B2FD9-0832-44A6-916A-33F3D1641158}" srcOrd="0" destOrd="0" presId="urn:microsoft.com/office/officeart/2005/8/layout/vList6"/>
    <dgm:cxn modelId="{E2848840-38AF-4CA0-ADBE-2EE7B758E24E}" type="presParOf" srcId="{D7C330E3-256E-4420-A01B-29AEBDEB71C5}" destId="{E3E93761-74DB-4DB4-B56F-413F878C945A}" srcOrd="1" destOrd="0" presId="urn:microsoft.com/office/officeart/2005/8/layout/vList6"/>
    <dgm:cxn modelId="{041E81FB-623B-48D6-93AB-8DD309EE525E}" type="presParOf" srcId="{4112BD10-8B28-4F1E-8E4D-4A338B5CD660}" destId="{DCB559E5-0FFE-44F7-9A4B-FF69DB988772}" srcOrd="1" destOrd="0" presId="urn:microsoft.com/office/officeart/2005/8/layout/vList6"/>
    <dgm:cxn modelId="{FE1C3005-A03F-4BDB-A4F5-96768E10C5D0}" type="presParOf" srcId="{4112BD10-8B28-4F1E-8E4D-4A338B5CD660}" destId="{19FC9548-B0D2-4328-B46C-58277490C3A0}" srcOrd="2" destOrd="0" presId="urn:microsoft.com/office/officeart/2005/8/layout/vList6"/>
    <dgm:cxn modelId="{E7A06315-678D-483F-A849-FDFCBBDE1570}" type="presParOf" srcId="{19FC9548-B0D2-4328-B46C-58277490C3A0}" destId="{7210FBBB-A087-4BF4-9DAD-30586B69CA55}" srcOrd="0" destOrd="0" presId="urn:microsoft.com/office/officeart/2005/8/layout/vList6"/>
    <dgm:cxn modelId="{29125F2A-0AF3-435F-BC79-EA709AEC9873}" type="presParOf" srcId="{19FC9548-B0D2-4328-B46C-58277490C3A0}" destId="{1568AC92-448E-47B5-8CCF-D933D4B4D787}" srcOrd="1" destOrd="0" presId="urn:microsoft.com/office/officeart/2005/8/layout/vList6"/>
    <dgm:cxn modelId="{E5562C3E-FF85-4300-A633-936A63624770}" type="presParOf" srcId="{4112BD10-8B28-4F1E-8E4D-4A338B5CD660}" destId="{647A78B8-D37C-40DD-B79A-7C602C25C5C3}" srcOrd="3" destOrd="0" presId="urn:microsoft.com/office/officeart/2005/8/layout/vList6"/>
    <dgm:cxn modelId="{48F9AF1C-9FF1-48D3-B972-57C099696DC7}" type="presParOf" srcId="{4112BD10-8B28-4F1E-8E4D-4A338B5CD660}" destId="{A8E6C8ED-BEBE-4E47-B1C0-E333018FC515}" srcOrd="4" destOrd="0" presId="urn:microsoft.com/office/officeart/2005/8/layout/vList6"/>
    <dgm:cxn modelId="{E9C6C40C-DDDB-4784-9176-01ADF1C3CC23}" type="presParOf" srcId="{A8E6C8ED-BEBE-4E47-B1C0-E333018FC515}" destId="{3778C1B7-472B-4C82-93CA-54F3DBBC50EB}" srcOrd="0" destOrd="0" presId="urn:microsoft.com/office/officeart/2005/8/layout/vList6"/>
    <dgm:cxn modelId="{98A880D5-F45A-425B-B1BB-E68E72108F36}" type="presParOf" srcId="{A8E6C8ED-BEBE-4E47-B1C0-E333018FC515}" destId="{84897C47-B8CA-4915-8301-37321037D7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3C7D89-CA5B-4321-991C-BFF6488E858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8FCD2C2-D5B3-4B19-B47C-FDE66AEA29A6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57DE4-DE23-422E-B103-850F8C82888C}" type="parTrans" cxnId="{123E7443-782F-41B3-AB1E-6EF9AAC311AB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3B9C0-9BFE-43F6-BDB2-A2FF7461608C}" type="sibTrans" cxnId="{123E7443-782F-41B3-AB1E-6EF9AAC311AB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3AE069-F895-4658-B725-00483DD3A373}">
      <dgm:prSet phldrT="[文本]" custT="1"/>
      <dgm:spPr/>
      <dgm:t>
        <a:bodyPr/>
        <a:lstStyle/>
        <a:p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BCA63E-1A43-4CC0-B6F4-8A06475F4E47}" type="parTrans" cxnId="{E07619E8-DFD8-423A-B7AE-CB04CAAD7585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E04D35-14B9-4F82-A465-D7FCFBCA5F2A}" type="sibTrans" cxnId="{E07619E8-DFD8-423A-B7AE-CB04CAAD7585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01DBF-E98D-4316-B58B-6ABF4D45FB77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E8E6C2-5AA1-4C00-8E9A-22500B160B92}" type="parTrans" cxnId="{AC7083E9-774D-46C0-9697-339B71115EFA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C0CFBA-C0DC-47A3-96DC-F847EA7754EF}" type="sibTrans" cxnId="{AC7083E9-774D-46C0-9697-339B71115EFA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1A18C5-A261-42C7-8BE9-0348C189438A}">
      <dgm:prSet phldrT="[文本]" custT="1"/>
      <dgm:spPr/>
      <dgm:t>
        <a:bodyPr/>
        <a:lstStyle/>
        <a:p>
          <a:r>
            <a: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1064C-F06E-4F1C-AEEE-8526A4734E7B}" type="parTrans" cxnId="{ECBBB8D3-600B-4DFD-B66C-301E3C67DA83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81CAE-4404-4AE1-8DD7-396AAB593D62}" type="sibTrans" cxnId="{ECBBB8D3-600B-4DFD-B66C-301E3C67DA83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04772E-C801-4C02-93D4-718FA0AD1244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BCF59-89E1-4861-A8DE-D1FEF5547672}" type="parTrans" cxnId="{5467226B-40DF-4FD0-B6C4-24550E346A97}">
      <dgm:prSet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CFAE1C-96C2-4D0A-A0A6-607588715AB6}" type="sibTrans" cxnId="{5467226B-40DF-4FD0-B6C4-24550E346A97}">
      <dgm:prSet custT="1"/>
      <dgm:spPr/>
      <dgm:t>
        <a:bodyPr/>
        <a:lstStyle/>
        <a:p>
          <a:endParaRPr lang="zh-CN" altLang="en-US" sz="11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C338EF-FF3B-42D7-9FEA-A184C0962A00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A80FE6-5C3A-423D-9E53-5DC51FFBD106}" type="par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0B740C-8AEE-4511-A08E-88DD0628F4AE}" type="sibTrans" cxnId="{96684A69-99FE-4E35-B4FC-57736F11EB4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5CE97E-5481-4B59-B51B-59261EFDB47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53780D-5C2A-4D85-9F6F-E78A79CC0ABF}" type="par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C58AE-A7A4-4199-9C96-A5C6CF8424F9}" type="sibTrans" cxnId="{B9E5F21C-10AC-49F1-8D6B-B922016CF6DE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58C137-67AB-4B8F-9DB2-FFB5E69D828B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BB7AAF-98CF-46F6-B114-C9B9C1EA6702}" type="par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E540E8-FE13-47DB-997B-A12F1CB243A6}" type="sibTrans" cxnId="{2A591DAC-9DA7-41B4-AC90-E206924268E7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7FD23D-B10E-4955-937D-DFF8EB30B5D3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921411-C48F-41C7-A4C5-FA73C061FDBD}" type="par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7C9773-EC9E-48E6-B662-73EC2CCD9E5D}" type="sibTrans" cxnId="{6A8119DE-4213-4731-861E-C047CBE7F35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4D0AC-4EE6-4936-9D71-56D3CEAFBEB5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6D45E-E82E-4AF9-97CA-C7C338D321E1}" type="par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04CB5-3156-4CCD-B26E-7C446515128D}" type="sibTrans" cxnId="{4E7F5C6C-62B0-4CC5-B612-A69D2FA2E9A8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F97AC6-09A6-4D4D-A562-CA6D1F62B648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44C376-D4A3-41F5-8674-4535A56689AF}" type="par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01259-A582-4402-BFDA-09F7FA62AA20}" type="sibTrans" cxnId="{06B6529E-8419-4BF6-88CC-20B8B69A285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4E06D-9AE4-4E3B-95EB-F3FAA1C23B0F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CC7BED-7CEB-4747-904E-85582513F9FA}" type="par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525B81-1FE5-44AD-A9FE-DCA7106113D7}" type="sibTrans" cxnId="{7186C644-3BF9-439F-82C5-551024096826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8519B-9396-4027-B590-05FDCF9FE5A8}">
      <dgm:prSet phldrT="[文本]" custT="1"/>
      <dgm:spPr/>
      <dgm:t>
        <a:bodyPr/>
        <a:lstStyle/>
        <a:p>
          <a:r>
            <a:rPr lang="en-US" altLang="zh-CN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DEB705-5E7E-492F-88DD-F50E96E70F35}" type="par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31EBC-11FA-4E31-88B7-23E3C2A68815}" type="sibTrans" cxnId="{609941E4-5360-41FD-AB6D-58D666846592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8B295C-20D4-40B8-82AC-44D7E6FF11A9}">
      <dgm:prSet phldrT="[文本]" custT="1"/>
      <dgm:spPr/>
      <dgm:t>
        <a:bodyPr/>
        <a:lstStyle/>
        <a:p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帽子个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；接收安全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漏洞个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，其中严重、高危级别</a:t>
          </a:r>
          <a:r>
            <a:rPr lang="zh-CN" altLang="en-US" sz="1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漏洞个</a:t>
          </a:r>
          <a:endParaRPr lang="zh-CN" altLang="en-US" sz="1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950CEF-35A5-428B-B941-0E41C9CC1051}" type="par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B79333-CA86-49FE-9BF8-E40D96B3EA43}" type="sibTrans" cxnId="{09F6B98F-823B-41ED-A8A7-CD1075FC3710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56A798-A0EC-4ED9-A79E-46E66FFC74C7}">
      <dgm:prSet phldrT="[文本]" custT="1"/>
      <dgm:spPr/>
      <dgm:t>
        <a:bodyPr/>
        <a:lstStyle/>
        <a:p>
          <a:r>
            <a:rPr lang="en-US" altLang="en-US" sz="1400" b="1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E3334-5425-493A-8F2B-10FD8C22FCA6}" type="par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DBD83-9685-4991-89AA-15EC40166EC2}" type="sibTrans" cxnId="{92131949-E8CA-473C-93BC-D341200A477F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9E50CE-B91C-4FA5-A956-54ED908142FC}">
      <dgm:prSet phldrT="[文本]" custT="1"/>
      <dgm:spPr/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C61B8-B886-4E2C-911F-01018C02BEF6}" type="par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9A4DB-B00D-4146-9492-CA912D96FDC3}" type="sibTrans" cxnId="{E832A007-2916-4B4B-9FA8-4E17BBFCE564}">
      <dgm:prSet/>
      <dgm:spPr/>
      <dgm:t>
        <a:bodyPr/>
        <a:lstStyle/>
        <a:p>
          <a:endParaRPr lang="zh-CN" alt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18FF78-E143-4611-A555-96029417FEC5}" type="pres">
      <dgm:prSet presAssocID="{A73C7D89-CA5B-4321-991C-BFF6488E85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7F4BE1-EDDC-4FB6-8FF1-3A752C70BF37}" type="pres">
      <dgm:prSet presAssocID="{78FCD2C2-D5B3-4B19-B47C-FDE66AEA29A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2C7367-4017-4732-A635-113EDEE942B1}" type="pres">
      <dgm:prSet presAssocID="{E383B9C0-9BFE-43F6-BDB2-A2FF7461608C}" presName="sibTrans" presStyleLbl="sibTrans1D1" presStyleIdx="0" presStyleCnt="7"/>
      <dgm:spPr/>
      <dgm:t>
        <a:bodyPr/>
        <a:lstStyle/>
        <a:p>
          <a:endParaRPr lang="zh-CN" altLang="en-US"/>
        </a:p>
      </dgm:t>
    </dgm:pt>
    <dgm:pt modelId="{28E9CC18-EFBA-47EB-8EA8-5DAB6F031215}" type="pres">
      <dgm:prSet presAssocID="{E383B9C0-9BFE-43F6-BDB2-A2FF7461608C}" presName="connectorText" presStyleLbl="sibTrans1D1" presStyleIdx="0" presStyleCnt="7"/>
      <dgm:spPr/>
      <dgm:t>
        <a:bodyPr/>
        <a:lstStyle/>
        <a:p>
          <a:endParaRPr lang="zh-CN" altLang="en-US"/>
        </a:p>
      </dgm:t>
    </dgm:pt>
    <dgm:pt modelId="{9891A113-2C52-4311-B032-C69DE9AB06A6}" type="pres">
      <dgm:prSet presAssocID="{8C3AE069-F895-4658-B725-00483DD3A37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E820A-2268-4750-82F8-D3F36EBF0FF2}" type="pres">
      <dgm:prSet presAssocID="{5DE04D35-14B9-4F82-A465-D7FCFBCA5F2A}" presName="sibTrans" presStyleLbl="sibTrans1D1" presStyleIdx="1" presStyleCnt="7"/>
      <dgm:spPr/>
      <dgm:t>
        <a:bodyPr/>
        <a:lstStyle/>
        <a:p>
          <a:endParaRPr lang="zh-CN" altLang="en-US"/>
        </a:p>
      </dgm:t>
    </dgm:pt>
    <dgm:pt modelId="{4CD4F35D-C5A0-41D7-AACB-9E313CD0B9F2}" type="pres">
      <dgm:prSet presAssocID="{5DE04D35-14B9-4F82-A465-D7FCFBCA5F2A}" presName="connectorText" presStyleLbl="sibTrans1D1" presStyleIdx="1" presStyleCnt="7"/>
      <dgm:spPr/>
      <dgm:t>
        <a:bodyPr/>
        <a:lstStyle/>
        <a:p>
          <a:endParaRPr lang="zh-CN" altLang="en-US"/>
        </a:p>
      </dgm:t>
    </dgm:pt>
    <dgm:pt modelId="{606D62FD-D281-4AFD-B259-78E8D093F590}" type="pres">
      <dgm:prSet presAssocID="{5BE01DBF-E98D-4316-B58B-6ABF4D45FB7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74D3B8-3A4F-4A73-A81C-38FCBD2A160B}" type="pres">
      <dgm:prSet presAssocID="{06C0CFBA-C0DC-47A3-96DC-F847EA7754EF}" presName="sibTrans" presStyleLbl="sibTrans1D1" presStyleIdx="2" presStyleCnt="7"/>
      <dgm:spPr/>
      <dgm:t>
        <a:bodyPr/>
        <a:lstStyle/>
        <a:p>
          <a:endParaRPr lang="zh-CN" altLang="en-US"/>
        </a:p>
      </dgm:t>
    </dgm:pt>
    <dgm:pt modelId="{3EFB4A3E-8E2A-4D34-B0CC-ED9595B59669}" type="pres">
      <dgm:prSet presAssocID="{06C0CFBA-C0DC-47A3-96DC-F847EA7754EF}" presName="connectorText" presStyleLbl="sibTrans1D1" presStyleIdx="2" presStyleCnt="7"/>
      <dgm:spPr/>
      <dgm:t>
        <a:bodyPr/>
        <a:lstStyle/>
        <a:p>
          <a:endParaRPr lang="zh-CN" altLang="en-US"/>
        </a:p>
      </dgm:t>
    </dgm:pt>
    <dgm:pt modelId="{291B4490-00A2-4D92-95F0-00CE20C86F12}" type="pres">
      <dgm:prSet presAssocID="{CF1A18C5-A261-42C7-8BE9-0348C189438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07F159-114D-4AB9-A524-03C08249DAD2}" type="pres">
      <dgm:prSet presAssocID="{2F281CAE-4404-4AE1-8DD7-396AAB593D62}" presName="sibTrans" presStyleLbl="sibTrans1D1" presStyleIdx="3" presStyleCnt="7"/>
      <dgm:spPr/>
      <dgm:t>
        <a:bodyPr/>
        <a:lstStyle/>
        <a:p>
          <a:endParaRPr lang="zh-CN" altLang="en-US"/>
        </a:p>
      </dgm:t>
    </dgm:pt>
    <dgm:pt modelId="{CB8815E6-2A4F-48D0-8832-916C3900D202}" type="pres">
      <dgm:prSet presAssocID="{2F281CAE-4404-4AE1-8DD7-396AAB593D62}" presName="connectorText" presStyleLbl="sibTrans1D1" presStyleIdx="3" presStyleCnt="7"/>
      <dgm:spPr/>
      <dgm:t>
        <a:bodyPr/>
        <a:lstStyle/>
        <a:p>
          <a:endParaRPr lang="zh-CN" altLang="en-US"/>
        </a:p>
      </dgm:t>
    </dgm:pt>
    <dgm:pt modelId="{2E78FF00-47CC-4192-B5FE-619E7685EBBE}" type="pres">
      <dgm:prSet presAssocID="{9604772E-C801-4C02-93D4-718FA0AD124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F0114-32A4-4A17-89C5-BCF45FE7F9CE}" type="pres">
      <dgm:prSet presAssocID="{57CFAE1C-96C2-4D0A-A0A6-607588715AB6}" presName="sibTrans" presStyleLbl="sibTrans1D1" presStyleIdx="4" presStyleCnt="7"/>
      <dgm:spPr/>
      <dgm:t>
        <a:bodyPr/>
        <a:lstStyle/>
        <a:p>
          <a:endParaRPr lang="zh-CN" altLang="en-US"/>
        </a:p>
      </dgm:t>
    </dgm:pt>
    <dgm:pt modelId="{ED8FACFE-6C76-4393-BEB5-A2E1CE6135D2}" type="pres">
      <dgm:prSet presAssocID="{57CFAE1C-96C2-4D0A-A0A6-607588715AB6}" presName="connectorText" presStyleLbl="sibTrans1D1" presStyleIdx="4" presStyleCnt="7"/>
      <dgm:spPr/>
      <dgm:t>
        <a:bodyPr/>
        <a:lstStyle/>
        <a:p>
          <a:endParaRPr lang="zh-CN" altLang="en-US"/>
        </a:p>
      </dgm:t>
    </dgm:pt>
    <dgm:pt modelId="{9B14592B-099F-4527-AEFB-300E146E2586}" type="pres">
      <dgm:prSet presAssocID="{B1C338EF-FF3B-42D7-9FEA-A184C0962A0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771213-F0F7-4CF1-AE83-01DCAD9E290B}" type="pres">
      <dgm:prSet presAssocID="{800B740C-8AEE-4511-A08E-88DD0628F4AE}" presName="sibTrans" presStyleLbl="sibTrans1D1" presStyleIdx="5" presStyleCnt="7"/>
      <dgm:spPr/>
      <dgm:t>
        <a:bodyPr/>
        <a:lstStyle/>
        <a:p>
          <a:endParaRPr lang="zh-CN" altLang="en-US"/>
        </a:p>
      </dgm:t>
    </dgm:pt>
    <dgm:pt modelId="{468869B7-08C7-4675-A9F8-60B50670E185}" type="pres">
      <dgm:prSet presAssocID="{800B740C-8AEE-4511-A08E-88DD0628F4AE}" presName="connectorText" presStyleLbl="sibTrans1D1" presStyleIdx="5" presStyleCnt="7"/>
      <dgm:spPr/>
      <dgm:t>
        <a:bodyPr/>
        <a:lstStyle/>
        <a:p>
          <a:endParaRPr lang="zh-CN" altLang="en-US"/>
        </a:p>
      </dgm:t>
    </dgm:pt>
    <dgm:pt modelId="{7157BC92-8AC5-4A68-8470-A864C5AACD13}" type="pres">
      <dgm:prSet presAssocID="{44F8519B-9396-4027-B590-05FDCF9FE5A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B91B0-A44E-473C-8BC2-A8604B654333}" type="pres">
      <dgm:prSet presAssocID="{AC831EBC-11FA-4E31-88B7-23E3C2A68815}" presName="sibTrans" presStyleLbl="sibTrans1D1" presStyleIdx="6" presStyleCnt="7"/>
      <dgm:spPr/>
      <dgm:t>
        <a:bodyPr/>
        <a:lstStyle/>
        <a:p>
          <a:endParaRPr lang="zh-CN" altLang="en-US"/>
        </a:p>
      </dgm:t>
    </dgm:pt>
    <dgm:pt modelId="{2DC89A04-ABE3-4AA9-B29D-AFEF8D4CE1FD}" type="pres">
      <dgm:prSet presAssocID="{AC831EBC-11FA-4E31-88B7-23E3C2A68815}" presName="connectorText" presStyleLbl="sibTrans1D1" presStyleIdx="6" presStyleCnt="7"/>
      <dgm:spPr/>
      <dgm:t>
        <a:bodyPr/>
        <a:lstStyle/>
        <a:p>
          <a:endParaRPr lang="zh-CN" altLang="en-US"/>
        </a:p>
      </dgm:t>
    </dgm:pt>
    <dgm:pt modelId="{09F927F2-72BF-4AB2-887F-2B40BFE314D7}" type="pres">
      <dgm:prSet presAssocID="{8056A798-A0EC-4ED9-A79E-46E66FFC74C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7F5C6C-62B0-4CC5-B612-A69D2FA2E9A8}" srcId="{CF1A18C5-A261-42C7-8BE9-0348C189438A}" destId="{E174D0AC-4EE6-4936-9D71-56D3CEAFBEB5}" srcOrd="0" destOrd="0" parTransId="{C446D45E-E82E-4AF9-97CA-C7C338D321E1}" sibTransId="{42004CB5-3156-4CCD-B26E-7C446515128D}"/>
    <dgm:cxn modelId="{71B881B1-914E-4F16-B497-F5EC897A4BEA}" type="presOf" srcId="{2F281CAE-4404-4AE1-8DD7-396AAB593D62}" destId="{CB8815E6-2A4F-48D0-8832-916C3900D202}" srcOrd="1" destOrd="0" presId="urn:microsoft.com/office/officeart/2005/8/layout/bProcess3"/>
    <dgm:cxn modelId="{C082076A-6FE8-4B12-B1FA-DC76BF647797}" type="presOf" srcId="{3D7FD23D-B10E-4955-937D-DFF8EB30B5D3}" destId="{606D62FD-D281-4AFD-B259-78E8D093F590}" srcOrd="0" destOrd="1" presId="urn:microsoft.com/office/officeart/2005/8/layout/bProcess3"/>
    <dgm:cxn modelId="{03DD2C5E-C558-44D5-A9E9-A494EF1B9D6C}" type="presOf" srcId="{A73C7D89-CA5B-4321-991C-BFF6488E858E}" destId="{E918FF78-E143-4611-A555-96029417FEC5}" srcOrd="0" destOrd="0" presId="urn:microsoft.com/office/officeart/2005/8/layout/bProcess3"/>
    <dgm:cxn modelId="{B9E5F21C-10AC-49F1-8D6B-B922016CF6DE}" srcId="{78FCD2C2-D5B3-4B19-B47C-FDE66AEA29A6}" destId="{555CE97E-5481-4B59-B51B-59261EFDB47F}" srcOrd="0" destOrd="0" parTransId="{A753780D-5C2A-4D85-9F6F-E78A79CC0ABF}" sibTransId="{8F7C58AE-A7A4-4199-9C96-A5C6CF8424F9}"/>
    <dgm:cxn modelId="{D77662CC-910C-4263-A9BD-3C771FF23BAF}" type="presOf" srcId="{8C3AE069-F895-4658-B725-00483DD3A373}" destId="{9891A113-2C52-4311-B032-C69DE9AB06A6}" srcOrd="0" destOrd="0" presId="urn:microsoft.com/office/officeart/2005/8/layout/bProcess3"/>
    <dgm:cxn modelId="{5E8162E3-0804-4757-A090-D81AB564A1BB}" type="presOf" srcId="{AC831EBC-11FA-4E31-88B7-23E3C2A68815}" destId="{2DC89A04-ABE3-4AA9-B29D-AFEF8D4CE1FD}" srcOrd="1" destOrd="0" presId="urn:microsoft.com/office/officeart/2005/8/layout/bProcess3"/>
    <dgm:cxn modelId="{9F0352F1-ABD8-467D-AF88-3BBFF85AF129}" type="presOf" srcId="{78FCD2C2-D5B3-4B19-B47C-FDE66AEA29A6}" destId="{327F4BE1-EDDC-4FB6-8FF1-3A752C70BF37}" srcOrd="0" destOrd="0" presId="urn:microsoft.com/office/officeart/2005/8/layout/bProcess3"/>
    <dgm:cxn modelId="{5467226B-40DF-4FD0-B6C4-24550E346A97}" srcId="{A73C7D89-CA5B-4321-991C-BFF6488E858E}" destId="{9604772E-C801-4C02-93D4-718FA0AD1244}" srcOrd="4" destOrd="0" parTransId="{AC2BCF59-89E1-4861-A8DE-D1FEF5547672}" sibTransId="{57CFAE1C-96C2-4D0A-A0A6-607588715AB6}"/>
    <dgm:cxn modelId="{F906D2C8-772C-4A85-AA98-244FB1D32FF8}" type="presOf" srcId="{57CFAE1C-96C2-4D0A-A0A6-607588715AB6}" destId="{ED8FACFE-6C76-4393-BEB5-A2E1CE6135D2}" srcOrd="1" destOrd="0" presId="urn:microsoft.com/office/officeart/2005/8/layout/bProcess3"/>
    <dgm:cxn modelId="{06B6529E-8419-4BF6-88CC-20B8B69A285F}" srcId="{9604772E-C801-4C02-93D4-718FA0AD1244}" destId="{BFF97AC6-09A6-4D4D-A562-CA6D1F62B648}" srcOrd="0" destOrd="0" parTransId="{AA44C376-D4A3-41F5-8674-4535A56689AF}" sibTransId="{9D801259-A582-4402-BFDA-09F7FA62AA20}"/>
    <dgm:cxn modelId="{E66FB51B-C2F1-46A2-B1AC-93758F6ECF88}" type="presOf" srcId="{6358C137-67AB-4B8F-9DB2-FFB5E69D828B}" destId="{9891A113-2C52-4311-B032-C69DE9AB06A6}" srcOrd="0" destOrd="1" presId="urn:microsoft.com/office/officeart/2005/8/layout/bProcess3"/>
    <dgm:cxn modelId="{FA112909-FE78-46C4-BD3A-C6080B50F55B}" type="presOf" srcId="{2F281CAE-4404-4AE1-8DD7-396AAB593D62}" destId="{B107F159-114D-4AB9-A524-03C08249DAD2}" srcOrd="0" destOrd="0" presId="urn:microsoft.com/office/officeart/2005/8/layout/bProcess3"/>
    <dgm:cxn modelId="{1A0F2214-3F57-43B8-B0AA-8AED3B3B41FD}" type="presOf" srcId="{E174D0AC-4EE6-4936-9D71-56D3CEAFBEB5}" destId="{291B4490-00A2-4D92-95F0-00CE20C86F12}" srcOrd="0" destOrd="1" presId="urn:microsoft.com/office/officeart/2005/8/layout/bProcess3"/>
    <dgm:cxn modelId="{0AC717B5-8DA3-4CBC-BAF0-4A03069575D9}" type="presOf" srcId="{8056A798-A0EC-4ED9-A79E-46E66FFC74C7}" destId="{09F927F2-72BF-4AB2-887F-2B40BFE314D7}" srcOrd="0" destOrd="0" presId="urn:microsoft.com/office/officeart/2005/8/layout/bProcess3"/>
    <dgm:cxn modelId="{2A591DAC-9DA7-41B4-AC90-E206924268E7}" srcId="{8C3AE069-F895-4658-B725-00483DD3A373}" destId="{6358C137-67AB-4B8F-9DB2-FFB5E69D828B}" srcOrd="0" destOrd="0" parTransId="{E4BB7AAF-98CF-46F6-B114-C9B9C1EA6702}" sibTransId="{6DE540E8-FE13-47DB-997B-A12F1CB243A6}"/>
    <dgm:cxn modelId="{DD1F4AF7-6B13-4241-85BF-2AA098263C01}" type="presOf" srcId="{AC831EBC-11FA-4E31-88B7-23E3C2A68815}" destId="{339B91B0-A44E-473C-8BC2-A8604B654333}" srcOrd="0" destOrd="0" presId="urn:microsoft.com/office/officeart/2005/8/layout/bProcess3"/>
    <dgm:cxn modelId="{53060840-7A5B-4D95-993A-14E1DD54EBB1}" type="presOf" srcId="{06C0CFBA-C0DC-47A3-96DC-F847EA7754EF}" destId="{2E74D3B8-3A4F-4A73-A81C-38FCBD2A160B}" srcOrd="0" destOrd="0" presId="urn:microsoft.com/office/officeart/2005/8/layout/bProcess3"/>
    <dgm:cxn modelId="{E07619E8-DFD8-423A-B7AE-CB04CAAD7585}" srcId="{A73C7D89-CA5B-4321-991C-BFF6488E858E}" destId="{8C3AE069-F895-4658-B725-00483DD3A373}" srcOrd="1" destOrd="0" parTransId="{7BBCA63E-1A43-4CC0-B6F4-8A06475F4E47}" sibTransId="{5DE04D35-14B9-4F82-A465-D7FCFBCA5F2A}"/>
    <dgm:cxn modelId="{76500A22-B044-4E37-9283-1821F5B3434E}" type="presOf" srcId="{5DE04D35-14B9-4F82-A465-D7FCFBCA5F2A}" destId="{4CD4F35D-C5A0-41D7-AACB-9E313CD0B9F2}" srcOrd="1" destOrd="0" presId="urn:microsoft.com/office/officeart/2005/8/layout/bProcess3"/>
    <dgm:cxn modelId="{6A8119DE-4213-4731-861E-C047CBE7F352}" srcId="{5BE01DBF-E98D-4316-B58B-6ABF4D45FB77}" destId="{3D7FD23D-B10E-4955-937D-DFF8EB30B5D3}" srcOrd="0" destOrd="0" parTransId="{F9921411-C48F-41C7-A4C5-FA73C061FDBD}" sibTransId="{4E7C9773-EC9E-48E6-B662-73EC2CCD9E5D}"/>
    <dgm:cxn modelId="{CE9341D2-2570-49D8-BEC0-4B834544A098}" type="presOf" srcId="{555CE97E-5481-4B59-B51B-59261EFDB47F}" destId="{327F4BE1-EDDC-4FB6-8FF1-3A752C70BF37}" srcOrd="0" destOrd="1" presId="urn:microsoft.com/office/officeart/2005/8/layout/bProcess3"/>
    <dgm:cxn modelId="{3366C86C-DFDB-4FFC-8FBD-9A8753980360}" type="presOf" srcId="{E383B9C0-9BFE-43F6-BDB2-A2FF7461608C}" destId="{522C7367-4017-4732-A635-113EDEE942B1}" srcOrd="0" destOrd="0" presId="urn:microsoft.com/office/officeart/2005/8/layout/bProcess3"/>
    <dgm:cxn modelId="{AD2EE009-D4FD-4938-8210-76B01591D602}" type="presOf" srcId="{1864E06D-9AE4-4E3B-95EB-F3FAA1C23B0F}" destId="{9B14592B-099F-4527-AEFB-300E146E2586}" srcOrd="0" destOrd="1" presId="urn:microsoft.com/office/officeart/2005/8/layout/bProcess3"/>
    <dgm:cxn modelId="{A2CB3A36-5887-453A-BDF3-FEAD6A393875}" type="presOf" srcId="{800B740C-8AEE-4511-A08E-88DD0628F4AE}" destId="{468869B7-08C7-4675-A9F8-60B50670E185}" srcOrd="1" destOrd="0" presId="urn:microsoft.com/office/officeart/2005/8/layout/bProcess3"/>
    <dgm:cxn modelId="{0AB28E8E-B160-445A-8DF5-D2F131B46183}" type="presOf" srcId="{06C0CFBA-C0DC-47A3-96DC-F847EA7754EF}" destId="{3EFB4A3E-8E2A-4D34-B0CC-ED9595B59669}" srcOrd="1" destOrd="0" presId="urn:microsoft.com/office/officeart/2005/8/layout/bProcess3"/>
    <dgm:cxn modelId="{5E13F79E-0A5B-4822-BC6E-0ADC8068A777}" type="presOf" srcId="{E383B9C0-9BFE-43F6-BDB2-A2FF7461608C}" destId="{28E9CC18-EFBA-47EB-8EA8-5DAB6F031215}" srcOrd="1" destOrd="0" presId="urn:microsoft.com/office/officeart/2005/8/layout/bProcess3"/>
    <dgm:cxn modelId="{55889D71-30CA-4863-816E-0A812187AB5D}" type="presOf" srcId="{5BE01DBF-E98D-4316-B58B-6ABF4D45FB77}" destId="{606D62FD-D281-4AFD-B259-78E8D093F590}" srcOrd="0" destOrd="0" presId="urn:microsoft.com/office/officeart/2005/8/layout/bProcess3"/>
    <dgm:cxn modelId="{ECBBB8D3-600B-4DFD-B66C-301E3C67DA83}" srcId="{A73C7D89-CA5B-4321-991C-BFF6488E858E}" destId="{CF1A18C5-A261-42C7-8BE9-0348C189438A}" srcOrd="3" destOrd="0" parTransId="{EAE1064C-F06E-4F1C-AEEE-8526A4734E7B}" sibTransId="{2F281CAE-4404-4AE1-8DD7-396AAB593D62}"/>
    <dgm:cxn modelId="{A7D1E0B7-9992-4ADC-BBF1-FDB787037B12}" type="presOf" srcId="{B1C338EF-FF3B-42D7-9FEA-A184C0962A00}" destId="{9B14592B-099F-4527-AEFB-300E146E2586}" srcOrd="0" destOrd="0" presId="urn:microsoft.com/office/officeart/2005/8/layout/bProcess3"/>
    <dgm:cxn modelId="{609941E4-5360-41FD-AB6D-58D666846592}" srcId="{A73C7D89-CA5B-4321-991C-BFF6488E858E}" destId="{44F8519B-9396-4027-B590-05FDCF9FE5A8}" srcOrd="6" destOrd="0" parTransId="{D9DEB705-5E7E-492F-88DD-F50E96E70F35}" sibTransId="{AC831EBC-11FA-4E31-88B7-23E3C2A68815}"/>
    <dgm:cxn modelId="{A495CC44-A974-4288-9077-D7AD51BDD231}" type="presOf" srcId="{57CFAE1C-96C2-4D0A-A0A6-607588715AB6}" destId="{7A6F0114-32A4-4A17-89C5-BCF45FE7F9CE}" srcOrd="0" destOrd="0" presId="urn:microsoft.com/office/officeart/2005/8/layout/bProcess3"/>
    <dgm:cxn modelId="{55D1AD5C-939A-42DF-8C89-AA0BF86393F3}" type="presOf" srcId="{088B295C-20D4-40B8-82AC-44D7E6FF11A9}" destId="{7157BC92-8AC5-4A68-8470-A864C5AACD13}" srcOrd="0" destOrd="1" presId="urn:microsoft.com/office/officeart/2005/8/layout/bProcess3"/>
    <dgm:cxn modelId="{AC7083E9-774D-46C0-9697-339B71115EFA}" srcId="{A73C7D89-CA5B-4321-991C-BFF6488E858E}" destId="{5BE01DBF-E98D-4316-B58B-6ABF4D45FB77}" srcOrd="2" destOrd="0" parTransId="{97E8E6C2-5AA1-4C00-8E9A-22500B160B92}" sibTransId="{06C0CFBA-C0DC-47A3-96DC-F847EA7754EF}"/>
    <dgm:cxn modelId="{96684A69-99FE-4E35-B4FC-57736F11EB47}" srcId="{A73C7D89-CA5B-4321-991C-BFF6488E858E}" destId="{B1C338EF-FF3B-42D7-9FEA-A184C0962A00}" srcOrd="5" destOrd="0" parTransId="{A4A80FE6-5C3A-423D-9E53-5DC51FFBD106}" sibTransId="{800B740C-8AEE-4511-A08E-88DD0628F4AE}"/>
    <dgm:cxn modelId="{7186C644-3BF9-439F-82C5-551024096826}" srcId="{B1C338EF-FF3B-42D7-9FEA-A184C0962A00}" destId="{1864E06D-9AE4-4E3B-95EB-F3FAA1C23B0F}" srcOrd="0" destOrd="0" parTransId="{22CC7BED-7CEB-4747-904E-85582513F9FA}" sibTransId="{E6525B81-1FE5-44AD-A9FE-DCA7106113D7}"/>
    <dgm:cxn modelId="{CC7986DF-E399-4940-A0B2-947C39B03CD7}" type="presOf" srcId="{B89E50CE-B91C-4FA5-A956-54ED908142FC}" destId="{09F927F2-72BF-4AB2-887F-2B40BFE314D7}" srcOrd="0" destOrd="1" presId="urn:microsoft.com/office/officeart/2005/8/layout/bProcess3"/>
    <dgm:cxn modelId="{09F6B98F-823B-41ED-A8A7-CD1075FC3710}" srcId="{44F8519B-9396-4027-B590-05FDCF9FE5A8}" destId="{088B295C-20D4-40B8-82AC-44D7E6FF11A9}" srcOrd="0" destOrd="0" parTransId="{15950CEF-35A5-428B-B941-0E41C9CC1051}" sibTransId="{0DB79333-CA86-49FE-9BF8-E40D96B3EA43}"/>
    <dgm:cxn modelId="{985E873E-DD96-4903-B014-C272102952DA}" type="presOf" srcId="{44F8519B-9396-4027-B590-05FDCF9FE5A8}" destId="{7157BC92-8AC5-4A68-8470-A864C5AACD13}" srcOrd="0" destOrd="0" presId="urn:microsoft.com/office/officeart/2005/8/layout/bProcess3"/>
    <dgm:cxn modelId="{123E7443-782F-41B3-AB1E-6EF9AAC311AB}" srcId="{A73C7D89-CA5B-4321-991C-BFF6488E858E}" destId="{78FCD2C2-D5B3-4B19-B47C-FDE66AEA29A6}" srcOrd="0" destOrd="0" parTransId="{F1A57DE4-DE23-422E-B103-850F8C82888C}" sibTransId="{E383B9C0-9BFE-43F6-BDB2-A2FF7461608C}"/>
    <dgm:cxn modelId="{92131949-E8CA-473C-93BC-D341200A477F}" srcId="{A73C7D89-CA5B-4321-991C-BFF6488E858E}" destId="{8056A798-A0EC-4ED9-A79E-46E66FFC74C7}" srcOrd="7" destOrd="0" parTransId="{611E3334-5425-493A-8F2B-10FD8C22FCA6}" sibTransId="{DFFDBD83-9685-4991-89AA-15EC40166EC2}"/>
    <dgm:cxn modelId="{E832A007-2916-4B4B-9FA8-4E17BBFCE564}" srcId="{8056A798-A0EC-4ED9-A79E-46E66FFC74C7}" destId="{B89E50CE-B91C-4FA5-A956-54ED908142FC}" srcOrd="0" destOrd="0" parTransId="{9ACC61B8-B886-4E2C-911F-01018C02BEF6}" sibTransId="{50B9A4DB-B00D-4146-9492-CA912D96FDC3}"/>
    <dgm:cxn modelId="{897F58D6-806A-4BB5-9783-9C5AB0FFFF92}" type="presOf" srcId="{9604772E-C801-4C02-93D4-718FA0AD1244}" destId="{2E78FF00-47CC-4192-B5FE-619E7685EBBE}" srcOrd="0" destOrd="0" presId="urn:microsoft.com/office/officeart/2005/8/layout/bProcess3"/>
    <dgm:cxn modelId="{61E65E78-2BF2-4047-B2D6-EDF52137DA14}" type="presOf" srcId="{5DE04D35-14B9-4F82-A465-D7FCFBCA5F2A}" destId="{784E820A-2268-4750-82F8-D3F36EBF0FF2}" srcOrd="0" destOrd="0" presId="urn:microsoft.com/office/officeart/2005/8/layout/bProcess3"/>
    <dgm:cxn modelId="{EDB773A4-ED6A-416C-8792-1A7D537F1FB5}" type="presOf" srcId="{BFF97AC6-09A6-4D4D-A562-CA6D1F62B648}" destId="{2E78FF00-47CC-4192-B5FE-619E7685EBBE}" srcOrd="0" destOrd="1" presId="urn:microsoft.com/office/officeart/2005/8/layout/bProcess3"/>
    <dgm:cxn modelId="{1F3D5AA5-E7A6-42EB-B454-8D5521EEA8AA}" type="presOf" srcId="{CF1A18C5-A261-42C7-8BE9-0348C189438A}" destId="{291B4490-00A2-4D92-95F0-00CE20C86F12}" srcOrd="0" destOrd="0" presId="urn:microsoft.com/office/officeart/2005/8/layout/bProcess3"/>
    <dgm:cxn modelId="{E7683860-EDF8-44E4-8443-0F1D93F97E60}" type="presOf" srcId="{800B740C-8AEE-4511-A08E-88DD0628F4AE}" destId="{BE771213-F0F7-4CF1-AE83-01DCAD9E290B}" srcOrd="0" destOrd="0" presId="urn:microsoft.com/office/officeart/2005/8/layout/bProcess3"/>
    <dgm:cxn modelId="{56CFD2E9-7DF3-4E51-896D-0D92CDEBA6FB}" type="presParOf" srcId="{E918FF78-E143-4611-A555-96029417FEC5}" destId="{327F4BE1-EDDC-4FB6-8FF1-3A752C70BF37}" srcOrd="0" destOrd="0" presId="urn:microsoft.com/office/officeart/2005/8/layout/bProcess3"/>
    <dgm:cxn modelId="{2025C4C4-B68D-4013-9C24-E54A40DAA8FE}" type="presParOf" srcId="{E918FF78-E143-4611-A555-96029417FEC5}" destId="{522C7367-4017-4732-A635-113EDEE942B1}" srcOrd="1" destOrd="0" presId="urn:microsoft.com/office/officeart/2005/8/layout/bProcess3"/>
    <dgm:cxn modelId="{6FA80963-23DD-4595-B458-1E066D63970B}" type="presParOf" srcId="{522C7367-4017-4732-A635-113EDEE942B1}" destId="{28E9CC18-EFBA-47EB-8EA8-5DAB6F031215}" srcOrd="0" destOrd="0" presId="urn:microsoft.com/office/officeart/2005/8/layout/bProcess3"/>
    <dgm:cxn modelId="{810B5E48-4D24-44CC-BAE4-8487283C2600}" type="presParOf" srcId="{E918FF78-E143-4611-A555-96029417FEC5}" destId="{9891A113-2C52-4311-B032-C69DE9AB06A6}" srcOrd="2" destOrd="0" presId="urn:microsoft.com/office/officeart/2005/8/layout/bProcess3"/>
    <dgm:cxn modelId="{DA6A6CDB-5988-45DA-A77E-69963DC52065}" type="presParOf" srcId="{E918FF78-E143-4611-A555-96029417FEC5}" destId="{784E820A-2268-4750-82F8-D3F36EBF0FF2}" srcOrd="3" destOrd="0" presId="urn:microsoft.com/office/officeart/2005/8/layout/bProcess3"/>
    <dgm:cxn modelId="{89039017-2CBC-4A24-88D4-8317C42C41BB}" type="presParOf" srcId="{784E820A-2268-4750-82F8-D3F36EBF0FF2}" destId="{4CD4F35D-C5A0-41D7-AACB-9E313CD0B9F2}" srcOrd="0" destOrd="0" presId="urn:microsoft.com/office/officeart/2005/8/layout/bProcess3"/>
    <dgm:cxn modelId="{0267F95D-F1CB-4A6C-A2F9-D8FCC43E1B8B}" type="presParOf" srcId="{E918FF78-E143-4611-A555-96029417FEC5}" destId="{606D62FD-D281-4AFD-B259-78E8D093F590}" srcOrd="4" destOrd="0" presId="urn:microsoft.com/office/officeart/2005/8/layout/bProcess3"/>
    <dgm:cxn modelId="{25F81468-834C-43C9-BD96-F6B87E33C294}" type="presParOf" srcId="{E918FF78-E143-4611-A555-96029417FEC5}" destId="{2E74D3B8-3A4F-4A73-A81C-38FCBD2A160B}" srcOrd="5" destOrd="0" presId="urn:microsoft.com/office/officeart/2005/8/layout/bProcess3"/>
    <dgm:cxn modelId="{2E928BBE-026E-42E3-AF20-CD4B8AFBA4AE}" type="presParOf" srcId="{2E74D3B8-3A4F-4A73-A81C-38FCBD2A160B}" destId="{3EFB4A3E-8E2A-4D34-B0CC-ED9595B59669}" srcOrd="0" destOrd="0" presId="urn:microsoft.com/office/officeart/2005/8/layout/bProcess3"/>
    <dgm:cxn modelId="{96F4CCD8-3A8C-4DC6-BB4B-B680003131AC}" type="presParOf" srcId="{E918FF78-E143-4611-A555-96029417FEC5}" destId="{291B4490-00A2-4D92-95F0-00CE20C86F12}" srcOrd="6" destOrd="0" presId="urn:microsoft.com/office/officeart/2005/8/layout/bProcess3"/>
    <dgm:cxn modelId="{21C0B197-13C7-489A-BFB2-B08EF7A3EB13}" type="presParOf" srcId="{E918FF78-E143-4611-A555-96029417FEC5}" destId="{B107F159-114D-4AB9-A524-03C08249DAD2}" srcOrd="7" destOrd="0" presId="urn:microsoft.com/office/officeart/2005/8/layout/bProcess3"/>
    <dgm:cxn modelId="{8ABB8868-03C7-4607-9983-88E315565DD4}" type="presParOf" srcId="{B107F159-114D-4AB9-A524-03C08249DAD2}" destId="{CB8815E6-2A4F-48D0-8832-916C3900D202}" srcOrd="0" destOrd="0" presId="urn:microsoft.com/office/officeart/2005/8/layout/bProcess3"/>
    <dgm:cxn modelId="{5C0B9B14-BDE1-4312-BD2B-5FC0A2D482F0}" type="presParOf" srcId="{E918FF78-E143-4611-A555-96029417FEC5}" destId="{2E78FF00-47CC-4192-B5FE-619E7685EBBE}" srcOrd="8" destOrd="0" presId="urn:microsoft.com/office/officeart/2005/8/layout/bProcess3"/>
    <dgm:cxn modelId="{B79EBD2E-FFD4-49CD-A2D3-9365164DD851}" type="presParOf" srcId="{E918FF78-E143-4611-A555-96029417FEC5}" destId="{7A6F0114-32A4-4A17-89C5-BCF45FE7F9CE}" srcOrd="9" destOrd="0" presId="urn:microsoft.com/office/officeart/2005/8/layout/bProcess3"/>
    <dgm:cxn modelId="{ABB26493-42AF-4C7F-8EA2-F6617BDF22AD}" type="presParOf" srcId="{7A6F0114-32A4-4A17-89C5-BCF45FE7F9CE}" destId="{ED8FACFE-6C76-4393-BEB5-A2E1CE6135D2}" srcOrd="0" destOrd="0" presId="urn:microsoft.com/office/officeart/2005/8/layout/bProcess3"/>
    <dgm:cxn modelId="{16A736FA-5E99-4C8B-BF32-C1600BF81586}" type="presParOf" srcId="{E918FF78-E143-4611-A555-96029417FEC5}" destId="{9B14592B-099F-4527-AEFB-300E146E2586}" srcOrd="10" destOrd="0" presId="urn:microsoft.com/office/officeart/2005/8/layout/bProcess3"/>
    <dgm:cxn modelId="{3D90736C-B2EB-4FD1-AE33-F6576D766B13}" type="presParOf" srcId="{E918FF78-E143-4611-A555-96029417FEC5}" destId="{BE771213-F0F7-4CF1-AE83-01DCAD9E290B}" srcOrd="11" destOrd="0" presId="urn:microsoft.com/office/officeart/2005/8/layout/bProcess3"/>
    <dgm:cxn modelId="{18E92A73-47DB-457A-A351-B11EC1A22317}" type="presParOf" srcId="{BE771213-F0F7-4CF1-AE83-01DCAD9E290B}" destId="{468869B7-08C7-4675-A9F8-60B50670E185}" srcOrd="0" destOrd="0" presId="urn:microsoft.com/office/officeart/2005/8/layout/bProcess3"/>
    <dgm:cxn modelId="{C1964BA9-A287-4B89-9C16-5B3803BB8FE8}" type="presParOf" srcId="{E918FF78-E143-4611-A555-96029417FEC5}" destId="{7157BC92-8AC5-4A68-8470-A864C5AACD13}" srcOrd="12" destOrd="0" presId="urn:microsoft.com/office/officeart/2005/8/layout/bProcess3"/>
    <dgm:cxn modelId="{3DF6F15B-C253-4FC0-BF19-E3054F65C1C5}" type="presParOf" srcId="{E918FF78-E143-4611-A555-96029417FEC5}" destId="{339B91B0-A44E-473C-8BC2-A8604B654333}" srcOrd="13" destOrd="0" presId="urn:microsoft.com/office/officeart/2005/8/layout/bProcess3"/>
    <dgm:cxn modelId="{B316765E-D686-4CAE-94CD-02F13B1807C7}" type="presParOf" srcId="{339B91B0-A44E-473C-8BC2-A8604B654333}" destId="{2DC89A04-ABE3-4AA9-B29D-AFEF8D4CE1FD}" srcOrd="0" destOrd="0" presId="urn:microsoft.com/office/officeart/2005/8/layout/bProcess3"/>
    <dgm:cxn modelId="{152F7706-8667-41CD-B921-5C42F73ACF6C}" type="presParOf" srcId="{E918FF78-E143-4611-A555-96029417FEC5}" destId="{09F927F2-72BF-4AB2-887F-2B40BFE314D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6B914-5129-420D-960E-B707E182FF69}">
      <dsp:nvSpPr>
        <dsp:cNvPr id="0" name=""/>
        <dsp:cNvSpPr/>
      </dsp:nvSpPr>
      <dsp:spPr>
        <a:xfrm>
          <a:off x="-3342728" y="-514130"/>
          <a:ext cx="3985997" cy="3985997"/>
        </a:xfrm>
        <a:prstGeom prst="blockArc">
          <a:avLst>
            <a:gd name="adj1" fmla="val 18900000"/>
            <a:gd name="adj2" fmla="val 2700000"/>
            <a:gd name="adj3" fmla="val 5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D98C3-10C4-4722-AA3C-52743BF8E1C3}">
      <dsp:nvSpPr>
        <dsp:cNvPr id="0" name=""/>
        <dsp:cNvSpPr/>
      </dsp:nvSpPr>
      <dsp:spPr>
        <a:xfrm>
          <a:off x="413636" y="295773"/>
          <a:ext cx="8990642" cy="591547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2018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安全建设整体规划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95773"/>
        <a:ext cx="8990642" cy="591547"/>
      </dsp:txXfrm>
    </dsp:sp>
    <dsp:sp modelId="{BD898A3B-8251-4A0B-A01A-C54223ED4ED8}">
      <dsp:nvSpPr>
        <dsp:cNvPr id="0" name=""/>
        <dsp:cNvSpPr/>
      </dsp:nvSpPr>
      <dsp:spPr>
        <a:xfrm>
          <a:off x="43919" y="221830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82B87-FBF6-4D26-871A-11980DF02358}">
      <dsp:nvSpPr>
        <dsp:cNvPr id="0" name=""/>
        <dsp:cNvSpPr/>
      </dsp:nvSpPr>
      <dsp:spPr>
        <a:xfrm>
          <a:off x="628663" y="1183094"/>
          <a:ext cx="8775615" cy="591547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</a:t>
          </a:r>
          <a:r>
            <a:rPr lang="zh-CN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安全大事记</a:t>
          </a:r>
        </a:p>
      </dsp:txBody>
      <dsp:txXfrm>
        <a:off x="628663" y="1183094"/>
        <a:ext cx="8775615" cy="591547"/>
      </dsp:txXfrm>
    </dsp:sp>
    <dsp:sp modelId="{2B5551EE-E26E-4D29-B58F-E44336DE9022}">
      <dsp:nvSpPr>
        <dsp:cNvPr id="0" name=""/>
        <dsp:cNvSpPr/>
      </dsp:nvSpPr>
      <dsp:spPr>
        <a:xfrm>
          <a:off x="258946" y="110915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157D7-3567-4301-99C8-720C4610B3DE}">
      <dsp:nvSpPr>
        <dsp:cNvPr id="0" name=""/>
        <dsp:cNvSpPr/>
      </dsp:nvSpPr>
      <dsp:spPr>
        <a:xfrm>
          <a:off x="413636" y="2070415"/>
          <a:ext cx="8990642" cy="5915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46954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公司安全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建设战略规划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636" y="2070415"/>
        <a:ext cx="8990642" cy="591547"/>
      </dsp:txXfrm>
    </dsp:sp>
    <dsp:sp modelId="{BD253E13-F268-401F-9FDA-32F4C7652806}">
      <dsp:nvSpPr>
        <dsp:cNvPr id="0" name=""/>
        <dsp:cNvSpPr/>
      </dsp:nvSpPr>
      <dsp:spPr>
        <a:xfrm>
          <a:off x="43919" y="1996471"/>
          <a:ext cx="739434" cy="739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CE7BF-20D9-4762-A9A0-4B570ADBACFC}">
      <dsp:nvSpPr>
        <dsp:cNvPr id="0" name=""/>
        <dsp:cNvSpPr/>
      </dsp:nvSpPr>
      <dsp:spPr>
        <a:xfrm>
          <a:off x="0" y="46804"/>
          <a:ext cx="11026159" cy="617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安全跑在业务前面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76961"/>
        <a:ext cx="10965845" cy="557446"/>
      </dsp:txXfrm>
    </dsp:sp>
    <dsp:sp modelId="{2563F5F8-2ACE-4816-93E3-F51C6ADAB284}">
      <dsp:nvSpPr>
        <dsp:cNvPr id="0" name=""/>
        <dsp:cNvSpPr/>
      </dsp:nvSpPr>
      <dsp:spPr>
        <a:xfrm>
          <a:off x="0" y="664564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从安全维度全面保障和支撑公司业务正常运营和快速发展，领先竞争对手，在商业竞争中处于主动地位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64564"/>
        <a:ext cx="11026159" cy="546480"/>
      </dsp:txXfrm>
    </dsp:sp>
    <dsp:sp modelId="{6818AAE2-F9CC-40E1-B7D3-80FC286373E0}">
      <dsp:nvSpPr>
        <dsp:cNvPr id="0" name=""/>
        <dsp:cNvSpPr/>
      </dsp:nvSpPr>
      <dsp:spPr>
        <a:xfrm>
          <a:off x="0" y="1211044"/>
          <a:ext cx="11026159" cy="617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安全与业务同步发展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1241201"/>
        <a:ext cx="10965845" cy="557446"/>
      </dsp:txXfrm>
    </dsp:sp>
    <dsp:sp modelId="{DD7C3EA9-1E33-44CF-B9FD-C987C4E93D50}">
      <dsp:nvSpPr>
        <dsp:cNvPr id="0" name=""/>
        <dsp:cNvSpPr/>
      </dsp:nvSpPr>
      <dsp:spPr>
        <a:xfrm>
          <a:off x="0" y="1828804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勉强保障和支撑公司业务正常运营和发展，大多数时候安全会充当救火队员角色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28804"/>
        <a:ext cx="11026159" cy="546480"/>
      </dsp:txXfrm>
    </dsp:sp>
    <dsp:sp modelId="{7425928D-B16C-46AF-B703-DC2F0BB7D566}">
      <dsp:nvSpPr>
        <dsp:cNvPr id="0" name=""/>
        <dsp:cNvSpPr/>
      </dsp:nvSpPr>
      <dsp:spPr>
        <a:xfrm>
          <a:off x="0" y="2375285"/>
          <a:ext cx="11026159" cy="617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安全落后于业务发展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57" y="2405442"/>
        <a:ext cx="10965845" cy="557446"/>
      </dsp:txXfrm>
    </dsp:sp>
    <dsp:sp modelId="{A6F44283-D8C5-4F8C-9C30-6364C4D91E71}">
      <dsp:nvSpPr>
        <dsp:cNvPr id="0" name=""/>
        <dsp:cNvSpPr/>
      </dsp:nvSpPr>
      <dsp:spPr>
        <a:xfrm>
          <a:off x="0" y="2993045"/>
          <a:ext cx="1102615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0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无力应对企业面临的网络攻击和无法有效控制安全风险，安全成为影响公司正常运营和业务快速增长的瓶颈和风险点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93045"/>
        <a:ext cx="11026159" cy="5464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BCAAD-3C1C-4EC6-B395-D7DB19977EC7}">
      <dsp:nvSpPr>
        <dsp:cNvPr id="0" name=""/>
        <dsp:cNvSpPr/>
      </dsp:nvSpPr>
      <dsp:spPr>
        <a:xfrm>
          <a:off x="0" y="372813"/>
          <a:ext cx="10912143" cy="49708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2D1EF-BD9C-449E-9671-B1A790B9F63C}">
      <dsp:nvSpPr>
        <dsp:cNvPr id="0" name=""/>
        <dsp:cNvSpPr/>
      </dsp:nvSpPr>
      <dsp:spPr>
        <a:xfrm>
          <a:off x="479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安全落后于业务发展</a:t>
          </a:r>
          <a:endParaRPr lang="zh-CN" altLang="en-US" sz="1400" b="1" kern="1200" dirty="0"/>
        </a:p>
      </dsp:txBody>
      <dsp:txXfrm>
        <a:off x="4795" y="0"/>
        <a:ext cx="3164947" cy="497084"/>
      </dsp:txXfrm>
    </dsp:sp>
    <dsp:sp modelId="{CEB87DDA-B1D8-4F71-82D3-17F1588D3024}">
      <dsp:nvSpPr>
        <dsp:cNvPr id="0" name=""/>
        <dsp:cNvSpPr/>
      </dsp:nvSpPr>
      <dsp:spPr>
        <a:xfrm>
          <a:off x="152513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C770B-67E2-44D6-829D-F398EB13911F}">
      <dsp:nvSpPr>
        <dsp:cNvPr id="0" name=""/>
        <dsp:cNvSpPr/>
      </dsp:nvSpPr>
      <dsp:spPr>
        <a:xfrm>
          <a:off x="3327990" y="745626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安全与业务同步发展</a:t>
          </a:r>
          <a:endParaRPr lang="zh-CN" altLang="en-US" sz="1400" b="1" kern="1200" dirty="0"/>
        </a:p>
      </dsp:txBody>
      <dsp:txXfrm>
        <a:off x="3327990" y="745626"/>
        <a:ext cx="3164947" cy="497084"/>
      </dsp:txXfrm>
    </dsp:sp>
    <dsp:sp modelId="{FD64C577-58E1-4903-83BD-368CFCBC4FB6}">
      <dsp:nvSpPr>
        <dsp:cNvPr id="0" name=""/>
        <dsp:cNvSpPr/>
      </dsp:nvSpPr>
      <dsp:spPr>
        <a:xfrm>
          <a:off x="4848328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FDC96-BB0E-402B-B9DA-69F4AC2D5514}">
      <dsp:nvSpPr>
        <dsp:cNvPr id="0" name=""/>
        <dsp:cNvSpPr/>
      </dsp:nvSpPr>
      <dsp:spPr>
        <a:xfrm>
          <a:off x="6651185" y="0"/>
          <a:ext cx="3164947" cy="49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安全跑在业务前面（</a:t>
          </a:r>
          <a:r>
            <a:rPr lang="zh-CN" altLang="en-US" sz="1400" b="1" kern="1200" dirty="0" smtClean="0">
              <a:solidFill>
                <a:srgbClr val="FF0000"/>
              </a:solidFill>
            </a:rPr>
            <a:t>我们的目标</a:t>
          </a:r>
          <a:r>
            <a:rPr lang="zh-CN" altLang="en-US" sz="1400" b="1" kern="1200" dirty="0" smtClean="0"/>
            <a:t>）</a:t>
          </a:r>
          <a:endParaRPr lang="zh-CN" altLang="en-US" sz="1400" b="1" kern="1200" dirty="0"/>
        </a:p>
      </dsp:txBody>
      <dsp:txXfrm>
        <a:off x="6651185" y="0"/>
        <a:ext cx="3164947" cy="497084"/>
      </dsp:txXfrm>
    </dsp:sp>
    <dsp:sp modelId="{2195891E-6C97-458A-998D-C0883A95E8FE}">
      <dsp:nvSpPr>
        <dsp:cNvPr id="0" name=""/>
        <dsp:cNvSpPr/>
      </dsp:nvSpPr>
      <dsp:spPr>
        <a:xfrm>
          <a:off x="8171523" y="559219"/>
          <a:ext cx="124271" cy="124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09D64-E34C-4A81-8316-249D6B84FD56}">
      <dsp:nvSpPr>
        <dsp:cNvPr id="0" name=""/>
        <dsp:cNvSpPr/>
      </dsp:nvSpPr>
      <dsp:spPr>
        <a:xfrm>
          <a:off x="0" y="20865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建立并持续运营符合公司业务特性的数据安全体系，保障家长、学生、外教及公司其他机密、敏感数据全生命周期的安全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656"/>
        <a:ext cx="9217095" cy="1036350"/>
      </dsp:txXfrm>
    </dsp:sp>
    <dsp:sp modelId="{14428A1F-1B20-440E-903F-D5A1C02D8A83}">
      <dsp:nvSpPr>
        <dsp:cNvPr id="0" name=""/>
        <dsp:cNvSpPr/>
      </dsp:nvSpPr>
      <dsp:spPr>
        <a:xfrm>
          <a:off x="460854" y="2016"/>
          <a:ext cx="6451966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</a:t>
          </a:r>
          <a:r>
            <a:rPr lang="en-US" altLang="zh-CN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隐私保护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2191"/>
        <a:ext cx="6411616" cy="372930"/>
      </dsp:txXfrm>
    </dsp:sp>
    <dsp:sp modelId="{00E309FA-5BFD-4333-8424-91DC5A4891ED}">
      <dsp:nvSpPr>
        <dsp:cNvPr id="0" name=""/>
        <dsp:cNvSpPr/>
      </dsp:nvSpPr>
      <dsp:spPr>
        <a:xfrm>
          <a:off x="0" y="1546981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建立并持续运营风控体系，可主动发现业务潜在安全风险并提供解决方案，将业务安全风险控制在可接受范围内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46981"/>
        <a:ext cx="9217095" cy="1036350"/>
      </dsp:txXfrm>
    </dsp:sp>
    <dsp:sp modelId="{0E03D74D-BF7C-4F7E-A3E3-8A4177188B12}">
      <dsp:nvSpPr>
        <dsp:cNvPr id="0" name=""/>
        <dsp:cNvSpPr/>
      </dsp:nvSpPr>
      <dsp:spPr>
        <a:xfrm>
          <a:off x="460854" y="1320606"/>
          <a:ext cx="6451966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业务安全与风控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1340781"/>
        <a:ext cx="6411616" cy="372930"/>
      </dsp:txXfrm>
    </dsp:sp>
    <dsp:sp modelId="{DF348E57-AE05-464E-99FE-5BCB195F1524}">
      <dsp:nvSpPr>
        <dsp:cNvPr id="0" name=""/>
        <dsp:cNvSpPr/>
      </dsp:nvSpPr>
      <dsp:spPr>
        <a:xfrm>
          <a:off x="0" y="2845836"/>
          <a:ext cx="9217095" cy="136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建立并持续运营安全检测与防护体系，可主动掌握公司整体安全态势，及时发现公司潜在安全风险并推动解决；具备攻击溯源能力：知道谁、什么时间、做过什么样的攻击、攻击是否成功、目标系统受影响程度等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45836"/>
        <a:ext cx="9217095" cy="1367100"/>
      </dsp:txXfrm>
    </dsp:sp>
    <dsp:sp modelId="{A5C946BC-462E-4369-9524-E066A6FE65E8}">
      <dsp:nvSpPr>
        <dsp:cNvPr id="0" name=""/>
        <dsp:cNvSpPr/>
      </dsp:nvSpPr>
      <dsp:spPr>
        <a:xfrm>
          <a:off x="460854" y="2639196"/>
          <a:ext cx="6451966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攻防对抗占据主动地位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2659371"/>
        <a:ext cx="6411616" cy="372930"/>
      </dsp:txXfrm>
    </dsp:sp>
    <dsp:sp modelId="{D6295F66-F678-4E8B-872B-806E20BC0350}">
      <dsp:nvSpPr>
        <dsp:cNvPr id="0" name=""/>
        <dsp:cNvSpPr/>
      </dsp:nvSpPr>
      <dsp:spPr>
        <a:xfrm>
          <a:off x="0" y="4495176"/>
          <a:ext cx="9217095" cy="103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349" tIns="291592" rIns="7153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降低因网络攻击（比如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DDOS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CC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攻击）造成业务系统连续、稳定性受影响的安全风险；具备对网络攻击事件的快速响应和防御能力（分钟级）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95176"/>
        <a:ext cx="9217095" cy="1036350"/>
      </dsp:txXfrm>
    </dsp:sp>
    <dsp:sp modelId="{F4C34D89-F576-4994-B210-5D8488AAFB9C}">
      <dsp:nvSpPr>
        <dsp:cNvPr id="0" name=""/>
        <dsp:cNvSpPr/>
      </dsp:nvSpPr>
      <dsp:spPr>
        <a:xfrm>
          <a:off x="460854" y="4288536"/>
          <a:ext cx="6451966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69" tIns="0" rIns="24386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从安全维度保障业务连续、稳定性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1029" y="4308711"/>
        <a:ext cx="6411616" cy="3729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E9E48-5E49-4AAD-A517-F388146ADB80}">
      <dsp:nvSpPr>
        <dsp:cNvPr id="0" name=""/>
        <dsp:cNvSpPr/>
      </dsp:nvSpPr>
      <dsp:spPr>
        <a:xfrm>
          <a:off x="1806670" y="1881492"/>
          <a:ext cx="1138112" cy="11381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/>
            <a:t>核心安全能力</a:t>
          </a:r>
          <a:endParaRPr lang="zh-CN" altLang="en-US" sz="1900" b="1" kern="1200" dirty="0"/>
        </a:p>
      </dsp:txBody>
      <dsp:txXfrm>
        <a:off x="1973343" y="2048165"/>
        <a:ext cx="804766" cy="804766"/>
      </dsp:txXfrm>
    </dsp:sp>
    <dsp:sp modelId="{41B03CFD-D733-43D6-82F4-2232516C884F}">
      <dsp:nvSpPr>
        <dsp:cNvPr id="0" name=""/>
        <dsp:cNvSpPr/>
      </dsp:nvSpPr>
      <dsp:spPr>
        <a:xfrm rot="16200000">
          <a:off x="2254749" y="1466602"/>
          <a:ext cx="241954" cy="386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291042" y="1580287"/>
        <a:ext cx="169368" cy="232174"/>
      </dsp:txXfrm>
    </dsp:sp>
    <dsp:sp modelId="{A7EA8A6A-7245-45DF-A1FB-4B142FA5F410}">
      <dsp:nvSpPr>
        <dsp:cNvPr id="0" name=""/>
        <dsp:cNvSpPr/>
      </dsp:nvSpPr>
      <dsp:spPr>
        <a:xfrm>
          <a:off x="1664406" y="2334"/>
          <a:ext cx="1422640" cy="14226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攻防对抗能力</a:t>
          </a:r>
          <a:endParaRPr lang="zh-CN" altLang="en-US" sz="1600" b="1" kern="1200" dirty="0"/>
        </a:p>
      </dsp:txBody>
      <dsp:txXfrm>
        <a:off x="1872747" y="210675"/>
        <a:ext cx="1005958" cy="1005958"/>
      </dsp:txXfrm>
    </dsp:sp>
    <dsp:sp modelId="{79172A3A-106E-401F-AECE-973A5828654A}">
      <dsp:nvSpPr>
        <dsp:cNvPr id="0" name=""/>
        <dsp:cNvSpPr/>
      </dsp:nvSpPr>
      <dsp:spPr>
        <a:xfrm rot="20520000">
          <a:off x="3006528" y="2012802"/>
          <a:ext cx="241954" cy="386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3008304" y="2101409"/>
        <a:ext cx="169368" cy="232174"/>
      </dsp:txXfrm>
    </dsp:sp>
    <dsp:sp modelId="{8941BB83-2939-4F0C-B0FB-86431E43C714}">
      <dsp:nvSpPr>
        <dsp:cNvPr id="0" name=""/>
        <dsp:cNvSpPr/>
      </dsp:nvSpPr>
      <dsp:spPr>
        <a:xfrm>
          <a:off x="3316290" y="1202498"/>
          <a:ext cx="1422640" cy="14226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安全态势感知能力</a:t>
          </a:r>
          <a:endParaRPr lang="zh-CN" altLang="en-US" sz="1600" b="1" kern="1200" dirty="0"/>
        </a:p>
      </dsp:txBody>
      <dsp:txXfrm>
        <a:off x="3524631" y="1410839"/>
        <a:ext cx="1005958" cy="1005958"/>
      </dsp:txXfrm>
    </dsp:sp>
    <dsp:sp modelId="{F6AD7CA1-BC2E-4038-8A11-813BAAB467F2}">
      <dsp:nvSpPr>
        <dsp:cNvPr id="0" name=""/>
        <dsp:cNvSpPr/>
      </dsp:nvSpPr>
      <dsp:spPr>
        <a:xfrm rot="3240000">
          <a:off x="2719374" y="2896571"/>
          <a:ext cx="241954" cy="386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>
        <a:off x="2734335" y="2944601"/>
        <a:ext cx="169368" cy="232174"/>
      </dsp:txXfrm>
    </dsp:sp>
    <dsp:sp modelId="{EA92A322-6650-4E8E-A526-C54C775F8F45}">
      <dsp:nvSpPr>
        <dsp:cNvPr id="0" name=""/>
        <dsp:cNvSpPr/>
      </dsp:nvSpPr>
      <dsp:spPr>
        <a:xfrm>
          <a:off x="2685326" y="3144405"/>
          <a:ext cx="1422640" cy="14226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安全自动化、工程化能力</a:t>
          </a:r>
          <a:endParaRPr lang="zh-CN" altLang="en-US" sz="1600" b="1" kern="1200" dirty="0"/>
        </a:p>
      </dsp:txBody>
      <dsp:txXfrm>
        <a:off x="2893667" y="3352746"/>
        <a:ext cx="1005958" cy="1005958"/>
      </dsp:txXfrm>
    </dsp:sp>
    <dsp:sp modelId="{89F40A83-04FE-4332-99DB-3002C0052235}">
      <dsp:nvSpPr>
        <dsp:cNvPr id="0" name=""/>
        <dsp:cNvSpPr/>
      </dsp:nvSpPr>
      <dsp:spPr>
        <a:xfrm rot="7560000">
          <a:off x="1790124" y="2896571"/>
          <a:ext cx="241954" cy="386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847749" y="2944601"/>
        <a:ext cx="169368" cy="232174"/>
      </dsp:txXfrm>
    </dsp:sp>
    <dsp:sp modelId="{E43A739C-4FAD-46D3-AE63-3630D2AA9918}">
      <dsp:nvSpPr>
        <dsp:cNvPr id="0" name=""/>
        <dsp:cNvSpPr/>
      </dsp:nvSpPr>
      <dsp:spPr>
        <a:xfrm>
          <a:off x="643485" y="3144405"/>
          <a:ext cx="1422640" cy="1422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安全体系建设、运营能力</a:t>
          </a:r>
          <a:endParaRPr lang="zh-CN" altLang="en-US" sz="1600" b="1" kern="1200" dirty="0"/>
        </a:p>
      </dsp:txBody>
      <dsp:txXfrm>
        <a:off x="851826" y="3352746"/>
        <a:ext cx="1005958" cy="1005958"/>
      </dsp:txXfrm>
    </dsp:sp>
    <dsp:sp modelId="{10AFD764-4C82-4864-AD35-2E529A69C3DC}">
      <dsp:nvSpPr>
        <dsp:cNvPr id="0" name=""/>
        <dsp:cNvSpPr/>
      </dsp:nvSpPr>
      <dsp:spPr>
        <a:xfrm rot="11880000">
          <a:off x="1502970" y="2012802"/>
          <a:ext cx="241954" cy="386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b="1" kern="1200"/>
        </a:p>
      </dsp:txBody>
      <dsp:txXfrm rot="10800000">
        <a:off x="1573780" y="2101409"/>
        <a:ext cx="169368" cy="232174"/>
      </dsp:txXfrm>
    </dsp:sp>
    <dsp:sp modelId="{48185444-3063-4A8C-AC80-56286032DCB0}">
      <dsp:nvSpPr>
        <dsp:cNvPr id="0" name=""/>
        <dsp:cNvSpPr/>
      </dsp:nvSpPr>
      <dsp:spPr>
        <a:xfrm>
          <a:off x="12521" y="1202498"/>
          <a:ext cx="1422640" cy="14226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持续的安全研究和学习能力</a:t>
          </a:r>
          <a:endParaRPr lang="zh-CN" altLang="en-US" sz="1600" b="1" kern="1200" dirty="0"/>
        </a:p>
      </dsp:txBody>
      <dsp:txXfrm>
        <a:off x="220862" y="1410839"/>
        <a:ext cx="1005958" cy="10059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84CA-5BED-4ACD-A3F7-C01E63BC6092}">
      <dsp:nvSpPr>
        <dsp:cNvPr id="0" name=""/>
        <dsp:cNvSpPr/>
      </dsp:nvSpPr>
      <dsp:spPr>
        <a:xfrm>
          <a:off x="2110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统一、明确的安全战略规划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35" y="20925"/>
        <a:ext cx="2017025" cy="672578"/>
      </dsp:txXfrm>
    </dsp:sp>
    <dsp:sp modelId="{B8BE9211-A8FF-4F5F-8762-94D488F89439}">
      <dsp:nvSpPr>
        <dsp:cNvPr id="0" name=""/>
        <dsp:cNvSpPr/>
      </dsp:nvSpPr>
      <dsp:spPr>
        <a:xfrm>
          <a:off x="2406877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合理、高效的安全组织架构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7802" y="20925"/>
        <a:ext cx="2017025" cy="672578"/>
      </dsp:txXfrm>
    </dsp:sp>
    <dsp:sp modelId="{AB7E6D6D-C38C-4B53-94A9-568A61D66D36}">
      <dsp:nvSpPr>
        <dsp:cNvPr id="0" name=""/>
        <dsp:cNvSpPr/>
      </dsp:nvSpPr>
      <dsp:spPr>
        <a:xfrm>
          <a:off x="4811643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持续安全投入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32568" y="20925"/>
        <a:ext cx="2017025" cy="672578"/>
      </dsp:txXfrm>
    </dsp:sp>
    <dsp:sp modelId="{E70CB33F-AB39-4628-8740-FA62A99CDA53}">
      <dsp:nvSpPr>
        <dsp:cNvPr id="0" name=""/>
        <dsp:cNvSpPr/>
      </dsp:nvSpPr>
      <dsp:spPr>
        <a:xfrm>
          <a:off x="7216409" y="0"/>
          <a:ext cx="2058875" cy="714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明确合理的安全考核和激励机制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7334" y="20925"/>
        <a:ext cx="2017025" cy="6725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335284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884279"/>
        <a:ext cx="33881" cy="6776"/>
      </dsp:txXfrm>
    </dsp:sp>
    <dsp:sp modelId="{327F4BE1-EDDC-4FB6-8FF1-3A752C70BF37}">
      <dsp:nvSpPr>
        <dsp:cNvPr id="0" name=""/>
        <dsp:cNvSpPr/>
      </dsp:nvSpPr>
      <dsp:spPr>
        <a:xfrm>
          <a:off x="408389" y="3792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救火阶段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3792"/>
        <a:ext cx="2946251" cy="1767750"/>
      </dsp:txXfrm>
    </dsp:sp>
    <dsp:sp modelId="{784E820A-2268-4750-82F8-D3F36EBF0FF2}">
      <dsp:nvSpPr>
        <dsp:cNvPr id="0" name=""/>
        <dsp:cNvSpPr/>
      </dsp:nvSpPr>
      <dsp:spPr>
        <a:xfrm>
          <a:off x="6976730" y="841948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884279"/>
        <a:ext cx="33881" cy="6776"/>
      </dsp:txXfrm>
    </dsp:sp>
    <dsp:sp modelId="{9891A113-2C52-4311-B032-C69DE9AB06A6}">
      <dsp:nvSpPr>
        <dsp:cNvPr id="0" name=""/>
        <dsp:cNvSpPr/>
      </dsp:nvSpPr>
      <dsp:spPr>
        <a:xfrm>
          <a:off x="4032278" y="3792"/>
          <a:ext cx="2946251" cy="1767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基础安全建设阶段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3792"/>
        <a:ext cx="2946251" cy="1767750"/>
      </dsp:txXfrm>
    </dsp:sp>
    <dsp:sp modelId="{2E74D3B8-3A4F-4A73-A81C-38FCBD2A160B}">
      <dsp:nvSpPr>
        <dsp:cNvPr id="0" name=""/>
        <dsp:cNvSpPr/>
      </dsp:nvSpPr>
      <dsp:spPr>
        <a:xfrm>
          <a:off x="1881514" y="1769743"/>
          <a:ext cx="7247779" cy="647037"/>
        </a:xfrm>
        <a:custGeom>
          <a:avLst/>
          <a:gdLst/>
          <a:ahLst/>
          <a:cxnLst/>
          <a:rect l="0" t="0" r="0" b="0"/>
          <a:pathLst>
            <a:path>
              <a:moveTo>
                <a:pt x="7247779" y="0"/>
              </a:moveTo>
              <a:lnTo>
                <a:pt x="7247779" y="340618"/>
              </a:lnTo>
              <a:lnTo>
                <a:pt x="0" y="340618"/>
              </a:lnTo>
              <a:lnTo>
                <a:pt x="0" y="647037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23419" y="2089874"/>
        <a:ext cx="363969" cy="6776"/>
      </dsp:txXfrm>
    </dsp:sp>
    <dsp:sp modelId="{606D62FD-D281-4AFD-B259-78E8D093F590}">
      <dsp:nvSpPr>
        <dsp:cNvPr id="0" name=""/>
        <dsp:cNvSpPr/>
      </dsp:nvSpPr>
      <dsp:spPr>
        <a:xfrm>
          <a:off x="7656168" y="3792"/>
          <a:ext cx="2946251" cy="1767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保障核心业务和数据安全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3792"/>
        <a:ext cx="2946251" cy="1767750"/>
      </dsp:txXfrm>
    </dsp:sp>
    <dsp:sp modelId="{B107F159-114D-4AB9-A524-03C08249DAD2}">
      <dsp:nvSpPr>
        <dsp:cNvPr id="0" name=""/>
        <dsp:cNvSpPr/>
      </dsp:nvSpPr>
      <dsp:spPr>
        <a:xfrm>
          <a:off x="335284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9418" y="3329668"/>
        <a:ext cx="33881" cy="6776"/>
      </dsp:txXfrm>
    </dsp:sp>
    <dsp:sp modelId="{291B4490-00A2-4D92-95F0-00CE20C86F12}">
      <dsp:nvSpPr>
        <dsp:cNvPr id="0" name=""/>
        <dsp:cNvSpPr/>
      </dsp:nvSpPr>
      <dsp:spPr>
        <a:xfrm>
          <a:off x="408389" y="2449181"/>
          <a:ext cx="2946251" cy="17677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保障公司整体安全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8389" y="2449181"/>
        <a:ext cx="2946251" cy="1767750"/>
      </dsp:txXfrm>
    </dsp:sp>
    <dsp:sp modelId="{7A6F0114-32A4-4A17-89C5-BCF45FE7F9CE}">
      <dsp:nvSpPr>
        <dsp:cNvPr id="0" name=""/>
        <dsp:cNvSpPr/>
      </dsp:nvSpPr>
      <dsp:spPr>
        <a:xfrm>
          <a:off x="6976730" y="3287336"/>
          <a:ext cx="6470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703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83308" y="3329668"/>
        <a:ext cx="33881" cy="6776"/>
      </dsp:txXfrm>
    </dsp:sp>
    <dsp:sp modelId="{2E78FF00-47CC-4192-B5FE-619E7685EBBE}">
      <dsp:nvSpPr>
        <dsp:cNvPr id="0" name=""/>
        <dsp:cNvSpPr/>
      </dsp:nvSpPr>
      <dsp:spPr>
        <a:xfrm>
          <a:off x="4032278" y="2449181"/>
          <a:ext cx="2946251" cy="17677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持续优化、最佳实践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32278" y="2449181"/>
        <a:ext cx="2946251" cy="1767750"/>
      </dsp:txXfrm>
    </dsp:sp>
    <dsp:sp modelId="{8AFB10A9-DDB5-41CF-9276-4233CE5BA1C6}">
      <dsp:nvSpPr>
        <dsp:cNvPr id="0" name=""/>
        <dsp:cNvSpPr/>
      </dsp:nvSpPr>
      <dsp:spPr>
        <a:xfrm>
          <a:off x="7656168" y="2449181"/>
          <a:ext cx="2946251" cy="1767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对外输出安全能力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时间范围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56168" y="2449181"/>
        <a:ext cx="2946251" cy="1767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F6D56-A9D0-4793-9402-EED9DE4EE8A3}">
      <dsp:nvSpPr>
        <dsp:cNvPr id="0" name=""/>
        <dsp:cNvSpPr/>
      </dsp:nvSpPr>
      <dsp:spPr>
        <a:xfrm>
          <a:off x="1948" y="336256"/>
          <a:ext cx="2899788" cy="4813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2016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242627" y="336256"/>
        <a:ext cx="2418431" cy="481357"/>
      </dsp:txXfrm>
    </dsp:sp>
    <dsp:sp modelId="{E13A8479-C0EF-4097-8D73-6A151A1B5AD4}">
      <dsp:nvSpPr>
        <dsp:cNvPr id="0" name=""/>
        <dsp:cNvSpPr/>
      </dsp:nvSpPr>
      <dsp:spPr>
        <a:xfrm>
          <a:off x="1948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攻击者：自动化漏洞扫描工具、脚本小子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攻击手段：常规漏洞挖掘、扫描器</a:t>
          </a:r>
          <a:endParaRPr lang="zh-CN" altLang="en-US" sz="1400" kern="1200" dirty="0"/>
        </a:p>
      </dsp:txBody>
      <dsp:txXfrm>
        <a:off x="1948" y="795794"/>
        <a:ext cx="2319831" cy="1152000"/>
      </dsp:txXfrm>
    </dsp:sp>
    <dsp:sp modelId="{669F165D-C3B8-40F0-B5C8-F2D79FDB9F91}">
      <dsp:nvSpPr>
        <dsp:cNvPr id="0" name=""/>
        <dsp:cNvSpPr/>
      </dsp:nvSpPr>
      <dsp:spPr>
        <a:xfrm>
          <a:off x="2685737" y="336256"/>
          <a:ext cx="2899788" cy="481357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2017</a:t>
          </a:r>
          <a:r>
            <a:rPr lang="zh-CN" altLang="en-US" sz="1400" kern="1200" dirty="0" smtClean="0"/>
            <a:t>年</a:t>
          </a:r>
          <a:endParaRPr lang="zh-CN" altLang="en-US" sz="1400" kern="1200" dirty="0"/>
        </a:p>
      </dsp:txBody>
      <dsp:txXfrm>
        <a:off x="2926416" y="336256"/>
        <a:ext cx="2418431" cy="481357"/>
      </dsp:txXfrm>
    </dsp:sp>
    <dsp:sp modelId="{352DBC58-6F5D-4BB1-A2E7-C0EBD9CBE420}">
      <dsp:nvSpPr>
        <dsp:cNvPr id="0" name=""/>
        <dsp:cNvSpPr/>
      </dsp:nvSpPr>
      <dsp:spPr>
        <a:xfrm>
          <a:off x="2685737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攻击者：中高级黑客、专业黑产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攻击手段：逻辑漏洞深度挖掘、业务接口专业化攻击</a:t>
          </a:r>
          <a:endParaRPr lang="zh-CN" altLang="en-US" sz="1400" kern="1200" dirty="0"/>
        </a:p>
      </dsp:txBody>
      <dsp:txXfrm>
        <a:off x="2685737" y="795794"/>
        <a:ext cx="2319831" cy="1152000"/>
      </dsp:txXfrm>
    </dsp:sp>
    <dsp:sp modelId="{0BF3A774-3ED1-4630-99AB-B3DD7FF8A13F}">
      <dsp:nvSpPr>
        <dsp:cNvPr id="0" name=""/>
        <dsp:cNvSpPr/>
      </dsp:nvSpPr>
      <dsp:spPr>
        <a:xfrm>
          <a:off x="5369526" y="336256"/>
          <a:ext cx="2899788" cy="481357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未来</a:t>
          </a:r>
          <a:endParaRPr lang="zh-CN" altLang="en-US" sz="1400" kern="1200" dirty="0"/>
        </a:p>
      </dsp:txBody>
      <dsp:txXfrm>
        <a:off x="5610205" y="336256"/>
        <a:ext cx="2418431" cy="481357"/>
      </dsp:txXfrm>
    </dsp:sp>
    <dsp:sp modelId="{24053619-361D-4CEC-AF2B-A752F9124C42}">
      <dsp:nvSpPr>
        <dsp:cNvPr id="0" name=""/>
        <dsp:cNvSpPr/>
      </dsp:nvSpPr>
      <dsp:spPr>
        <a:xfrm>
          <a:off x="5369526" y="795794"/>
          <a:ext cx="2319831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攻击者：国际黑客、职业黑产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攻击手段：</a:t>
          </a:r>
          <a:r>
            <a:rPr lang="en-US" altLang="zh-CN" sz="1400" kern="1200" dirty="0" smtClean="0"/>
            <a:t>APT</a:t>
          </a:r>
          <a:r>
            <a:rPr lang="zh-CN" altLang="en-US" sz="1400" kern="1200" dirty="0" smtClean="0"/>
            <a:t>、大规模、专业化攻击</a:t>
          </a:r>
          <a:endParaRPr lang="zh-CN" altLang="en-US" sz="1400" kern="1200" dirty="0"/>
        </a:p>
      </dsp:txBody>
      <dsp:txXfrm>
        <a:off x="5369526" y="795794"/>
        <a:ext cx="2319831" cy="115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D2C5-6CBC-4505-AA75-92D174E9EFA3}">
      <dsp:nvSpPr>
        <dsp:cNvPr id="0" name=""/>
        <dsp:cNvSpPr/>
      </dsp:nvSpPr>
      <dsp:spPr>
        <a:xfrm rot="16200000">
          <a:off x="-1105360" y="1106553"/>
          <a:ext cx="5313835" cy="3100728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跨团队、跨产品线安全流程、方案落地实施难</a:t>
          </a:r>
          <a:endParaRPr lang="en-US" altLang="zh-CN" sz="1800" b="1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安全团队地位低，没有足够话语权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内部人员不重视、甚至漠视安全风险，原因是出现安全问题不会影响其</a:t>
          </a:r>
          <a:r>
            <a:rPr lang="en-US" altLang="zh-CN" sz="1600" kern="1200" dirty="0" err="1" smtClean="0"/>
            <a:t>KPI</a:t>
          </a:r>
          <a:r>
            <a:rPr lang="zh-CN" altLang="en-US" sz="1600" kern="1200" dirty="0" smtClean="0"/>
            <a:t>考核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安全意识薄弱，意识不到或理解不了安全问题可能带来的安全风险</a:t>
          </a:r>
          <a:endParaRPr lang="zh-CN" altLang="en-US" sz="1600" kern="1200" dirty="0"/>
        </a:p>
      </dsp:txBody>
      <dsp:txXfrm rot="5400000">
        <a:off x="1193" y="1062767"/>
        <a:ext cx="3100728" cy="3188301"/>
      </dsp:txXfrm>
    </dsp:sp>
    <dsp:sp modelId="{5DCA8B1D-7037-442C-A4B8-E97CA58D7E5E}">
      <dsp:nvSpPr>
        <dsp:cNvPr id="0" name=""/>
        <dsp:cNvSpPr/>
      </dsp:nvSpPr>
      <dsp:spPr>
        <a:xfrm rot="16200000">
          <a:off x="2227922" y="1106553"/>
          <a:ext cx="5313835" cy="3100728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安全自动化方面投入不足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无安全开发团队，缺少经验丰富的专业安全开发人员，安全团队角色不完整</a:t>
          </a:r>
          <a:endParaRPr lang="zh-CN" altLang="en-US" sz="1600" kern="1200" dirty="0"/>
        </a:p>
      </dsp:txBody>
      <dsp:txXfrm rot="5400000">
        <a:off x="3334475" y="1062767"/>
        <a:ext cx="3100728" cy="3188301"/>
      </dsp:txXfrm>
    </dsp:sp>
    <dsp:sp modelId="{6939FB8F-F737-4D7D-9E48-B7FFFB73A093}">
      <dsp:nvSpPr>
        <dsp:cNvPr id="0" name=""/>
        <dsp:cNvSpPr/>
      </dsp:nvSpPr>
      <dsp:spPr>
        <a:xfrm rot="16200000">
          <a:off x="5562398" y="1106553"/>
          <a:ext cx="5313835" cy="3100728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0000"/>
              </a:solidFill>
            </a:rPr>
            <a:t>数据安全和业务安全方面能力不足，急需提升</a:t>
          </a:r>
          <a:endParaRPr lang="zh-CN" altLang="en-US" sz="1800" b="1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数据安全和业务安全是安全领域下的两个细分领域，与攻防对抗等安全工作思路和做法完全不同，目前安全团队缺少这两方面经验丰富的专业安全人才，导致工作无法有效开展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</a:rPr>
            <a:t>对于用户反馈疑似信息泄露事件溯源难，成本极高</a:t>
          </a:r>
          <a:endParaRPr lang="zh-CN" altLang="en-US" sz="1600" kern="1200" dirty="0">
            <a:solidFill>
              <a:srgbClr val="FF0000"/>
            </a:solidFill>
          </a:endParaRPr>
        </a:p>
      </dsp:txBody>
      <dsp:txXfrm rot="5400000">
        <a:off x="6668951" y="1062767"/>
        <a:ext cx="3100728" cy="3188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45278"/>
          <a:ext cx="9591669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VK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SDL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（安全开发流程）覆盖率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严重、高危级别安全漏洞规定时间内修复率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安全漏洞内、外部发现占比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&gt;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X%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安全威胁平均检测时时间（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MTTD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安全威胁平均响应时长（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MTTR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 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&lt; </a:t>
          </a: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XH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45278"/>
        <a:ext cx="9591669" cy="2466450"/>
      </dsp:txXfrm>
    </dsp:sp>
    <dsp:sp modelId="{30893A52-9CDD-400A-A59C-EBF518F1F1D9}">
      <dsp:nvSpPr>
        <dsp:cNvPr id="0" name=""/>
        <dsp:cNvSpPr/>
      </dsp:nvSpPr>
      <dsp:spPr>
        <a:xfrm>
          <a:off x="479583" y="46758"/>
          <a:ext cx="671416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保障核心业务线核心产品安全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85666"/>
        <a:ext cx="6636352" cy="719224"/>
      </dsp:txXfrm>
    </dsp:sp>
    <dsp:sp modelId="{D20E57F1-AE47-499D-9CED-088682732D4E}">
      <dsp:nvSpPr>
        <dsp:cNvPr id="0" name=""/>
        <dsp:cNvSpPr/>
      </dsp:nvSpPr>
      <dsp:spPr>
        <a:xfrm>
          <a:off x="0" y="3456048"/>
          <a:ext cx="9591669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420" tIns="562356" rIns="744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信息安全管理体系建设并在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全公司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范围内落地（基于</a:t>
          </a:r>
          <a:r>
            <a:rPr lang="en-US" altLang="zh-CN" sz="16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ISO27001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国际信息安全标准框架）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建立并持续运营信息安全培训体系（技术</a:t>
          </a:r>
          <a:r>
            <a:rPr lang="en-US" altLang="zh-CN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意识），</a:t>
          </a:r>
          <a:r>
            <a:rPr lang="zh-CN" altLang="en-US" sz="1600" b="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</a:t>
          </a: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覆盖全员</a:t>
          </a:r>
          <a:endParaRPr lang="zh-CN" altLang="en-US" sz="1600" b="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56048"/>
        <a:ext cx="9591669" cy="1360800"/>
      </dsp:txXfrm>
    </dsp:sp>
    <dsp:sp modelId="{0B53FA42-36A1-41E4-99FD-BAE0EB84FB68}">
      <dsp:nvSpPr>
        <dsp:cNvPr id="0" name=""/>
        <dsp:cNvSpPr/>
      </dsp:nvSpPr>
      <dsp:spPr>
        <a:xfrm>
          <a:off x="479583" y="3057528"/>
          <a:ext cx="671416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80" tIns="0" rIns="2537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培训体系建设与持续运营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491" y="3096436"/>
        <a:ext cx="6636352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CE24-2B77-42DF-96B9-EE807ABBC0BA}">
      <dsp:nvSpPr>
        <dsp:cNvPr id="0" name=""/>
        <dsp:cNvSpPr/>
      </dsp:nvSpPr>
      <dsp:spPr>
        <a:xfrm>
          <a:off x="0" y="400347"/>
          <a:ext cx="9558777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867" tIns="541528" rIns="74186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组建数据安全团队（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至少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建立数据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分类、分级管理制度和规范并落地实施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建立信息泄露反馈、处理流程和规范并落地实施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上线信息泄露自动化分析、监控和溯源系统</a:t>
          </a:r>
          <a:endParaRPr lang="zh-CN" altLang="en-US" sz="1600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00347"/>
        <a:ext cx="9558777" cy="2088450"/>
      </dsp:txXfrm>
    </dsp:sp>
    <dsp:sp modelId="{30893A52-9CDD-400A-A59C-EBF518F1F1D9}">
      <dsp:nvSpPr>
        <dsp:cNvPr id="0" name=""/>
        <dsp:cNvSpPr/>
      </dsp:nvSpPr>
      <dsp:spPr>
        <a:xfrm>
          <a:off x="477938" y="8293"/>
          <a:ext cx="6691143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909" tIns="0" rIns="25290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数据安全治理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体系建设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405" y="45760"/>
        <a:ext cx="6616209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7740A-80DC-4E0C-B99C-9B4E7E18BCF1}">
      <dsp:nvSpPr>
        <dsp:cNvPr id="0" name=""/>
        <dsp:cNvSpPr/>
      </dsp:nvSpPr>
      <dsp:spPr>
        <a:xfrm rot="5400000">
          <a:off x="7166954" y="-3053230"/>
          <a:ext cx="813760" cy="71283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进一步熟悉和理解公司业务、组织架构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通过培训提升安全人员沟通、换位思考能力</a:t>
          </a:r>
          <a:endParaRPr lang="zh-CN" altLang="en-US" sz="1600" kern="1200" dirty="0"/>
        </a:p>
      </dsp:txBody>
      <dsp:txXfrm rot="-5400000">
        <a:off x="4009677" y="143771"/>
        <a:ext cx="7088590" cy="734312"/>
      </dsp:txXfrm>
    </dsp:sp>
    <dsp:sp modelId="{AEAEFE7D-DBED-41D5-A668-66052D89B7C9}">
      <dsp:nvSpPr>
        <dsp:cNvPr id="0" name=""/>
        <dsp:cNvSpPr/>
      </dsp:nvSpPr>
      <dsp:spPr>
        <a:xfrm>
          <a:off x="0" y="6578"/>
          <a:ext cx="4009677" cy="10172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跨团队协作能力提升</a:t>
          </a:r>
          <a:endParaRPr lang="zh-CN" altLang="en-US" sz="1600" b="1" kern="1200" dirty="0"/>
        </a:p>
      </dsp:txBody>
      <dsp:txXfrm>
        <a:off x="49656" y="56234"/>
        <a:ext cx="3910365" cy="917889"/>
      </dsp:txXfrm>
    </dsp:sp>
    <dsp:sp modelId="{CC4D82C5-FAD3-49B7-910B-6E5C9A449EC2}">
      <dsp:nvSpPr>
        <dsp:cNvPr id="0" name=""/>
        <dsp:cNvSpPr/>
      </dsp:nvSpPr>
      <dsp:spPr>
        <a:xfrm rot="5400000">
          <a:off x="7166954" y="-1985169"/>
          <a:ext cx="813760" cy="71283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提升安全团队地位和话语权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完善安全接口人机制，明确各部门安全对接人和安全职责</a:t>
          </a:r>
          <a:endParaRPr lang="zh-CN" altLang="en-US" sz="1600" kern="1200" dirty="0"/>
        </a:p>
      </dsp:txBody>
      <dsp:txXfrm rot="-5400000">
        <a:off x="4009677" y="1211832"/>
        <a:ext cx="7088590" cy="734312"/>
      </dsp:txXfrm>
    </dsp:sp>
    <dsp:sp modelId="{52B91E30-D26B-42E2-B0CE-B425FCFCDDD5}">
      <dsp:nvSpPr>
        <dsp:cNvPr id="0" name=""/>
        <dsp:cNvSpPr/>
      </dsp:nvSpPr>
      <dsp:spPr>
        <a:xfrm>
          <a:off x="0" y="1070387"/>
          <a:ext cx="4009677" cy="10172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安全流程和方案的落地推动能力提升</a:t>
          </a:r>
          <a:endParaRPr lang="zh-CN" altLang="en-US" sz="1600" b="1" kern="1200" dirty="0"/>
        </a:p>
      </dsp:txBody>
      <dsp:txXfrm>
        <a:off x="49656" y="1120043"/>
        <a:ext cx="3910365" cy="917889"/>
      </dsp:txXfrm>
    </dsp:sp>
    <dsp:sp modelId="{CBC39B08-E5D4-4873-B602-1BD0359B0B08}">
      <dsp:nvSpPr>
        <dsp:cNvPr id="0" name=""/>
        <dsp:cNvSpPr/>
      </dsp:nvSpPr>
      <dsp:spPr>
        <a:xfrm rot="5400000">
          <a:off x="7166954" y="-917107"/>
          <a:ext cx="813760" cy="712831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招聘有经验的专业安全开发人员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提升现有人员的安全开发能力</a:t>
          </a:r>
          <a:endParaRPr lang="zh-CN" altLang="en-US" sz="1600" kern="1200" dirty="0"/>
        </a:p>
      </dsp:txBody>
      <dsp:txXfrm rot="-5400000">
        <a:off x="4009677" y="2279894"/>
        <a:ext cx="7088590" cy="734312"/>
      </dsp:txXfrm>
    </dsp:sp>
    <dsp:sp modelId="{190B3893-917D-452A-9543-7DC4B05B5BAC}">
      <dsp:nvSpPr>
        <dsp:cNvPr id="0" name=""/>
        <dsp:cNvSpPr/>
      </dsp:nvSpPr>
      <dsp:spPr>
        <a:xfrm>
          <a:off x="0" y="2138448"/>
          <a:ext cx="4009677" cy="1017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安全自动化、工程化能力提升</a:t>
          </a:r>
          <a:endParaRPr lang="zh-CN" altLang="en-US" sz="1600" b="1" kern="1200" dirty="0"/>
        </a:p>
      </dsp:txBody>
      <dsp:txXfrm>
        <a:off x="49656" y="2188104"/>
        <a:ext cx="3910365" cy="917889"/>
      </dsp:txXfrm>
    </dsp:sp>
    <dsp:sp modelId="{03BD5086-C4D7-410E-BBB8-6E269633ED0B}">
      <dsp:nvSpPr>
        <dsp:cNvPr id="0" name=""/>
        <dsp:cNvSpPr/>
      </dsp:nvSpPr>
      <dsp:spPr>
        <a:xfrm rot="5400000">
          <a:off x="7166954" y="150953"/>
          <a:ext cx="813760" cy="71283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/>
            <a:t>SRC</a:t>
          </a:r>
          <a:r>
            <a:rPr lang="zh-CN" altLang="en-US" sz="1600" kern="1200" dirty="0" smtClean="0"/>
            <a:t>平台持续运营；对外输出安全文章、开源安全项目及外部安全演讲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建立安全培训体系并持续运营，定期组织信息安全月活动</a:t>
          </a:r>
          <a:endParaRPr lang="zh-CN" altLang="en-US" sz="1600" kern="1200" dirty="0"/>
        </a:p>
      </dsp:txBody>
      <dsp:txXfrm rot="-5400000">
        <a:off x="4009677" y="3347954"/>
        <a:ext cx="7088590" cy="734312"/>
      </dsp:txXfrm>
    </dsp:sp>
    <dsp:sp modelId="{09CE2C31-EB21-412B-BBAF-2E481E39784E}">
      <dsp:nvSpPr>
        <dsp:cNvPr id="0" name=""/>
        <dsp:cNvSpPr/>
      </dsp:nvSpPr>
      <dsp:spPr>
        <a:xfrm>
          <a:off x="0" y="3206510"/>
          <a:ext cx="4009677" cy="1017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安全输出能力提升</a:t>
          </a:r>
          <a:endParaRPr lang="zh-CN" altLang="en-US" sz="1600" b="1" kern="1200" dirty="0"/>
        </a:p>
      </dsp:txBody>
      <dsp:txXfrm>
        <a:off x="49656" y="3256166"/>
        <a:ext cx="3910365" cy="917889"/>
      </dsp:txXfrm>
    </dsp:sp>
    <dsp:sp modelId="{231D64BA-2578-419C-8E14-4AA44101176D}">
      <dsp:nvSpPr>
        <dsp:cNvPr id="0" name=""/>
        <dsp:cNvSpPr/>
      </dsp:nvSpPr>
      <dsp:spPr>
        <a:xfrm rot="5400000">
          <a:off x="7166954" y="1219014"/>
          <a:ext cx="813760" cy="712831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招聘有经验的专业数据安全人才，组建数据安全团队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与业界安全公司合作交流，借助第三方力量快速提升自身数据安全能力</a:t>
          </a:r>
          <a:endParaRPr lang="zh-CN" altLang="en-US" sz="1600" kern="1200" dirty="0"/>
        </a:p>
      </dsp:txBody>
      <dsp:txXfrm rot="-5400000">
        <a:off x="4009677" y="4416015"/>
        <a:ext cx="7088590" cy="734312"/>
      </dsp:txXfrm>
    </dsp:sp>
    <dsp:sp modelId="{F6029711-9877-41DF-BF07-AC5DE555426D}">
      <dsp:nvSpPr>
        <dsp:cNvPr id="0" name=""/>
        <dsp:cNvSpPr/>
      </dsp:nvSpPr>
      <dsp:spPr>
        <a:xfrm>
          <a:off x="0" y="4274571"/>
          <a:ext cx="4009677" cy="10172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/>
            <a:t>数据安全治理与运营能力提升</a:t>
          </a:r>
          <a:endParaRPr lang="zh-CN" altLang="en-US" sz="1600" b="1" kern="1200" dirty="0"/>
        </a:p>
      </dsp:txBody>
      <dsp:txXfrm>
        <a:off x="49656" y="4324227"/>
        <a:ext cx="3910365" cy="9178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74BF-E023-4834-AEC9-74CF5BAB095F}">
      <dsp:nvSpPr>
        <dsp:cNvPr id="0" name=""/>
        <dsp:cNvSpPr/>
      </dsp:nvSpPr>
      <dsp:spPr>
        <a:xfrm>
          <a:off x="6545720" y="446096"/>
          <a:ext cx="1323355" cy="882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71560" y="471936"/>
        <a:ext cx="1271675" cy="830557"/>
      </dsp:txXfrm>
    </dsp:sp>
    <dsp:sp modelId="{9F14C339-D84B-4A56-B440-CDF553CC52BE}">
      <dsp:nvSpPr>
        <dsp:cNvPr id="0" name=""/>
        <dsp:cNvSpPr/>
      </dsp:nvSpPr>
      <dsp:spPr>
        <a:xfrm>
          <a:off x="4104506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3102891" y="0"/>
              </a:moveTo>
              <a:lnTo>
                <a:pt x="310289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BA84E-2D38-4387-8A19-1601A32BA0E9}">
      <dsp:nvSpPr>
        <dsp:cNvPr id="0" name=""/>
        <dsp:cNvSpPr/>
      </dsp:nvSpPr>
      <dsp:spPr>
        <a:xfrm>
          <a:off x="3442828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1707068"/>
        <a:ext cx="1271675" cy="830557"/>
      </dsp:txXfrm>
    </dsp:sp>
    <dsp:sp modelId="{F9D4D6CA-871D-4A6E-B37C-DA9B07E32040}">
      <dsp:nvSpPr>
        <dsp:cNvPr id="0" name=""/>
        <dsp:cNvSpPr/>
      </dsp:nvSpPr>
      <dsp:spPr>
        <a:xfrm>
          <a:off x="663781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3440724" y="0"/>
              </a:moveTo>
              <a:lnTo>
                <a:pt x="3440724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BB7E-9A21-4168-BED2-CB466465B64D}">
      <dsp:nvSpPr>
        <dsp:cNvPr id="0" name=""/>
        <dsp:cNvSpPr/>
      </dsp:nvSpPr>
      <dsp:spPr>
        <a:xfrm>
          <a:off x="2104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44" y="2942199"/>
        <a:ext cx="1271675" cy="830557"/>
      </dsp:txXfrm>
    </dsp:sp>
    <dsp:sp modelId="{BE392E86-0C86-4A5E-848C-2CF57A11F40C}">
      <dsp:nvSpPr>
        <dsp:cNvPr id="0" name=""/>
        <dsp:cNvSpPr/>
      </dsp:nvSpPr>
      <dsp:spPr>
        <a:xfrm>
          <a:off x="2384144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1720362" y="0"/>
              </a:moveTo>
              <a:lnTo>
                <a:pt x="1720362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07B3E-E393-4630-9158-D2621410EB7C}">
      <dsp:nvSpPr>
        <dsp:cNvPr id="0" name=""/>
        <dsp:cNvSpPr/>
      </dsp:nvSpPr>
      <dsp:spPr>
        <a:xfrm>
          <a:off x="1722466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安全开发团队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48306" y="2942199"/>
        <a:ext cx="1271675" cy="830557"/>
      </dsp:txXfrm>
    </dsp:sp>
    <dsp:sp modelId="{36C27568-2D28-469F-9374-E451BFD3B3CF}">
      <dsp:nvSpPr>
        <dsp:cNvPr id="0" name=""/>
        <dsp:cNvSpPr/>
      </dsp:nvSpPr>
      <dsp:spPr>
        <a:xfrm>
          <a:off x="4058786" y="2563465"/>
          <a:ext cx="91440" cy="352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53B92-1293-4A0F-9474-4DC0FD4EBCED}">
      <dsp:nvSpPr>
        <dsp:cNvPr id="0" name=""/>
        <dsp:cNvSpPr/>
      </dsp:nvSpPr>
      <dsp:spPr>
        <a:xfrm>
          <a:off x="344282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安全管理</a:t>
          </a: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68668" y="2942199"/>
        <a:ext cx="1271675" cy="830557"/>
      </dsp:txXfrm>
    </dsp:sp>
    <dsp:sp modelId="{F274D53C-D7B6-4BC5-AC75-5A3B91983513}">
      <dsp:nvSpPr>
        <dsp:cNvPr id="0" name=""/>
        <dsp:cNvSpPr/>
      </dsp:nvSpPr>
      <dsp:spPr>
        <a:xfrm>
          <a:off x="4104506" y="2563465"/>
          <a:ext cx="1720362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720362" y="176447"/>
              </a:lnTo>
              <a:lnTo>
                <a:pt x="1720362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0B165-127E-402D-83FD-C49941774480}">
      <dsp:nvSpPr>
        <dsp:cNvPr id="0" name=""/>
        <dsp:cNvSpPr/>
      </dsp:nvSpPr>
      <dsp:spPr>
        <a:xfrm>
          <a:off x="5163190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安全应急响应中心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89030" y="2942199"/>
        <a:ext cx="1271675" cy="830557"/>
      </dsp:txXfrm>
    </dsp:sp>
    <dsp:sp modelId="{9B58380D-7B22-45FC-802B-DB795924BB1F}">
      <dsp:nvSpPr>
        <dsp:cNvPr id="0" name=""/>
        <dsp:cNvSpPr/>
      </dsp:nvSpPr>
      <dsp:spPr>
        <a:xfrm>
          <a:off x="4964687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9B2FB-4C4D-4F98-ABE1-5D6DAD28B4B2}">
      <dsp:nvSpPr>
        <dsp:cNvPr id="0" name=""/>
        <dsp:cNvSpPr/>
      </dsp:nvSpPr>
      <dsp:spPr>
        <a:xfrm>
          <a:off x="4303009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8849" y="4177331"/>
        <a:ext cx="1271675" cy="830557"/>
      </dsp:txXfrm>
    </dsp:sp>
    <dsp:sp modelId="{49EDE8EB-3B1C-4656-A3F6-6BD92D50BCEE}">
      <dsp:nvSpPr>
        <dsp:cNvPr id="0" name=""/>
        <dsp:cNvSpPr/>
      </dsp:nvSpPr>
      <dsp:spPr>
        <a:xfrm>
          <a:off x="5824868" y="3798596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860181" y="176447"/>
              </a:lnTo>
              <a:lnTo>
                <a:pt x="860181" y="352894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B2F2E-CE17-42AF-947A-2E701AF1F556}">
      <dsp:nvSpPr>
        <dsp:cNvPr id="0" name=""/>
        <dsp:cNvSpPr/>
      </dsp:nvSpPr>
      <dsp:spPr>
        <a:xfrm>
          <a:off x="6023371" y="4151491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应急响应团队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49211" y="4177331"/>
        <a:ext cx="1271675" cy="830557"/>
      </dsp:txXfrm>
    </dsp:sp>
    <dsp:sp modelId="{D51427D7-B1B0-44AF-8360-69CFB4492BF3}">
      <dsp:nvSpPr>
        <dsp:cNvPr id="0" name=""/>
        <dsp:cNvSpPr/>
      </dsp:nvSpPr>
      <dsp:spPr>
        <a:xfrm>
          <a:off x="4104506" y="2563465"/>
          <a:ext cx="3440724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440724" y="176447"/>
              </a:lnTo>
              <a:lnTo>
                <a:pt x="3440724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9F3CB-0E14-4D0F-9462-255DDFA9C13D}">
      <dsp:nvSpPr>
        <dsp:cNvPr id="0" name=""/>
        <dsp:cNvSpPr/>
      </dsp:nvSpPr>
      <dsp:spPr>
        <a:xfrm>
          <a:off x="6883552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安全团队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09392" y="2942199"/>
        <a:ext cx="1271675" cy="830557"/>
      </dsp:txXfrm>
    </dsp:sp>
    <dsp:sp modelId="{E8A8DF71-EB5B-427D-AB45-F312CB83E08F}">
      <dsp:nvSpPr>
        <dsp:cNvPr id="0" name=""/>
        <dsp:cNvSpPr/>
      </dsp:nvSpPr>
      <dsp:spPr>
        <a:xfrm>
          <a:off x="7207397" y="1328333"/>
          <a:ext cx="3102891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3102891" y="176447"/>
              </a:lnTo>
              <a:lnTo>
                <a:pt x="3102891" y="35289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F8886-2595-4955-8D37-78F276EB94AD}">
      <dsp:nvSpPr>
        <dsp:cNvPr id="0" name=""/>
        <dsp:cNvSpPr/>
      </dsp:nvSpPr>
      <dsp:spPr>
        <a:xfrm>
          <a:off x="9648611" y="1681228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74451" y="1707068"/>
        <a:ext cx="1271675" cy="830557"/>
      </dsp:txXfrm>
    </dsp:sp>
    <dsp:sp modelId="{26A8C573-BDD0-4415-BBB7-1767EB63E819}">
      <dsp:nvSpPr>
        <dsp:cNvPr id="0" name=""/>
        <dsp:cNvSpPr/>
      </dsp:nvSpPr>
      <dsp:spPr>
        <a:xfrm>
          <a:off x="9450108" y="2563465"/>
          <a:ext cx="860181" cy="352894"/>
        </a:xfrm>
        <a:custGeom>
          <a:avLst/>
          <a:gdLst/>
          <a:ahLst/>
          <a:cxnLst/>
          <a:rect l="0" t="0" r="0" b="0"/>
          <a:pathLst>
            <a:path>
              <a:moveTo>
                <a:pt x="860181" y="0"/>
              </a:moveTo>
              <a:lnTo>
                <a:pt x="860181" y="176447"/>
              </a:lnTo>
              <a:lnTo>
                <a:pt x="0" y="176447"/>
              </a:lnTo>
              <a:lnTo>
                <a:pt x="0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DC0FD-8ECB-4106-8B15-7BAFE09B09CF}">
      <dsp:nvSpPr>
        <dsp:cNvPr id="0" name=""/>
        <dsp:cNvSpPr/>
      </dsp:nvSpPr>
      <dsp:spPr>
        <a:xfrm>
          <a:off x="8603915" y="2916359"/>
          <a:ext cx="1692386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数据安全体系建设与运营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629755" y="2942199"/>
        <a:ext cx="1640706" cy="830557"/>
      </dsp:txXfrm>
    </dsp:sp>
    <dsp:sp modelId="{57538D6B-2783-4FA6-A13A-B0147A0906BA}">
      <dsp:nvSpPr>
        <dsp:cNvPr id="0" name=""/>
        <dsp:cNvSpPr/>
      </dsp:nvSpPr>
      <dsp:spPr>
        <a:xfrm>
          <a:off x="10310289" y="2563465"/>
          <a:ext cx="1044696" cy="35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47"/>
              </a:lnTo>
              <a:lnTo>
                <a:pt x="1044696" y="176447"/>
              </a:lnTo>
              <a:lnTo>
                <a:pt x="1044696" y="3528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5011D-770E-442E-826A-DA292FD20A15}">
      <dsp:nvSpPr>
        <dsp:cNvPr id="0" name=""/>
        <dsp:cNvSpPr/>
      </dsp:nvSpPr>
      <dsp:spPr>
        <a:xfrm>
          <a:off x="10693308" y="2916359"/>
          <a:ext cx="1323355" cy="882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数据安全事件调查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19148" y="2942199"/>
        <a:ext cx="1271675" cy="830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3761-74DB-4DB4-B56F-413F878C945A}">
      <dsp:nvSpPr>
        <dsp:cNvPr id="0" name=""/>
        <dsp:cNvSpPr/>
      </dsp:nvSpPr>
      <dsp:spPr>
        <a:xfrm>
          <a:off x="4229199" y="1753"/>
          <a:ext cx="7376194" cy="12390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</a:t>
          </a:r>
          <a:r>
            <a:rPr lang="en-US" altLang="zh-CN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CSO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（首席安全官）职位，对公司整体安全负责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、建设与持续运营与公司业务战略方向一致的整体安全战略规划；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、争取必要的安全资源，将安全战略规划落地执行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9199" y="156640"/>
        <a:ext cx="6911532" cy="929325"/>
      </dsp:txXfrm>
    </dsp:sp>
    <dsp:sp modelId="{397B2FD9-0832-44A6-916A-33F3D1641158}">
      <dsp:nvSpPr>
        <dsp:cNvPr id="0" name=""/>
        <dsp:cNvSpPr/>
      </dsp:nvSpPr>
      <dsp:spPr>
        <a:xfrm>
          <a:off x="700280" y="61155"/>
          <a:ext cx="3528919" cy="1120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安全中心（一级部门）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4968" y="115843"/>
        <a:ext cx="3419543" cy="1010918"/>
      </dsp:txXfrm>
    </dsp:sp>
    <dsp:sp modelId="{1568AC92-448E-47B5-8CCF-D933D4B4D787}">
      <dsp:nvSpPr>
        <dsp:cNvPr id="0" name=""/>
        <dsp:cNvSpPr/>
      </dsp:nvSpPr>
      <dsp:spPr>
        <a:xfrm>
          <a:off x="4247209" y="1227837"/>
          <a:ext cx="7326995" cy="147648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设立安全总监职位，对安全平台部工作负责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、基础架构、应用、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、安全管理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&amp;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合规、应急响应、安全培训体系建设与持续运营；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、自动化安全能力建设与提升；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、安全评估、安全事件应急响应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47209" y="1412398"/>
        <a:ext cx="6773314" cy="1107363"/>
      </dsp:txXfrm>
    </dsp:sp>
    <dsp:sp modelId="{7210FBBB-A087-4BF4-9DAD-30586B69CA55}">
      <dsp:nvSpPr>
        <dsp:cNvPr id="0" name=""/>
        <dsp:cNvSpPr/>
      </dsp:nvSpPr>
      <dsp:spPr>
        <a:xfrm>
          <a:off x="704915" y="1273159"/>
          <a:ext cx="3463221" cy="13995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安全平台部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234" y="1341478"/>
        <a:ext cx="3326583" cy="1262885"/>
      </dsp:txXfrm>
    </dsp:sp>
    <dsp:sp modelId="{84897C47-B8CA-4915-8301-37321037D72B}">
      <dsp:nvSpPr>
        <dsp:cNvPr id="0" name=""/>
        <dsp:cNvSpPr/>
      </dsp:nvSpPr>
      <dsp:spPr>
        <a:xfrm>
          <a:off x="4319976" y="2747787"/>
          <a:ext cx="7376194" cy="1391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设立数据安全总监职位，对数据安全部工作负责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核心职责：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、数据安全体系建立与持续运营；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、数据安全事件调查；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、数据安全自动化能力建设与提升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19976" y="2921678"/>
        <a:ext cx="6854521" cy="1043347"/>
      </dsp:txXfrm>
    </dsp:sp>
    <dsp:sp modelId="{3778C1B7-472B-4C82-93CA-54F3DBBC50EB}">
      <dsp:nvSpPr>
        <dsp:cNvPr id="0" name=""/>
        <dsp:cNvSpPr/>
      </dsp:nvSpPr>
      <dsp:spPr>
        <a:xfrm>
          <a:off x="700280" y="2887291"/>
          <a:ext cx="3528919" cy="1251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数据安全部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61379" y="2948390"/>
        <a:ext cx="3406721" cy="11294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C7367-4017-4732-A635-113EDEE942B1}">
      <dsp:nvSpPr>
        <dsp:cNvPr id="0" name=""/>
        <dsp:cNvSpPr/>
      </dsp:nvSpPr>
      <dsp:spPr>
        <a:xfrm>
          <a:off x="2567447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1718131"/>
        <a:ext cx="29451" cy="5896"/>
      </dsp:txXfrm>
    </dsp:sp>
    <dsp:sp modelId="{327F4BE1-EDDC-4FB6-8FF1-3A752C70BF37}">
      <dsp:nvSpPr>
        <dsp:cNvPr id="0" name=""/>
        <dsp:cNvSpPr/>
      </dsp:nvSpPr>
      <dsp:spPr>
        <a:xfrm>
          <a:off x="8263" y="952784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安全漏洞管理平台升级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实现安全漏洞全生命周期自动化管理，有效提升了安全漏洞管理效率，降低管理成本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952784"/>
        <a:ext cx="2560983" cy="1536590"/>
      </dsp:txXfrm>
    </dsp:sp>
    <dsp:sp modelId="{784E820A-2268-4750-82F8-D3F36EBF0FF2}">
      <dsp:nvSpPr>
        <dsp:cNvPr id="0" name=""/>
        <dsp:cNvSpPr/>
      </dsp:nvSpPr>
      <dsp:spPr>
        <a:xfrm>
          <a:off x="571745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1718131"/>
        <a:ext cx="29451" cy="5896"/>
      </dsp:txXfrm>
    </dsp:sp>
    <dsp:sp modelId="{9891A113-2C52-4311-B032-C69DE9AB06A6}">
      <dsp:nvSpPr>
        <dsp:cNvPr id="0" name=""/>
        <dsp:cNvSpPr/>
      </dsp:nvSpPr>
      <dsp:spPr>
        <a:xfrm>
          <a:off x="3158273" y="952784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自动化安全检测、防护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能力提升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实现针对邮箱、线上核心业务接口攻击的自动化检测与防护（分钟级）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952784"/>
        <a:ext cx="2560983" cy="1536590"/>
      </dsp:txXfrm>
    </dsp:sp>
    <dsp:sp modelId="{2E74D3B8-3A4F-4A73-A81C-38FCBD2A160B}">
      <dsp:nvSpPr>
        <dsp:cNvPr id="0" name=""/>
        <dsp:cNvSpPr/>
      </dsp:nvSpPr>
      <dsp:spPr>
        <a:xfrm>
          <a:off x="8867466" y="1675359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1718131"/>
        <a:ext cx="29451" cy="5896"/>
      </dsp:txXfrm>
    </dsp:sp>
    <dsp:sp modelId="{606D62FD-D281-4AFD-B259-78E8D093F590}">
      <dsp:nvSpPr>
        <dsp:cNvPr id="0" name=""/>
        <dsp:cNvSpPr/>
      </dsp:nvSpPr>
      <dsp:spPr>
        <a:xfrm>
          <a:off x="6308283" y="952784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安全监控系统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具备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小时内主动发现上传至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包含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敏感数据的行为，已成功发现并处理数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起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github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敏感信息泄露事件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952784"/>
        <a:ext cx="2560983" cy="1536590"/>
      </dsp:txXfrm>
    </dsp:sp>
    <dsp:sp modelId="{B107F159-114D-4AB9-A524-03C08249DAD2}">
      <dsp:nvSpPr>
        <dsp:cNvPr id="0" name=""/>
        <dsp:cNvSpPr/>
      </dsp:nvSpPr>
      <dsp:spPr>
        <a:xfrm>
          <a:off x="1288755" y="2487574"/>
          <a:ext cx="9450029" cy="558426"/>
        </a:xfrm>
        <a:custGeom>
          <a:avLst/>
          <a:gdLst/>
          <a:ahLst/>
          <a:cxnLst/>
          <a:rect l="0" t="0" r="0" b="0"/>
          <a:pathLst>
            <a:path>
              <a:moveTo>
                <a:pt x="9450029" y="0"/>
              </a:moveTo>
              <a:lnTo>
                <a:pt x="9450029" y="296313"/>
              </a:lnTo>
              <a:lnTo>
                <a:pt x="0" y="296313"/>
              </a:lnTo>
              <a:lnTo>
                <a:pt x="0" y="5584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7060" y="2763839"/>
        <a:ext cx="473418" cy="5896"/>
      </dsp:txXfrm>
    </dsp:sp>
    <dsp:sp modelId="{291B4490-00A2-4D92-95F0-00CE20C86F12}">
      <dsp:nvSpPr>
        <dsp:cNvPr id="0" name=""/>
        <dsp:cNvSpPr/>
      </dsp:nvSpPr>
      <dsp:spPr>
        <a:xfrm>
          <a:off x="9458292" y="952784"/>
          <a:ext cx="2560983" cy="1536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CIA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信息泄露分析、监测系统上线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建立疑似家长信息泄露反馈渠道，可实现用户反馈数据自动化分析、态势监控可视化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952784"/>
        <a:ext cx="2560983" cy="1536590"/>
      </dsp:txXfrm>
    </dsp:sp>
    <dsp:sp modelId="{7A6F0114-32A4-4A17-89C5-BCF45FE7F9CE}">
      <dsp:nvSpPr>
        <dsp:cNvPr id="0" name=""/>
        <dsp:cNvSpPr/>
      </dsp:nvSpPr>
      <dsp:spPr>
        <a:xfrm>
          <a:off x="2567447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1934" y="3843748"/>
        <a:ext cx="29451" cy="5896"/>
      </dsp:txXfrm>
    </dsp:sp>
    <dsp:sp modelId="{2E78FF00-47CC-4192-B5FE-619E7685EBBE}">
      <dsp:nvSpPr>
        <dsp:cNvPr id="0" name=""/>
        <dsp:cNvSpPr/>
      </dsp:nvSpPr>
      <dsp:spPr>
        <a:xfrm>
          <a:off x="8263" y="3078401"/>
          <a:ext cx="2560983" cy="15365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获得国家信息安全三级等保认证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成为在线教育行业首家获得该认证的企业，领先其他公司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63" y="3078401"/>
        <a:ext cx="2560983" cy="1536590"/>
      </dsp:txXfrm>
    </dsp:sp>
    <dsp:sp modelId="{BE771213-F0F7-4CF1-AE83-01DCAD9E290B}">
      <dsp:nvSpPr>
        <dsp:cNvPr id="0" name=""/>
        <dsp:cNvSpPr/>
      </dsp:nvSpPr>
      <dsp:spPr>
        <a:xfrm>
          <a:off x="571745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81944" y="3843748"/>
        <a:ext cx="29451" cy="5896"/>
      </dsp:txXfrm>
    </dsp:sp>
    <dsp:sp modelId="{9B14592B-099F-4527-AEFB-300E146E2586}">
      <dsp:nvSpPr>
        <dsp:cNvPr id="0" name=""/>
        <dsp:cNvSpPr/>
      </dsp:nvSpPr>
      <dsp:spPr>
        <a:xfrm>
          <a:off x="3158273" y="3078401"/>
          <a:ext cx="2560983" cy="15365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在线</a:t>
          </a:r>
          <a:r>
            <a:rPr lang="zh-CN" altLang="zh-CN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信息安全意识培训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在新员工入职培训环节加入和在全员范围内开展信息安全意识培训，参加培训并通过考试人数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5000+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8273" y="3078401"/>
        <a:ext cx="2560983" cy="1536590"/>
      </dsp:txXfrm>
    </dsp:sp>
    <dsp:sp modelId="{339B91B0-A44E-473C-8BC2-A8604B654333}">
      <dsp:nvSpPr>
        <dsp:cNvPr id="0" name=""/>
        <dsp:cNvSpPr/>
      </dsp:nvSpPr>
      <dsp:spPr>
        <a:xfrm>
          <a:off x="8867466" y="3800976"/>
          <a:ext cx="55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842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31954" y="3843748"/>
        <a:ext cx="29451" cy="5896"/>
      </dsp:txXfrm>
    </dsp:sp>
    <dsp:sp modelId="{7157BC92-8AC5-4A68-8470-A864C5AACD13}">
      <dsp:nvSpPr>
        <dsp:cNvPr id="0" name=""/>
        <dsp:cNvSpPr/>
      </dsp:nvSpPr>
      <dsp:spPr>
        <a:xfrm>
          <a:off x="6308283" y="3078401"/>
          <a:ext cx="2560983" cy="15365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（安全应急响应中心）平台上线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教育行业首家建立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企业，到目前为止，</a:t>
          </a:r>
          <a:r>
            <a:rPr lang="en-US" altLang="zh-CN" sz="10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SRC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平台共有白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帽子个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；接收安全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漏洞个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，其中严重、高危级别</a:t>
          </a: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漏洞个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08283" y="3078401"/>
        <a:ext cx="2560983" cy="1536590"/>
      </dsp:txXfrm>
    </dsp:sp>
    <dsp:sp modelId="{09F927F2-72BF-4AB2-887F-2B40BFE314D7}">
      <dsp:nvSpPr>
        <dsp:cNvPr id="0" name=""/>
        <dsp:cNvSpPr/>
      </dsp:nvSpPr>
      <dsp:spPr>
        <a:xfrm>
          <a:off x="9458292" y="3078401"/>
          <a:ext cx="2560983" cy="15365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kern="12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WAF</a:t>
          </a:r>
          <a:r>
            <a:rPr lang="zh-CN" altLang="en-US" sz="1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升级、扩容完成</a:t>
          </a:r>
          <a:endParaRPr lang="zh-CN" altLang="en-US" sz="1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vipkid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lingobus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sayabc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等核心业务系统提供安全防护，日均检测并防御恶意攻击</a:t>
          </a:r>
          <a:r>
            <a:rPr lang="en-US" altLang="zh-CN" sz="12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50W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次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58292" y="3078401"/>
        <a:ext cx="2560983" cy="1536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45334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5034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0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3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3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69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27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18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0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9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00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8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81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473623" y="6221731"/>
            <a:ext cx="263978" cy="26923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BBA7B-31FB-4E5F-9C0A-76D09762AC1D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CD51-810E-40A9-B3C4-80D57FC1E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6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914355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35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864" marR="0" indent="-266685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378" marR="0" indent="-320023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112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287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468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644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5822" marR="0" indent="-355581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000" marR="0" indent="-355582" algn="l" defTabSz="914355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3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asted-imag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150"/>
            <a:ext cx="12192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39" name="Shape 139"/>
          <p:cNvSpPr/>
          <p:nvPr/>
        </p:nvSpPr>
        <p:spPr>
          <a:xfrm>
            <a:off x="734122" y="2293395"/>
            <a:ext cx="3873500" cy="47891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lnSpc>
                <a:spcPct val="150000"/>
              </a:lnSpc>
              <a:defRPr sz="110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2000" b="1" dirty="0" err="1" smtClean="0">
                <a:solidFill>
                  <a:srgbClr val="FFFFFF"/>
                </a:solidFill>
                <a:cs typeface="+mn-ea"/>
                <a:sym typeface="+mn-lt"/>
              </a:rPr>
              <a:t>secsky@VIPKID</a:t>
            </a:r>
            <a:endParaRPr lang="en-US" altLang="zh-CN" sz="24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02" name="Shape 45"/>
          <p:cNvSpPr>
            <a:spLocks noChangeArrowheads="1"/>
          </p:cNvSpPr>
          <p:nvPr/>
        </p:nvSpPr>
        <p:spPr bwMode="auto">
          <a:xfrm>
            <a:off x="673100" y="4173538"/>
            <a:ext cx="3868738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Shape 46"/>
          <p:cNvSpPr>
            <a:spLocks noChangeArrowheads="1"/>
          </p:cNvSpPr>
          <p:nvPr/>
        </p:nvSpPr>
        <p:spPr bwMode="auto">
          <a:xfrm>
            <a:off x="668338" y="2071688"/>
            <a:ext cx="10499725" cy="47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Shape 42"/>
          <p:cNvSpPr>
            <a:spLocks noChangeArrowheads="1"/>
          </p:cNvSpPr>
          <p:nvPr/>
        </p:nvSpPr>
        <p:spPr bwMode="auto">
          <a:xfrm>
            <a:off x="619125" y="1268413"/>
            <a:ext cx="11823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anose="020B0503020204020204" pitchFamily="34" charset="-122"/>
                <a:sym typeface="Century Gothic" panose="020B0502020202020204" pitchFamily="34" charset="0"/>
              </a:rPr>
              <a:t>互联网企业安全建设整体规划</a:t>
            </a:r>
            <a:endParaRPr lang="en-US" altLang="zh-CN" sz="4000" b="1" dirty="0">
              <a:solidFill>
                <a:srgbClr val="FFFFFF"/>
              </a:solidFill>
              <a:latin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Shape 139"/>
          <p:cNvSpPr/>
          <p:nvPr/>
        </p:nvSpPr>
        <p:spPr>
          <a:xfrm>
            <a:off x="734122" y="4525564"/>
            <a:ext cx="3873500" cy="397994"/>
          </a:xfrm>
          <a:prstGeom prst="rect">
            <a:avLst/>
          </a:prstGeom>
          <a:ln w="12700">
            <a:miter lim="400000"/>
          </a:ln>
          <a:extLst>
            <a:ext uri="{C572A759-6A51-4108-AA02-DFA0A04FC94B}"/>
          </a:extLst>
        </p:spPr>
        <p:txBody>
          <a:bodyPr wrap="square" lIns="35719" tIns="35719" rIns="35719" bIns="35719" anchor="ctr">
            <a:spAutoFit/>
          </a:bodyPr>
          <a:lstStyle/>
          <a:p>
            <a:pPr>
              <a:lnSpc>
                <a:spcPct val="150000"/>
              </a:lnSpc>
              <a:defRPr sz="110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CN" sz="1600" dirty="0" smtClean="0">
                <a:solidFill>
                  <a:srgbClr val="FFFFFF"/>
                </a:solidFill>
                <a:cs typeface="+mn-ea"/>
                <a:sym typeface="+mn-lt"/>
              </a:rPr>
              <a:t>2018.03.01</a:t>
            </a:r>
            <a:endParaRPr lang="en-US" altLang="zh-CN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57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89144576"/>
              </p:ext>
            </p:extLst>
          </p:nvPr>
        </p:nvGraphicFramePr>
        <p:xfrm>
          <a:off x="110363" y="828878"/>
          <a:ext cx="12018768" cy="54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049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安全组织架构优化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00473550"/>
              </p:ext>
            </p:extLst>
          </p:nvPr>
        </p:nvGraphicFramePr>
        <p:xfrm>
          <a:off x="-158081" y="1229071"/>
          <a:ext cx="12305675" cy="413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24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人员招聘计划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08639"/>
              </p:ext>
            </p:extLst>
          </p:nvPr>
        </p:nvGraphicFramePr>
        <p:xfrm>
          <a:off x="203933" y="1239361"/>
          <a:ext cx="11729317" cy="2387202"/>
        </p:xfrm>
        <a:graphic>
          <a:graphicData uri="http://schemas.openxmlformats.org/drawingml/2006/table">
            <a:tbl>
              <a:tblPr firstRow="1" bandRow="1">
                <a:tableStyleId>{EEE7283C-3CF3-47DC-8721-378D4A62B228}</a:tableStyleId>
              </a:tblPr>
              <a:tblGrid>
                <a:gridCol w="1874847"/>
                <a:gridCol w="1111752"/>
                <a:gridCol w="697313"/>
                <a:gridCol w="1105174"/>
                <a:gridCol w="3940472"/>
                <a:gridCol w="2999759"/>
              </a:tblGrid>
              <a:tr h="583812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2018 </a:t>
                      </a:r>
                      <a:r>
                        <a:rPr lang="zh-CN" altLang="en-US" sz="2400" dirty="0" smtClean="0"/>
                        <a:t>安全职位招聘（</a:t>
                      </a:r>
                      <a:r>
                        <a:rPr lang="en-US" altLang="zh-CN" sz="2400" dirty="0" smtClean="0"/>
                        <a:t>+X</a:t>
                      </a:r>
                      <a:r>
                        <a:rPr lang="zh-CN" altLang="en-US" sz="2400" dirty="0" smtClean="0"/>
                        <a:t>人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职位名称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职级范围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数量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所属部门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招聘理由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主要工作职责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/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88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76968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Q1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6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0756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</a:t>
                      </a:r>
                      <a:r>
                        <a:rPr lang="en-US" altLang="zh-CN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zh-CN" altLang="en-US" sz="1600" dirty="0" smtClean="0">
                          <a:solidFill>
                            <a:schemeClr val="accent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核心安全目标）</a:t>
                      </a:r>
                      <a:endParaRPr lang="zh-CN" altLang="en-US" sz="1600" dirty="0">
                        <a:solidFill>
                          <a:schemeClr val="accent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9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83602"/>
              </p:ext>
            </p:extLst>
          </p:nvPr>
        </p:nvGraphicFramePr>
        <p:xfrm>
          <a:off x="203933" y="1061744"/>
          <a:ext cx="11781943" cy="4622848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Q3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52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安全建设整体规划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3841"/>
              </p:ext>
            </p:extLst>
          </p:nvPr>
        </p:nvGraphicFramePr>
        <p:xfrm>
          <a:off x="203933" y="1061744"/>
          <a:ext cx="11781943" cy="41799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30206"/>
                <a:gridCol w="3356313"/>
                <a:gridCol w="1230164"/>
                <a:gridCol w="1170958"/>
                <a:gridCol w="1019655"/>
                <a:gridCol w="3223424"/>
                <a:gridCol w="1151223"/>
              </a:tblGrid>
              <a:tr h="58381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 </a:t>
                      </a:r>
                      <a:r>
                        <a:rPr lang="en-US" altLang="zh-CN" sz="2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Q4</a:t>
                      </a:r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重点安全工作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（以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</a:t>
                      </a:r>
                      <a:r>
                        <a:rPr lang="en-US" altLang="zh-CN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zh-CN" altLang="en-US" sz="1600" dirty="0" smtClean="0">
                          <a:solidFill>
                            <a:schemeClr val="accent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核心安全目标）</a:t>
                      </a:r>
                      <a:endParaRPr lang="zh-CN" altLang="en-US" sz="1600" dirty="0">
                        <a:solidFill>
                          <a:schemeClr val="accent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 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持续时间（月）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安全收益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人力配置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59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2017</a:t>
            </a:r>
            <a:r>
              <a:rPr kumimoji="1"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安全大事记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30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安全大事记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646072051"/>
              </p:ext>
            </p:extLst>
          </p:nvPr>
        </p:nvGraphicFramePr>
        <p:xfrm>
          <a:off x="83326" y="569887"/>
          <a:ext cx="12027540" cy="556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03890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8411" y="191996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66316" y="1919961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0837" y="1906965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0505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28411" y="4028812"/>
            <a:ext cx="12301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3330" y="4028812"/>
            <a:ext cx="1696136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66573" y="3998741"/>
            <a:ext cx="1987780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800" b="1" dirty="0" smtClean="0">
                <a:solidFill>
                  <a:schemeClr val="tx1">
                    <a:alpha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chemeClr val="tx1">
                  <a:alpha val="1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8772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建设战略规划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7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主要议题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63139413"/>
              </p:ext>
            </p:extLst>
          </p:nvPr>
        </p:nvGraphicFramePr>
        <p:xfrm>
          <a:off x="1524228" y="1910293"/>
          <a:ext cx="9441993" cy="2957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07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2612"/>
              </p:ext>
            </p:extLst>
          </p:nvPr>
        </p:nvGraphicFramePr>
        <p:xfrm>
          <a:off x="210510" y="1123568"/>
          <a:ext cx="11709581" cy="5134906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69553"/>
                <a:gridCol w="4197030"/>
                <a:gridCol w="1322262"/>
                <a:gridCol w="3920736"/>
              </a:tblGrid>
              <a:tr h="583812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安全与业务的关系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</a:tr>
              <a:tr h="558214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安全做的不好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4800" b="1" dirty="0" smtClean="0">
                          <a:solidFill>
                            <a:srgbClr val="FF0000"/>
                          </a:solidFill>
                          <a:latin typeface="Script MT Bold" panose="03040602040607080904" pitchFamily="66" charset="0"/>
                          <a:ea typeface="微软雅黑" panose="020B0503020204020204" pitchFamily="34" charset="-122"/>
                        </a:rPr>
                        <a:t>VS</a:t>
                      </a:r>
                      <a:endParaRPr lang="zh-CN" altLang="en-US" sz="4800" b="1" dirty="0">
                        <a:solidFill>
                          <a:srgbClr val="FF0000"/>
                        </a:solidFill>
                        <a:latin typeface="Script MT Bold" panose="03040602040607080904" pitchFamily="66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安全做的好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429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公司运营与业务发展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无力应对企业面临日趋复杂的网络攻击，在网络攻防对抗中处于被动，制约公司正常运营和业务发展，成为公司发展瓶颈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例子：上课高峰期被攻击，但安全团队感知不到安全风险或无力应对，导致大量用户无法正常上课，造成课损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可主动掌控公司整体安全态势，有效控制安全风险在可接受范围内；从安全维度全面保障和支撑公司正常运营和业务快速发展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59280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商业竞争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安全落后于竞争对手，在商业竞争中处于被动地位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例子：公司战略规划或核心运营数据被竞争对手获取，对手提前布局抢占先机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安全领先于竞争对手，在商业竞争中处于主动地位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品牌形象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影响品牌形象，用户无安全感，客户流失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例子：发生大规模用户数据泄露事件，用户不再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信任公司，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造成直接或间接用户流失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维护、提升品牌安全影响力和美誉度，让用户有安全感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42948">
                <a:tc>
                  <a:txBody>
                    <a:bodyPr/>
                    <a:lstStyle/>
                    <a:p>
                      <a:pPr marL="0" marR="0" lvl="0" indent="0" algn="ctr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合规与法律风险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面临监管部门处罚，严重时受到法律制裁，无法在某些领域开展业务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例子：玩具制造商伟易达数百万家长和孩子的数据遭曝光，违反了美国儿童网路隐私保护法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COPPA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FTC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对这家公司处以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万美元的罚款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在满足安全合规、法律要求的同时，建立并持续运营符合公司实际情况的安全管理体系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2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安全与业务的关系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219575137"/>
              </p:ext>
            </p:extLst>
          </p:nvPr>
        </p:nvGraphicFramePr>
        <p:xfrm>
          <a:off x="481677" y="1163289"/>
          <a:ext cx="11026159" cy="358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838929540"/>
              </p:ext>
            </p:extLst>
          </p:nvPr>
        </p:nvGraphicFramePr>
        <p:xfrm>
          <a:off x="538684" y="4684443"/>
          <a:ext cx="10912143" cy="1242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上箭头标注 3"/>
          <p:cNvSpPr/>
          <p:nvPr/>
        </p:nvSpPr>
        <p:spPr>
          <a:xfrm>
            <a:off x="2312732" y="5580102"/>
            <a:ext cx="2811856" cy="801523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我们在这儿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97491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做好安全建设的必要条件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65" y="1860523"/>
            <a:ext cx="6719135" cy="3592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7" y="1424908"/>
            <a:ext cx="5134002" cy="44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45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长期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94879070"/>
              </p:ext>
            </p:extLst>
          </p:nvPr>
        </p:nvGraphicFramePr>
        <p:xfrm>
          <a:off x="2564850" y="1150129"/>
          <a:ext cx="9217095" cy="553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右箭头标注 5"/>
          <p:cNvSpPr/>
          <p:nvPr/>
        </p:nvSpPr>
        <p:spPr>
          <a:xfrm>
            <a:off x="546009" y="1460409"/>
            <a:ext cx="1453829" cy="4736460"/>
          </a:xfrm>
          <a:prstGeom prst="rightArrowCallou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核心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安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全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目</a:t>
            </a:r>
            <a:endParaRPr kumimoji="0" lang="en-US" altLang="zh-CN" sz="4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标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44277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核心安全能力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93621026"/>
              </p:ext>
            </p:extLst>
          </p:nvPr>
        </p:nvGraphicFramePr>
        <p:xfrm>
          <a:off x="287615" y="1366882"/>
          <a:ext cx="4751453" cy="456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24375775"/>
              </p:ext>
            </p:extLst>
          </p:nvPr>
        </p:nvGraphicFramePr>
        <p:xfrm>
          <a:off x="5222534" y="1211956"/>
          <a:ext cx="6862020" cy="516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17301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建设思路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3" y="1289371"/>
            <a:ext cx="7828464" cy="4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34626" y="1099662"/>
            <a:ext cx="9509107" cy="14282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顶层安全设计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整体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安全蓝图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圆角矩形 5"/>
          <p:cNvSpPr>
            <a:spLocks noChangeAspect="1"/>
          </p:cNvSpPr>
          <p:nvPr/>
        </p:nvSpPr>
        <p:spPr>
          <a:xfrm>
            <a:off x="234626" y="2717245"/>
            <a:ext cx="711199" cy="28580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完善的安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体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圆角矩形 6"/>
          <p:cNvSpPr>
            <a:spLocks noChangeAspect="1"/>
          </p:cNvSpPr>
          <p:nvPr/>
        </p:nvSpPr>
        <p:spPr>
          <a:xfrm>
            <a:off x="1248431" y="4976624"/>
            <a:ext cx="7482225" cy="54309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基础架构（包含物理、网络和系统层面）安全体系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1248430" y="4214624"/>
            <a:ext cx="7482225" cy="54309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应用（包含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WEB+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移动）安全体系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248429" y="3452624"/>
            <a:ext cx="7482225" cy="54309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>
            <a:off x="1248428" y="2717245"/>
            <a:ext cx="7482225" cy="543097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安全体系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9027050" y="2717246"/>
            <a:ext cx="711199" cy="280247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供应链安全体系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3" name="圆角矩形 12"/>
          <p:cNvSpPr>
            <a:spLocks noChangeAspect="1"/>
          </p:cNvSpPr>
          <p:nvPr/>
        </p:nvSpPr>
        <p:spPr>
          <a:xfrm>
            <a:off x="234626" y="5767542"/>
            <a:ext cx="11501270" cy="78862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一只专业安全团队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+</a:t>
            </a: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与之匹配的专业安全能力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4" name="圆角矩形 13"/>
          <p:cNvSpPr>
            <a:spLocks noChangeAspect="1"/>
          </p:cNvSpPr>
          <p:nvPr/>
        </p:nvSpPr>
        <p:spPr>
          <a:xfrm>
            <a:off x="9988600" y="1099662"/>
            <a:ext cx="711199" cy="447559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安全合规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管理体系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5" name="圆角矩形 14"/>
          <p:cNvSpPr>
            <a:spLocks noChangeAspect="1"/>
          </p:cNvSpPr>
          <p:nvPr/>
        </p:nvSpPr>
        <p:spPr>
          <a:xfrm>
            <a:off x="10944666" y="1099663"/>
            <a:ext cx="791230" cy="44755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752111286"/>
              </p:ext>
            </p:extLst>
          </p:nvPr>
        </p:nvGraphicFramePr>
        <p:xfrm>
          <a:off x="343904" y="1621327"/>
          <a:ext cx="9277396" cy="71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26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8" y="1445028"/>
            <a:ext cx="11653787" cy="49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1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分阶段安全体系建设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68819728"/>
              </p:ext>
            </p:extLst>
          </p:nvPr>
        </p:nvGraphicFramePr>
        <p:xfrm>
          <a:off x="547471" y="1465644"/>
          <a:ext cx="11010809" cy="422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51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53139" y="2163232"/>
            <a:ext cx="2265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Part.</a:t>
            </a:r>
            <a:r>
              <a:rPr kumimoji="1" lang="zh-CN" altLang="en-US" sz="4400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/>
              </a:rPr>
              <a:t> </a:t>
            </a:r>
            <a:r>
              <a:rPr kumimoji="1" lang="en-US" altLang="zh-CN" sz="44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</a:p>
        </p:txBody>
      </p:sp>
      <p:cxnSp>
        <p:nvCxnSpPr>
          <p:cNvPr id="6" name="直线连接符 10"/>
          <p:cNvCxnSpPr/>
          <p:nvPr/>
        </p:nvCxnSpPr>
        <p:spPr>
          <a:xfrm>
            <a:off x="2916788" y="3082221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17630" y="3178615"/>
            <a:ext cx="653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2018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Heiti SC Light"/>
              </a:rPr>
              <a:t>安全建设整体规划</a:t>
            </a:r>
          </a:p>
        </p:txBody>
      </p:sp>
      <p:cxnSp>
        <p:nvCxnSpPr>
          <p:cNvPr id="8" name="直线连接符 18"/>
          <p:cNvCxnSpPr/>
          <p:nvPr/>
        </p:nvCxnSpPr>
        <p:spPr>
          <a:xfrm>
            <a:off x="2916788" y="3761226"/>
            <a:ext cx="6545994" cy="0"/>
          </a:xfrm>
          <a:prstGeom prst="line">
            <a:avLst/>
          </a:prstGeom>
          <a:ln>
            <a:solidFill>
              <a:srgbClr val="D5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2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安全态势分析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4" name="图表 33"/>
          <p:cNvGraphicFramePr/>
          <p:nvPr>
            <p:extLst/>
          </p:nvPr>
        </p:nvGraphicFramePr>
        <p:xfrm>
          <a:off x="183465" y="1081479"/>
          <a:ext cx="5414768" cy="3470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图示 34"/>
          <p:cNvGraphicFramePr/>
          <p:nvPr>
            <p:extLst/>
          </p:nvPr>
        </p:nvGraphicFramePr>
        <p:xfrm>
          <a:off x="122796" y="4787747"/>
          <a:ext cx="8271264" cy="2284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3045807" y="4603083"/>
            <a:ext cx="255454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攻击者与攻击手段对比分析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1525473595"/>
              </p:ext>
            </p:extLst>
          </p:nvPr>
        </p:nvGraphicFramePr>
        <p:xfrm>
          <a:off x="5788277" y="1077843"/>
          <a:ext cx="6210756" cy="3863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48810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当前面临安全挑战分析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328110" y="1179062"/>
          <a:ext cx="9769680" cy="5313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22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年核心安全目标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733946483"/>
              </p:ext>
            </p:extLst>
          </p:nvPr>
        </p:nvGraphicFramePr>
        <p:xfrm>
          <a:off x="618035" y="1165639"/>
          <a:ext cx="9591669" cy="4863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上箭头 9"/>
          <p:cNvSpPr/>
          <p:nvPr/>
        </p:nvSpPr>
        <p:spPr>
          <a:xfrm>
            <a:off x="10654805" y="1445295"/>
            <a:ext cx="1184116" cy="4436264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安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全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能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力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提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升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6478377" y="2150051"/>
            <a:ext cx="494222" cy="934135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478377" y="3308516"/>
            <a:ext cx="301347" cy="586431"/>
          </a:xfrm>
          <a:prstGeom prst="righ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4048" y="2432454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安全风险控制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62368" y="3417067"/>
            <a:ext cx="188114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/>
              <a:t>安全威胁应对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84526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18</a:t>
            </a:r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年核心</a:t>
            </a:r>
            <a:r>
              <a:rPr lang="zh-CN" altLang="en-US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安全目标</a:t>
            </a:r>
            <a:endParaRPr lang="en-US" altLang="zh-CN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54666983"/>
              </p:ext>
            </p:extLst>
          </p:nvPr>
        </p:nvGraphicFramePr>
        <p:xfrm>
          <a:off x="1215368" y="1379311"/>
          <a:ext cx="9558777" cy="2488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029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安全团队能力提升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3952725505"/>
              </p:ext>
            </p:extLst>
          </p:nvPr>
        </p:nvGraphicFramePr>
        <p:xfrm>
          <a:off x="978348" y="1206469"/>
          <a:ext cx="10032817" cy="538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439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510961" y="352618"/>
            <a:ext cx="4967592" cy="60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355">
              <a:defRPr sz="3300" b="1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algn="ctr"/>
            <a:r>
              <a:rPr lang="zh-CN" altLang="en-US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打算如何做</a:t>
            </a:r>
            <a:endParaRPr lang="en-US" altLang="zh-CN" dirty="0" smtClean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38202350"/>
              </p:ext>
            </p:extLst>
          </p:nvPr>
        </p:nvGraphicFramePr>
        <p:xfrm>
          <a:off x="479493" y="1119857"/>
          <a:ext cx="11137992" cy="529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429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">
  <a:themeElements>
    <a:clrScheme name="3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3_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_Office 主题">
  <a:themeElements>
    <a:clrScheme name="3_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3_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_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12015</TotalTime>
  <Words>1979</Words>
  <Application>Microsoft Office PowerPoint</Application>
  <PresentationFormat>宽屏</PresentationFormat>
  <Paragraphs>266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Heiti SC Light</vt:lpstr>
      <vt:lpstr>Hiragino Sans GB W3</vt:lpstr>
      <vt:lpstr>宋体</vt:lpstr>
      <vt:lpstr>Microsoft YaHei</vt:lpstr>
      <vt:lpstr>Microsoft YaHei</vt:lpstr>
      <vt:lpstr>Arial</vt:lpstr>
      <vt:lpstr>Calibri</vt:lpstr>
      <vt:lpstr>Calibri Light</vt:lpstr>
      <vt:lpstr>Century Gothic</vt:lpstr>
      <vt:lpstr>Helvetica</vt:lpstr>
      <vt:lpstr>Script MT Bold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secsky</cp:lastModifiedBy>
  <cp:revision>964</cp:revision>
  <dcterms:modified xsi:type="dcterms:W3CDTF">2018-05-16T11:21:48Z</dcterms:modified>
</cp:coreProperties>
</file>