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9" r:id="rId3"/>
    <p:sldId id="283" r:id="rId4"/>
    <p:sldId id="284" r:id="rId5"/>
    <p:sldId id="260" r:id="rId6"/>
    <p:sldId id="261" r:id="rId7"/>
    <p:sldId id="269" r:id="rId8"/>
    <p:sldId id="263" r:id="rId9"/>
    <p:sldId id="271" r:id="rId10"/>
    <p:sldId id="264" r:id="rId11"/>
    <p:sldId id="265" r:id="rId12"/>
    <p:sldId id="266" r:id="rId13"/>
    <p:sldId id="267" r:id="rId14"/>
    <p:sldId id="277" r:id="rId15"/>
    <p:sldId id="272" r:id="rId16"/>
    <p:sldId id="273" r:id="rId17"/>
    <p:sldId id="274" r:id="rId18"/>
    <p:sldId id="275" r:id="rId19"/>
    <p:sldId id="276" r:id="rId20"/>
    <p:sldId id="282" r:id="rId21"/>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846" y="-114"/>
      </p:cViewPr>
      <p:guideLst>
        <p:guide orient="horz" pos="1800"/>
        <p:guide pos="2880"/>
        <p:guide pos="158"/>
        <p:guide pos="5647"/>
        <p:guide pos="657"/>
        <p:guide pos="519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3C7D89-CA5B-4321-991C-BFF6488E858E}"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zh-CN" altLang="en-US"/>
        </a:p>
      </dgm:t>
    </dgm:pt>
    <dgm:pt modelId="{78FCD2C2-D5B3-4B19-B47C-FDE66AEA29A6}">
      <dgm:prSet phldrT="[文本]" custT="1"/>
      <dgm:spPr/>
      <dgm:t>
        <a:bodyPr/>
        <a:lstStyle/>
        <a:p>
          <a:pPr>
            <a:lnSpc>
              <a:spcPct val="100000"/>
            </a:lnSpc>
          </a:pPr>
          <a:r>
            <a:rPr lang="zh-CN" altLang="en-US" sz="1600" b="1" dirty="0" smtClean="0">
              <a:solidFill>
                <a:schemeClr val="tx1"/>
              </a:solidFill>
              <a:latin typeface="微软雅黑" panose="020B0503020204020204" pitchFamily="34" charset="-122"/>
              <a:ea typeface="微软雅黑" panose="020B0503020204020204" pitchFamily="34" charset="-122"/>
            </a:rPr>
            <a:t>终端审计管控</a:t>
          </a:r>
          <a:endParaRPr lang="en-US" altLang="zh-CN" sz="1600" b="1" dirty="0" smtClean="0">
            <a:solidFill>
              <a:schemeClr val="tx1"/>
            </a:solidFill>
            <a:latin typeface="微软雅黑" panose="020B0503020204020204" pitchFamily="34" charset="-122"/>
            <a:ea typeface="微软雅黑" panose="020B0503020204020204" pitchFamily="34" charset="-122"/>
          </a:endParaRPr>
        </a:p>
      </dgm:t>
    </dgm:pt>
    <dgm:pt modelId="{F1A57DE4-DE23-422E-B103-850F8C82888C}" type="parTrans" cxnId="{123E7443-782F-41B3-AB1E-6EF9AAC311AB}">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E383B9C0-9BFE-43F6-BDB2-A2FF7461608C}" type="sibTrans" cxnId="{123E7443-782F-41B3-AB1E-6EF9AAC311AB}">
      <dgm:prSet custT="1"/>
      <dgm:spPr/>
      <dgm:t>
        <a:bodyPr/>
        <a:lstStyle/>
        <a:p>
          <a:endParaRPr lang="zh-CN" altLang="en-US" sz="1600" b="1">
            <a:latin typeface="微软雅黑" panose="020B0503020204020204" pitchFamily="34" charset="-122"/>
            <a:ea typeface="微软雅黑" panose="020B0503020204020204" pitchFamily="34" charset="-122"/>
          </a:endParaRPr>
        </a:p>
      </dgm:t>
    </dgm:pt>
    <dgm:pt modelId="{5BE01DBF-E98D-4316-B58B-6ABF4D45FB77}">
      <dgm:prSet phldrT="[文本]" custT="1"/>
      <dgm:spPr/>
      <dgm:t>
        <a:bodyPr/>
        <a:lstStyle/>
        <a:p>
          <a:pPr>
            <a:lnSpc>
              <a:spcPct val="100000"/>
            </a:lnSpc>
          </a:pPr>
          <a:r>
            <a:rPr lang="zh-CN" altLang="en-US" sz="1600" b="1" dirty="0" smtClean="0">
              <a:solidFill>
                <a:schemeClr val="tx1"/>
              </a:solidFill>
              <a:latin typeface="微软雅黑" panose="020B0503020204020204" pitchFamily="34" charset="-122"/>
              <a:ea typeface="微软雅黑" panose="020B0503020204020204" pitchFamily="34" charset="-122"/>
            </a:rPr>
            <a:t>网站渗透测试</a:t>
          </a:r>
          <a:endParaRPr lang="en-US" altLang="zh-CN" sz="1600" b="1" dirty="0" smtClean="0">
            <a:solidFill>
              <a:schemeClr val="tx1"/>
            </a:solidFill>
            <a:latin typeface="微软雅黑" panose="020B0503020204020204" pitchFamily="34" charset="-122"/>
            <a:ea typeface="微软雅黑" panose="020B0503020204020204" pitchFamily="34" charset="-122"/>
          </a:endParaRPr>
        </a:p>
      </dgm:t>
    </dgm:pt>
    <dgm:pt modelId="{97E8E6C2-5AA1-4C00-8E9A-22500B160B92}" type="parTrans" cxnId="{AC7083E9-774D-46C0-9697-339B71115EFA}">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06C0CFBA-C0DC-47A3-96DC-F847EA7754EF}" type="sibTrans" cxnId="{AC7083E9-774D-46C0-9697-339B71115EFA}">
      <dgm:prSet custT="1"/>
      <dgm:spPr/>
      <dgm:t>
        <a:bodyPr/>
        <a:lstStyle/>
        <a:p>
          <a:endParaRPr lang="zh-CN" altLang="en-US" sz="1600" b="1">
            <a:latin typeface="微软雅黑" panose="020B0503020204020204" pitchFamily="34" charset="-122"/>
            <a:ea typeface="微软雅黑" panose="020B0503020204020204" pitchFamily="34" charset="-122"/>
          </a:endParaRPr>
        </a:p>
      </dgm:t>
    </dgm:pt>
    <dgm:pt modelId="{44F8519B-9396-4027-B590-05FDCF9FE5A8}">
      <dgm:prSet phldrT="[文本]" custT="1"/>
      <dgm:spPr/>
      <dgm:t>
        <a:bodyPr/>
        <a:lstStyle/>
        <a:p>
          <a:r>
            <a:rPr lang="en-US" altLang="zh-CN" sz="1600" b="1" dirty="0" smtClean="0">
              <a:solidFill>
                <a:schemeClr val="tx1"/>
              </a:solidFill>
              <a:latin typeface="微软雅黑" panose="020B0503020204020204" pitchFamily="34" charset="-122"/>
              <a:ea typeface="微软雅黑" panose="020B0503020204020204" pitchFamily="34" charset="-122"/>
            </a:rPr>
            <a:t>VPN</a:t>
          </a:r>
          <a:r>
            <a:rPr lang="zh-CN" altLang="en-US" sz="1600" b="1" dirty="0" smtClean="0">
              <a:solidFill>
                <a:schemeClr val="tx1"/>
              </a:solidFill>
              <a:latin typeface="微软雅黑" panose="020B0503020204020204" pitchFamily="34" charset="-122"/>
              <a:ea typeface="微软雅黑" panose="020B0503020204020204" pitchFamily="34" charset="-122"/>
            </a:rPr>
            <a:t>安全通道</a:t>
          </a:r>
          <a:endParaRPr lang="en-US" altLang="zh-CN" sz="1600" b="1" dirty="0" smtClean="0">
            <a:solidFill>
              <a:schemeClr val="tx1"/>
            </a:solidFill>
            <a:latin typeface="微软雅黑" panose="020B0503020204020204" pitchFamily="34" charset="-122"/>
            <a:ea typeface="微软雅黑" panose="020B0503020204020204" pitchFamily="34" charset="-122"/>
          </a:endParaRPr>
        </a:p>
      </dgm:t>
    </dgm:pt>
    <dgm:pt modelId="{D9DEB705-5E7E-492F-88DD-F50E96E70F35}" type="parTrans" cxnId="{609941E4-5360-41FD-AB6D-58D666846592}">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C831EBC-11FA-4E31-88B7-23E3C2A68815}" type="sibTrans" cxnId="{609941E4-5360-41FD-AB6D-58D666846592}">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8056A798-A0EC-4ED9-A79E-46E66FFC74C7}">
      <dgm:prSet phldrT="[文本]" custT="1"/>
      <dgm:spPr/>
      <dgm:t>
        <a:bodyPr/>
        <a:lstStyle/>
        <a:p>
          <a:pPr>
            <a:lnSpc>
              <a:spcPct val="100000"/>
            </a:lnSpc>
          </a:pPr>
          <a:r>
            <a:rPr lang="zh-CN" altLang="en-US" sz="1600" b="1" dirty="0" smtClean="0">
              <a:solidFill>
                <a:schemeClr val="tx1"/>
              </a:solidFill>
              <a:latin typeface="微软雅黑" panose="020B0503020204020204" pitchFamily="34" charset="-122"/>
              <a:ea typeface="微软雅黑" panose="020B0503020204020204" pitchFamily="34" charset="-122"/>
            </a:rPr>
            <a:t>主机安全防护</a:t>
          </a:r>
          <a:endParaRPr lang="zh-CN" altLang="en-US" sz="1600" b="1" dirty="0">
            <a:solidFill>
              <a:schemeClr val="tx1"/>
            </a:solidFill>
            <a:latin typeface="微软雅黑" panose="020B0503020204020204" pitchFamily="34" charset="-122"/>
            <a:ea typeface="微软雅黑" panose="020B0503020204020204" pitchFamily="34" charset="-122"/>
          </a:endParaRPr>
        </a:p>
      </dgm:t>
    </dgm:pt>
    <dgm:pt modelId="{611E3334-5425-493A-8F2B-10FD8C22FCA6}" type="parTrans" cxnId="{92131949-E8CA-473C-93BC-D341200A477F}">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FFDBD83-9685-4991-89AA-15EC40166EC2}" type="sibTrans" cxnId="{92131949-E8CA-473C-93BC-D341200A477F}">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06C9D70A-B7E9-46F3-A869-E947363B40B1}">
      <dgm:prSet phldrT="[文本]" custT="1"/>
      <dgm:spPr/>
      <dgm:t>
        <a:bodyPr/>
        <a:lstStyle/>
        <a:p>
          <a:pPr>
            <a:lnSpc>
              <a:spcPct val="100000"/>
            </a:lnSpc>
          </a:pPr>
          <a:r>
            <a:rPr lang="zh-CN" altLang="en-US" sz="1600" b="1" dirty="0" smtClean="0">
              <a:solidFill>
                <a:schemeClr val="tx1"/>
              </a:solidFill>
              <a:latin typeface="微软雅黑" panose="020B0503020204020204" pitchFamily="34" charset="-122"/>
              <a:ea typeface="微软雅黑" panose="020B0503020204020204" pitchFamily="34" charset="-122"/>
            </a:rPr>
            <a:t>信息</a:t>
          </a:r>
          <a:r>
            <a:rPr lang="zh-CN" altLang="zh-CN" sz="1600" b="1" dirty="0" smtClean="0">
              <a:solidFill>
                <a:schemeClr val="tx1"/>
              </a:solidFill>
              <a:latin typeface="微软雅黑" panose="020B0503020204020204" pitchFamily="34" charset="-122"/>
              <a:ea typeface="微软雅黑" panose="020B0503020204020204" pitchFamily="34" charset="-122"/>
            </a:rPr>
            <a:t>安全</a:t>
          </a:r>
          <a:r>
            <a:rPr lang="zh-CN" altLang="en-US" sz="1600" b="1" dirty="0" smtClean="0">
              <a:solidFill>
                <a:schemeClr val="tx1"/>
              </a:solidFill>
              <a:latin typeface="微软雅黑" panose="020B0503020204020204" pitchFamily="34" charset="-122"/>
              <a:ea typeface="微软雅黑" panose="020B0503020204020204" pitchFamily="34" charset="-122"/>
            </a:rPr>
            <a:t>宣导</a:t>
          </a:r>
          <a:endParaRPr lang="en-US" altLang="zh-CN" sz="1600" b="1" dirty="0" smtClean="0">
            <a:solidFill>
              <a:schemeClr val="tx1"/>
            </a:solidFill>
            <a:latin typeface="微软雅黑" panose="020B0503020204020204" pitchFamily="34" charset="-122"/>
            <a:ea typeface="微软雅黑" panose="020B0503020204020204" pitchFamily="34" charset="-122"/>
          </a:endParaRPr>
        </a:p>
      </dgm:t>
    </dgm:pt>
    <dgm:pt modelId="{DE7CEC74-07EA-4551-90F8-00AC9F247E2C}" type="parTrans" cxnId="{0C6724BD-D1B8-4529-A28E-660EE137AB59}">
      <dgm:prSet/>
      <dgm:spPr/>
      <dgm:t>
        <a:bodyPr/>
        <a:lstStyle/>
        <a:p>
          <a:endParaRPr lang="zh-CN" altLang="en-US" sz="1600"/>
        </a:p>
      </dgm:t>
    </dgm:pt>
    <dgm:pt modelId="{DC82D61F-E15B-42F3-92CB-84C43C6C3950}" type="sibTrans" cxnId="{0C6724BD-D1B8-4529-A28E-660EE137AB59}">
      <dgm:prSet/>
      <dgm:spPr/>
      <dgm:t>
        <a:bodyPr/>
        <a:lstStyle/>
        <a:p>
          <a:endParaRPr lang="zh-CN" altLang="en-US" sz="1600"/>
        </a:p>
      </dgm:t>
    </dgm:pt>
    <dgm:pt modelId="{895D56B7-CFE8-4E39-A622-FBC168C79CC8}">
      <dgm:prSet phldrT="[文本]" custT="1"/>
      <dgm:spPr/>
      <dgm:t>
        <a:bodyPr/>
        <a:lstStyle/>
        <a:p>
          <a:pPr>
            <a:lnSpc>
              <a:spcPct val="100000"/>
            </a:lnSpc>
          </a:pPr>
          <a:r>
            <a:rPr lang="en-US" altLang="zh-CN" sz="1600" b="1" dirty="0" smtClean="0">
              <a:solidFill>
                <a:schemeClr val="tx1"/>
              </a:solidFill>
              <a:latin typeface="微软雅黑" panose="020B0503020204020204" pitchFamily="34" charset="-122"/>
              <a:ea typeface="微软雅黑" panose="020B0503020204020204" pitchFamily="34" charset="-122"/>
            </a:rPr>
            <a:t>WAF</a:t>
          </a:r>
          <a:r>
            <a:rPr lang="zh-CN" altLang="en-US" sz="1600" b="1" dirty="0" smtClean="0">
              <a:solidFill>
                <a:schemeClr val="tx1"/>
              </a:solidFill>
              <a:latin typeface="微软雅黑" panose="020B0503020204020204" pitchFamily="34" charset="-122"/>
              <a:ea typeface="微软雅黑" panose="020B0503020204020204" pitchFamily="34" charset="-122"/>
            </a:rPr>
            <a:t>全站防御</a:t>
          </a:r>
          <a:endParaRPr lang="en-US" altLang="zh-CN" sz="1600" b="1" dirty="0" smtClean="0">
            <a:solidFill>
              <a:schemeClr val="tx1"/>
            </a:solidFill>
            <a:latin typeface="微软雅黑" panose="020B0503020204020204" pitchFamily="34" charset="-122"/>
            <a:ea typeface="微软雅黑" panose="020B0503020204020204" pitchFamily="34" charset="-122"/>
          </a:endParaRPr>
        </a:p>
      </dgm:t>
    </dgm:pt>
    <dgm:pt modelId="{20E022EB-0023-4963-80B4-47C2D9B08112}" type="parTrans" cxnId="{9DAA5FE0-64FD-4B86-BD3F-21360D4320C9}">
      <dgm:prSet/>
      <dgm:spPr/>
      <dgm:t>
        <a:bodyPr/>
        <a:lstStyle/>
        <a:p>
          <a:endParaRPr lang="zh-CN" altLang="en-US" sz="1600"/>
        </a:p>
      </dgm:t>
    </dgm:pt>
    <dgm:pt modelId="{E3C3C922-7AF9-4A30-849F-565EE7721630}" type="sibTrans" cxnId="{9DAA5FE0-64FD-4B86-BD3F-21360D4320C9}">
      <dgm:prSet/>
      <dgm:spPr/>
      <dgm:t>
        <a:bodyPr/>
        <a:lstStyle/>
        <a:p>
          <a:endParaRPr lang="zh-CN" altLang="en-US" sz="1600"/>
        </a:p>
      </dgm:t>
    </dgm:pt>
    <dgm:pt modelId="{90E8D538-4385-4A56-B8EF-1DC9EF6788BD}">
      <dgm:prSet phldrT="[文本]" custT="1"/>
      <dgm:spPr/>
      <dgm:t>
        <a:bodyPr/>
        <a:lstStyle/>
        <a:p>
          <a:pPr>
            <a:lnSpc>
              <a:spcPct val="100000"/>
            </a:lnSpc>
          </a:pPr>
          <a:r>
            <a:rPr lang="zh-CN" altLang="en-US" sz="1600" b="1" dirty="0" smtClean="0">
              <a:solidFill>
                <a:schemeClr val="tx1"/>
              </a:solidFill>
              <a:latin typeface="微软雅黑" panose="020B0503020204020204" pitchFamily="34" charset="-122"/>
              <a:ea typeface="微软雅黑" panose="020B0503020204020204" pitchFamily="34" charset="-122"/>
            </a:rPr>
            <a:t>安全风险评估</a:t>
          </a:r>
          <a:endParaRPr lang="en-US" altLang="zh-CN" sz="1600" b="1" dirty="0" smtClean="0">
            <a:solidFill>
              <a:schemeClr val="tx1"/>
            </a:solidFill>
            <a:latin typeface="微软雅黑" panose="020B0503020204020204" pitchFamily="34" charset="-122"/>
            <a:ea typeface="微软雅黑" panose="020B0503020204020204" pitchFamily="34" charset="-122"/>
          </a:endParaRPr>
        </a:p>
      </dgm:t>
    </dgm:pt>
    <dgm:pt modelId="{35450075-4A50-444F-A199-B8AA9D44C2CA}" type="parTrans" cxnId="{837926C7-865D-4188-9B93-656BFA2439BD}">
      <dgm:prSet/>
      <dgm:spPr/>
      <dgm:t>
        <a:bodyPr/>
        <a:lstStyle/>
        <a:p>
          <a:endParaRPr lang="zh-CN" altLang="en-US" sz="1600"/>
        </a:p>
      </dgm:t>
    </dgm:pt>
    <dgm:pt modelId="{B4C7E180-112A-41C0-AAB5-B2CA3713407C}" type="sibTrans" cxnId="{837926C7-865D-4188-9B93-656BFA2439BD}">
      <dgm:prSet/>
      <dgm:spPr/>
      <dgm:t>
        <a:bodyPr/>
        <a:lstStyle/>
        <a:p>
          <a:endParaRPr lang="zh-CN" altLang="en-US" sz="1600"/>
        </a:p>
      </dgm:t>
    </dgm:pt>
    <dgm:pt modelId="{9B703739-812A-4088-9D14-D623AE856525}">
      <dgm:prSet phldrT="[文本]" custT="1"/>
      <dgm:spPr/>
      <dgm:t>
        <a:bodyPr/>
        <a:lstStyle/>
        <a:p>
          <a:pPr>
            <a:lnSpc>
              <a:spcPct val="100000"/>
            </a:lnSpc>
          </a:pPr>
          <a:r>
            <a:rPr lang="en-US" altLang="zh-CN" sz="1600" b="1" dirty="0" smtClean="0">
              <a:solidFill>
                <a:schemeClr val="tx1"/>
              </a:solidFill>
              <a:latin typeface="微软雅黑" panose="020B0503020204020204" pitchFamily="34" charset="-122"/>
              <a:ea typeface="微软雅黑" panose="020B0503020204020204" pitchFamily="34" charset="-122"/>
            </a:rPr>
            <a:t>ISO27001</a:t>
          </a:r>
          <a:r>
            <a:rPr lang="zh-CN" altLang="en-US" sz="1600" b="1" dirty="0" smtClean="0">
              <a:solidFill>
                <a:schemeClr val="tx1"/>
              </a:solidFill>
              <a:latin typeface="微软雅黑" panose="020B0503020204020204" pitchFamily="34" charset="-122"/>
              <a:ea typeface="微软雅黑" panose="020B0503020204020204" pitchFamily="34" charset="-122"/>
            </a:rPr>
            <a:t>认证</a:t>
          </a:r>
          <a:endParaRPr lang="en-US" altLang="zh-CN" sz="1600" b="1" dirty="0" smtClean="0">
            <a:solidFill>
              <a:schemeClr val="tx1"/>
            </a:solidFill>
            <a:latin typeface="微软雅黑" panose="020B0503020204020204" pitchFamily="34" charset="-122"/>
            <a:ea typeface="微软雅黑" panose="020B0503020204020204" pitchFamily="34" charset="-122"/>
          </a:endParaRPr>
        </a:p>
      </dgm:t>
    </dgm:pt>
    <dgm:pt modelId="{50C09744-AEAE-41EF-A57D-C488C810FF79}" type="parTrans" cxnId="{4DC6FA51-AC25-4F60-9DD0-24AE178E222F}">
      <dgm:prSet/>
      <dgm:spPr/>
      <dgm:t>
        <a:bodyPr/>
        <a:lstStyle/>
        <a:p>
          <a:endParaRPr lang="zh-CN" altLang="en-US" sz="1600"/>
        </a:p>
      </dgm:t>
    </dgm:pt>
    <dgm:pt modelId="{4F0ED961-5000-4D6F-80A9-72A7C71AD90D}" type="sibTrans" cxnId="{4DC6FA51-AC25-4F60-9DD0-24AE178E222F}">
      <dgm:prSet/>
      <dgm:spPr/>
      <dgm:t>
        <a:bodyPr/>
        <a:lstStyle/>
        <a:p>
          <a:endParaRPr lang="zh-CN" altLang="en-US" sz="1600"/>
        </a:p>
      </dgm:t>
    </dgm:pt>
    <dgm:pt modelId="{5076B445-FE72-45DA-8B92-43737CF3D88B}">
      <dgm:prSet phldrT="[文本]" custT="1"/>
      <dgm:spPr/>
      <dgm:t>
        <a:bodyPr/>
        <a:lstStyle/>
        <a:p>
          <a:r>
            <a:rPr lang="zh-CN" altLang="en-US" sz="1600" b="1" dirty="0" smtClean="0">
              <a:solidFill>
                <a:schemeClr val="tx1"/>
              </a:solidFill>
              <a:latin typeface="微软雅黑" panose="020B0503020204020204" pitchFamily="34" charset="-122"/>
              <a:ea typeface="微软雅黑" panose="020B0503020204020204" pitchFamily="34" charset="-122"/>
            </a:rPr>
            <a:t>国家等级保护</a:t>
          </a:r>
          <a:endParaRPr lang="zh-CN" altLang="en-US" sz="1600" b="1" dirty="0">
            <a:solidFill>
              <a:schemeClr val="tx1"/>
            </a:solidFill>
            <a:latin typeface="微软雅黑" panose="020B0503020204020204" pitchFamily="34" charset="-122"/>
            <a:ea typeface="微软雅黑" panose="020B0503020204020204" pitchFamily="34" charset="-122"/>
          </a:endParaRPr>
        </a:p>
      </dgm:t>
    </dgm:pt>
    <dgm:pt modelId="{36917285-5009-49A9-B857-641C18728B97}" type="parTrans" cxnId="{1FDB31CA-EBD6-4F46-B59A-6C67D94AE23A}">
      <dgm:prSet/>
      <dgm:spPr/>
      <dgm:t>
        <a:bodyPr/>
        <a:lstStyle/>
        <a:p>
          <a:endParaRPr lang="zh-CN" altLang="en-US" sz="1600"/>
        </a:p>
      </dgm:t>
    </dgm:pt>
    <dgm:pt modelId="{45C48461-F5EA-407E-B46E-CD87FCF74C09}" type="sibTrans" cxnId="{1FDB31CA-EBD6-4F46-B59A-6C67D94AE23A}">
      <dgm:prSet/>
      <dgm:spPr/>
      <dgm:t>
        <a:bodyPr/>
        <a:lstStyle/>
        <a:p>
          <a:endParaRPr lang="zh-CN" altLang="en-US" sz="1600"/>
        </a:p>
      </dgm:t>
    </dgm:pt>
    <dgm:pt modelId="{5BEAAF94-8E45-45E0-84BB-007687CAA1BE}">
      <dgm:prSet phldrT="[文本]" custT="1"/>
      <dgm:spPr/>
      <dgm:t>
        <a:bodyPr/>
        <a:lstStyle/>
        <a:p>
          <a:pPr>
            <a:lnSpc>
              <a:spcPct val="100000"/>
            </a:lnSpc>
          </a:pPr>
          <a:r>
            <a:rPr lang="zh-CN" altLang="en-US" sz="1600" b="1" dirty="0" smtClean="0">
              <a:solidFill>
                <a:schemeClr val="tx1"/>
              </a:solidFill>
              <a:latin typeface="微软雅黑" panose="020B0503020204020204" pitchFamily="34" charset="-122"/>
              <a:ea typeface="微软雅黑" panose="020B0503020204020204" pitchFamily="34" charset="-122"/>
            </a:rPr>
            <a:t>终端病毒防护</a:t>
          </a:r>
          <a:endParaRPr lang="en-US" altLang="zh-CN" sz="1600" b="1" dirty="0" smtClean="0">
            <a:solidFill>
              <a:schemeClr val="tx1"/>
            </a:solidFill>
            <a:latin typeface="微软雅黑" panose="020B0503020204020204" pitchFamily="34" charset="-122"/>
            <a:ea typeface="微软雅黑" panose="020B0503020204020204" pitchFamily="34" charset="-122"/>
          </a:endParaRPr>
        </a:p>
      </dgm:t>
    </dgm:pt>
    <dgm:pt modelId="{0793FF30-ED90-4C59-B924-EE59DD362F87}" type="parTrans" cxnId="{9E328B71-E3FB-4FCA-B38C-D1FB4BDE7269}">
      <dgm:prSet/>
      <dgm:spPr/>
      <dgm:t>
        <a:bodyPr/>
        <a:lstStyle/>
        <a:p>
          <a:endParaRPr lang="zh-CN" altLang="en-US" sz="1600"/>
        </a:p>
      </dgm:t>
    </dgm:pt>
    <dgm:pt modelId="{788B198C-3DD7-4BFD-8E1C-6FE56D3DFB1B}" type="sibTrans" cxnId="{9E328B71-E3FB-4FCA-B38C-D1FB4BDE7269}">
      <dgm:prSet/>
      <dgm:spPr/>
      <dgm:t>
        <a:bodyPr/>
        <a:lstStyle/>
        <a:p>
          <a:endParaRPr lang="zh-CN" altLang="en-US" sz="1600"/>
        </a:p>
      </dgm:t>
    </dgm:pt>
    <dgm:pt modelId="{AEECA371-FEAE-4E5B-A809-88CDFF09520F}" type="pres">
      <dgm:prSet presAssocID="{A73C7D89-CA5B-4321-991C-BFF6488E858E}" presName="Name0" presStyleCnt="0">
        <dgm:presLayoutVars>
          <dgm:dir/>
          <dgm:resizeHandles val="exact"/>
        </dgm:presLayoutVars>
      </dgm:prSet>
      <dgm:spPr/>
      <dgm:t>
        <a:bodyPr/>
        <a:lstStyle/>
        <a:p>
          <a:endParaRPr lang="zh-CN" altLang="en-US"/>
        </a:p>
      </dgm:t>
    </dgm:pt>
    <dgm:pt modelId="{D0520529-40A6-4618-8762-A8E16609DF3A}" type="pres">
      <dgm:prSet presAssocID="{A73C7D89-CA5B-4321-991C-BFF6488E858E}" presName="arrow" presStyleLbl="bgShp" presStyleIdx="0" presStyleCnt="1"/>
      <dgm:spPr>
        <a:solidFill>
          <a:schemeClr val="accent6"/>
        </a:solidFill>
      </dgm:spPr>
      <dgm:t>
        <a:bodyPr/>
        <a:lstStyle/>
        <a:p>
          <a:endParaRPr lang="zh-CN" altLang="en-US"/>
        </a:p>
      </dgm:t>
    </dgm:pt>
    <dgm:pt modelId="{5CEBFF14-25CF-47C0-A751-D691A75BBD0D}" type="pres">
      <dgm:prSet presAssocID="{A73C7D89-CA5B-4321-991C-BFF6488E858E}" presName="points" presStyleCnt="0"/>
      <dgm:spPr/>
    </dgm:pt>
    <dgm:pt modelId="{D5B6241E-8D91-4183-9FA0-C2EC4F1FCDFC}" type="pres">
      <dgm:prSet presAssocID="{06C9D70A-B7E9-46F3-A869-E947363B40B1}" presName="compositeA" presStyleCnt="0"/>
      <dgm:spPr/>
    </dgm:pt>
    <dgm:pt modelId="{6B257E27-C55C-41BE-8C40-9135235BC9C1}" type="pres">
      <dgm:prSet presAssocID="{06C9D70A-B7E9-46F3-A869-E947363B40B1}" presName="textA" presStyleLbl="revTx" presStyleIdx="0" presStyleCnt="10" custLinFactY="40066" custLinFactNeighborX="40699" custLinFactNeighborY="100000">
        <dgm:presLayoutVars>
          <dgm:bulletEnabled val="1"/>
        </dgm:presLayoutVars>
      </dgm:prSet>
      <dgm:spPr/>
      <dgm:t>
        <a:bodyPr/>
        <a:lstStyle/>
        <a:p>
          <a:endParaRPr lang="zh-CN" altLang="en-US"/>
        </a:p>
      </dgm:t>
    </dgm:pt>
    <dgm:pt modelId="{A332B1A1-19A1-4EDE-BCCC-4F0848C7254A}" type="pres">
      <dgm:prSet presAssocID="{06C9D70A-B7E9-46F3-A869-E947363B40B1}" presName="circleA" presStyleLbl="node1" presStyleIdx="0" presStyleCnt="10"/>
      <dgm:spPr/>
    </dgm:pt>
    <dgm:pt modelId="{DF642744-7F69-4411-BC2B-E4F8871017ED}" type="pres">
      <dgm:prSet presAssocID="{06C9D70A-B7E9-46F3-A869-E947363B40B1}" presName="spaceA" presStyleCnt="0"/>
      <dgm:spPr/>
    </dgm:pt>
    <dgm:pt modelId="{A544F139-ECDB-4F68-8A8B-F9AA595529F0}" type="pres">
      <dgm:prSet presAssocID="{DC82D61F-E15B-42F3-92CB-84C43C6C3950}" presName="space" presStyleCnt="0"/>
      <dgm:spPr/>
    </dgm:pt>
    <dgm:pt modelId="{2B186AA7-EE2C-400D-B5BE-11EE9F9D3546}" type="pres">
      <dgm:prSet presAssocID="{78FCD2C2-D5B3-4B19-B47C-FDE66AEA29A6}" presName="compositeB" presStyleCnt="0"/>
      <dgm:spPr/>
    </dgm:pt>
    <dgm:pt modelId="{AEBE3A58-02EF-4540-82CE-3532B2828EF3}" type="pres">
      <dgm:prSet presAssocID="{78FCD2C2-D5B3-4B19-B47C-FDE66AEA29A6}" presName="textB" presStyleLbl="revTx" presStyleIdx="1" presStyleCnt="10" custLinFactX="98112" custLinFactY="-39625" custLinFactNeighborX="100000" custLinFactNeighborY="-100000">
        <dgm:presLayoutVars>
          <dgm:bulletEnabled val="1"/>
        </dgm:presLayoutVars>
      </dgm:prSet>
      <dgm:spPr/>
      <dgm:t>
        <a:bodyPr/>
        <a:lstStyle/>
        <a:p>
          <a:endParaRPr lang="zh-CN" altLang="en-US"/>
        </a:p>
      </dgm:t>
    </dgm:pt>
    <dgm:pt modelId="{35C644CD-C3C5-4C5E-BAAA-7F359EB159FC}" type="pres">
      <dgm:prSet presAssocID="{78FCD2C2-D5B3-4B19-B47C-FDE66AEA29A6}" presName="circleB" presStyleLbl="node1" presStyleIdx="1" presStyleCnt="10"/>
      <dgm:spPr/>
    </dgm:pt>
    <dgm:pt modelId="{27D779C1-C3AF-41D3-BB41-406078FC1E2C}" type="pres">
      <dgm:prSet presAssocID="{78FCD2C2-D5B3-4B19-B47C-FDE66AEA29A6}" presName="spaceB" presStyleCnt="0"/>
      <dgm:spPr/>
    </dgm:pt>
    <dgm:pt modelId="{A2DC7D0D-4ACD-4196-AB47-82E0D582A5D6}" type="pres">
      <dgm:prSet presAssocID="{E383B9C0-9BFE-43F6-BDB2-A2FF7461608C}" presName="space" presStyleCnt="0"/>
      <dgm:spPr/>
    </dgm:pt>
    <dgm:pt modelId="{65C0AF63-3119-43DB-BB53-595ABDEE01B8}" type="pres">
      <dgm:prSet presAssocID="{5BEAAF94-8E45-45E0-84BB-007687CAA1BE}" presName="compositeA" presStyleCnt="0"/>
      <dgm:spPr/>
    </dgm:pt>
    <dgm:pt modelId="{9747DA48-099A-44D5-AB2B-5BF1897EB22F}" type="pres">
      <dgm:prSet presAssocID="{5BEAAF94-8E45-45E0-84BB-007687CAA1BE}" presName="textA" presStyleLbl="revTx" presStyleIdx="2" presStyleCnt="10" custLinFactX="-1268" custLinFactNeighborX="-100000" custLinFactNeighborY="5188">
        <dgm:presLayoutVars>
          <dgm:bulletEnabled val="1"/>
        </dgm:presLayoutVars>
      </dgm:prSet>
      <dgm:spPr/>
      <dgm:t>
        <a:bodyPr/>
        <a:lstStyle/>
        <a:p>
          <a:endParaRPr lang="zh-CN" altLang="en-US"/>
        </a:p>
      </dgm:t>
    </dgm:pt>
    <dgm:pt modelId="{D664BD99-DE81-4DC3-A7A9-B429C854247B}" type="pres">
      <dgm:prSet presAssocID="{5BEAAF94-8E45-45E0-84BB-007687CAA1BE}" presName="circleA" presStyleLbl="node1" presStyleIdx="2" presStyleCnt="10"/>
      <dgm:spPr>
        <a:solidFill>
          <a:srgbClr val="FFFF00"/>
        </a:solidFill>
      </dgm:spPr>
      <dgm:t>
        <a:bodyPr/>
        <a:lstStyle/>
        <a:p>
          <a:endParaRPr lang="zh-CN" altLang="en-US"/>
        </a:p>
      </dgm:t>
    </dgm:pt>
    <dgm:pt modelId="{FB3E1FD1-69A9-4C9D-A366-5E0401E5711F}" type="pres">
      <dgm:prSet presAssocID="{5BEAAF94-8E45-45E0-84BB-007687CAA1BE}" presName="spaceA" presStyleCnt="0"/>
      <dgm:spPr/>
    </dgm:pt>
    <dgm:pt modelId="{43CA87DA-7E51-4E7B-9DEA-F5206F23ECD0}" type="pres">
      <dgm:prSet presAssocID="{788B198C-3DD7-4BFD-8E1C-6FE56D3DFB1B}" presName="space" presStyleCnt="0"/>
      <dgm:spPr/>
    </dgm:pt>
    <dgm:pt modelId="{EB712838-F099-4F68-843E-2198BC40220A}" type="pres">
      <dgm:prSet presAssocID="{90E8D538-4385-4A56-B8EF-1DC9EF6788BD}" presName="compositeB" presStyleCnt="0"/>
      <dgm:spPr/>
    </dgm:pt>
    <dgm:pt modelId="{D10B04B5-FE96-4DB6-B07C-6BE4E17D6DD2}" type="pres">
      <dgm:prSet presAssocID="{90E8D538-4385-4A56-B8EF-1DC9EF6788BD}" presName="textB" presStyleLbl="revTx" presStyleIdx="3" presStyleCnt="10" custLinFactNeighborX="-79830" custLinFactNeighborY="441">
        <dgm:presLayoutVars>
          <dgm:bulletEnabled val="1"/>
        </dgm:presLayoutVars>
      </dgm:prSet>
      <dgm:spPr/>
      <dgm:t>
        <a:bodyPr/>
        <a:lstStyle/>
        <a:p>
          <a:endParaRPr lang="zh-CN" altLang="en-US"/>
        </a:p>
      </dgm:t>
    </dgm:pt>
    <dgm:pt modelId="{5F3CFFD7-7F56-42AB-9A9A-D838A0B41253}" type="pres">
      <dgm:prSet presAssocID="{90E8D538-4385-4A56-B8EF-1DC9EF6788BD}" presName="circleB" presStyleLbl="node1" presStyleIdx="3" presStyleCnt="10"/>
      <dgm:spPr/>
    </dgm:pt>
    <dgm:pt modelId="{F1C5F605-39C9-429E-ACDB-B65EA6568518}" type="pres">
      <dgm:prSet presAssocID="{90E8D538-4385-4A56-B8EF-1DC9EF6788BD}" presName="spaceB" presStyleCnt="0"/>
      <dgm:spPr/>
    </dgm:pt>
    <dgm:pt modelId="{4EA8B27F-0FB9-48B9-8EF0-B0BD47A6C8B6}" type="pres">
      <dgm:prSet presAssocID="{B4C7E180-112A-41C0-AAB5-B2CA3713407C}" presName="space" presStyleCnt="0"/>
      <dgm:spPr/>
    </dgm:pt>
    <dgm:pt modelId="{7924839C-429A-4445-8EBC-8D31FFDD9991}" type="pres">
      <dgm:prSet presAssocID="{9B703739-812A-4088-9D14-D623AE856525}" presName="compositeA" presStyleCnt="0"/>
      <dgm:spPr/>
    </dgm:pt>
    <dgm:pt modelId="{23B071A7-5D5B-4D39-95BD-BB17786AA906}" type="pres">
      <dgm:prSet presAssocID="{9B703739-812A-4088-9D14-D623AE856525}" presName="textA" presStyleLbl="revTx" presStyleIdx="4" presStyleCnt="10" custLinFactY="45254" custLinFactNeighborX="26184" custLinFactNeighborY="100000">
        <dgm:presLayoutVars>
          <dgm:bulletEnabled val="1"/>
        </dgm:presLayoutVars>
      </dgm:prSet>
      <dgm:spPr/>
      <dgm:t>
        <a:bodyPr/>
        <a:lstStyle/>
        <a:p>
          <a:endParaRPr lang="zh-CN" altLang="en-US"/>
        </a:p>
      </dgm:t>
    </dgm:pt>
    <dgm:pt modelId="{377F93B3-E0A0-4531-A135-BBE986C25711}" type="pres">
      <dgm:prSet presAssocID="{9B703739-812A-4088-9D14-D623AE856525}" presName="circleA" presStyleLbl="node1" presStyleIdx="4" presStyleCnt="10"/>
      <dgm:spPr/>
    </dgm:pt>
    <dgm:pt modelId="{F17796A6-8BEE-4748-9549-1411F07FA5B5}" type="pres">
      <dgm:prSet presAssocID="{9B703739-812A-4088-9D14-D623AE856525}" presName="spaceA" presStyleCnt="0"/>
      <dgm:spPr/>
    </dgm:pt>
    <dgm:pt modelId="{DD83C783-5B05-46C0-8156-E718890AA6C3}" type="pres">
      <dgm:prSet presAssocID="{4F0ED961-5000-4D6F-80A9-72A7C71AD90D}" presName="space" presStyleCnt="0"/>
      <dgm:spPr/>
    </dgm:pt>
    <dgm:pt modelId="{DDB4C9BB-F567-403A-8240-B2DAE069458B}" type="pres">
      <dgm:prSet presAssocID="{895D56B7-CFE8-4E39-A622-FBC168C79CC8}" presName="compositeB" presStyleCnt="0"/>
      <dgm:spPr/>
    </dgm:pt>
    <dgm:pt modelId="{B00478DD-E786-46CE-A0F8-BCE37FF6E028}" type="pres">
      <dgm:prSet presAssocID="{895D56B7-CFE8-4E39-A622-FBC168C79CC8}" presName="textB" presStyleLbl="revTx" presStyleIdx="5" presStyleCnt="10" custScaleX="112655" custLinFactY="-44812" custLinFactNeighborX="-8071" custLinFactNeighborY="-100000">
        <dgm:presLayoutVars>
          <dgm:bulletEnabled val="1"/>
        </dgm:presLayoutVars>
      </dgm:prSet>
      <dgm:spPr/>
      <dgm:t>
        <a:bodyPr/>
        <a:lstStyle/>
        <a:p>
          <a:endParaRPr lang="zh-CN" altLang="en-US"/>
        </a:p>
      </dgm:t>
    </dgm:pt>
    <dgm:pt modelId="{ED76F0F6-4B0D-48FC-A94D-DFAAD0BB98F0}" type="pres">
      <dgm:prSet presAssocID="{895D56B7-CFE8-4E39-A622-FBC168C79CC8}" presName="circleB" presStyleLbl="node1" presStyleIdx="5" presStyleCnt="10"/>
      <dgm:spPr/>
    </dgm:pt>
    <dgm:pt modelId="{02B6835D-863E-4981-A3FA-5DDAA8517904}" type="pres">
      <dgm:prSet presAssocID="{895D56B7-CFE8-4E39-A622-FBC168C79CC8}" presName="spaceB" presStyleCnt="0"/>
      <dgm:spPr/>
    </dgm:pt>
    <dgm:pt modelId="{1C5B8019-F3CA-41D1-98DD-A209F37FF3AD}" type="pres">
      <dgm:prSet presAssocID="{E3C3C922-7AF9-4A30-849F-565EE7721630}" presName="space" presStyleCnt="0"/>
      <dgm:spPr/>
    </dgm:pt>
    <dgm:pt modelId="{1F9B861B-88FE-4FFB-BF42-242D3E386F9A}" type="pres">
      <dgm:prSet presAssocID="{5BE01DBF-E98D-4316-B58B-6ABF4D45FB77}" presName="compositeA" presStyleCnt="0"/>
      <dgm:spPr/>
    </dgm:pt>
    <dgm:pt modelId="{A198A324-C4EA-4EF2-839A-9069B9AEF3CF}" type="pres">
      <dgm:prSet presAssocID="{5BE01DBF-E98D-4316-B58B-6ABF4D45FB77}" presName="textA" presStyleLbl="revTx" presStyleIdx="6" presStyleCnt="10" custLinFactNeighborX="88092">
        <dgm:presLayoutVars>
          <dgm:bulletEnabled val="1"/>
        </dgm:presLayoutVars>
      </dgm:prSet>
      <dgm:spPr/>
      <dgm:t>
        <a:bodyPr/>
        <a:lstStyle/>
        <a:p>
          <a:endParaRPr lang="zh-CN" altLang="en-US"/>
        </a:p>
      </dgm:t>
    </dgm:pt>
    <dgm:pt modelId="{EE100075-EBEC-4A84-87EB-D1350BEFAD1C}" type="pres">
      <dgm:prSet presAssocID="{5BE01DBF-E98D-4316-B58B-6ABF4D45FB77}" presName="circleA" presStyleLbl="node1" presStyleIdx="6" presStyleCnt="10"/>
      <dgm:spPr/>
    </dgm:pt>
    <dgm:pt modelId="{3D233BB1-FB4B-4852-AFA3-A553F2D16A06}" type="pres">
      <dgm:prSet presAssocID="{5BE01DBF-E98D-4316-B58B-6ABF4D45FB77}" presName="spaceA" presStyleCnt="0"/>
      <dgm:spPr/>
    </dgm:pt>
    <dgm:pt modelId="{9318C204-CD94-486F-AE51-989F851D78E3}" type="pres">
      <dgm:prSet presAssocID="{06C0CFBA-C0DC-47A3-96DC-F847EA7754EF}" presName="space" presStyleCnt="0"/>
      <dgm:spPr/>
    </dgm:pt>
    <dgm:pt modelId="{7A9DB77F-1BC4-4229-B75D-7CEB4525F20F}" type="pres">
      <dgm:prSet presAssocID="{44F8519B-9396-4027-B590-05FDCF9FE5A8}" presName="compositeB" presStyleCnt="0"/>
      <dgm:spPr/>
    </dgm:pt>
    <dgm:pt modelId="{8647FDD6-C891-4C80-929B-69BCABA9AE9F}" type="pres">
      <dgm:prSet presAssocID="{44F8519B-9396-4027-B590-05FDCF9FE5A8}" presName="textB" presStyleLbl="revTx" presStyleIdx="7" presStyleCnt="10" custLinFactNeighborX="-55784" custLinFactNeighborY="441">
        <dgm:presLayoutVars>
          <dgm:bulletEnabled val="1"/>
        </dgm:presLayoutVars>
      </dgm:prSet>
      <dgm:spPr/>
      <dgm:t>
        <a:bodyPr/>
        <a:lstStyle/>
        <a:p>
          <a:endParaRPr lang="zh-CN" altLang="en-US"/>
        </a:p>
      </dgm:t>
    </dgm:pt>
    <dgm:pt modelId="{49BE9286-1FFD-4AF9-B85C-E25E1CB22728}" type="pres">
      <dgm:prSet presAssocID="{44F8519B-9396-4027-B590-05FDCF9FE5A8}" presName="circleB" presStyleLbl="node1" presStyleIdx="7" presStyleCnt="10"/>
      <dgm:spPr/>
    </dgm:pt>
    <dgm:pt modelId="{176DD43E-0356-4D07-A392-0E18F4CB593D}" type="pres">
      <dgm:prSet presAssocID="{44F8519B-9396-4027-B590-05FDCF9FE5A8}" presName="spaceB" presStyleCnt="0"/>
      <dgm:spPr/>
    </dgm:pt>
    <dgm:pt modelId="{939266E4-8DC4-47B7-8212-CAB5A1DE67BA}" type="pres">
      <dgm:prSet presAssocID="{AC831EBC-11FA-4E31-88B7-23E3C2A68815}" presName="space" presStyleCnt="0"/>
      <dgm:spPr/>
    </dgm:pt>
    <dgm:pt modelId="{CF9EEF4D-8267-45D6-AB28-F9B686D6633A}" type="pres">
      <dgm:prSet presAssocID="{8056A798-A0EC-4ED9-A79E-46E66FFC74C7}" presName="compositeA" presStyleCnt="0"/>
      <dgm:spPr/>
    </dgm:pt>
    <dgm:pt modelId="{3FDFDEE0-3A0E-4C64-A530-AC64B5CF8C74}" type="pres">
      <dgm:prSet presAssocID="{8056A798-A0EC-4ED9-A79E-46E66FFC74C7}" presName="textA" presStyleLbl="revTx" presStyleIdx="8" presStyleCnt="10" custScaleY="79249" custLinFactNeighborX="82191" custLinFactNeighborY="10375">
        <dgm:presLayoutVars>
          <dgm:bulletEnabled val="1"/>
        </dgm:presLayoutVars>
      </dgm:prSet>
      <dgm:spPr/>
      <dgm:t>
        <a:bodyPr/>
        <a:lstStyle/>
        <a:p>
          <a:endParaRPr lang="zh-CN" altLang="en-US"/>
        </a:p>
      </dgm:t>
    </dgm:pt>
    <dgm:pt modelId="{D71B51AD-5E13-4C9C-B5FF-E25232D5B92D}" type="pres">
      <dgm:prSet presAssocID="{8056A798-A0EC-4ED9-A79E-46E66FFC74C7}" presName="circleA" presStyleLbl="node1" presStyleIdx="8" presStyleCnt="10"/>
      <dgm:spPr/>
    </dgm:pt>
    <dgm:pt modelId="{8D6F43D9-8060-4628-A833-D6D408088879}" type="pres">
      <dgm:prSet presAssocID="{8056A798-A0EC-4ED9-A79E-46E66FFC74C7}" presName="spaceA" presStyleCnt="0"/>
      <dgm:spPr/>
    </dgm:pt>
    <dgm:pt modelId="{410BDEB2-A300-498A-A0ED-A6A46E6DC70F}" type="pres">
      <dgm:prSet presAssocID="{DFFDBD83-9685-4991-89AA-15EC40166EC2}" presName="space" presStyleCnt="0"/>
      <dgm:spPr/>
    </dgm:pt>
    <dgm:pt modelId="{5DFB653B-012C-44D1-9319-F65320696BC8}" type="pres">
      <dgm:prSet presAssocID="{5076B445-FE72-45DA-8B92-43737CF3D88B}" presName="compositeB" presStyleCnt="0"/>
      <dgm:spPr/>
    </dgm:pt>
    <dgm:pt modelId="{26D372F8-DFE0-401A-9416-6645AC924245}" type="pres">
      <dgm:prSet presAssocID="{5076B445-FE72-45DA-8B92-43737CF3D88B}" presName="textB" presStyleLbl="revTx" presStyleIdx="9" presStyleCnt="10">
        <dgm:presLayoutVars>
          <dgm:bulletEnabled val="1"/>
        </dgm:presLayoutVars>
      </dgm:prSet>
      <dgm:spPr/>
      <dgm:t>
        <a:bodyPr/>
        <a:lstStyle/>
        <a:p>
          <a:endParaRPr lang="zh-CN" altLang="en-US"/>
        </a:p>
      </dgm:t>
    </dgm:pt>
    <dgm:pt modelId="{24C7DB2A-2161-42DA-9215-8FEAAE1C2242}" type="pres">
      <dgm:prSet presAssocID="{5076B445-FE72-45DA-8B92-43737CF3D88B}" presName="circleB" presStyleLbl="node1" presStyleIdx="9" presStyleCnt="10"/>
      <dgm:spPr/>
    </dgm:pt>
    <dgm:pt modelId="{8C0CCEE8-E13F-4556-80EC-54E5993FD0BC}" type="pres">
      <dgm:prSet presAssocID="{5076B445-FE72-45DA-8B92-43737CF3D88B}" presName="spaceB" presStyleCnt="0"/>
      <dgm:spPr/>
    </dgm:pt>
  </dgm:ptLst>
  <dgm:cxnLst>
    <dgm:cxn modelId="{73BEC432-6CC3-4695-A145-E7B3A73A91DA}" type="presOf" srcId="{A73C7D89-CA5B-4321-991C-BFF6488E858E}" destId="{AEECA371-FEAE-4E5B-A809-88CDFF09520F}" srcOrd="0" destOrd="0" presId="urn:microsoft.com/office/officeart/2005/8/layout/hProcess11"/>
    <dgm:cxn modelId="{9EA343B2-81A6-4C32-9E5B-FF3989EE146C}" type="presOf" srcId="{44F8519B-9396-4027-B590-05FDCF9FE5A8}" destId="{8647FDD6-C891-4C80-929B-69BCABA9AE9F}" srcOrd="0" destOrd="0" presId="urn:microsoft.com/office/officeart/2005/8/layout/hProcess11"/>
    <dgm:cxn modelId="{52FFF4C8-BEC7-4BEB-972B-06B7E130777B}" type="presOf" srcId="{06C9D70A-B7E9-46F3-A869-E947363B40B1}" destId="{6B257E27-C55C-41BE-8C40-9135235BC9C1}" srcOrd="0" destOrd="0" presId="urn:microsoft.com/office/officeart/2005/8/layout/hProcess11"/>
    <dgm:cxn modelId="{1FDB31CA-EBD6-4F46-B59A-6C67D94AE23A}" srcId="{A73C7D89-CA5B-4321-991C-BFF6488E858E}" destId="{5076B445-FE72-45DA-8B92-43737CF3D88B}" srcOrd="9" destOrd="0" parTransId="{36917285-5009-49A9-B857-641C18728B97}" sibTransId="{45C48461-F5EA-407E-B46E-CD87FCF74C09}"/>
    <dgm:cxn modelId="{162919A3-15D2-4551-9F18-4F6DC5D5AD93}" type="presOf" srcId="{8056A798-A0EC-4ED9-A79E-46E66FFC74C7}" destId="{3FDFDEE0-3A0E-4C64-A530-AC64B5CF8C74}" srcOrd="0" destOrd="0" presId="urn:microsoft.com/office/officeart/2005/8/layout/hProcess11"/>
    <dgm:cxn modelId="{20FCA001-9090-461E-AF60-416435458F85}" type="presOf" srcId="{895D56B7-CFE8-4E39-A622-FBC168C79CC8}" destId="{B00478DD-E786-46CE-A0F8-BCE37FF6E028}" srcOrd="0" destOrd="0" presId="urn:microsoft.com/office/officeart/2005/8/layout/hProcess11"/>
    <dgm:cxn modelId="{837926C7-865D-4188-9B93-656BFA2439BD}" srcId="{A73C7D89-CA5B-4321-991C-BFF6488E858E}" destId="{90E8D538-4385-4A56-B8EF-1DC9EF6788BD}" srcOrd="3" destOrd="0" parTransId="{35450075-4A50-444F-A199-B8AA9D44C2CA}" sibTransId="{B4C7E180-112A-41C0-AAB5-B2CA3713407C}"/>
    <dgm:cxn modelId="{9CD40161-C110-4B5F-8DC4-EE580D4BA39D}" type="presOf" srcId="{9B703739-812A-4088-9D14-D623AE856525}" destId="{23B071A7-5D5B-4D39-95BD-BB17786AA906}" srcOrd="0" destOrd="0" presId="urn:microsoft.com/office/officeart/2005/8/layout/hProcess11"/>
    <dgm:cxn modelId="{609941E4-5360-41FD-AB6D-58D666846592}" srcId="{A73C7D89-CA5B-4321-991C-BFF6488E858E}" destId="{44F8519B-9396-4027-B590-05FDCF9FE5A8}" srcOrd="7" destOrd="0" parTransId="{D9DEB705-5E7E-492F-88DD-F50E96E70F35}" sibTransId="{AC831EBC-11FA-4E31-88B7-23E3C2A68815}"/>
    <dgm:cxn modelId="{DF278119-EC2D-4AAC-B667-0DF6395A1591}" type="presOf" srcId="{90E8D538-4385-4A56-B8EF-1DC9EF6788BD}" destId="{D10B04B5-FE96-4DB6-B07C-6BE4E17D6DD2}" srcOrd="0" destOrd="0" presId="urn:microsoft.com/office/officeart/2005/8/layout/hProcess11"/>
    <dgm:cxn modelId="{9DAA5FE0-64FD-4B86-BD3F-21360D4320C9}" srcId="{A73C7D89-CA5B-4321-991C-BFF6488E858E}" destId="{895D56B7-CFE8-4E39-A622-FBC168C79CC8}" srcOrd="5" destOrd="0" parTransId="{20E022EB-0023-4963-80B4-47C2D9B08112}" sibTransId="{E3C3C922-7AF9-4A30-849F-565EE7721630}"/>
    <dgm:cxn modelId="{BD00CB87-15D8-4FBF-86E6-DA790691F1FF}" type="presOf" srcId="{78FCD2C2-D5B3-4B19-B47C-FDE66AEA29A6}" destId="{AEBE3A58-02EF-4540-82CE-3532B2828EF3}" srcOrd="0" destOrd="0" presId="urn:microsoft.com/office/officeart/2005/8/layout/hProcess11"/>
    <dgm:cxn modelId="{5F5D571B-4DC3-424B-8B5D-D353EBB42C76}" type="presOf" srcId="{5076B445-FE72-45DA-8B92-43737CF3D88B}" destId="{26D372F8-DFE0-401A-9416-6645AC924245}" srcOrd="0" destOrd="0" presId="urn:microsoft.com/office/officeart/2005/8/layout/hProcess11"/>
    <dgm:cxn modelId="{123E7443-782F-41B3-AB1E-6EF9AAC311AB}" srcId="{A73C7D89-CA5B-4321-991C-BFF6488E858E}" destId="{78FCD2C2-D5B3-4B19-B47C-FDE66AEA29A6}" srcOrd="1" destOrd="0" parTransId="{F1A57DE4-DE23-422E-B103-850F8C82888C}" sibTransId="{E383B9C0-9BFE-43F6-BDB2-A2FF7461608C}"/>
    <dgm:cxn modelId="{62465A09-0AA9-41DE-B57D-AA3711148D65}" type="presOf" srcId="{5BEAAF94-8E45-45E0-84BB-007687CAA1BE}" destId="{9747DA48-099A-44D5-AB2B-5BF1897EB22F}" srcOrd="0" destOrd="0" presId="urn:microsoft.com/office/officeart/2005/8/layout/hProcess11"/>
    <dgm:cxn modelId="{07C77F8A-0EC5-4E81-91C4-76AD7EB1777B}" type="presOf" srcId="{5BE01DBF-E98D-4316-B58B-6ABF4D45FB77}" destId="{A198A324-C4EA-4EF2-839A-9069B9AEF3CF}" srcOrd="0" destOrd="0" presId="urn:microsoft.com/office/officeart/2005/8/layout/hProcess11"/>
    <dgm:cxn modelId="{AC7083E9-774D-46C0-9697-339B71115EFA}" srcId="{A73C7D89-CA5B-4321-991C-BFF6488E858E}" destId="{5BE01DBF-E98D-4316-B58B-6ABF4D45FB77}" srcOrd="6" destOrd="0" parTransId="{97E8E6C2-5AA1-4C00-8E9A-22500B160B92}" sibTransId="{06C0CFBA-C0DC-47A3-96DC-F847EA7754EF}"/>
    <dgm:cxn modelId="{92131949-E8CA-473C-93BC-D341200A477F}" srcId="{A73C7D89-CA5B-4321-991C-BFF6488E858E}" destId="{8056A798-A0EC-4ED9-A79E-46E66FFC74C7}" srcOrd="8" destOrd="0" parTransId="{611E3334-5425-493A-8F2B-10FD8C22FCA6}" sibTransId="{DFFDBD83-9685-4991-89AA-15EC40166EC2}"/>
    <dgm:cxn modelId="{4DC6FA51-AC25-4F60-9DD0-24AE178E222F}" srcId="{A73C7D89-CA5B-4321-991C-BFF6488E858E}" destId="{9B703739-812A-4088-9D14-D623AE856525}" srcOrd="4" destOrd="0" parTransId="{50C09744-AEAE-41EF-A57D-C488C810FF79}" sibTransId="{4F0ED961-5000-4D6F-80A9-72A7C71AD90D}"/>
    <dgm:cxn modelId="{0C6724BD-D1B8-4529-A28E-660EE137AB59}" srcId="{A73C7D89-CA5B-4321-991C-BFF6488E858E}" destId="{06C9D70A-B7E9-46F3-A869-E947363B40B1}" srcOrd="0" destOrd="0" parTransId="{DE7CEC74-07EA-4551-90F8-00AC9F247E2C}" sibTransId="{DC82D61F-E15B-42F3-92CB-84C43C6C3950}"/>
    <dgm:cxn modelId="{9E328B71-E3FB-4FCA-B38C-D1FB4BDE7269}" srcId="{A73C7D89-CA5B-4321-991C-BFF6488E858E}" destId="{5BEAAF94-8E45-45E0-84BB-007687CAA1BE}" srcOrd="2" destOrd="0" parTransId="{0793FF30-ED90-4C59-B924-EE59DD362F87}" sibTransId="{788B198C-3DD7-4BFD-8E1C-6FE56D3DFB1B}"/>
    <dgm:cxn modelId="{2E4864D4-BAE7-455A-9476-A5193C670416}" type="presParOf" srcId="{AEECA371-FEAE-4E5B-A809-88CDFF09520F}" destId="{D0520529-40A6-4618-8762-A8E16609DF3A}" srcOrd="0" destOrd="0" presId="urn:microsoft.com/office/officeart/2005/8/layout/hProcess11"/>
    <dgm:cxn modelId="{DF8827EF-4DD6-4B9B-A657-2EE7CC9C0DAD}" type="presParOf" srcId="{AEECA371-FEAE-4E5B-A809-88CDFF09520F}" destId="{5CEBFF14-25CF-47C0-A751-D691A75BBD0D}" srcOrd="1" destOrd="0" presId="urn:microsoft.com/office/officeart/2005/8/layout/hProcess11"/>
    <dgm:cxn modelId="{7C1FD652-2C8C-4568-A5C2-C2756A9B2C2A}" type="presParOf" srcId="{5CEBFF14-25CF-47C0-A751-D691A75BBD0D}" destId="{D5B6241E-8D91-4183-9FA0-C2EC4F1FCDFC}" srcOrd="0" destOrd="0" presId="urn:microsoft.com/office/officeart/2005/8/layout/hProcess11"/>
    <dgm:cxn modelId="{12355D0B-E873-44E3-B422-B24373C21682}" type="presParOf" srcId="{D5B6241E-8D91-4183-9FA0-C2EC4F1FCDFC}" destId="{6B257E27-C55C-41BE-8C40-9135235BC9C1}" srcOrd="0" destOrd="0" presId="urn:microsoft.com/office/officeart/2005/8/layout/hProcess11"/>
    <dgm:cxn modelId="{0327DA2A-0524-4AE9-9A11-78B19330185E}" type="presParOf" srcId="{D5B6241E-8D91-4183-9FA0-C2EC4F1FCDFC}" destId="{A332B1A1-19A1-4EDE-BCCC-4F0848C7254A}" srcOrd="1" destOrd="0" presId="urn:microsoft.com/office/officeart/2005/8/layout/hProcess11"/>
    <dgm:cxn modelId="{C103E6FE-1C0C-4EEE-8F34-7FC0CA0CBDDF}" type="presParOf" srcId="{D5B6241E-8D91-4183-9FA0-C2EC4F1FCDFC}" destId="{DF642744-7F69-4411-BC2B-E4F8871017ED}" srcOrd="2" destOrd="0" presId="urn:microsoft.com/office/officeart/2005/8/layout/hProcess11"/>
    <dgm:cxn modelId="{E6564274-23E5-4872-97E7-CD6D5FB39F08}" type="presParOf" srcId="{5CEBFF14-25CF-47C0-A751-D691A75BBD0D}" destId="{A544F139-ECDB-4F68-8A8B-F9AA595529F0}" srcOrd="1" destOrd="0" presId="urn:microsoft.com/office/officeart/2005/8/layout/hProcess11"/>
    <dgm:cxn modelId="{18767D9F-013C-49AC-B844-5AA09FD2A89E}" type="presParOf" srcId="{5CEBFF14-25CF-47C0-A751-D691A75BBD0D}" destId="{2B186AA7-EE2C-400D-B5BE-11EE9F9D3546}" srcOrd="2" destOrd="0" presId="urn:microsoft.com/office/officeart/2005/8/layout/hProcess11"/>
    <dgm:cxn modelId="{5FB25967-726F-4D61-810F-C20A1EAC617C}" type="presParOf" srcId="{2B186AA7-EE2C-400D-B5BE-11EE9F9D3546}" destId="{AEBE3A58-02EF-4540-82CE-3532B2828EF3}" srcOrd="0" destOrd="0" presId="urn:microsoft.com/office/officeart/2005/8/layout/hProcess11"/>
    <dgm:cxn modelId="{92452A6D-D4B9-4244-9A0F-E2BEC1A62BF1}" type="presParOf" srcId="{2B186AA7-EE2C-400D-B5BE-11EE9F9D3546}" destId="{35C644CD-C3C5-4C5E-BAAA-7F359EB159FC}" srcOrd="1" destOrd="0" presId="urn:microsoft.com/office/officeart/2005/8/layout/hProcess11"/>
    <dgm:cxn modelId="{2EBFE8ED-71D4-4636-8DA1-08D11D130F47}" type="presParOf" srcId="{2B186AA7-EE2C-400D-B5BE-11EE9F9D3546}" destId="{27D779C1-C3AF-41D3-BB41-406078FC1E2C}" srcOrd="2" destOrd="0" presId="urn:microsoft.com/office/officeart/2005/8/layout/hProcess11"/>
    <dgm:cxn modelId="{A81D51C7-E8EF-42E2-BCAD-4B8DBDDD091F}" type="presParOf" srcId="{5CEBFF14-25CF-47C0-A751-D691A75BBD0D}" destId="{A2DC7D0D-4ACD-4196-AB47-82E0D582A5D6}" srcOrd="3" destOrd="0" presId="urn:microsoft.com/office/officeart/2005/8/layout/hProcess11"/>
    <dgm:cxn modelId="{3C5ECCAD-3954-49B7-9B5B-681DC875DBEE}" type="presParOf" srcId="{5CEBFF14-25CF-47C0-A751-D691A75BBD0D}" destId="{65C0AF63-3119-43DB-BB53-595ABDEE01B8}" srcOrd="4" destOrd="0" presId="urn:microsoft.com/office/officeart/2005/8/layout/hProcess11"/>
    <dgm:cxn modelId="{7297C112-72CD-4212-9CBC-7AFB998A948E}" type="presParOf" srcId="{65C0AF63-3119-43DB-BB53-595ABDEE01B8}" destId="{9747DA48-099A-44D5-AB2B-5BF1897EB22F}" srcOrd="0" destOrd="0" presId="urn:microsoft.com/office/officeart/2005/8/layout/hProcess11"/>
    <dgm:cxn modelId="{E349BDEC-CA85-48FE-B555-710D6CAA1A3E}" type="presParOf" srcId="{65C0AF63-3119-43DB-BB53-595ABDEE01B8}" destId="{D664BD99-DE81-4DC3-A7A9-B429C854247B}" srcOrd="1" destOrd="0" presId="urn:microsoft.com/office/officeart/2005/8/layout/hProcess11"/>
    <dgm:cxn modelId="{4941DD64-417A-47DE-BA27-7C6CA04D1B17}" type="presParOf" srcId="{65C0AF63-3119-43DB-BB53-595ABDEE01B8}" destId="{FB3E1FD1-69A9-4C9D-A366-5E0401E5711F}" srcOrd="2" destOrd="0" presId="urn:microsoft.com/office/officeart/2005/8/layout/hProcess11"/>
    <dgm:cxn modelId="{F1228C7A-3913-476A-9633-3B6BFE9002A7}" type="presParOf" srcId="{5CEBFF14-25CF-47C0-A751-D691A75BBD0D}" destId="{43CA87DA-7E51-4E7B-9DEA-F5206F23ECD0}" srcOrd="5" destOrd="0" presId="urn:microsoft.com/office/officeart/2005/8/layout/hProcess11"/>
    <dgm:cxn modelId="{48DB3363-49CC-4ECB-9069-EAE832B418D5}" type="presParOf" srcId="{5CEBFF14-25CF-47C0-A751-D691A75BBD0D}" destId="{EB712838-F099-4F68-843E-2198BC40220A}" srcOrd="6" destOrd="0" presId="urn:microsoft.com/office/officeart/2005/8/layout/hProcess11"/>
    <dgm:cxn modelId="{E2FF57CD-3C67-43AD-BF86-C3B57BF4D199}" type="presParOf" srcId="{EB712838-F099-4F68-843E-2198BC40220A}" destId="{D10B04B5-FE96-4DB6-B07C-6BE4E17D6DD2}" srcOrd="0" destOrd="0" presId="urn:microsoft.com/office/officeart/2005/8/layout/hProcess11"/>
    <dgm:cxn modelId="{C92A748D-11E2-478E-9504-69D14AC51B51}" type="presParOf" srcId="{EB712838-F099-4F68-843E-2198BC40220A}" destId="{5F3CFFD7-7F56-42AB-9A9A-D838A0B41253}" srcOrd="1" destOrd="0" presId="urn:microsoft.com/office/officeart/2005/8/layout/hProcess11"/>
    <dgm:cxn modelId="{6896B101-6D95-400A-8875-66C7CC8F4DFB}" type="presParOf" srcId="{EB712838-F099-4F68-843E-2198BC40220A}" destId="{F1C5F605-39C9-429E-ACDB-B65EA6568518}" srcOrd="2" destOrd="0" presId="urn:microsoft.com/office/officeart/2005/8/layout/hProcess11"/>
    <dgm:cxn modelId="{8AAFF360-AC83-4B7F-951C-21DB59EF7776}" type="presParOf" srcId="{5CEBFF14-25CF-47C0-A751-D691A75BBD0D}" destId="{4EA8B27F-0FB9-48B9-8EF0-B0BD47A6C8B6}" srcOrd="7" destOrd="0" presId="urn:microsoft.com/office/officeart/2005/8/layout/hProcess11"/>
    <dgm:cxn modelId="{732AAC71-0627-475C-A872-A1D0E9B0C864}" type="presParOf" srcId="{5CEBFF14-25CF-47C0-A751-D691A75BBD0D}" destId="{7924839C-429A-4445-8EBC-8D31FFDD9991}" srcOrd="8" destOrd="0" presId="urn:microsoft.com/office/officeart/2005/8/layout/hProcess11"/>
    <dgm:cxn modelId="{61792F88-0C8D-4287-A4C9-5745C81AB5B4}" type="presParOf" srcId="{7924839C-429A-4445-8EBC-8D31FFDD9991}" destId="{23B071A7-5D5B-4D39-95BD-BB17786AA906}" srcOrd="0" destOrd="0" presId="urn:microsoft.com/office/officeart/2005/8/layout/hProcess11"/>
    <dgm:cxn modelId="{712CBD93-0279-4C25-B8C9-C6C9E84CCABB}" type="presParOf" srcId="{7924839C-429A-4445-8EBC-8D31FFDD9991}" destId="{377F93B3-E0A0-4531-A135-BBE986C25711}" srcOrd="1" destOrd="0" presId="urn:microsoft.com/office/officeart/2005/8/layout/hProcess11"/>
    <dgm:cxn modelId="{FCCF5FDC-79C0-4AF3-B9D5-A6F3B8A494D1}" type="presParOf" srcId="{7924839C-429A-4445-8EBC-8D31FFDD9991}" destId="{F17796A6-8BEE-4748-9549-1411F07FA5B5}" srcOrd="2" destOrd="0" presId="urn:microsoft.com/office/officeart/2005/8/layout/hProcess11"/>
    <dgm:cxn modelId="{14EFBD53-B335-4C48-890E-23D701606642}" type="presParOf" srcId="{5CEBFF14-25CF-47C0-A751-D691A75BBD0D}" destId="{DD83C783-5B05-46C0-8156-E718890AA6C3}" srcOrd="9" destOrd="0" presId="urn:microsoft.com/office/officeart/2005/8/layout/hProcess11"/>
    <dgm:cxn modelId="{BCE99082-7CBA-4835-93B8-F351DBE8CA78}" type="presParOf" srcId="{5CEBFF14-25CF-47C0-A751-D691A75BBD0D}" destId="{DDB4C9BB-F567-403A-8240-B2DAE069458B}" srcOrd="10" destOrd="0" presId="urn:microsoft.com/office/officeart/2005/8/layout/hProcess11"/>
    <dgm:cxn modelId="{EEB1EA5C-2516-47E1-AE75-8EA020195543}" type="presParOf" srcId="{DDB4C9BB-F567-403A-8240-B2DAE069458B}" destId="{B00478DD-E786-46CE-A0F8-BCE37FF6E028}" srcOrd="0" destOrd="0" presId="urn:microsoft.com/office/officeart/2005/8/layout/hProcess11"/>
    <dgm:cxn modelId="{FCB6B834-3417-48B0-9673-CF72BFC6DDF0}" type="presParOf" srcId="{DDB4C9BB-F567-403A-8240-B2DAE069458B}" destId="{ED76F0F6-4B0D-48FC-A94D-DFAAD0BB98F0}" srcOrd="1" destOrd="0" presId="urn:microsoft.com/office/officeart/2005/8/layout/hProcess11"/>
    <dgm:cxn modelId="{CB701AD6-DA75-4CF1-AE94-3E8BDA64379D}" type="presParOf" srcId="{DDB4C9BB-F567-403A-8240-B2DAE069458B}" destId="{02B6835D-863E-4981-A3FA-5DDAA8517904}" srcOrd="2" destOrd="0" presId="urn:microsoft.com/office/officeart/2005/8/layout/hProcess11"/>
    <dgm:cxn modelId="{A1CA5BC7-95D9-4B9E-BFF0-4FF309E258D3}" type="presParOf" srcId="{5CEBFF14-25CF-47C0-A751-D691A75BBD0D}" destId="{1C5B8019-F3CA-41D1-98DD-A209F37FF3AD}" srcOrd="11" destOrd="0" presId="urn:microsoft.com/office/officeart/2005/8/layout/hProcess11"/>
    <dgm:cxn modelId="{404B981D-A8B4-4C28-B6DF-67CC733D5DBB}" type="presParOf" srcId="{5CEBFF14-25CF-47C0-A751-D691A75BBD0D}" destId="{1F9B861B-88FE-4FFB-BF42-242D3E386F9A}" srcOrd="12" destOrd="0" presId="urn:microsoft.com/office/officeart/2005/8/layout/hProcess11"/>
    <dgm:cxn modelId="{61C9F137-39F9-46C6-BC8E-1CE0893E9C3C}" type="presParOf" srcId="{1F9B861B-88FE-4FFB-BF42-242D3E386F9A}" destId="{A198A324-C4EA-4EF2-839A-9069B9AEF3CF}" srcOrd="0" destOrd="0" presId="urn:microsoft.com/office/officeart/2005/8/layout/hProcess11"/>
    <dgm:cxn modelId="{50DB8C95-DE8E-4FBC-BF8A-E396C64550D5}" type="presParOf" srcId="{1F9B861B-88FE-4FFB-BF42-242D3E386F9A}" destId="{EE100075-EBEC-4A84-87EB-D1350BEFAD1C}" srcOrd="1" destOrd="0" presId="urn:microsoft.com/office/officeart/2005/8/layout/hProcess11"/>
    <dgm:cxn modelId="{837D0259-A691-4BCD-951E-6ACCE3A452E2}" type="presParOf" srcId="{1F9B861B-88FE-4FFB-BF42-242D3E386F9A}" destId="{3D233BB1-FB4B-4852-AFA3-A553F2D16A06}" srcOrd="2" destOrd="0" presId="urn:microsoft.com/office/officeart/2005/8/layout/hProcess11"/>
    <dgm:cxn modelId="{EBBBB206-0B9C-42C0-9D82-27082DC9EED8}" type="presParOf" srcId="{5CEBFF14-25CF-47C0-A751-D691A75BBD0D}" destId="{9318C204-CD94-486F-AE51-989F851D78E3}" srcOrd="13" destOrd="0" presId="urn:microsoft.com/office/officeart/2005/8/layout/hProcess11"/>
    <dgm:cxn modelId="{93290F59-9F76-40B0-BABB-170E1A50D657}" type="presParOf" srcId="{5CEBFF14-25CF-47C0-A751-D691A75BBD0D}" destId="{7A9DB77F-1BC4-4229-B75D-7CEB4525F20F}" srcOrd="14" destOrd="0" presId="urn:microsoft.com/office/officeart/2005/8/layout/hProcess11"/>
    <dgm:cxn modelId="{9B86F677-11E6-4993-88D2-A7563D0A21A1}" type="presParOf" srcId="{7A9DB77F-1BC4-4229-B75D-7CEB4525F20F}" destId="{8647FDD6-C891-4C80-929B-69BCABA9AE9F}" srcOrd="0" destOrd="0" presId="urn:microsoft.com/office/officeart/2005/8/layout/hProcess11"/>
    <dgm:cxn modelId="{BEB8D700-EA09-4ADF-9050-FD81FD736600}" type="presParOf" srcId="{7A9DB77F-1BC4-4229-B75D-7CEB4525F20F}" destId="{49BE9286-1FFD-4AF9-B85C-E25E1CB22728}" srcOrd="1" destOrd="0" presId="urn:microsoft.com/office/officeart/2005/8/layout/hProcess11"/>
    <dgm:cxn modelId="{D3C5D896-8B2F-468F-A014-5681BEDE05EE}" type="presParOf" srcId="{7A9DB77F-1BC4-4229-B75D-7CEB4525F20F}" destId="{176DD43E-0356-4D07-A392-0E18F4CB593D}" srcOrd="2" destOrd="0" presId="urn:microsoft.com/office/officeart/2005/8/layout/hProcess11"/>
    <dgm:cxn modelId="{D8E61981-C5E2-4464-8902-7A0F187248E9}" type="presParOf" srcId="{5CEBFF14-25CF-47C0-A751-D691A75BBD0D}" destId="{939266E4-8DC4-47B7-8212-CAB5A1DE67BA}" srcOrd="15" destOrd="0" presId="urn:microsoft.com/office/officeart/2005/8/layout/hProcess11"/>
    <dgm:cxn modelId="{2661A2E7-FBEB-44B5-913A-513715429CFF}" type="presParOf" srcId="{5CEBFF14-25CF-47C0-A751-D691A75BBD0D}" destId="{CF9EEF4D-8267-45D6-AB28-F9B686D6633A}" srcOrd="16" destOrd="0" presId="urn:microsoft.com/office/officeart/2005/8/layout/hProcess11"/>
    <dgm:cxn modelId="{93694D53-D985-4D1E-B256-0A73B0F18EE4}" type="presParOf" srcId="{CF9EEF4D-8267-45D6-AB28-F9B686D6633A}" destId="{3FDFDEE0-3A0E-4C64-A530-AC64B5CF8C74}" srcOrd="0" destOrd="0" presId="urn:microsoft.com/office/officeart/2005/8/layout/hProcess11"/>
    <dgm:cxn modelId="{D5EAA445-D7C0-4C78-BC43-0A25E12B9912}" type="presParOf" srcId="{CF9EEF4D-8267-45D6-AB28-F9B686D6633A}" destId="{D71B51AD-5E13-4C9C-B5FF-E25232D5B92D}" srcOrd="1" destOrd="0" presId="urn:microsoft.com/office/officeart/2005/8/layout/hProcess11"/>
    <dgm:cxn modelId="{E4F7EF11-E925-4DBA-B7F2-0A73A22486F3}" type="presParOf" srcId="{CF9EEF4D-8267-45D6-AB28-F9B686D6633A}" destId="{8D6F43D9-8060-4628-A833-D6D408088879}" srcOrd="2" destOrd="0" presId="urn:microsoft.com/office/officeart/2005/8/layout/hProcess11"/>
    <dgm:cxn modelId="{4A25669B-7A8E-438D-BB5C-EA498A5F64E5}" type="presParOf" srcId="{5CEBFF14-25CF-47C0-A751-D691A75BBD0D}" destId="{410BDEB2-A300-498A-A0ED-A6A46E6DC70F}" srcOrd="17" destOrd="0" presId="urn:microsoft.com/office/officeart/2005/8/layout/hProcess11"/>
    <dgm:cxn modelId="{A114D248-BD2F-429A-9EF9-7FFD53E10401}" type="presParOf" srcId="{5CEBFF14-25CF-47C0-A751-D691A75BBD0D}" destId="{5DFB653B-012C-44D1-9319-F65320696BC8}" srcOrd="18" destOrd="0" presId="urn:microsoft.com/office/officeart/2005/8/layout/hProcess11"/>
    <dgm:cxn modelId="{F483D2B6-3618-4D22-9634-259280DD3B54}" type="presParOf" srcId="{5DFB653B-012C-44D1-9319-F65320696BC8}" destId="{26D372F8-DFE0-401A-9416-6645AC924245}" srcOrd="0" destOrd="0" presId="urn:microsoft.com/office/officeart/2005/8/layout/hProcess11"/>
    <dgm:cxn modelId="{B49C3221-42CC-4949-8B32-B8AE62BCD816}" type="presParOf" srcId="{5DFB653B-012C-44D1-9319-F65320696BC8}" destId="{24C7DB2A-2161-42DA-9215-8FEAAE1C2242}" srcOrd="1" destOrd="0" presId="urn:microsoft.com/office/officeart/2005/8/layout/hProcess11"/>
    <dgm:cxn modelId="{626ABA8B-9703-4AC4-995C-DFE743933F5A}" type="presParOf" srcId="{5DFB653B-012C-44D1-9319-F65320696BC8}" destId="{8C0CCEE8-E13F-4556-80EC-54E5993FD0BC}"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226D7EF-EE77-431C-83D5-FBAD018E0A99}" type="doc">
      <dgm:prSet loTypeId="urn:microsoft.com/office/officeart/2005/8/layout/arrow5" loCatId="process" qsTypeId="urn:microsoft.com/office/officeart/2005/8/quickstyle/simple1" qsCatId="simple" csTypeId="urn:microsoft.com/office/officeart/2005/8/colors/accent2_2" csCatId="accent2" phldr="1"/>
      <dgm:spPr/>
      <dgm:t>
        <a:bodyPr/>
        <a:lstStyle/>
        <a:p>
          <a:endParaRPr lang="zh-CN" altLang="en-US"/>
        </a:p>
      </dgm:t>
    </dgm:pt>
    <dgm:pt modelId="{2E126B68-6CE7-42DA-8C20-DDA52AD08ADC}">
      <dgm:prSet phldrT="[文本]" custT="1"/>
      <dgm:spPr>
        <a:noFill/>
        <a:ln>
          <a:solidFill>
            <a:srgbClr val="00B050"/>
          </a:solidFill>
        </a:ln>
      </dgm:spPr>
      <dgm:t>
        <a:bodyPr/>
        <a:lstStyle/>
        <a:p>
          <a:pPr algn="l">
            <a:lnSpc>
              <a:spcPct val="100000"/>
            </a:lnSpc>
          </a:pPr>
          <a:r>
            <a:rPr lang="zh-CN" altLang="en-US" sz="2800" dirty="0" smtClean="0">
              <a:latin typeface="微软雅黑" pitchFamily="34" charset="-122"/>
              <a:ea typeface="微软雅黑" pitchFamily="34" charset="-122"/>
            </a:rPr>
            <a:t>高层领导们   支持认可</a:t>
          </a:r>
          <a:endParaRPr lang="zh-CN" altLang="en-US" sz="2800" dirty="0">
            <a:latin typeface="微软雅黑" pitchFamily="34" charset="-122"/>
            <a:ea typeface="微软雅黑" pitchFamily="34" charset="-122"/>
          </a:endParaRPr>
        </a:p>
      </dgm:t>
    </dgm:pt>
    <dgm:pt modelId="{DC1611D3-27F8-4719-854F-444CEAE2428A}" type="parTrans" cxnId="{B277C122-2B6D-4D29-9C1A-BA3CF30BBB4F}">
      <dgm:prSet/>
      <dgm:spPr/>
      <dgm:t>
        <a:bodyPr/>
        <a:lstStyle/>
        <a:p>
          <a:endParaRPr lang="zh-CN" altLang="en-US" sz="2800">
            <a:latin typeface="微软雅黑" pitchFamily="34" charset="-122"/>
            <a:ea typeface="微软雅黑" pitchFamily="34" charset="-122"/>
          </a:endParaRPr>
        </a:p>
      </dgm:t>
    </dgm:pt>
    <dgm:pt modelId="{4ACA1489-419E-4E7F-AFC7-B6F8A44AFC75}" type="sibTrans" cxnId="{B277C122-2B6D-4D29-9C1A-BA3CF30BBB4F}">
      <dgm:prSet/>
      <dgm:spPr/>
      <dgm:t>
        <a:bodyPr/>
        <a:lstStyle/>
        <a:p>
          <a:endParaRPr lang="zh-CN" altLang="en-US" sz="2800">
            <a:latin typeface="微软雅黑" pitchFamily="34" charset="-122"/>
            <a:ea typeface="微软雅黑" pitchFamily="34" charset="-122"/>
          </a:endParaRPr>
        </a:p>
      </dgm:t>
    </dgm:pt>
    <dgm:pt modelId="{033E10A5-5BE4-4F78-8ACD-9779427C388B}">
      <dgm:prSet phldrT="[文本]" custT="1"/>
      <dgm:spPr>
        <a:noFill/>
      </dgm:spPr>
      <dgm:t>
        <a:bodyPr/>
        <a:lstStyle/>
        <a:p>
          <a:r>
            <a:rPr lang="zh-CN" altLang="en-US" sz="2800" dirty="0" smtClean="0">
              <a:latin typeface="微软雅黑" pitchFamily="34" charset="-122"/>
              <a:ea typeface="微软雅黑" pitchFamily="34" charset="-122"/>
            </a:rPr>
            <a:t>安全负责人   能力视野</a:t>
          </a:r>
          <a:endParaRPr lang="zh-CN" altLang="en-US" sz="2800" dirty="0">
            <a:latin typeface="微软雅黑" pitchFamily="34" charset="-122"/>
            <a:ea typeface="微软雅黑" pitchFamily="34" charset="-122"/>
          </a:endParaRPr>
        </a:p>
      </dgm:t>
    </dgm:pt>
    <dgm:pt modelId="{0FB67201-1D9C-402E-8055-25BA4D2E1B0D}" type="parTrans" cxnId="{316E68BC-E2F3-46AF-BE41-1881D6BAE326}">
      <dgm:prSet/>
      <dgm:spPr/>
      <dgm:t>
        <a:bodyPr/>
        <a:lstStyle/>
        <a:p>
          <a:endParaRPr lang="zh-CN" altLang="en-US" sz="2800">
            <a:latin typeface="微软雅黑" pitchFamily="34" charset="-122"/>
            <a:ea typeface="微软雅黑" pitchFamily="34" charset="-122"/>
          </a:endParaRPr>
        </a:p>
      </dgm:t>
    </dgm:pt>
    <dgm:pt modelId="{29381717-995A-455D-A009-6AA39DED4631}" type="sibTrans" cxnId="{316E68BC-E2F3-46AF-BE41-1881D6BAE326}">
      <dgm:prSet/>
      <dgm:spPr/>
      <dgm:t>
        <a:bodyPr/>
        <a:lstStyle/>
        <a:p>
          <a:endParaRPr lang="zh-CN" altLang="en-US" sz="2800">
            <a:latin typeface="微软雅黑" pitchFamily="34" charset="-122"/>
            <a:ea typeface="微软雅黑" pitchFamily="34" charset="-122"/>
          </a:endParaRPr>
        </a:p>
      </dgm:t>
    </dgm:pt>
    <dgm:pt modelId="{EBA7A151-08E4-4113-8E57-F1404ABC274C}" type="pres">
      <dgm:prSet presAssocID="{9226D7EF-EE77-431C-83D5-FBAD018E0A99}" presName="diagram" presStyleCnt="0">
        <dgm:presLayoutVars>
          <dgm:dir/>
          <dgm:resizeHandles val="exact"/>
        </dgm:presLayoutVars>
      </dgm:prSet>
      <dgm:spPr/>
      <dgm:t>
        <a:bodyPr/>
        <a:lstStyle/>
        <a:p>
          <a:endParaRPr lang="zh-CN" altLang="en-US"/>
        </a:p>
      </dgm:t>
    </dgm:pt>
    <dgm:pt modelId="{17445474-FF75-43F3-A935-083CF5B02BB9}" type="pres">
      <dgm:prSet presAssocID="{2E126B68-6CE7-42DA-8C20-DDA52AD08ADC}" presName="arrow" presStyleLbl="node1" presStyleIdx="0" presStyleCnt="2">
        <dgm:presLayoutVars>
          <dgm:bulletEnabled val="1"/>
        </dgm:presLayoutVars>
      </dgm:prSet>
      <dgm:spPr/>
      <dgm:t>
        <a:bodyPr/>
        <a:lstStyle/>
        <a:p>
          <a:endParaRPr lang="zh-CN" altLang="en-US"/>
        </a:p>
      </dgm:t>
    </dgm:pt>
    <dgm:pt modelId="{0B7593A1-0B92-4807-93AF-01196F31DB77}" type="pres">
      <dgm:prSet presAssocID="{033E10A5-5BE4-4F78-8ACD-9779427C388B}" presName="arrow" presStyleLbl="node1" presStyleIdx="1" presStyleCnt="2">
        <dgm:presLayoutVars>
          <dgm:bulletEnabled val="1"/>
        </dgm:presLayoutVars>
      </dgm:prSet>
      <dgm:spPr/>
      <dgm:t>
        <a:bodyPr/>
        <a:lstStyle/>
        <a:p>
          <a:endParaRPr lang="zh-CN" altLang="en-US"/>
        </a:p>
      </dgm:t>
    </dgm:pt>
  </dgm:ptLst>
  <dgm:cxnLst>
    <dgm:cxn modelId="{D4F627BE-FFA2-424C-A122-6D9BF77872C8}" type="presOf" srcId="{2E126B68-6CE7-42DA-8C20-DDA52AD08ADC}" destId="{17445474-FF75-43F3-A935-083CF5B02BB9}" srcOrd="0" destOrd="0" presId="urn:microsoft.com/office/officeart/2005/8/layout/arrow5"/>
    <dgm:cxn modelId="{2ED70383-FACD-45AB-B0E0-FD00A3A804F2}" type="presOf" srcId="{9226D7EF-EE77-431C-83D5-FBAD018E0A99}" destId="{EBA7A151-08E4-4113-8E57-F1404ABC274C}" srcOrd="0" destOrd="0" presId="urn:microsoft.com/office/officeart/2005/8/layout/arrow5"/>
    <dgm:cxn modelId="{B277C122-2B6D-4D29-9C1A-BA3CF30BBB4F}" srcId="{9226D7EF-EE77-431C-83D5-FBAD018E0A99}" destId="{2E126B68-6CE7-42DA-8C20-DDA52AD08ADC}" srcOrd="0" destOrd="0" parTransId="{DC1611D3-27F8-4719-854F-444CEAE2428A}" sibTransId="{4ACA1489-419E-4E7F-AFC7-B6F8A44AFC75}"/>
    <dgm:cxn modelId="{316E68BC-E2F3-46AF-BE41-1881D6BAE326}" srcId="{9226D7EF-EE77-431C-83D5-FBAD018E0A99}" destId="{033E10A5-5BE4-4F78-8ACD-9779427C388B}" srcOrd="1" destOrd="0" parTransId="{0FB67201-1D9C-402E-8055-25BA4D2E1B0D}" sibTransId="{29381717-995A-455D-A009-6AA39DED4631}"/>
    <dgm:cxn modelId="{1BCE27AE-DCDB-497F-9A5D-651560C7949C}" type="presOf" srcId="{033E10A5-5BE4-4F78-8ACD-9779427C388B}" destId="{0B7593A1-0B92-4807-93AF-01196F31DB77}" srcOrd="0" destOrd="0" presId="urn:microsoft.com/office/officeart/2005/8/layout/arrow5"/>
    <dgm:cxn modelId="{8CA5E081-BFEC-4936-81E2-3A8F7974E14C}" type="presParOf" srcId="{EBA7A151-08E4-4113-8E57-F1404ABC274C}" destId="{17445474-FF75-43F3-A935-083CF5B02BB9}" srcOrd="0" destOrd="0" presId="urn:microsoft.com/office/officeart/2005/8/layout/arrow5"/>
    <dgm:cxn modelId="{B6E6DBA5-2EF4-4FA9-9FE4-BB9F8E7E5ABB}" type="presParOf" srcId="{EBA7A151-08E4-4113-8E57-F1404ABC274C}" destId="{0B7593A1-0B92-4807-93AF-01196F31DB77}"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A51CB9-8277-4543-B0C4-5E9B8384ADA5}" type="doc">
      <dgm:prSet loTypeId="urn:microsoft.com/office/officeart/2005/8/layout/hierarchy4" loCatId="hierarchy" qsTypeId="urn:microsoft.com/office/officeart/2005/8/quickstyle/simple1" qsCatId="simple" csTypeId="urn:microsoft.com/office/officeart/2005/8/colors/colorful3" csCatId="colorful" phldr="1"/>
      <dgm:spPr/>
      <dgm:t>
        <a:bodyPr/>
        <a:lstStyle/>
        <a:p>
          <a:endParaRPr lang="zh-CN" altLang="en-US"/>
        </a:p>
      </dgm:t>
    </dgm:pt>
    <dgm:pt modelId="{6233D96A-90E1-46DC-9D6B-0678C6CE90D1}">
      <dgm:prSet phldrT="[文本]" custT="1"/>
      <dgm:spPr>
        <a:ln>
          <a:noFill/>
        </a:ln>
      </dgm:spPr>
      <dgm:t>
        <a:bodyPr/>
        <a:lstStyle/>
        <a:p>
          <a:r>
            <a:rPr lang="zh-CN" altLang="en-US" sz="1400" b="1" dirty="0" smtClean="0">
              <a:latin typeface="微软雅黑" panose="020B0503020204020204" pitchFamily="34" charset="-122"/>
              <a:ea typeface="微软雅黑" panose="020B0503020204020204" pitchFamily="34" charset="-122"/>
            </a:rPr>
            <a:t>安全组织架构</a:t>
          </a:r>
          <a:endParaRPr lang="zh-CN" altLang="en-US" sz="1400" b="1" dirty="0">
            <a:latin typeface="微软雅黑" panose="020B0503020204020204" pitchFamily="34" charset="-122"/>
            <a:ea typeface="微软雅黑" panose="020B0503020204020204" pitchFamily="34" charset="-122"/>
          </a:endParaRPr>
        </a:p>
      </dgm:t>
    </dgm:pt>
    <dgm:pt modelId="{B073B38A-C18B-4261-9CA6-82E21D0A1511}" type="parTrans" cxnId="{B913BCB7-0C3D-4032-B250-8933D5543FD5}">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CF18338D-0FD6-4D18-AAEA-E986127F795F}" type="sibTrans" cxnId="{B913BCB7-0C3D-4032-B250-8933D5543FD5}">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35FFDA93-8D3C-4A94-A0F5-688463383CAC}">
      <dgm:prSet phldrT="[文本]" custT="1"/>
      <dgm:spPr>
        <a:ln>
          <a:noFill/>
        </a:ln>
      </dgm:spPr>
      <dgm:t>
        <a:bodyPr/>
        <a:lstStyle/>
        <a:p>
          <a:r>
            <a:rPr lang="zh-CN" altLang="en-US" sz="1400" b="1" dirty="0" smtClean="0">
              <a:latin typeface="微软雅黑" panose="020B0503020204020204" pitchFamily="34" charset="-122"/>
              <a:ea typeface="微软雅黑" panose="020B0503020204020204" pitchFamily="34" charset="-122"/>
            </a:rPr>
            <a:t>安全战略规划</a:t>
          </a:r>
          <a:endParaRPr lang="zh-CN" altLang="en-US" sz="1400" b="1" dirty="0">
            <a:latin typeface="微软雅黑" panose="020B0503020204020204" pitchFamily="34" charset="-122"/>
            <a:ea typeface="微软雅黑" panose="020B0503020204020204" pitchFamily="34" charset="-122"/>
          </a:endParaRPr>
        </a:p>
      </dgm:t>
    </dgm:pt>
    <dgm:pt modelId="{C861F84C-8249-4C46-807D-A34DB44DF652}" type="parTrans" cxnId="{8168417C-5CBF-4701-B6EF-EE99294926CA}">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844DF217-3468-45E7-90E6-DE68C32DCC54}" type="sibTrans" cxnId="{8168417C-5CBF-4701-B6EF-EE99294926CA}">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EA073DB6-11CD-4FEF-AC91-A70C7B6914DC}">
      <dgm:prSet phldrT="[文本]" custT="1"/>
      <dgm:spPr>
        <a:ln>
          <a:noFill/>
        </a:ln>
      </dgm:spPr>
      <dgm:t>
        <a:bodyPr/>
        <a:lstStyle/>
        <a:p>
          <a:r>
            <a:rPr lang="zh-CN" altLang="en-US" sz="1400" b="1" dirty="0" smtClean="0">
              <a:latin typeface="微软雅黑" panose="020B0503020204020204" pitchFamily="34" charset="-122"/>
              <a:ea typeface="微软雅黑" panose="020B0503020204020204" pitchFamily="34" charset="-122"/>
            </a:rPr>
            <a:t>持续安全投入</a:t>
          </a:r>
          <a:endParaRPr lang="zh-CN" altLang="en-US" sz="1400" b="1" dirty="0">
            <a:latin typeface="微软雅黑" panose="020B0503020204020204" pitchFamily="34" charset="-122"/>
            <a:ea typeface="微软雅黑" panose="020B0503020204020204" pitchFamily="34" charset="-122"/>
          </a:endParaRPr>
        </a:p>
      </dgm:t>
    </dgm:pt>
    <dgm:pt modelId="{F40B037F-ED82-4300-8AF5-47878EBC51A6}" type="parTrans" cxnId="{7918E27D-959E-4FC0-B3AD-B12FE6605A63}">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31FC8877-2F3F-424B-9853-8413EE802005}" type="sibTrans" cxnId="{7918E27D-959E-4FC0-B3AD-B12FE6605A63}">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07102D93-2040-437B-815E-6E6F6F8C900A}">
      <dgm:prSet phldrT="[文本]" custT="1"/>
      <dgm:spPr>
        <a:ln>
          <a:noFill/>
        </a:ln>
      </dgm:spPr>
      <dgm:t>
        <a:bodyPr/>
        <a:lstStyle/>
        <a:p>
          <a:r>
            <a:rPr lang="zh-CN" altLang="en-US" sz="1400" b="1" dirty="0" smtClean="0">
              <a:latin typeface="微软雅黑" panose="020B0503020204020204" pitchFamily="34" charset="-122"/>
              <a:ea typeface="微软雅黑" panose="020B0503020204020204" pitchFamily="34" charset="-122"/>
            </a:rPr>
            <a:t>考核激励机制</a:t>
          </a:r>
          <a:endParaRPr lang="zh-CN" altLang="en-US" sz="1400" b="1" dirty="0">
            <a:latin typeface="微软雅黑" panose="020B0503020204020204" pitchFamily="34" charset="-122"/>
            <a:ea typeface="微软雅黑" panose="020B0503020204020204" pitchFamily="34" charset="-122"/>
          </a:endParaRPr>
        </a:p>
      </dgm:t>
    </dgm:pt>
    <dgm:pt modelId="{DC1E8C31-45A2-4B5A-8D16-1968BCA9158A}" type="parTrans" cxnId="{A6B46331-A839-4541-8FFC-0D0255800A44}">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087EBF30-1A2B-4188-99B4-57DE7D161623}" type="sibTrans" cxnId="{A6B46331-A839-4541-8FFC-0D0255800A44}">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61ABE5C1-8833-4B4A-8115-D1EB2011E3D8}" type="pres">
      <dgm:prSet presAssocID="{15A51CB9-8277-4543-B0C4-5E9B8384ADA5}" presName="Name0" presStyleCnt="0">
        <dgm:presLayoutVars>
          <dgm:chPref val="1"/>
          <dgm:dir/>
          <dgm:animOne val="branch"/>
          <dgm:animLvl val="lvl"/>
          <dgm:resizeHandles/>
        </dgm:presLayoutVars>
      </dgm:prSet>
      <dgm:spPr/>
      <dgm:t>
        <a:bodyPr/>
        <a:lstStyle/>
        <a:p>
          <a:endParaRPr lang="zh-CN" altLang="en-US"/>
        </a:p>
      </dgm:t>
    </dgm:pt>
    <dgm:pt modelId="{A749FE76-2DEC-4810-85BC-0CF6128F1DD0}" type="pres">
      <dgm:prSet presAssocID="{6233D96A-90E1-46DC-9D6B-0678C6CE90D1}" presName="vertOne" presStyleCnt="0"/>
      <dgm:spPr/>
    </dgm:pt>
    <dgm:pt modelId="{FC4384CA-5BED-4ACD-A3F7-C01E63BC6092}" type="pres">
      <dgm:prSet presAssocID="{6233D96A-90E1-46DC-9D6B-0678C6CE90D1}" presName="txOne" presStyleLbl="node0" presStyleIdx="0" presStyleCnt="4">
        <dgm:presLayoutVars>
          <dgm:chPref val="3"/>
        </dgm:presLayoutVars>
      </dgm:prSet>
      <dgm:spPr/>
      <dgm:t>
        <a:bodyPr/>
        <a:lstStyle/>
        <a:p>
          <a:endParaRPr lang="zh-CN" altLang="en-US"/>
        </a:p>
      </dgm:t>
    </dgm:pt>
    <dgm:pt modelId="{FEE0C704-42AF-40BC-A4A6-9E8D6602FED5}" type="pres">
      <dgm:prSet presAssocID="{6233D96A-90E1-46DC-9D6B-0678C6CE90D1}" presName="horzOne" presStyleCnt="0"/>
      <dgm:spPr/>
    </dgm:pt>
    <dgm:pt modelId="{3D4F7D5F-AF91-401B-99BF-2A4C6D343CA6}" type="pres">
      <dgm:prSet presAssocID="{CF18338D-0FD6-4D18-AAEA-E986127F795F}" presName="sibSpaceOne" presStyleCnt="0"/>
      <dgm:spPr/>
    </dgm:pt>
    <dgm:pt modelId="{04F673DC-A463-43AD-92AA-EC4659A6AA44}" type="pres">
      <dgm:prSet presAssocID="{35FFDA93-8D3C-4A94-A0F5-688463383CAC}" presName="vertOne" presStyleCnt="0"/>
      <dgm:spPr/>
    </dgm:pt>
    <dgm:pt modelId="{B8BE9211-A8FF-4F5F-8762-94D488F89439}" type="pres">
      <dgm:prSet presAssocID="{35FFDA93-8D3C-4A94-A0F5-688463383CAC}" presName="txOne" presStyleLbl="node0" presStyleIdx="1" presStyleCnt="4">
        <dgm:presLayoutVars>
          <dgm:chPref val="3"/>
        </dgm:presLayoutVars>
      </dgm:prSet>
      <dgm:spPr/>
      <dgm:t>
        <a:bodyPr/>
        <a:lstStyle/>
        <a:p>
          <a:endParaRPr lang="zh-CN" altLang="en-US"/>
        </a:p>
      </dgm:t>
    </dgm:pt>
    <dgm:pt modelId="{8AC907BB-8EB3-4BD2-B5FF-168E90530888}" type="pres">
      <dgm:prSet presAssocID="{35FFDA93-8D3C-4A94-A0F5-688463383CAC}" presName="horzOne" presStyleCnt="0"/>
      <dgm:spPr/>
    </dgm:pt>
    <dgm:pt modelId="{D9539EA3-5744-4E1F-92DE-869413293931}" type="pres">
      <dgm:prSet presAssocID="{844DF217-3468-45E7-90E6-DE68C32DCC54}" presName="sibSpaceOne" presStyleCnt="0"/>
      <dgm:spPr/>
    </dgm:pt>
    <dgm:pt modelId="{374CC688-2878-4CA9-84E1-EDB4C350269B}" type="pres">
      <dgm:prSet presAssocID="{EA073DB6-11CD-4FEF-AC91-A70C7B6914DC}" presName="vertOne" presStyleCnt="0"/>
      <dgm:spPr/>
    </dgm:pt>
    <dgm:pt modelId="{AB7E6D6D-C38C-4B53-94A9-568A61D66D36}" type="pres">
      <dgm:prSet presAssocID="{EA073DB6-11CD-4FEF-AC91-A70C7B6914DC}" presName="txOne" presStyleLbl="node0" presStyleIdx="2" presStyleCnt="4">
        <dgm:presLayoutVars>
          <dgm:chPref val="3"/>
        </dgm:presLayoutVars>
      </dgm:prSet>
      <dgm:spPr/>
      <dgm:t>
        <a:bodyPr/>
        <a:lstStyle/>
        <a:p>
          <a:endParaRPr lang="zh-CN" altLang="en-US"/>
        </a:p>
      </dgm:t>
    </dgm:pt>
    <dgm:pt modelId="{69D65938-8C0A-4E9C-AC9F-A4FCC66D3D6B}" type="pres">
      <dgm:prSet presAssocID="{EA073DB6-11CD-4FEF-AC91-A70C7B6914DC}" presName="horzOne" presStyleCnt="0"/>
      <dgm:spPr/>
    </dgm:pt>
    <dgm:pt modelId="{C82442C9-3BAB-4AB4-A012-087F90934B7B}" type="pres">
      <dgm:prSet presAssocID="{31FC8877-2F3F-424B-9853-8413EE802005}" presName="sibSpaceOne" presStyleCnt="0"/>
      <dgm:spPr/>
    </dgm:pt>
    <dgm:pt modelId="{B5D43097-4135-4777-84F2-C738FDC865AA}" type="pres">
      <dgm:prSet presAssocID="{07102D93-2040-437B-815E-6E6F6F8C900A}" presName="vertOne" presStyleCnt="0"/>
      <dgm:spPr/>
    </dgm:pt>
    <dgm:pt modelId="{E70CB33F-AB39-4628-8740-FA62A99CDA53}" type="pres">
      <dgm:prSet presAssocID="{07102D93-2040-437B-815E-6E6F6F8C900A}" presName="txOne" presStyleLbl="node0" presStyleIdx="3" presStyleCnt="4">
        <dgm:presLayoutVars>
          <dgm:chPref val="3"/>
        </dgm:presLayoutVars>
      </dgm:prSet>
      <dgm:spPr/>
      <dgm:t>
        <a:bodyPr/>
        <a:lstStyle/>
        <a:p>
          <a:endParaRPr lang="zh-CN" altLang="en-US"/>
        </a:p>
      </dgm:t>
    </dgm:pt>
    <dgm:pt modelId="{2344D460-CB52-44B8-9CD3-471847670EF6}" type="pres">
      <dgm:prSet presAssocID="{07102D93-2040-437B-815E-6E6F6F8C900A}" presName="horzOne" presStyleCnt="0"/>
      <dgm:spPr/>
    </dgm:pt>
  </dgm:ptLst>
  <dgm:cxnLst>
    <dgm:cxn modelId="{4A290C9B-3A40-494E-B2F5-DD8BFBA96E86}" type="presOf" srcId="{6233D96A-90E1-46DC-9D6B-0678C6CE90D1}" destId="{FC4384CA-5BED-4ACD-A3F7-C01E63BC6092}" srcOrd="0" destOrd="0" presId="urn:microsoft.com/office/officeart/2005/8/layout/hierarchy4"/>
    <dgm:cxn modelId="{7918E27D-959E-4FC0-B3AD-B12FE6605A63}" srcId="{15A51CB9-8277-4543-B0C4-5E9B8384ADA5}" destId="{EA073DB6-11CD-4FEF-AC91-A70C7B6914DC}" srcOrd="2" destOrd="0" parTransId="{F40B037F-ED82-4300-8AF5-47878EBC51A6}" sibTransId="{31FC8877-2F3F-424B-9853-8413EE802005}"/>
    <dgm:cxn modelId="{D6220080-C0B5-4CBA-BD2B-0AFBB0E8B808}" type="presOf" srcId="{07102D93-2040-437B-815E-6E6F6F8C900A}" destId="{E70CB33F-AB39-4628-8740-FA62A99CDA53}" srcOrd="0" destOrd="0" presId="urn:microsoft.com/office/officeart/2005/8/layout/hierarchy4"/>
    <dgm:cxn modelId="{A6B46331-A839-4541-8FFC-0D0255800A44}" srcId="{15A51CB9-8277-4543-B0C4-5E9B8384ADA5}" destId="{07102D93-2040-437B-815E-6E6F6F8C900A}" srcOrd="3" destOrd="0" parTransId="{DC1E8C31-45A2-4B5A-8D16-1968BCA9158A}" sibTransId="{087EBF30-1A2B-4188-99B4-57DE7D161623}"/>
    <dgm:cxn modelId="{8168417C-5CBF-4701-B6EF-EE99294926CA}" srcId="{15A51CB9-8277-4543-B0C4-5E9B8384ADA5}" destId="{35FFDA93-8D3C-4A94-A0F5-688463383CAC}" srcOrd="1" destOrd="0" parTransId="{C861F84C-8249-4C46-807D-A34DB44DF652}" sibTransId="{844DF217-3468-45E7-90E6-DE68C32DCC54}"/>
    <dgm:cxn modelId="{70A815FC-0F91-4ADC-8C13-C64924AD9FF3}" type="presOf" srcId="{35FFDA93-8D3C-4A94-A0F5-688463383CAC}" destId="{B8BE9211-A8FF-4F5F-8762-94D488F89439}" srcOrd="0" destOrd="0" presId="urn:microsoft.com/office/officeart/2005/8/layout/hierarchy4"/>
    <dgm:cxn modelId="{BB1599A0-B352-4B48-A30B-837732A7D0E6}" type="presOf" srcId="{EA073DB6-11CD-4FEF-AC91-A70C7B6914DC}" destId="{AB7E6D6D-C38C-4B53-94A9-568A61D66D36}" srcOrd="0" destOrd="0" presId="urn:microsoft.com/office/officeart/2005/8/layout/hierarchy4"/>
    <dgm:cxn modelId="{6799C526-314F-4904-98A7-305CE31A32CF}" type="presOf" srcId="{15A51CB9-8277-4543-B0C4-5E9B8384ADA5}" destId="{61ABE5C1-8833-4B4A-8115-D1EB2011E3D8}" srcOrd="0" destOrd="0" presId="urn:microsoft.com/office/officeart/2005/8/layout/hierarchy4"/>
    <dgm:cxn modelId="{B913BCB7-0C3D-4032-B250-8933D5543FD5}" srcId="{15A51CB9-8277-4543-B0C4-5E9B8384ADA5}" destId="{6233D96A-90E1-46DC-9D6B-0678C6CE90D1}" srcOrd="0" destOrd="0" parTransId="{B073B38A-C18B-4261-9CA6-82E21D0A1511}" sibTransId="{CF18338D-0FD6-4D18-AAEA-E986127F795F}"/>
    <dgm:cxn modelId="{6F53B176-9D34-4D5F-99B4-BDA9D8EA8C64}" type="presParOf" srcId="{61ABE5C1-8833-4B4A-8115-D1EB2011E3D8}" destId="{A749FE76-2DEC-4810-85BC-0CF6128F1DD0}" srcOrd="0" destOrd="0" presId="urn:microsoft.com/office/officeart/2005/8/layout/hierarchy4"/>
    <dgm:cxn modelId="{58B4ACCA-A45E-4F4D-B55F-F0A1898A04FE}" type="presParOf" srcId="{A749FE76-2DEC-4810-85BC-0CF6128F1DD0}" destId="{FC4384CA-5BED-4ACD-A3F7-C01E63BC6092}" srcOrd="0" destOrd="0" presId="urn:microsoft.com/office/officeart/2005/8/layout/hierarchy4"/>
    <dgm:cxn modelId="{575163A9-CD2D-45B1-9D84-08D9E8F0BEC8}" type="presParOf" srcId="{A749FE76-2DEC-4810-85BC-0CF6128F1DD0}" destId="{FEE0C704-42AF-40BC-A4A6-9E8D6602FED5}" srcOrd="1" destOrd="0" presId="urn:microsoft.com/office/officeart/2005/8/layout/hierarchy4"/>
    <dgm:cxn modelId="{B3243421-F6CC-4C62-92AE-FFF777DE749B}" type="presParOf" srcId="{61ABE5C1-8833-4B4A-8115-D1EB2011E3D8}" destId="{3D4F7D5F-AF91-401B-99BF-2A4C6D343CA6}" srcOrd="1" destOrd="0" presId="urn:microsoft.com/office/officeart/2005/8/layout/hierarchy4"/>
    <dgm:cxn modelId="{62DE1B0E-DA77-4D68-9A8F-CDECDD7DADEF}" type="presParOf" srcId="{61ABE5C1-8833-4B4A-8115-D1EB2011E3D8}" destId="{04F673DC-A463-43AD-92AA-EC4659A6AA44}" srcOrd="2" destOrd="0" presId="urn:microsoft.com/office/officeart/2005/8/layout/hierarchy4"/>
    <dgm:cxn modelId="{AC675829-0B2D-4231-9DF4-6CA0182BB7A0}" type="presParOf" srcId="{04F673DC-A463-43AD-92AA-EC4659A6AA44}" destId="{B8BE9211-A8FF-4F5F-8762-94D488F89439}" srcOrd="0" destOrd="0" presId="urn:microsoft.com/office/officeart/2005/8/layout/hierarchy4"/>
    <dgm:cxn modelId="{E121031F-B64E-4179-95CA-9A45237BBA09}" type="presParOf" srcId="{04F673DC-A463-43AD-92AA-EC4659A6AA44}" destId="{8AC907BB-8EB3-4BD2-B5FF-168E90530888}" srcOrd="1" destOrd="0" presId="urn:microsoft.com/office/officeart/2005/8/layout/hierarchy4"/>
    <dgm:cxn modelId="{F24A9996-4072-4AF0-8E24-340473ED0C8C}" type="presParOf" srcId="{61ABE5C1-8833-4B4A-8115-D1EB2011E3D8}" destId="{D9539EA3-5744-4E1F-92DE-869413293931}" srcOrd="3" destOrd="0" presId="urn:microsoft.com/office/officeart/2005/8/layout/hierarchy4"/>
    <dgm:cxn modelId="{1EACAC6D-F5E5-4803-ADF7-D4DEDEC4D207}" type="presParOf" srcId="{61ABE5C1-8833-4B4A-8115-D1EB2011E3D8}" destId="{374CC688-2878-4CA9-84E1-EDB4C350269B}" srcOrd="4" destOrd="0" presId="urn:microsoft.com/office/officeart/2005/8/layout/hierarchy4"/>
    <dgm:cxn modelId="{1A82B605-F093-47C3-AE60-84D2E6B42E67}" type="presParOf" srcId="{374CC688-2878-4CA9-84E1-EDB4C350269B}" destId="{AB7E6D6D-C38C-4B53-94A9-568A61D66D36}" srcOrd="0" destOrd="0" presId="urn:microsoft.com/office/officeart/2005/8/layout/hierarchy4"/>
    <dgm:cxn modelId="{C84C1EC7-2D8E-4CDE-9E5E-656EEBBA3CE2}" type="presParOf" srcId="{374CC688-2878-4CA9-84E1-EDB4C350269B}" destId="{69D65938-8C0A-4E9C-AC9F-A4FCC66D3D6B}" srcOrd="1" destOrd="0" presId="urn:microsoft.com/office/officeart/2005/8/layout/hierarchy4"/>
    <dgm:cxn modelId="{6B0E19E6-6A3E-47F7-8261-E5A40A31B965}" type="presParOf" srcId="{61ABE5C1-8833-4B4A-8115-D1EB2011E3D8}" destId="{C82442C9-3BAB-4AB4-A012-087F90934B7B}" srcOrd="5" destOrd="0" presId="urn:microsoft.com/office/officeart/2005/8/layout/hierarchy4"/>
    <dgm:cxn modelId="{A475D834-50D2-4754-BA09-20271A559002}" type="presParOf" srcId="{61ABE5C1-8833-4B4A-8115-D1EB2011E3D8}" destId="{B5D43097-4135-4777-84F2-C738FDC865AA}" srcOrd="6" destOrd="0" presId="urn:microsoft.com/office/officeart/2005/8/layout/hierarchy4"/>
    <dgm:cxn modelId="{6E6E852F-67AF-475C-B68F-FB9F43588B61}" type="presParOf" srcId="{B5D43097-4135-4777-84F2-C738FDC865AA}" destId="{E70CB33F-AB39-4628-8740-FA62A99CDA53}" srcOrd="0" destOrd="0" presId="urn:microsoft.com/office/officeart/2005/8/layout/hierarchy4"/>
    <dgm:cxn modelId="{B160F4DB-0470-4965-81F7-CE3AEFA0A05D}" type="presParOf" srcId="{B5D43097-4135-4777-84F2-C738FDC865AA}" destId="{2344D460-CB52-44B8-9CD3-471847670EF6}" srcOrd="1" destOrd="0" presId="urn:microsoft.com/office/officeart/2005/8/layout/hierarchy4"/>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20529-40A6-4618-8762-A8E16609DF3A}">
      <dsp:nvSpPr>
        <dsp:cNvPr id="0" name=""/>
        <dsp:cNvSpPr/>
      </dsp:nvSpPr>
      <dsp:spPr>
        <a:xfrm>
          <a:off x="0" y="1156725"/>
          <a:ext cx="8712967" cy="1542300"/>
        </a:xfrm>
        <a:prstGeom prst="notchedRightArrow">
          <a:avLst/>
        </a:prstGeom>
        <a:solidFill>
          <a:schemeClr val="accent6"/>
        </a:solidFill>
        <a:ln>
          <a:noFill/>
        </a:ln>
        <a:effectLst/>
      </dsp:spPr>
      <dsp:style>
        <a:lnRef idx="0">
          <a:scrgbClr r="0" g="0" b="0"/>
        </a:lnRef>
        <a:fillRef idx="1">
          <a:scrgbClr r="0" g="0" b="0"/>
        </a:fillRef>
        <a:effectRef idx="0">
          <a:scrgbClr r="0" g="0" b="0"/>
        </a:effectRef>
        <a:fontRef idx="minor"/>
      </dsp:style>
    </dsp:sp>
    <dsp:sp modelId="{6B257E27-C55C-41BE-8C40-9135235BC9C1}">
      <dsp:nvSpPr>
        <dsp:cNvPr id="0" name=""/>
        <dsp:cNvSpPr/>
      </dsp:nvSpPr>
      <dsp:spPr>
        <a:xfrm>
          <a:off x="304291" y="2160237"/>
          <a:ext cx="740900" cy="154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100000"/>
            </a:lnSpc>
            <a:spcBef>
              <a:spcPct val="0"/>
            </a:spcBef>
            <a:spcAft>
              <a:spcPct val="35000"/>
            </a:spcAft>
          </a:pPr>
          <a:r>
            <a:rPr lang="zh-CN" altLang="en-US" sz="1600" b="1" kern="1200" dirty="0" smtClean="0">
              <a:solidFill>
                <a:schemeClr val="tx1"/>
              </a:solidFill>
              <a:latin typeface="微软雅黑" panose="020B0503020204020204" pitchFamily="34" charset="-122"/>
              <a:ea typeface="微软雅黑" panose="020B0503020204020204" pitchFamily="34" charset="-122"/>
            </a:rPr>
            <a:t>信息</a:t>
          </a:r>
          <a:r>
            <a:rPr lang="zh-CN" altLang="zh-CN" sz="1600" b="1" kern="1200" dirty="0" smtClean="0">
              <a:solidFill>
                <a:schemeClr val="tx1"/>
              </a:solidFill>
              <a:latin typeface="微软雅黑" panose="020B0503020204020204" pitchFamily="34" charset="-122"/>
              <a:ea typeface="微软雅黑" panose="020B0503020204020204" pitchFamily="34" charset="-122"/>
            </a:rPr>
            <a:t>安全</a:t>
          </a:r>
          <a:r>
            <a:rPr lang="zh-CN" altLang="en-US" sz="1600" b="1" kern="1200" dirty="0" smtClean="0">
              <a:solidFill>
                <a:schemeClr val="tx1"/>
              </a:solidFill>
              <a:latin typeface="微软雅黑" panose="020B0503020204020204" pitchFamily="34" charset="-122"/>
              <a:ea typeface="微软雅黑" panose="020B0503020204020204" pitchFamily="34" charset="-122"/>
            </a:rPr>
            <a:t>宣导</a:t>
          </a:r>
          <a:endParaRPr lang="en-US" altLang="zh-CN" sz="1600" b="1" kern="1200" dirty="0" smtClean="0">
            <a:solidFill>
              <a:schemeClr val="tx1"/>
            </a:solidFill>
            <a:latin typeface="微软雅黑" panose="020B0503020204020204" pitchFamily="34" charset="-122"/>
            <a:ea typeface="微软雅黑" panose="020B0503020204020204" pitchFamily="34" charset="-122"/>
          </a:endParaRPr>
        </a:p>
      </dsp:txBody>
      <dsp:txXfrm>
        <a:off x="304291" y="2160237"/>
        <a:ext cx="740900" cy="1542300"/>
      </dsp:txXfrm>
    </dsp:sp>
    <dsp:sp modelId="{A332B1A1-19A1-4EDE-BCCC-4F0848C7254A}">
      <dsp:nvSpPr>
        <dsp:cNvPr id="0" name=""/>
        <dsp:cNvSpPr/>
      </dsp:nvSpPr>
      <dsp:spPr>
        <a:xfrm>
          <a:off x="180414" y="1735087"/>
          <a:ext cx="385575" cy="385575"/>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BE3A58-02EF-4540-82CE-3532B2828EF3}">
      <dsp:nvSpPr>
        <dsp:cNvPr id="0" name=""/>
        <dsp:cNvSpPr/>
      </dsp:nvSpPr>
      <dsp:spPr>
        <a:xfrm>
          <a:off x="2248509" y="160013"/>
          <a:ext cx="740900" cy="154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100000"/>
            </a:lnSpc>
            <a:spcBef>
              <a:spcPct val="0"/>
            </a:spcBef>
            <a:spcAft>
              <a:spcPct val="35000"/>
            </a:spcAft>
          </a:pPr>
          <a:r>
            <a:rPr lang="zh-CN" altLang="en-US" sz="1600" b="1" kern="1200" dirty="0" smtClean="0">
              <a:solidFill>
                <a:schemeClr val="tx1"/>
              </a:solidFill>
              <a:latin typeface="微软雅黑" panose="020B0503020204020204" pitchFamily="34" charset="-122"/>
              <a:ea typeface="微软雅黑" panose="020B0503020204020204" pitchFamily="34" charset="-122"/>
            </a:rPr>
            <a:t>终端审计管控</a:t>
          </a:r>
          <a:endParaRPr lang="en-US" altLang="zh-CN" sz="1600" b="1" kern="1200" dirty="0" smtClean="0">
            <a:solidFill>
              <a:schemeClr val="tx1"/>
            </a:solidFill>
            <a:latin typeface="微软雅黑" panose="020B0503020204020204" pitchFamily="34" charset="-122"/>
            <a:ea typeface="微软雅黑" panose="020B0503020204020204" pitchFamily="34" charset="-122"/>
          </a:endParaRPr>
        </a:p>
      </dsp:txBody>
      <dsp:txXfrm>
        <a:off x="2248509" y="160013"/>
        <a:ext cx="740900" cy="1542300"/>
      </dsp:txXfrm>
    </dsp:sp>
    <dsp:sp modelId="{35C644CD-C3C5-4C5E-BAAA-7F359EB159FC}">
      <dsp:nvSpPr>
        <dsp:cNvPr id="0" name=""/>
        <dsp:cNvSpPr/>
      </dsp:nvSpPr>
      <dsp:spPr>
        <a:xfrm>
          <a:off x="958359" y="1735087"/>
          <a:ext cx="385575" cy="385575"/>
        </a:xfrm>
        <a:prstGeom prst="ellipse">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47DA48-099A-44D5-AB2B-5BF1897EB22F}">
      <dsp:nvSpPr>
        <dsp:cNvPr id="0" name=""/>
        <dsp:cNvSpPr/>
      </dsp:nvSpPr>
      <dsp:spPr>
        <a:xfrm>
          <a:off x="808347" y="80014"/>
          <a:ext cx="740900" cy="154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100000"/>
            </a:lnSpc>
            <a:spcBef>
              <a:spcPct val="0"/>
            </a:spcBef>
            <a:spcAft>
              <a:spcPct val="35000"/>
            </a:spcAft>
          </a:pPr>
          <a:r>
            <a:rPr lang="zh-CN" altLang="en-US" sz="1600" b="1" kern="1200" dirty="0" smtClean="0">
              <a:solidFill>
                <a:schemeClr val="tx1"/>
              </a:solidFill>
              <a:latin typeface="微软雅黑" panose="020B0503020204020204" pitchFamily="34" charset="-122"/>
              <a:ea typeface="微软雅黑" panose="020B0503020204020204" pitchFamily="34" charset="-122"/>
            </a:rPr>
            <a:t>终端病毒防护</a:t>
          </a:r>
          <a:endParaRPr lang="en-US" altLang="zh-CN" sz="1600" b="1" kern="1200" dirty="0" smtClean="0">
            <a:solidFill>
              <a:schemeClr val="tx1"/>
            </a:solidFill>
            <a:latin typeface="微软雅黑" panose="020B0503020204020204" pitchFamily="34" charset="-122"/>
            <a:ea typeface="微软雅黑" panose="020B0503020204020204" pitchFamily="34" charset="-122"/>
          </a:endParaRPr>
        </a:p>
      </dsp:txBody>
      <dsp:txXfrm>
        <a:off x="808347" y="80014"/>
        <a:ext cx="740900" cy="1542300"/>
      </dsp:txXfrm>
    </dsp:sp>
    <dsp:sp modelId="{D664BD99-DE81-4DC3-A7A9-B429C854247B}">
      <dsp:nvSpPr>
        <dsp:cNvPr id="0" name=""/>
        <dsp:cNvSpPr/>
      </dsp:nvSpPr>
      <dsp:spPr>
        <a:xfrm>
          <a:off x="1736304" y="1735087"/>
          <a:ext cx="385575" cy="385575"/>
        </a:xfrm>
        <a:prstGeom prst="ellipse">
          <a:avLst/>
        </a:prstGeom>
        <a:solidFill>
          <a:srgbClr val="FFFF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0B04B5-FE96-4DB6-B07C-6BE4E17D6DD2}">
      <dsp:nvSpPr>
        <dsp:cNvPr id="0" name=""/>
        <dsp:cNvSpPr/>
      </dsp:nvSpPr>
      <dsp:spPr>
        <a:xfrm>
          <a:off x="1745126" y="2313450"/>
          <a:ext cx="740900" cy="154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100000"/>
            </a:lnSpc>
            <a:spcBef>
              <a:spcPct val="0"/>
            </a:spcBef>
            <a:spcAft>
              <a:spcPct val="35000"/>
            </a:spcAft>
          </a:pPr>
          <a:r>
            <a:rPr lang="zh-CN" altLang="en-US" sz="1600" b="1" kern="1200" dirty="0" smtClean="0">
              <a:solidFill>
                <a:schemeClr val="tx1"/>
              </a:solidFill>
              <a:latin typeface="微软雅黑" panose="020B0503020204020204" pitchFamily="34" charset="-122"/>
              <a:ea typeface="微软雅黑" panose="020B0503020204020204" pitchFamily="34" charset="-122"/>
            </a:rPr>
            <a:t>安全风险评估</a:t>
          </a:r>
          <a:endParaRPr lang="en-US" altLang="zh-CN" sz="1600" b="1" kern="1200" dirty="0" smtClean="0">
            <a:solidFill>
              <a:schemeClr val="tx1"/>
            </a:solidFill>
            <a:latin typeface="微软雅黑" panose="020B0503020204020204" pitchFamily="34" charset="-122"/>
            <a:ea typeface="微软雅黑" panose="020B0503020204020204" pitchFamily="34" charset="-122"/>
          </a:endParaRPr>
        </a:p>
      </dsp:txBody>
      <dsp:txXfrm>
        <a:off x="1745126" y="2313450"/>
        <a:ext cx="740900" cy="1542300"/>
      </dsp:txXfrm>
    </dsp:sp>
    <dsp:sp modelId="{5F3CFFD7-7F56-42AB-9A9A-D838A0B41253}">
      <dsp:nvSpPr>
        <dsp:cNvPr id="0" name=""/>
        <dsp:cNvSpPr/>
      </dsp:nvSpPr>
      <dsp:spPr>
        <a:xfrm>
          <a:off x="2514249" y="1735087"/>
          <a:ext cx="385575" cy="385575"/>
        </a:xfrm>
        <a:prstGeom prst="ellipse">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B071A7-5D5B-4D39-95BD-BB17786AA906}">
      <dsp:nvSpPr>
        <dsp:cNvPr id="0" name=""/>
        <dsp:cNvSpPr/>
      </dsp:nvSpPr>
      <dsp:spPr>
        <a:xfrm>
          <a:off x="3308529" y="2240252"/>
          <a:ext cx="740900" cy="154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100000"/>
            </a:lnSpc>
            <a:spcBef>
              <a:spcPct val="0"/>
            </a:spcBef>
            <a:spcAft>
              <a:spcPct val="35000"/>
            </a:spcAft>
          </a:pPr>
          <a:r>
            <a:rPr lang="en-US" altLang="zh-CN" sz="1600" b="1" kern="1200" dirty="0" smtClean="0">
              <a:solidFill>
                <a:schemeClr val="tx1"/>
              </a:solidFill>
              <a:latin typeface="微软雅黑" panose="020B0503020204020204" pitchFamily="34" charset="-122"/>
              <a:ea typeface="微软雅黑" panose="020B0503020204020204" pitchFamily="34" charset="-122"/>
            </a:rPr>
            <a:t>ISO27001</a:t>
          </a:r>
          <a:r>
            <a:rPr lang="zh-CN" altLang="en-US" sz="1600" b="1" kern="1200" dirty="0" smtClean="0">
              <a:solidFill>
                <a:schemeClr val="tx1"/>
              </a:solidFill>
              <a:latin typeface="微软雅黑" panose="020B0503020204020204" pitchFamily="34" charset="-122"/>
              <a:ea typeface="微软雅黑" panose="020B0503020204020204" pitchFamily="34" charset="-122"/>
            </a:rPr>
            <a:t>认证</a:t>
          </a:r>
          <a:endParaRPr lang="en-US" altLang="zh-CN" sz="1600" b="1" kern="1200" dirty="0" smtClean="0">
            <a:solidFill>
              <a:schemeClr val="tx1"/>
            </a:solidFill>
            <a:latin typeface="微软雅黑" panose="020B0503020204020204" pitchFamily="34" charset="-122"/>
            <a:ea typeface="微软雅黑" panose="020B0503020204020204" pitchFamily="34" charset="-122"/>
          </a:endParaRPr>
        </a:p>
      </dsp:txBody>
      <dsp:txXfrm>
        <a:off x="3308529" y="2240252"/>
        <a:ext cx="740900" cy="1542300"/>
      </dsp:txXfrm>
    </dsp:sp>
    <dsp:sp modelId="{377F93B3-E0A0-4531-A135-BBE986C25711}">
      <dsp:nvSpPr>
        <dsp:cNvPr id="0" name=""/>
        <dsp:cNvSpPr/>
      </dsp:nvSpPr>
      <dsp:spPr>
        <a:xfrm>
          <a:off x="3292194" y="1735087"/>
          <a:ext cx="385575" cy="385575"/>
        </a:xfrm>
        <a:prstGeom prst="ellipse">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0478DD-E786-46CE-A0F8-BCE37FF6E028}">
      <dsp:nvSpPr>
        <dsp:cNvPr id="0" name=""/>
        <dsp:cNvSpPr/>
      </dsp:nvSpPr>
      <dsp:spPr>
        <a:xfrm>
          <a:off x="3832679" y="80014"/>
          <a:ext cx="834660" cy="154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100000"/>
            </a:lnSpc>
            <a:spcBef>
              <a:spcPct val="0"/>
            </a:spcBef>
            <a:spcAft>
              <a:spcPct val="35000"/>
            </a:spcAft>
          </a:pPr>
          <a:r>
            <a:rPr lang="en-US" altLang="zh-CN" sz="1600" b="1" kern="1200" dirty="0" smtClean="0">
              <a:solidFill>
                <a:schemeClr val="tx1"/>
              </a:solidFill>
              <a:latin typeface="微软雅黑" panose="020B0503020204020204" pitchFamily="34" charset="-122"/>
              <a:ea typeface="微软雅黑" panose="020B0503020204020204" pitchFamily="34" charset="-122"/>
            </a:rPr>
            <a:t>WAF</a:t>
          </a:r>
          <a:r>
            <a:rPr lang="zh-CN" altLang="en-US" sz="1600" b="1" kern="1200" dirty="0" smtClean="0">
              <a:solidFill>
                <a:schemeClr val="tx1"/>
              </a:solidFill>
              <a:latin typeface="微软雅黑" panose="020B0503020204020204" pitchFamily="34" charset="-122"/>
              <a:ea typeface="微软雅黑" panose="020B0503020204020204" pitchFamily="34" charset="-122"/>
            </a:rPr>
            <a:t>全站防御</a:t>
          </a:r>
          <a:endParaRPr lang="en-US" altLang="zh-CN" sz="1600" b="1" kern="1200" dirty="0" smtClean="0">
            <a:solidFill>
              <a:schemeClr val="tx1"/>
            </a:solidFill>
            <a:latin typeface="微软雅黑" panose="020B0503020204020204" pitchFamily="34" charset="-122"/>
            <a:ea typeface="微软雅黑" panose="020B0503020204020204" pitchFamily="34" charset="-122"/>
          </a:endParaRPr>
        </a:p>
      </dsp:txBody>
      <dsp:txXfrm>
        <a:off x="3832679" y="80014"/>
        <a:ext cx="834660" cy="1542300"/>
      </dsp:txXfrm>
    </dsp:sp>
    <dsp:sp modelId="{ED76F0F6-4B0D-48FC-A94D-DFAAD0BB98F0}">
      <dsp:nvSpPr>
        <dsp:cNvPr id="0" name=""/>
        <dsp:cNvSpPr/>
      </dsp:nvSpPr>
      <dsp:spPr>
        <a:xfrm>
          <a:off x="4117020" y="1735087"/>
          <a:ext cx="385575" cy="385575"/>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98A324-C4EA-4EF2-839A-9069B9AEF3CF}">
      <dsp:nvSpPr>
        <dsp:cNvPr id="0" name=""/>
        <dsp:cNvSpPr/>
      </dsp:nvSpPr>
      <dsp:spPr>
        <a:xfrm>
          <a:off x="5416856" y="0"/>
          <a:ext cx="740900" cy="154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100000"/>
            </a:lnSpc>
            <a:spcBef>
              <a:spcPct val="0"/>
            </a:spcBef>
            <a:spcAft>
              <a:spcPct val="35000"/>
            </a:spcAft>
          </a:pPr>
          <a:r>
            <a:rPr lang="zh-CN" altLang="en-US" sz="1600" b="1" kern="1200" dirty="0" smtClean="0">
              <a:solidFill>
                <a:schemeClr val="tx1"/>
              </a:solidFill>
              <a:latin typeface="微软雅黑" panose="020B0503020204020204" pitchFamily="34" charset="-122"/>
              <a:ea typeface="微软雅黑" panose="020B0503020204020204" pitchFamily="34" charset="-122"/>
            </a:rPr>
            <a:t>网站渗透测试</a:t>
          </a:r>
          <a:endParaRPr lang="en-US" altLang="zh-CN" sz="1600" b="1" kern="1200" dirty="0" smtClean="0">
            <a:solidFill>
              <a:schemeClr val="tx1"/>
            </a:solidFill>
            <a:latin typeface="微软雅黑" panose="020B0503020204020204" pitchFamily="34" charset="-122"/>
            <a:ea typeface="微软雅黑" panose="020B0503020204020204" pitchFamily="34" charset="-122"/>
          </a:endParaRPr>
        </a:p>
      </dsp:txBody>
      <dsp:txXfrm>
        <a:off x="5416856" y="0"/>
        <a:ext cx="740900" cy="1542300"/>
      </dsp:txXfrm>
    </dsp:sp>
    <dsp:sp modelId="{EE100075-EBEC-4A84-87EB-D1350BEFAD1C}">
      <dsp:nvSpPr>
        <dsp:cNvPr id="0" name=""/>
        <dsp:cNvSpPr/>
      </dsp:nvSpPr>
      <dsp:spPr>
        <a:xfrm>
          <a:off x="4941845" y="1735087"/>
          <a:ext cx="385575" cy="385575"/>
        </a:xfrm>
        <a:prstGeom prst="ellipse">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47FDD6-C891-4C80-929B-69BCABA9AE9F}">
      <dsp:nvSpPr>
        <dsp:cNvPr id="0" name=""/>
        <dsp:cNvSpPr/>
      </dsp:nvSpPr>
      <dsp:spPr>
        <a:xfrm>
          <a:off x="5128824" y="2313450"/>
          <a:ext cx="740900" cy="154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altLang="zh-CN" sz="1600" b="1" kern="1200" dirty="0" smtClean="0">
              <a:solidFill>
                <a:schemeClr val="tx1"/>
              </a:solidFill>
              <a:latin typeface="微软雅黑" panose="020B0503020204020204" pitchFamily="34" charset="-122"/>
              <a:ea typeface="微软雅黑" panose="020B0503020204020204" pitchFamily="34" charset="-122"/>
            </a:rPr>
            <a:t>VPN</a:t>
          </a:r>
          <a:r>
            <a:rPr lang="zh-CN" altLang="en-US" sz="1600" b="1" kern="1200" dirty="0" smtClean="0">
              <a:solidFill>
                <a:schemeClr val="tx1"/>
              </a:solidFill>
              <a:latin typeface="微软雅黑" panose="020B0503020204020204" pitchFamily="34" charset="-122"/>
              <a:ea typeface="微软雅黑" panose="020B0503020204020204" pitchFamily="34" charset="-122"/>
            </a:rPr>
            <a:t>安全通道</a:t>
          </a:r>
          <a:endParaRPr lang="en-US" altLang="zh-CN" sz="1600" b="1" kern="1200" dirty="0" smtClean="0">
            <a:solidFill>
              <a:schemeClr val="tx1"/>
            </a:solidFill>
            <a:latin typeface="微软雅黑" panose="020B0503020204020204" pitchFamily="34" charset="-122"/>
            <a:ea typeface="微软雅黑" panose="020B0503020204020204" pitchFamily="34" charset="-122"/>
          </a:endParaRPr>
        </a:p>
      </dsp:txBody>
      <dsp:txXfrm>
        <a:off x="5128824" y="2313450"/>
        <a:ext cx="740900" cy="1542300"/>
      </dsp:txXfrm>
    </dsp:sp>
    <dsp:sp modelId="{49BE9286-1FFD-4AF9-B85C-E25E1CB22728}">
      <dsp:nvSpPr>
        <dsp:cNvPr id="0" name=""/>
        <dsp:cNvSpPr/>
      </dsp:nvSpPr>
      <dsp:spPr>
        <a:xfrm>
          <a:off x="5719790" y="1735087"/>
          <a:ext cx="385575" cy="385575"/>
        </a:xfrm>
        <a:prstGeom prst="ellipse">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DFDEE0-3A0E-4C64-A530-AC64B5CF8C74}">
      <dsp:nvSpPr>
        <dsp:cNvPr id="0" name=""/>
        <dsp:cNvSpPr/>
      </dsp:nvSpPr>
      <dsp:spPr>
        <a:xfrm>
          <a:off x="6929026" y="240024"/>
          <a:ext cx="740900" cy="122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100000"/>
            </a:lnSpc>
            <a:spcBef>
              <a:spcPct val="0"/>
            </a:spcBef>
            <a:spcAft>
              <a:spcPct val="35000"/>
            </a:spcAft>
          </a:pPr>
          <a:r>
            <a:rPr lang="zh-CN" altLang="en-US" sz="1600" b="1" kern="1200" dirty="0" smtClean="0">
              <a:solidFill>
                <a:schemeClr val="tx1"/>
              </a:solidFill>
              <a:latin typeface="微软雅黑" panose="020B0503020204020204" pitchFamily="34" charset="-122"/>
              <a:ea typeface="微软雅黑" panose="020B0503020204020204" pitchFamily="34" charset="-122"/>
            </a:rPr>
            <a:t>主机安全防护</a:t>
          </a:r>
          <a:endParaRPr lang="zh-CN" altLang="en-US" sz="1600" b="1" kern="1200" dirty="0">
            <a:solidFill>
              <a:schemeClr val="tx1"/>
            </a:solidFill>
            <a:latin typeface="微软雅黑" panose="020B0503020204020204" pitchFamily="34" charset="-122"/>
            <a:ea typeface="微软雅黑" panose="020B0503020204020204" pitchFamily="34" charset="-122"/>
          </a:endParaRPr>
        </a:p>
      </dsp:txBody>
      <dsp:txXfrm>
        <a:off x="6929026" y="240024"/>
        <a:ext cx="740900" cy="1222257"/>
      </dsp:txXfrm>
    </dsp:sp>
    <dsp:sp modelId="{D71B51AD-5E13-4C9C-B5FF-E25232D5B92D}">
      <dsp:nvSpPr>
        <dsp:cNvPr id="0" name=""/>
        <dsp:cNvSpPr/>
      </dsp:nvSpPr>
      <dsp:spPr>
        <a:xfrm>
          <a:off x="6497735" y="1655076"/>
          <a:ext cx="385575" cy="385575"/>
        </a:xfrm>
        <a:prstGeom prst="ellipse">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D372F8-DFE0-401A-9416-6645AC924245}">
      <dsp:nvSpPr>
        <dsp:cNvPr id="0" name=""/>
        <dsp:cNvSpPr/>
      </dsp:nvSpPr>
      <dsp:spPr>
        <a:xfrm>
          <a:off x="7098018" y="2313450"/>
          <a:ext cx="740900" cy="154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zh-CN" altLang="en-US" sz="1600" b="1" kern="1200" dirty="0" smtClean="0">
              <a:solidFill>
                <a:schemeClr val="tx1"/>
              </a:solidFill>
              <a:latin typeface="微软雅黑" panose="020B0503020204020204" pitchFamily="34" charset="-122"/>
              <a:ea typeface="微软雅黑" panose="020B0503020204020204" pitchFamily="34" charset="-122"/>
            </a:rPr>
            <a:t>国家等级保护</a:t>
          </a:r>
          <a:endParaRPr lang="zh-CN" altLang="en-US" sz="1600" b="1" kern="1200" dirty="0">
            <a:solidFill>
              <a:schemeClr val="tx1"/>
            </a:solidFill>
            <a:latin typeface="微软雅黑" panose="020B0503020204020204" pitchFamily="34" charset="-122"/>
            <a:ea typeface="微软雅黑" panose="020B0503020204020204" pitchFamily="34" charset="-122"/>
          </a:endParaRPr>
        </a:p>
      </dsp:txBody>
      <dsp:txXfrm>
        <a:off x="7098018" y="2313450"/>
        <a:ext cx="740900" cy="1542300"/>
      </dsp:txXfrm>
    </dsp:sp>
    <dsp:sp modelId="{24C7DB2A-2161-42DA-9215-8FEAAE1C2242}">
      <dsp:nvSpPr>
        <dsp:cNvPr id="0" name=""/>
        <dsp:cNvSpPr/>
      </dsp:nvSpPr>
      <dsp:spPr>
        <a:xfrm>
          <a:off x="7275680" y="1735087"/>
          <a:ext cx="385575" cy="385575"/>
        </a:xfrm>
        <a:prstGeom prst="ellipse">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45474-FF75-43F3-A935-083CF5B02BB9}">
      <dsp:nvSpPr>
        <dsp:cNvPr id="0" name=""/>
        <dsp:cNvSpPr/>
      </dsp:nvSpPr>
      <dsp:spPr>
        <a:xfrm rot="16200000">
          <a:off x="467" y="346812"/>
          <a:ext cx="3226811" cy="3226811"/>
        </a:xfrm>
        <a:prstGeom prst="downArrow">
          <a:avLst>
            <a:gd name="adj1" fmla="val 50000"/>
            <a:gd name="adj2" fmla="val 35000"/>
          </a:avLst>
        </a:prstGeom>
        <a:noFill/>
        <a:ln w="10795"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l" defTabSz="1244600">
            <a:lnSpc>
              <a:spcPct val="100000"/>
            </a:lnSpc>
            <a:spcBef>
              <a:spcPct val="0"/>
            </a:spcBef>
            <a:spcAft>
              <a:spcPct val="35000"/>
            </a:spcAft>
          </a:pPr>
          <a:r>
            <a:rPr lang="zh-CN" altLang="en-US" sz="2800" kern="1200" dirty="0" smtClean="0">
              <a:latin typeface="微软雅黑" pitchFamily="34" charset="-122"/>
              <a:ea typeface="微软雅黑" pitchFamily="34" charset="-122"/>
            </a:rPr>
            <a:t>高层领导们   支持认可</a:t>
          </a:r>
          <a:endParaRPr lang="zh-CN" altLang="en-US" sz="2800" kern="1200" dirty="0">
            <a:latin typeface="微软雅黑" pitchFamily="34" charset="-122"/>
            <a:ea typeface="微软雅黑" pitchFamily="34" charset="-122"/>
          </a:endParaRPr>
        </a:p>
      </dsp:txBody>
      <dsp:txXfrm rot="5400000">
        <a:off x="467" y="1153515"/>
        <a:ext cx="2662119" cy="1613405"/>
      </dsp:txXfrm>
    </dsp:sp>
    <dsp:sp modelId="{0B7593A1-0B92-4807-93AF-01196F31DB77}">
      <dsp:nvSpPr>
        <dsp:cNvPr id="0" name=""/>
        <dsp:cNvSpPr/>
      </dsp:nvSpPr>
      <dsp:spPr>
        <a:xfrm rot="5400000">
          <a:off x="3421121" y="346812"/>
          <a:ext cx="3226811" cy="3226811"/>
        </a:xfrm>
        <a:prstGeom prst="downArrow">
          <a:avLst>
            <a:gd name="adj1" fmla="val 50000"/>
            <a:gd name="adj2" fmla="val 35000"/>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itchFamily="34" charset="-122"/>
              <a:ea typeface="微软雅黑" pitchFamily="34" charset="-122"/>
            </a:rPr>
            <a:t>安全负责人   能力视野</a:t>
          </a:r>
          <a:endParaRPr lang="zh-CN" altLang="en-US" sz="2800" kern="1200" dirty="0">
            <a:latin typeface="微软雅黑" pitchFamily="34" charset="-122"/>
            <a:ea typeface="微软雅黑" pitchFamily="34" charset="-122"/>
          </a:endParaRPr>
        </a:p>
      </dsp:txBody>
      <dsp:txXfrm rot="-5400000">
        <a:off x="3985813" y="1153515"/>
        <a:ext cx="2662119" cy="16134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384CA-5BED-4ACD-A3F7-C01E63BC6092}">
      <dsp:nvSpPr>
        <dsp:cNvPr id="0" name=""/>
        <dsp:cNvSpPr/>
      </dsp:nvSpPr>
      <dsp:spPr>
        <a:xfrm>
          <a:off x="1511" y="0"/>
          <a:ext cx="1474097" cy="483744"/>
        </a:xfrm>
        <a:prstGeom prst="roundRect">
          <a:avLst>
            <a:gd name="adj" fmla="val 10000"/>
          </a:avLst>
        </a:prstGeom>
        <a:solidFill>
          <a:schemeClr val="accent2">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安全组织架构</a:t>
          </a:r>
          <a:endParaRPr lang="zh-CN" altLang="en-US" sz="1400" b="1" kern="1200" dirty="0">
            <a:latin typeface="微软雅黑" panose="020B0503020204020204" pitchFamily="34" charset="-122"/>
            <a:ea typeface="微软雅黑" panose="020B0503020204020204" pitchFamily="34" charset="-122"/>
          </a:endParaRPr>
        </a:p>
      </dsp:txBody>
      <dsp:txXfrm>
        <a:off x="15679" y="14168"/>
        <a:ext cx="1445761" cy="455408"/>
      </dsp:txXfrm>
    </dsp:sp>
    <dsp:sp modelId="{B8BE9211-A8FF-4F5F-8762-94D488F89439}">
      <dsp:nvSpPr>
        <dsp:cNvPr id="0" name=""/>
        <dsp:cNvSpPr/>
      </dsp:nvSpPr>
      <dsp:spPr>
        <a:xfrm>
          <a:off x="1723257" y="0"/>
          <a:ext cx="1474097" cy="483744"/>
        </a:xfrm>
        <a:prstGeom prst="roundRect">
          <a:avLst>
            <a:gd name="adj" fmla="val 10000"/>
          </a:avLst>
        </a:prstGeom>
        <a:solidFill>
          <a:schemeClr val="accent2">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安全战略规划</a:t>
          </a:r>
          <a:endParaRPr lang="zh-CN" altLang="en-US" sz="1400" b="1" kern="1200" dirty="0">
            <a:latin typeface="微软雅黑" panose="020B0503020204020204" pitchFamily="34" charset="-122"/>
            <a:ea typeface="微软雅黑" panose="020B0503020204020204" pitchFamily="34" charset="-122"/>
          </a:endParaRPr>
        </a:p>
      </dsp:txBody>
      <dsp:txXfrm>
        <a:off x="1737425" y="14168"/>
        <a:ext cx="1445761" cy="455408"/>
      </dsp:txXfrm>
    </dsp:sp>
    <dsp:sp modelId="{AB7E6D6D-C38C-4B53-94A9-568A61D66D36}">
      <dsp:nvSpPr>
        <dsp:cNvPr id="0" name=""/>
        <dsp:cNvSpPr/>
      </dsp:nvSpPr>
      <dsp:spPr>
        <a:xfrm>
          <a:off x="3445003" y="0"/>
          <a:ext cx="1474097" cy="483744"/>
        </a:xfrm>
        <a:prstGeom prst="roundRect">
          <a:avLst>
            <a:gd name="adj" fmla="val 10000"/>
          </a:avLst>
        </a:prstGeom>
        <a:solidFill>
          <a:schemeClr val="accent2">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持续安全投入</a:t>
          </a:r>
          <a:endParaRPr lang="zh-CN" altLang="en-US" sz="1400" b="1" kern="1200" dirty="0">
            <a:latin typeface="微软雅黑" panose="020B0503020204020204" pitchFamily="34" charset="-122"/>
            <a:ea typeface="微软雅黑" panose="020B0503020204020204" pitchFamily="34" charset="-122"/>
          </a:endParaRPr>
        </a:p>
      </dsp:txBody>
      <dsp:txXfrm>
        <a:off x="3459171" y="14168"/>
        <a:ext cx="1445761" cy="455408"/>
      </dsp:txXfrm>
    </dsp:sp>
    <dsp:sp modelId="{E70CB33F-AB39-4628-8740-FA62A99CDA53}">
      <dsp:nvSpPr>
        <dsp:cNvPr id="0" name=""/>
        <dsp:cNvSpPr/>
      </dsp:nvSpPr>
      <dsp:spPr>
        <a:xfrm>
          <a:off x="5166749" y="0"/>
          <a:ext cx="1474097" cy="483744"/>
        </a:xfrm>
        <a:prstGeom prst="roundRect">
          <a:avLst>
            <a:gd name="adj" fmla="val 10000"/>
          </a:avLst>
        </a:prstGeom>
        <a:solidFill>
          <a:schemeClr val="accent2">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考核激励机制</a:t>
          </a:r>
          <a:endParaRPr lang="zh-CN" altLang="en-US" sz="1400" b="1" kern="1200" dirty="0">
            <a:latin typeface="微软雅黑" panose="020B0503020204020204" pitchFamily="34" charset="-122"/>
            <a:ea typeface="微软雅黑" panose="020B0503020204020204" pitchFamily="34" charset="-122"/>
          </a:endParaRPr>
        </a:p>
      </dsp:txBody>
      <dsp:txXfrm>
        <a:off x="5180917" y="14168"/>
        <a:ext cx="1445761" cy="4554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F9885E-0EB5-4618-AAD0-0C4B0E5FD104}" type="datetimeFigureOut">
              <a:rPr lang="zh-CN" altLang="en-US" smtClean="0"/>
              <a:t>2018/9/16</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C4E96-0A15-459A-923B-98691B150CA8}" type="slidenum">
              <a:rPr lang="zh-CN" altLang="en-US" smtClean="0"/>
              <a:t>‹#›</a:t>
            </a:fld>
            <a:endParaRPr lang="zh-CN" altLang="en-US"/>
          </a:p>
        </p:txBody>
      </p:sp>
    </p:spTree>
    <p:extLst>
      <p:ext uri="{BB962C8B-B14F-4D97-AF65-F5344CB8AC3E}">
        <p14:creationId xmlns:p14="http://schemas.microsoft.com/office/powerpoint/2010/main" val="7685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75DEF6-9F6F-4046-8389-6B29F9CB40E7}"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31365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75DEF6-9F6F-4046-8389-6B29F9CB40E7}"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1313650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幻灯片图像占位符 1"/>
          <p:cNvSpPr>
            <a:spLocks noGrp="1" noRot="1" noChangeAspect="1"/>
          </p:cNvSpPr>
          <p:nvPr>
            <p:ph type="sldImg"/>
          </p:nvPr>
        </p:nvSpPr>
        <p:spPr/>
      </p:sp>
      <p:sp>
        <p:nvSpPr>
          <p:cNvPr id="1048636" name="备注占位符 2"/>
          <p:cNvSpPr>
            <a:spLocks noGrp="1"/>
          </p:cNvSpPr>
          <p:nvPr>
            <p:ph type="body" idx="1"/>
          </p:nvPr>
        </p:nvSpPr>
        <p:spPr/>
        <p:txBody>
          <a:bodyPr>
            <a:normAutofit/>
          </a:bodyPr>
          <a:lstStyle/>
          <a:p>
            <a:endParaRPr lang="zh-CN" altLang="en-US" dirty="0"/>
          </a:p>
        </p:txBody>
      </p:sp>
      <p:sp>
        <p:nvSpPr>
          <p:cNvPr id="1048637" name="灯片编号占位符 3"/>
          <p:cNvSpPr>
            <a:spLocks noGrp="1"/>
          </p:cNvSpPr>
          <p:nvPr>
            <p:ph type="sldNum" sz="quarter" idx="10"/>
          </p:nvPr>
        </p:nvSpPr>
        <p:spPr/>
        <p:txBody>
          <a:bodyPr/>
          <a:lstStyle/>
          <a:p>
            <a:fld id="{B576653D-D723-45AF-B1A3-C2EEFE725CDA}"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幻灯片图像占位符 1"/>
          <p:cNvSpPr>
            <a:spLocks noGrp="1" noRot="1" noChangeAspect="1"/>
          </p:cNvSpPr>
          <p:nvPr>
            <p:ph type="sldImg"/>
          </p:nvPr>
        </p:nvSpPr>
        <p:spPr/>
      </p:sp>
      <p:sp>
        <p:nvSpPr>
          <p:cNvPr id="1048636" name="备注占位符 2"/>
          <p:cNvSpPr>
            <a:spLocks noGrp="1"/>
          </p:cNvSpPr>
          <p:nvPr>
            <p:ph type="body" idx="1"/>
          </p:nvPr>
        </p:nvSpPr>
        <p:spPr/>
        <p:txBody>
          <a:bodyPr>
            <a:normAutofit/>
          </a:bodyPr>
          <a:lstStyle/>
          <a:p>
            <a:endParaRPr lang="zh-CN" altLang="en-US" dirty="0"/>
          </a:p>
        </p:txBody>
      </p:sp>
      <p:sp>
        <p:nvSpPr>
          <p:cNvPr id="1048637" name="灯片编号占位符 3"/>
          <p:cNvSpPr>
            <a:spLocks noGrp="1"/>
          </p:cNvSpPr>
          <p:nvPr>
            <p:ph type="sldNum" sz="quarter" idx="10"/>
          </p:nvPr>
        </p:nvSpPr>
        <p:spPr/>
        <p:txBody>
          <a:bodyPr/>
          <a:lstStyle/>
          <a:p>
            <a:fld id="{B576653D-D723-45AF-B1A3-C2EEFE725CDA}"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幻灯片图像占位符 1"/>
          <p:cNvSpPr>
            <a:spLocks noGrp="1" noRot="1" noChangeAspect="1"/>
          </p:cNvSpPr>
          <p:nvPr>
            <p:ph type="sldImg"/>
          </p:nvPr>
        </p:nvSpPr>
        <p:spPr/>
      </p:sp>
      <p:sp>
        <p:nvSpPr>
          <p:cNvPr id="1048636" name="备注占位符 2"/>
          <p:cNvSpPr>
            <a:spLocks noGrp="1"/>
          </p:cNvSpPr>
          <p:nvPr>
            <p:ph type="body" idx="1"/>
          </p:nvPr>
        </p:nvSpPr>
        <p:spPr/>
        <p:txBody>
          <a:bodyPr>
            <a:normAutofit/>
          </a:bodyPr>
          <a:lstStyle/>
          <a:p>
            <a:endParaRPr lang="zh-CN" altLang="en-US" dirty="0"/>
          </a:p>
        </p:txBody>
      </p:sp>
      <p:sp>
        <p:nvSpPr>
          <p:cNvPr id="1048637" name="灯片编号占位符 3"/>
          <p:cNvSpPr>
            <a:spLocks noGrp="1"/>
          </p:cNvSpPr>
          <p:nvPr>
            <p:ph type="sldNum" sz="quarter" idx="10"/>
          </p:nvPr>
        </p:nvSpPr>
        <p:spPr/>
        <p:txBody>
          <a:bodyPr/>
          <a:lstStyle/>
          <a:p>
            <a:fld id="{B576653D-D723-45AF-B1A3-C2EEFE725CDA}"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幻灯片图像占位符 1"/>
          <p:cNvSpPr>
            <a:spLocks noGrp="1" noRot="1" noChangeAspect="1"/>
          </p:cNvSpPr>
          <p:nvPr>
            <p:ph type="sldImg"/>
          </p:nvPr>
        </p:nvSpPr>
        <p:spPr/>
      </p:sp>
      <p:sp>
        <p:nvSpPr>
          <p:cNvPr id="1048636" name="备注占位符 2"/>
          <p:cNvSpPr>
            <a:spLocks noGrp="1"/>
          </p:cNvSpPr>
          <p:nvPr>
            <p:ph type="body" idx="1"/>
          </p:nvPr>
        </p:nvSpPr>
        <p:spPr/>
        <p:txBody>
          <a:bodyPr>
            <a:normAutofit/>
          </a:bodyPr>
          <a:lstStyle/>
          <a:p>
            <a:endParaRPr lang="zh-CN" altLang="en-US" dirty="0"/>
          </a:p>
        </p:txBody>
      </p:sp>
      <p:sp>
        <p:nvSpPr>
          <p:cNvPr id="1048637" name="灯片编号占位符 3"/>
          <p:cNvSpPr>
            <a:spLocks noGrp="1"/>
          </p:cNvSpPr>
          <p:nvPr>
            <p:ph type="sldNum" sz="quarter" idx="10"/>
          </p:nvPr>
        </p:nvSpPr>
        <p:spPr/>
        <p:txBody>
          <a:bodyPr/>
          <a:lstStyle/>
          <a:p>
            <a:fld id="{B576653D-D723-45AF-B1A3-C2EEFE725CDA}"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幻灯片图像占位符 1"/>
          <p:cNvSpPr>
            <a:spLocks noGrp="1" noRot="1" noChangeAspect="1"/>
          </p:cNvSpPr>
          <p:nvPr>
            <p:ph type="sldImg"/>
          </p:nvPr>
        </p:nvSpPr>
        <p:spPr/>
      </p:sp>
      <p:sp>
        <p:nvSpPr>
          <p:cNvPr id="1048636" name="备注占位符 2"/>
          <p:cNvSpPr>
            <a:spLocks noGrp="1"/>
          </p:cNvSpPr>
          <p:nvPr>
            <p:ph type="body" idx="1"/>
          </p:nvPr>
        </p:nvSpPr>
        <p:spPr/>
        <p:txBody>
          <a:bodyPr>
            <a:normAutofit/>
          </a:bodyPr>
          <a:lstStyle/>
          <a:p>
            <a:endParaRPr lang="zh-CN" altLang="en-US" dirty="0"/>
          </a:p>
        </p:txBody>
      </p:sp>
      <p:sp>
        <p:nvSpPr>
          <p:cNvPr id="1048637" name="灯片编号占位符 3"/>
          <p:cNvSpPr>
            <a:spLocks noGrp="1"/>
          </p:cNvSpPr>
          <p:nvPr>
            <p:ph type="sldNum" sz="quarter" idx="10"/>
          </p:nvPr>
        </p:nvSpPr>
        <p:spPr/>
        <p:txBody>
          <a:bodyPr/>
          <a:lstStyle/>
          <a:p>
            <a:fld id="{B576653D-D723-45AF-B1A3-C2EEFE725CDA}"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幻灯片图像占位符 1"/>
          <p:cNvSpPr>
            <a:spLocks noGrp="1" noRot="1" noChangeAspect="1"/>
          </p:cNvSpPr>
          <p:nvPr>
            <p:ph type="sldImg"/>
          </p:nvPr>
        </p:nvSpPr>
        <p:spPr/>
      </p:sp>
      <p:sp>
        <p:nvSpPr>
          <p:cNvPr id="1048636" name="备注占位符 2"/>
          <p:cNvSpPr>
            <a:spLocks noGrp="1"/>
          </p:cNvSpPr>
          <p:nvPr>
            <p:ph type="body" idx="1"/>
          </p:nvPr>
        </p:nvSpPr>
        <p:spPr/>
        <p:txBody>
          <a:bodyPr>
            <a:normAutofit/>
          </a:bodyPr>
          <a:lstStyle/>
          <a:p>
            <a:endParaRPr lang="zh-CN" altLang="en-US" dirty="0"/>
          </a:p>
        </p:txBody>
      </p:sp>
      <p:sp>
        <p:nvSpPr>
          <p:cNvPr id="1048637" name="灯片编号占位符 3"/>
          <p:cNvSpPr>
            <a:spLocks noGrp="1"/>
          </p:cNvSpPr>
          <p:nvPr>
            <p:ph type="sldNum" sz="quarter" idx="10"/>
          </p:nvPr>
        </p:nvSpPr>
        <p:spPr/>
        <p:txBody>
          <a:bodyPr/>
          <a:lstStyle/>
          <a:p>
            <a:fld id="{B576653D-D723-45AF-B1A3-C2EEFE725CDA}"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75DEF6-9F6F-4046-8389-6B29F9CB40E7}"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131365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75DEF6-9F6F-4046-8389-6B29F9CB40E7}"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313650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75DEF6-9F6F-4046-8389-6B29F9CB40E7}"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313650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75DEF6-9F6F-4046-8389-6B29F9CB40E7}"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313650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幻灯片图像占位符 1"/>
          <p:cNvSpPr>
            <a:spLocks noGrp="1" noRot="1" noChangeAspect="1"/>
          </p:cNvSpPr>
          <p:nvPr>
            <p:ph type="sldImg"/>
          </p:nvPr>
        </p:nvSpPr>
        <p:spPr/>
      </p:sp>
      <p:sp>
        <p:nvSpPr>
          <p:cNvPr id="1048636" name="备注占位符 2"/>
          <p:cNvSpPr>
            <a:spLocks noGrp="1"/>
          </p:cNvSpPr>
          <p:nvPr>
            <p:ph type="body" idx="1"/>
          </p:nvPr>
        </p:nvSpPr>
        <p:spPr/>
        <p:txBody>
          <a:bodyPr>
            <a:normAutofit/>
          </a:bodyPr>
          <a:lstStyle/>
          <a:p>
            <a:endParaRPr lang="zh-CN" altLang="en-US" dirty="0"/>
          </a:p>
        </p:txBody>
      </p:sp>
      <p:sp>
        <p:nvSpPr>
          <p:cNvPr id="1048637" name="灯片编号占位符 3"/>
          <p:cNvSpPr>
            <a:spLocks noGrp="1"/>
          </p:cNvSpPr>
          <p:nvPr>
            <p:ph type="sldNum" sz="quarter" idx="10"/>
          </p:nvPr>
        </p:nvSpPr>
        <p:spPr/>
        <p:txBody>
          <a:bodyPr/>
          <a:lstStyle/>
          <a:p>
            <a:fld id="{B576653D-D723-45AF-B1A3-C2EEFE725CDA}"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75DEF6-9F6F-4046-8389-6B29F9CB40E7}"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1313650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75DEF6-9F6F-4046-8389-6B29F9CB40E7}"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313650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75DEF6-9F6F-4046-8389-6B29F9CB40E7}"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313650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3810000"/>
          </a:xfrm>
          <a:prstGeom prst="rect">
            <a:avLst/>
          </a:prstGeom>
        </p:spPr>
      </p:pic>
      <p:sp>
        <p:nvSpPr>
          <p:cNvPr id="4" name="Date Placeholder 3"/>
          <p:cNvSpPr>
            <a:spLocks noGrp="1"/>
          </p:cNvSpPr>
          <p:nvPr>
            <p:ph type="dt" sz="half" idx="10"/>
          </p:nvPr>
        </p:nvSpPr>
        <p:spPr/>
        <p:txBody>
          <a:bodyPr/>
          <a:lstStyle/>
          <a:p>
            <a:fld id="{530820CF-B880-4189-942D-D702A7CBA730}" type="datetimeFigureOut">
              <a:rPr lang="zh-CN" altLang="en-US" smtClean="0"/>
              <a:t>2018/9/16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Subtitle 2"/>
          <p:cNvSpPr>
            <a:spLocks noGrp="1"/>
          </p:cNvSpPr>
          <p:nvPr>
            <p:ph type="subTitle" idx="1"/>
          </p:nvPr>
        </p:nvSpPr>
        <p:spPr>
          <a:xfrm>
            <a:off x="1219200" y="3238500"/>
            <a:ext cx="6400800" cy="14605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1673240"/>
            <a:ext cx="7772400" cy="1225021"/>
          </a:xfrm>
        </p:spPr>
        <p:txBody>
          <a:bodyPr/>
          <a:lstStyle>
            <a:lvl1pPr algn="ctr">
              <a:defRPr sz="320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28865"/>
            <a:ext cx="7924800" cy="9525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Content Placeholder 7"/>
          <p:cNvSpPr>
            <a:spLocks noGrp="1"/>
          </p:cNvSpPr>
          <p:nvPr>
            <p:ph sz="quarter" idx="13"/>
          </p:nvPr>
        </p:nvSpPr>
        <p:spPr>
          <a:xfrm>
            <a:off x="609600" y="1333500"/>
            <a:ext cx="7924800" cy="3429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1" y="4135438"/>
            <a:ext cx="7885113" cy="1135063"/>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1" y="2885282"/>
            <a:ext cx="7885113" cy="1250156"/>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333500"/>
            <a:ext cx="3733800" cy="34290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333500"/>
            <a:ext cx="3733800" cy="34290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28865"/>
            <a:ext cx="7924800" cy="952500"/>
          </a:xfrm>
        </p:spPr>
        <p:txBody>
          <a:body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2018/9/16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1841500"/>
            <a:ext cx="3733800" cy="29210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1841500"/>
            <a:ext cx="3733800" cy="29210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28865"/>
            <a:ext cx="7924800" cy="9525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333500"/>
            <a:ext cx="3733800" cy="478896"/>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333500"/>
            <a:ext cx="3733800" cy="478896"/>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2018/9/16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28865"/>
            <a:ext cx="7924800" cy="9525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2018/9/16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2018/9/16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206500"/>
            <a:ext cx="4648200" cy="3556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206500"/>
            <a:ext cx="2971800" cy="91440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123243"/>
            <a:ext cx="2971800" cy="2639258"/>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5715000"/>
          </a:xfrm>
          <a:prstGeom prst="rect">
            <a:avLst/>
          </a:prstGeom>
        </p:spPr>
      </p:pic>
      <p:sp>
        <p:nvSpPr>
          <p:cNvPr id="2" name="Title 1"/>
          <p:cNvSpPr>
            <a:spLocks noGrp="1"/>
          </p:cNvSpPr>
          <p:nvPr>
            <p:ph type="title"/>
          </p:nvPr>
        </p:nvSpPr>
        <p:spPr>
          <a:xfrm>
            <a:off x="609600" y="1206500"/>
            <a:ext cx="2971800" cy="91440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206500"/>
            <a:ext cx="3419856" cy="289560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123242"/>
            <a:ext cx="2971800" cy="2004258"/>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5715000"/>
          </a:xfrm>
          <a:prstGeom prst="rect">
            <a:avLst/>
          </a:prstGeom>
        </p:spPr>
      </p:pic>
      <p:sp>
        <p:nvSpPr>
          <p:cNvPr id="2" name="Title Placeholder 1"/>
          <p:cNvSpPr>
            <a:spLocks noGrp="1"/>
          </p:cNvSpPr>
          <p:nvPr>
            <p:ph type="title"/>
          </p:nvPr>
        </p:nvSpPr>
        <p:spPr>
          <a:xfrm>
            <a:off x="609600" y="228865"/>
            <a:ext cx="7924800" cy="9525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333500"/>
            <a:ext cx="79248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5296959"/>
            <a:ext cx="1524000" cy="304271"/>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530820CF-B880-4189-942D-D702A7CBA730}" type="datetimeFigureOut">
              <a:rPr lang="zh-CN" altLang="en-US" smtClean="0"/>
              <a:t>2018/9/16</a:t>
            </a:fld>
            <a:endParaRPr lang="zh-CN" altLang="en-US"/>
          </a:p>
        </p:txBody>
      </p:sp>
      <p:sp>
        <p:nvSpPr>
          <p:cNvPr id="5" name="Footer Placeholder 4"/>
          <p:cNvSpPr>
            <a:spLocks noGrp="1"/>
          </p:cNvSpPr>
          <p:nvPr>
            <p:ph type="ftr" sz="quarter" idx="3"/>
          </p:nvPr>
        </p:nvSpPr>
        <p:spPr>
          <a:xfrm>
            <a:off x="609600" y="5296959"/>
            <a:ext cx="2895600" cy="304271"/>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zh-CN" altLang="en-US"/>
          </a:p>
        </p:txBody>
      </p:sp>
      <p:sp>
        <p:nvSpPr>
          <p:cNvPr id="6" name="Slide Number Placeholder 5"/>
          <p:cNvSpPr>
            <a:spLocks noGrp="1"/>
          </p:cNvSpPr>
          <p:nvPr>
            <p:ph type="sldNum" sz="quarter" idx="4"/>
          </p:nvPr>
        </p:nvSpPr>
        <p:spPr>
          <a:xfrm>
            <a:off x="7543800" y="5296959"/>
            <a:ext cx="990600" cy="304271"/>
          </a:xfrm>
          <a:prstGeom prst="rect">
            <a:avLst/>
          </a:prstGeom>
        </p:spPr>
        <p:txBody>
          <a:bodyPr vert="horz" lIns="91440" tIns="45720" rIns="91440" bIns="45720" rtlCol="0" anchor="ctr"/>
          <a:lstStyle>
            <a:lvl1pPr algn="r">
              <a:defRPr sz="1100" baseline="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19200" y="3238500"/>
            <a:ext cx="7241232" cy="1460500"/>
          </a:xfrm>
        </p:spPr>
        <p:txBody>
          <a:bodyPr>
            <a:normAutofit/>
          </a:bodyPr>
          <a:lstStyle/>
          <a:p>
            <a:pPr algn="r"/>
            <a:r>
              <a:rPr lang="zh-CN" altLang="en-US" dirty="0"/>
              <a:t/>
            </a:r>
            <a:br>
              <a:rPr lang="zh-CN" altLang="en-US" dirty="0"/>
            </a:br>
            <a:r>
              <a:rPr lang="zh-CN" altLang="en-US" dirty="0"/>
              <a:t>	</a:t>
            </a:r>
            <a:r>
              <a:rPr lang="zh-CN" altLang="en-US" dirty="0" smtClean="0">
                <a:latin typeface="微软雅黑" pitchFamily="34" charset="-122"/>
                <a:ea typeface="微软雅黑" pitchFamily="34" charset="-122"/>
              </a:rPr>
              <a:t>              </a:t>
            </a:r>
            <a:r>
              <a:rPr lang="zh-CN" altLang="en-US" sz="2800" cap="all" spc="50" dirty="0">
                <a:solidFill>
                  <a:schemeClr val="tx1"/>
                </a:solidFill>
                <a:latin typeface="微软雅黑" pitchFamily="34" charset="-122"/>
                <a:ea typeface="微软雅黑" pitchFamily="34" charset="-122"/>
                <a:cs typeface="+mj-cs"/>
              </a:rPr>
              <a:t>柯煜铭</a:t>
            </a:r>
          </a:p>
          <a:p>
            <a:pPr algn="r"/>
            <a:r>
              <a:rPr lang="zh-CN" altLang="en-US" sz="2800" cap="all" spc="50" dirty="0">
                <a:solidFill>
                  <a:schemeClr val="tx1"/>
                </a:solidFill>
                <a:latin typeface="微软雅黑" pitchFamily="34" charset="-122"/>
                <a:ea typeface="微软雅黑" pitchFamily="34" charset="-122"/>
                <a:cs typeface="+mj-cs"/>
              </a:rPr>
              <a:t>			</a:t>
            </a:r>
            <a:fld id="{A7FBD7FC-684D-4943-9DDE-6BD66D4EE5CF}" type="datetime2">
              <a:rPr lang="zh-CN" altLang="en-US" sz="2800" cap="all" spc="50">
                <a:solidFill>
                  <a:schemeClr val="tx1"/>
                </a:solidFill>
                <a:latin typeface="微软雅黑" pitchFamily="34" charset="-122"/>
                <a:ea typeface="微软雅黑" pitchFamily="34" charset="-122"/>
                <a:cs typeface="+mj-cs"/>
              </a:rPr>
              <a:t>2018年9月16日</a:t>
            </a:fld>
            <a:endParaRPr lang="zh-CN" altLang="en-US" sz="2800" cap="all" spc="50" dirty="0">
              <a:solidFill>
                <a:schemeClr val="tx1"/>
              </a:solidFill>
              <a:latin typeface="微软雅黑" pitchFamily="34" charset="-122"/>
              <a:ea typeface="微软雅黑" pitchFamily="34" charset="-122"/>
              <a:cs typeface="+mj-cs"/>
            </a:endParaRPr>
          </a:p>
        </p:txBody>
      </p:sp>
      <p:sp>
        <p:nvSpPr>
          <p:cNvPr id="2" name="标题 1"/>
          <p:cNvSpPr>
            <a:spLocks noGrp="1"/>
          </p:cNvSpPr>
          <p:nvPr>
            <p:ph type="ctrTitle"/>
          </p:nvPr>
        </p:nvSpPr>
        <p:spPr/>
        <p:txBody>
          <a:bodyPr/>
          <a:lstStyle/>
          <a:p>
            <a:r>
              <a:rPr lang="zh-CN" altLang="en-US" sz="4800" dirty="0">
                <a:latin typeface="微软雅黑" pitchFamily="34" charset="-122"/>
                <a:ea typeface="微软雅黑" pitchFamily="34" charset="-122"/>
              </a:rPr>
              <a:t>信息安全</a:t>
            </a:r>
            <a:r>
              <a:rPr lang="zh-CN" altLang="en-US" sz="4800" dirty="0" smtClean="0">
                <a:latin typeface="微软雅黑" pitchFamily="34" charset="-122"/>
                <a:ea typeface="微软雅黑" pitchFamily="34" charset="-122"/>
              </a:rPr>
              <a:t>建设历程</a:t>
            </a:r>
            <a:endParaRPr lang="zh-CN" altLang="en-US" sz="4800" dirty="0">
              <a:latin typeface="微软雅黑" pitchFamily="34" charset="-122"/>
              <a:ea typeface="微软雅黑" pitchFamily="34" charset="-122"/>
            </a:endParaRPr>
          </a:p>
        </p:txBody>
      </p:sp>
    </p:spTree>
    <p:extLst>
      <p:ext uri="{BB962C8B-B14F-4D97-AF65-F5344CB8AC3E}">
        <p14:creationId xmlns:p14="http://schemas.microsoft.com/office/powerpoint/2010/main" val="389046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a:spLocks/>
          </p:cNvSpPr>
          <p:nvPr/>
        </p:nvSpPr>
        <p:spPr>
          <a:xfrm>
            <a:off x="251521" y="0"/>
            <a:ext cx="7325444" cy="671904"/>
          </a:xfrm>
          <a:prstGeom prst="rect">
            <a:avLst/>
          </a:prstGeom>
        </p:spPr>
        <p:txBody>
          <a:bodyPr vert="horz" lIns="91192" tIns="45596" rIns="91192" bIns="45596" rtlCol="0" anchor="ctr">
            <a:normAutofit/>
          </a:bodyPr>
          <a:lstStyle>
            <a:lvl1pPr algn="ctr" defTabSz="911610" rtl="0" eaLnBrk="1" latinLnBrk="0" hangingPunct="1">
              <a:spcBef>
                <a:spcPct val="0"/>
              </a:spcBef>
              <a:buNone/>
              <a:defRPr sz="4400" kern="1200">
                <a:solidFill>
                  <a:schemeClr val="tx1"/>
                </a:solidFill>
                <a:latin typeface="+mj-lt"/>
                <a:ea typeface="+mj-ea"/>
                <a:cs typeface="+mj-cs"/>
              </a:defRPr>
            </a:lvl1pPr>
          </a:lstStyle>
          <a:p>
            <a:pPr algn="l"/>
            <a:r>
              <a:rPr kumimoji="1" lang="zh-CN" altLang="en-US" sz="2200" b="1" dirty="0" smtClean="0">
                <a:latin typeface="微软雅黑" pitchFamily="34" charset="-122"/>
                <a:ea typeface="微软雅黑" pitchFamily="34" charset="-122"/>
                <a:sym typeface="+mn-ea"/>
              </a:rPr>
              <a:t>信息安全建设的水平</a:t>
            </a:r>
            <a:endParaRPr kumimoji="1" lang="zh-CN" altLang="en-US" sz="2200" dirty="0"/>
          </a:p>
        </p:txBody>
      </p:sp>
      <p:sp>
        <p:nvSpPr>
          <p:cNvPr id="24" name="矩形 23"/>
          <p:cNvSpPr/>
          <p:nvPr/>
        </p:nvSpPr>
        <p:spPr>
          <a:xfrm>
            <a:off x="1524000" y="601928"/>
            <a:ext cx="1219200" cy="451114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 name="图示 2"/>
          <p:cNvGraphicFramePr/>
          <p:nvPr>
            <p:extLst>
              <p:ext uri="{D42A27DB-BD31-4B8C-83A1-F6EECF244321}">
                <p14:modId xmlns:p14="http://schemas.microsoft.com/office/powerpoint/2010/main" val="3984928007"/>
              </p:ext>
            </p:extLst>
          </p:nvPr>
        </p:nvGraphicFramePr>
        <p:xfrm>
          <a:off x="1331640" y="857278"/>
          <a:ext cx="6648400" cy="3920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6745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a:spLocks/>
          </p:cNvSpPr>
          <p:nvPr/>
        </p:nvSpPr>
        <p:spPr>
          <a:xfrm>
            <a:off x="251521" y="0"/>
            <a:ext cx="7325444" cy="671904"/>
          </a:xfrm>
          <a:prstGeom prst="rect">
            <a:avLst/>
          </a:prstGeom>
        </p:spPr>
        <p:txBody>
          <a:bodyPr vert="horz" lIns="91192" tIns="45596" rIns="91192" bIns="45596" rtlCol="0" anchor="ctr">
            <a:normAutofit/>
          </a:bodyPr>
          <a:lstStyle>
            <a:lvl1pPr algn="ctr" defTabSz="911610" rtl="0" eaLnBrk="1" latinLnBrk="0" hangingPunct="1">
              <a:spcBef>
                <a:spcPct val="0"/>
              </a:spcBef>
              <a:buNone/>
              <a:defRPr sz="4400" kern="1200">
                <a:solidFill>
                  <a:schemeClr val="tx1"/>
                </a:solidFill>
                <a:latin typeface="+mj-lt"/>
                <a:ea typeface="+mj-ea"/>
                <a:cs typeface="+mj-cs"/>
              </a:defRPr>
            </a:lvl1pPr>
          </a:lstStyle>
          <a:p>
            <a:pPr algn="l"/>
            <a:r>
              <a:rPr kumimoji="1" lang="zh-CN" altLang="en-US" sz="2200" b="1" dirty="0">
                <a:latin typeface="微软雅黑" pitchFamily="34" charset="-122"/>
                <a:ea typeface="微软雅黑" pitchFamily="34" charset="-122"/>
                <a:sym typeface="+mn-ea"/>
              </a:rPr>
              <a:t>未来</a:t>
            </a:r>
            <a:r>
              <a:rPr kumimoji="1" lang="zh-CN" altLang="en-US" sz="2200" b="1" dirty="0" smtClean="0">
                <a:latin typeface="微软雅黑" pitchFamily="34" charset="-122"/>
                <a:ea typeface="微软雅黑" pitchFamily="34" charset="-122"/>
                <a:sym typeface="+mn-ea"/>
              </a:rPr>
              <a:t>信息安全演变趋势</a:t>
            </a:r>
            <a:endParaRPr kumimoji="1" lang="zh-CN" altLang="en-US" sz="2200" b="1" dirty="0">
              <a:latin typeface="微软雅黑" pitchFamily="34" charset="-122"/>
              <a:ea typeface="微软雅黑" pitchFamily="34" charset="-122"/>
              <a:sym typeface="+mn-ea"/>
            </a:endParaRPr>
          </a:p>
        </p:txBody>
      </p:sp>
      <p:sp>
        <p:nvSpPr>
          <p:cNvPr id="24" name="矩形 23"/>
          <p:cNvSpPr/>
          <p:nvPr/>
        </p:nvSpPr>
        <p:spPr>
          <a:xfrm>
            <a:off x="1524000" y="601928"/>
            <a:ext cx="1219200" cy="451114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 name="组合 1"/>
          <p:cNvGrpSpPr/>
          <p:nvPr/>
        </p:nvGrpSpPr>
        <p:grpSpPr>
          <a:xfrm>
            <a:off x="815193" y="777268"/>
            <a:ext cx="7740861" cy="4160462"/>
            <a:chOff x="374510" y="1193657"/>
            <a:chExt cx="7326329" cy="4902422"/>
          </a:xfrm>
        </p:grpSpPr>
        <p:sp>
          <p:nvSpPr>
            <p:cNvPr id="4" name="AutoShape 18"/>
            <p:cNvSpPr>
              <a:spLocks noChangeArrowheads="1"/>
            </p:cNvSpPr>
            <p:nvPr/>
          </p:nvSpPr>
          <p:spPr bwMode="auto">
            <a:xfrm>
              <a:off x="1855086" y="1681795"/>
              <a:ext cx="2014714" cy="900060"/>
            </a:xfrm>
            <a:prstGeom prst="flowChartAlternateProcess">
              <a:avLst/>
            </a:prstGeom>
            <a:solidFill>
              <a:srgbClr val="00A1DE"/>
            </a:solidFill>
            <a:ln w="254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spcFirstLastPara="0" vertOverflow="overflow" horzOverflow="overflow" vert="horz" wrap="square" lIns="77675" tIns="77675" rIns="77675" bIns="77675" numCol="1" spcCol="0" rtlCol="0" fromWordArt="0" anchor="ctr" anchorCtr="0" forceAA="0" compatLnSpc="1">
              <a:prstTxWarp prst="textNoShape">
                <a:avLst/>
              </a:prstTxWarp>
              <a:noAutofit/>
            </a:bodyPr>
            <a:lstStyle/>
            <a:p>
              <a:pPr defTabSz="911225"/>
              <a:r>
                <a:rPr lang="zh-CN" altLang="en-US" sz="1200" dirty="0" smtClean="0">
                  <a:solidFill>
                    <a:schemeClr val="bg1"/>
                  </a:solidFill>
                  <a:latin typeface="微软雅黑" pitchFamily="34" charset="-122"/>
                  <a:ea typeface="微软雅黑" pitchFamily="34" charset="-122"/>
                </a:rPr>
                <a:t>缺乏相关的管理制度</a:t>
              </a:r>
              <a:endParaRPr lang="en-US" altLang="zh-CN" sz="1200" dirty="0" smtClean="0">
                <a:solidFill>
                  <a:schemeClr val="bg1"/>
                </a:solidFill>
                <a:latin typeface="微软雅黑" pitchFamily="34" charset="-122"/>
                <a:ea typeface="微软雅黑" pitchFamily="34" charset="-122"/>
              </a:endParaRPr>
            </a:p>
            <a:p>
              <a:pPr defTabSz="911225"/>
              <a:r>
                <a:rPr lang="zh-CN" altLang="en-US" sz="1200" dirty="0">
                  <a:solidFill>
                    <a:schemeClr val="bg1"/>
                  </a:solidFill>
                  <a:latin typeface="微软雅黑" pitchFamily="34" charset="-122"/>
                  <a:ea typeface="微软雅黑" pitchFamily="34" charset="-122"/>
                </a:rPr>
                <a:t>制度执行落地力度欠缺</a:t>
              </a:r>
            </a:p>
          </p:txBody>
        </p:sp>
        <p:cxnSp>
          <p:nvCxnSpPr>
            <p:cNvPr id="5" name="AutoShape 23"/>
            <p:cNvCxnSpPr>
              <a:cxnSpLocks noChangeShapeType="1"/>
              <a:stCxn id="4" idx="3"/>
              <a:endCxn id="7" idx="1"/>
            </p:cNvCxnSpPr>
            <p:nvPr/>
          </p:nvCxnSpPr>
          <p:spPr bwMode="auto">
            <a:xfrm>
              <a:off x="3869800" y="2131825"/>
              <a:ext cx="1816325" cy="7647"/>
            </a:xfrm>
            <a:prstGeom prst="straightConnector1">
              <a:avLst/>
            </a:prstGeom>
            <a:noFill/>
            <a:ln w="2540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AutoShape 18"/>
            <p:cNvSpPr>
              <a:spLocks noChangeArrowheads="1"/>
            </p:cNvSpPr>
            <p:nvPr/>
          </p:nvSpPr>
          <p:spPr bwMode="auto">
            <a:xfrm>
              <a:off x="1061173" y="1681795"/>
              <a:ext cx="528341" cy="900060"/>
            </a:xfrm>
            <a:prstGeom prst="flowChartAlternateProcess">
              <a:avLst/>
            </a:prstGeom>
            <a:solidFill>
              <a:srgbClr val="00A1DE"/>
            </a:solidFill>
            <a:ln w="254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spcFirstLastPara="0" vertOverflow="overflow" horzOverflow="overflow" vert="horz" wrap="square" lIns="77675" tIns="77675" rIns="77675" bIns="77675" numCol="1" spcCol="0" rtlCol="0" fromWordArt="0" anchor="ctr" anchorCtr="0" forceAA="0" compatLnSpc="1">
              <a:prstTxWarp prst="textNoShape">
                <a:avLst/>
              </a:prstTxWarp>
              <a:noAutofit/>
            </a:bodyPr>
            <a:lstStyle/>
            <a:p>
              <a:pPr defTabSz="911225"/>
              <a:r>
                <a:rPr lang="zh-CN" altLang="en-US" sz="1200" dirty="0" smtClean="0">
                  <a:solidFill>
                    <a:schemeClr val="bg1"/>
                  </a:solidFill>
                  <a:latin typeface="微软雅黑" pitchFamily="34" charset="-122"/>
                  <a:ea typeface="微软雅黑" pitchFamily="34" charset="-122"/>
                </a:rPr>
                <a:t>管理</a:t>
              </a:r>
              <a:endParaRPr lang="en-US" altLang="zh-CN" sz="1200" dirty="0" smtClean="0">
                <a:solidFill>
                  <a:schemeClr val="bg1"/>
                </a:solidFill>
                <a:latin typeface="微软雅黑" pitchFamily="34" charset="-122"/>
                <a:ea typeface="微软雅黑" pitchFamily="34" charset="-122"/>
              </a:endParaRPr>
            </a:p>
            <a:p>
              <a:pPr defTabSz="911225"/>
              <a:r>
                <a:rPr lang="zh-CN" altLang="en-US" sz="1200" dirty="0">
                  <a:solidFill>
                    <a:schemeClr val="bg1"/>
                  </a:solidFill>
                  <a:latin typeface="微软雅黑" pitchFamily="34" charset="-122"/>
                  <a:ea typeface="微软雅黑" pitchFamily="34" charset="-122"/>
                </a:rPr>
                <a:t>制度</a:t>
              </a:r>
            </a:p>
          </p:txBody>
        </p:sp>
        <p:sp>
          <p:nvSpPr>
            <p:cNvPr id="7" name="AutoShape 18"/>
            <p:cNvSpPr>
              <a:spLocks noChangeArrowheads="1"/>
            </p:cNvSpPr>
            <p:nvPr/>
          </p:nvSpPr>
          <p:spPr bwMode="auto">
            <a:xfrm>
              <a:off x="5686125" y="1689442"/>
              <a:ext cx="2014714" cy="900060"/>
            </a:xfrm>
            <a:prstGeom prst="flowChartAlternateProcess">
              <a:avLst/>
            </a:prstGeom>
            <a:solidFill>
              <a:srgbClr val="00A1DE"/>
            </a:solidFill>
            <a:ln w="254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spcFirstLastPara="0" vertOverflow="overflow" horzOverflow="overflow" vert="horz" wrap="square" lIns="77675" tIns="77675" rIns="77675" bIns="77675" numCol="1" spcCol="0" rtlCol="0" fromWordArt="0" anchor="ctr" anchorCtr="0" forceAA="0" compatLnSpc="1">
              <a:prstTxWarp prst="textNoShape">
                <a:avLst/>
              </a:prstTxWarp>
              <a:noAutofit/>
            </a:bodyPr>
            <a:lstStyle/>
            <a:p>
              <a:pPr defTabSz="911225"/>
              <a:r>
                <a:rPr lang="zh-CN" altLang="en-US" sz="1200" dirty="0" smtClean="0">
                  <a:solidFill>
                    <a:schemeClr val="bg1"/>
                  </a:solidFill>
                  <a:latin typeface="微软雅黑" pitchFamily="34" charset="-122"/>
                  <a:ea typeface="微软雅黑" pitchFamily="34" charset="-122"/>
                </a:rPr>
                <a:t>管理制度体系逐渐完善</a:t>
              </a:r>
              <a:endParaRPr lang="en-US" altLang="zh-CN" sz="1200" dirty="0" smtClean="0">
                <a:solidFill>
                  <a:schemeClr val="bg1"/>
                </a:solidFill>
                <a:latin typeface="微软雅黑" pitchFamily="34" charset="-122"/>
                <a:ea typeface="微软雅黑" pitchFamily="34" charset="-122"/>
              </a:endParaRPr>
            </a:p>
            <a:p>
              <a:pPr defTabSz="911225"/>
              <a:r>
                <a:rPr lang="zh-CN" altLang="en-US" sz="1200" dirty="0" smtClean="0">
                  <a:solidFill>
                    <a:schemeClr val="bg1"/>
                  </a:solidFill>
                  <a:latin typeface="微软雅黑" pitchFamily="34" charset="-122"/>
                  <a:ea typeface="微软雅黑" pitchFamily="34" charset="-122"/>
                </a:rPr>
                <a:t>顶层安全策略方针指导</a:t>
              </a:r>
              <a:endParaRPr lang="en-US" altLang="zh-CN" sz="1200" dirty="0" smtClean="0">
                <a:solidFill>
                  <a:schemeClr val="bg1"/>
                </a:solidFill>
                <a:latin typeface="微软雅黑" pitchFamily="34" charset="-122"/>
                <a:ea typeface="微软雅黑" pitchFamily="34" charset="-122"/>
              </a:endParaRPr>
            </a:p>
          </p:txBody>
        </p:sp>
        <p:sp>
          <p:nvSpPr>
            <p:cNvPr id="8" name="AutoShape 18"/>
            <p:cNvSpPr>
              <a:spLocks noChangeArrowheads="1"/>
            </p:cNvSpPr>
            <p:nvPr/>
          </p:nvSpPr>
          <p:spPr bwMode="auto">
            <a:xfrm>
              <a:off x="1855086" y="2792525"/>
              <a:ext cx="2014714" cy="900060"/>
            </a:xfrm>
            <a:prstGeom prst="flowChartAlternateProcess">
              <a:avLst/>
            </a:prstGeom>
            <a:solidFill>
              <a:srgbClr val="00A1DE"/>
            </a:solidFill>
            <a:ln w="254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spcFirstLastPara="0" vertOverflow="overflow" horzOverflow="overflow" vert="horz" wrap="square" lIns="77675" tIns="77675" rIns="77675" bIns="77675" numCol="1" spcCol="0" rtlCol="0" fromWordArt="0" anchor="ctr" anchorCtr="0" forceAA="0" compatLnSpc="1">
              <a:prstTxWarp prst="textNoShape">
                <a:avLst/>
              </a:prstTxWarp>
              <a:noAutofit/>
            </a:bodyPr>
            <a:lstStyle/>
            <a:p>
              <a:pPr defTabSz="911225"/>
              <a:r>
                <a:rPr lang="zh-CN" altLang="en-US" sz="1200" dirty="0" smtClean="0">
                  <a:solidFill>
                    <a:schemeClr val="bg1"/>
                  </a:solidFill>
                  <a:latin typeface="微软雅黑" pitchFamily="34" charset="-122"/>
                  <a:ea typeface="微软雅黑" pitchFamily="34" charset="-122"/>
                </a:rPr>
                <a:t>多种渠道的漏洞（如</a:t>
              </a:r>
              <a:r>
                <a:rPr lang="en-US" altLang="zh-CN" sz="1200" dirty="0" err="1" smtClean="0">
                  <a:solidFill>
                    <a:schemeClr val="bg1"/>
                  </a:solidFill>
                  <a:latin typeface="微软雅黑" pitchFamily="34" charset="-122"/>
                  <a:ea typeface="微软雅黑" pitchFamily="34" charset="-122"/>
                </a:rPr>
                <a:t>GitHub</a:t>
              </a:r>
              <a:r>
                <a:rPr lang="zh-CN" altLang="en-US" sz="1200" dirty="0" smtClean="0">
                  <a:solidFill>
                    <a:schemeClr val="bg1"/>
                  </a:solidFill>
                  <a:latin typeface="微软雅黑" pitchFamily="34" charset="-122"/>
                  <a:ea typeface="微软雅黑" pitchFamily="34" charset="-122"/>
                </a:rPr>
                <a:t>、勒索病毒、钓鱼邮件等）</a:t>
              </a:r>
              <a:endParaRPr lang="zh-CN" altLang="en-US" sz="1200" dirty="0">
                <a:solidFill>
                  <a:schemeClr val="bg1"/>
                </a:solidFill>
                <a:latin typeface="微软雅黑" pitchFamily="34" charset="-122"/>
                <a:ea typeface="微软雅黑" pitchFamily="34" charset="-122"/>
              </a:endParaRPr>
            </a:p>
          </p:txBody>
        </p:sp>
        <p:cxnSp>
          <p:nvCxnSpPr>
            <p:cNvPr id="9" name="AutoShape 23"/>
            <p:cNvCxnSpPr>
              <a:cxnSpLocks noChangeShapeType="1"/>
              <a:stCxn id="8" idx="3"/>
              <a:endCxn id="11" idx="1"/>
            </p:cNvCxnSpPr>
            <p:nvPr/>
          </p:nvCxnSpPr>
          <p:spPr bwMode="auto">
            <a:xfrm>
              <a:off x="3869800" y="3242555"/>
              <a:ext cx="1816325" cy="7647"/>
            </a:xfrm>
            <a:prstGeom prst="straightConnector1">
              <a:avLst/>
            </a:prstGeom>
            <a:noFill/>
            <a:ln w="2540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AutoShape 18"/>
            <p:cNvSpPr>
              <a:spLocks noChangeArrowheads="1"/>
            </p:cNvSpPr>
            <p:nvPr/>
          </p:nvSpPr>
          <p:spPr bwMode="auto">
            <a:xfrm>
              <a:off x="1061173" y="2792524"/>
              <a:ext cx="528341" cy="900060"/>
            </a:xfrm>
            <a:prstGeom prst="flowChartAlternateProcess">
              <a:avLst/>
            </a:prstGeom>
            <a:solidFill>
              <a:srgbClr val="00A1DE"/>
            </a:solidFill>
            <a:ln w="254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spcFirstLastPara="0" vertOverflow="overflow" horzOverflow="overflow" vert="horz" wrap="square" lIns="77675" tIns="77675" rIns="77675" bIns="77675" numCol="1" spcCol="0" rtlCol="0" fromWordArt="0" anchor="ctr" anchorCtr="0" forceAA="0" compatLnSpc="1">
              <a:prstTxWarp prst="textNoShape">
                <a:avLst/>
              </a:prstTxWarp>
              <a:noAutofit/>
            </a:bodyPr>
            <a:lstStyle/>
            <a:p>
              <a:pPr defTabSz="911225"/>
              <a:r>
                <a:rPr lang="zh-CN" altLang="en-US" sz="1200" dirty="0" smtClean="0">
                  <a:solidFill>
                    <a:schemeClr val="bg1"/>
                  </a:solidFill>
                  <a:latin typeface="微软雅黑" pitchFamily="34" charset="-122"/>
                  <a:ea typeface="微软雅黑" pitchFamily="34" charset="-122"/>
                </a:rPr>
                <a:t>内网安全</a:t>
              </a:r>
              <a:endParaRPr lang="zh-CN" altLang="en-US" sz="1200" dirty="0">
                <a:solidFill>
                  <a:schemeClr val="bg1"/>
                </a:solidFill>
                <a:latin typeface="微软雅黑" pitchFamily="34" charset="-122"/>
                <a:ea typeface="微软雅黑" pitchFamily="34" charset="-122"/>
              </a:endParaRPr>
            </a:p>
          </p:txBody>
        </p:sp>
        <p:sp>
          <p:nvSpPr>
            <p:cNvPr id="11" name="AutoShape 18"/>
            <p:cNvSpPr>
              <a:spLocks noChangeArrowheads="1"/>
            </p:cNvSpPr>
            <p:nvPr/>
          </p:nvSpPr>
          <p:spPr bwMode="auto">
            <a:xfrm>
              <a:off x="5686125" y="2800172"/>
              <a:ext cx="2014714" cy="900060"/>
            </a:xfrm>
            <a:prstGeom prst="flowChartAlternateProcess">
              <a:avLst/>
            </a:prstGeom>
            <a:solidFill>
              <a:srgbClr val="00A1DE"/>
            </a:solidFill>
            <a:ln w="254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spcFirstLastPara="0" vertOverflow="overflow" horzOverflow="overflow" vert="horz" wrap="square" lIns="77675" tIns="77675" rIns="77675" bIns="77675" numCol="1" spcCol="0" rtlCol="0" fromWordArt="0" anchor="ctr" anchorCtr="0" forceAA="0" compatLnSpc="1">
              <a:prstTxWarp prst="textNoShape">
                <a:avLst/>
              </a:prstTxWarp>
              <a:noAutofit/>
            </a:bodyPr>
            <a:lstStyle/>
            <a:p>
              <a:pPr defTabSz="911225"/>
              <a:r>
                <a:rPr lang="zh-CN" altLang="en-US" sz="1200" dirty="0" smtClean="0">
                  <a:solidFill>
                    <a:schemeClr val="bg1"/>
                  </a:solidFill>
                  <a:latin typeface="微软雅黑" pitchFamily="34" charset="-122"/>
                  <a:ea typeface="微软雅黑" pitchFamily="34" charset="-122"/>
                </a:rPr>
                <a:t>新增</a:t>
              </a:r>
              <a:r>
                <a:rPr lang="en-US" altLang="zh-CN" sz="1200" dirty="0" smtClean="0">
                  <a:solidFill>
                    <a:schemeClr val="bg1"/>
                  </a:solidFill>
                  <a:latin typeface="微软雅黑" pitchFamily="34" charset="-122"/>
                  <a:ea typeface="微软雅黑" pitchFamily="34" charset="-122"/>
                </a:rPr>
                <a:t>IT</a:t>
              </a:r>
              <a:r>
                <a:rPr lang="zh-CN" altLang="en-US" sz="1200" dirty="0" smtClean="0">
                  <a:solidFill>
                    <a:schemeClr val="bg1"/>
                  </a:solidFill>
                  <a:latin typeface="微软雅黑" pitchFamily="34" charset="-122"/>
                  <a:ea typeface="微软雅黑" pitchFamily="34" charset="-122"/>
                </a:rPr>
                <a:t>审计，联合生态、法务、平台等，安全助力业务</a:t>
              </a:r>
              <a:endParaRPr lang="zh-CN" altLang="en-US" sz="1200" dirty="0">
                <a:solidFill>
                  <a:schemeClr val="bg1"/>
                </a:solidFill>
                <a:latin typeface="微软雅黑" pitchFamily="34" charset="-122"/>
                <a:ea typeface="微软雅黑" pitchFamily="34" charset="-122"/>
              </a:endParaRPr>
            </a:p>
          </p:txBody>
        </p:sp>
        <p:sp>
          <p:nvSpPr>
            <p:cNvPr id="12" name="AutoShape 18"/>
            <p:cNvSpPr>
              <a:spLocks noChangeArrowheads="1"/>
            </p:cNvSpPr>
            <p:nvPr/>
          </p:nvSpPr>
          <p:spPr bwMode="auto">
            <a:xfrm>
              <a:off x="1854937" y="3933174"/>
              <a:ext cx="2014714" cy="900060"/>
            </a:xfrm>
            <a:prstGeom prst="flowChartAlternateProcess">
              <a:avLst/>
            </a:prstGeom>
            <a:solidFill>
              <a:srgbClr val="00A1DE"/>
            </a:solidFill>
            <a:ln w="254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spcFirstLastPara="0" vertOverflow="overflow" horzOverflow="overflow" vert="horz" wrap="square" lIns="77675" tIns="77675" rIns="77675" bIns="77675" numCol="1" spcCol="0" rtlCol="0" fromWordArt="0" anchor="ctr" anchorCtr="0" forceAA="0" compatLnSpc="1">
              <a:prstTxWarp prst="textNoShape">
                <a:avLst/>
              </a:prstTxWarp>
              <a:noAutofit/>
            </a:bodyPr>
            <a:lstStyle/>
            <a:p>
              <a:pPr defTabSz="911225"/>
              <a:r>
                <a:rPr lang="en-US" altLang="zh-CN" sz="1200" dirty="0" smtClean="0">
                  <a:solidFill>
                    <a:schemeClr val="bg1"/>
                  </a:solidFill>
                  <a:latin typeface="微软雅黑" pitchFamily="34" charset="-122"/>
                  <a:ea typeface="微软雅黑" pitchFamily="34" charset="-122"/>
                </a:rPr>
                <a:t>OWASP TOP10</a:t>
              </a:r>
              <a:r>
                <a:rPr lang="zh-CN" altLang="en-US" sz="1200" dirty="0" smtClean="0">
                  <a:solidFill>
                    <a:schemeClr val="bg1"/>
                  </a:solidFill>
                  <a:latin typeface="微软雅黑" pitchFamily="34" charset="-122"/>
                  <a:ea typeface="微软雅黑" pitchFamily="34" charset="-122"/>
                </a:rPr>
                <a:t>中的应用漏洞（</a:t>
              </a:r>
              <a:r>
                <a:rPr lang="en-US" altLang="zh-CN" sz="1200" dirty="0" smtClean="0">
                  <a:solidFill>
                    <a:schemeClr val="bg1"/>
                  </a:solidFill>
                  <a:latin typeface="微软雅黑" pitchFamily="34" charset="-122"/>
                  <a:ea typeface="微软雅黑" pitchFamily="34" charset="-122"/>
                </a:rPr>
                <a:t>SQL</a:t>
              </a:r>
              <a:r>
                <a:rPr lang="zh-CN" altLang="en-US" sz="1200" dirty="0" smtClean="0">
                  <a:solidFill>
                    <a:schemeClr val="bg1"/>
                  </a:solidFill>
                  <a:latin typeface="微软雅黑" pitchFamily="34" charset="-122"/>
                  <a:ea typeface="微软雅黑" pitchFamily="34" charset="-122"/>
                </a:rPr>
                <a:t>注入、跨站越权等）</a:t>
              </a:r>
              <a:endParaRPr lang="zh-CN" altLang="en-US" sz="1200" dirty="0">
                <a:solidFill>
                  <a:schemeClr val="bg1"/>
                </a:solidFill>
                <a:latin typeface="微软雅黑" pitchFamily="34" charset="-122"/>
                <a:ea typeface="微软雅黑" pitchFamily="34" charset="-122"/>
              </a:endParaRPr>
            </a:p>
          </p:txBody>
        </p:sp>
        <p:cxnSp>
          <p:nvCxnSpPr>
            <p:cNvPr id="13" name="AutoShape 23"/>
            <p:cNvCxnSpPr>
              <a:cxnSpLocks noChangeShapeType="1"/>
              <a:stCxn id="12" idx="3"/>
              <a:endCxn id="15" idx="1"/>
            </p:cNvCxnSpPr>
            <p:nvPr/>
          </p:nvCxnSpPr>
          <p:spPr bwMode="auto">
            <a:xfrm>
              <a:off x="3869651" y="4383204"/>
              <a:ext cx="1816325" cy="7647"/>
            </a:xfrm>
            <a:prstGeom prst="straightConnector1">
              <a:avLst/>
            </a:prstGeom>
            <a:noFill/>
            <a:ln w="2540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AutoShape 18"/>
            <p:cNvSpPr>
              <a:spLocks noChangeArrowheads="1"/>
            </p:cNvSpPr>
            <p:nvPr/>
          </p:nvSpPr>
          <p:spPr bwMode="auto">
            <a:xfrm>
              <a:off x="1061024" y="3933174"/>
              <a:ext cx="528489" cy="900060"/>
            </a:xfrm>
            <a:prstGeom prst="flowChartAlternateProcess">
              <a:avLst/>
            </a:prstGeom>
            <a:solidFill>
              <a:srgbClr val="00A1DE"/>
            </a:solidFill>
            <a:ln w="254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spcFirstLastPara="0" vertOverflow="overflow" horzOverflow="overflow" vert="horz" wrap="square" lIns="77675" tIns="77675" rIns="77675" bIns="77675" numCol="1" spcCol="0" rtlCol="0" fromWordArt="0" anchor="ctr" anchorCtr="0" forceAA="0" compatLnSpc="1">
              <a:prstTxWarp prst="textNoShape">
                <a:avLst/>
              </a:prstTxWarp>
              <a:noAutofit/>
            </a:bodyPr>
            <a:lstStyle/>
            <a:p>
              <a:pPr defTabSz="911225"/>
              <a:r>
                <a:rPr lang="zh-CN" altLang="en-US" sz="1200" dirty="0" smtClean="0">
                  <a:solidFill>
                    <a:schemeClr val="bg1"/>
                  </a:solidFill>
                  <a:latin typeface="微软雅黑" pitchFamily="34" charset="-122"/>
                  <a:ea typeface="微软雅黑" pitchFamily="34" charset="-122"/>
                </a:rPr>
                <a:t>外网安全</a:t>
              </a:r>
              <a:endParaRPr lang="zh-CN" altLang="en-US" sz="1200" dirty="0">
                <a:solidFill>
                  <a:schemeClr val="bg1"/>
                </a:solidFill>
                <a:latin typeface="微软雅黑" pitchFamily="34" charset="-122"/>
                <a:ea typeface="微软雅黑" pitchFamily="34" charset="-122"/>
              </a:endParaRPr>
            </a:p>
          </p:txBody>
        </p:sp>
        <p:sp>
          <p:nvSpPr>
            <p:cNvPr id="15" name="AutoShape 18"/>
            <p:cNvSpPr>
              <a:spLocks noChangeArrowheads="1"/>
            </p:cNvSpPr>
            <p:nvPr/>
          </p:nvSpPr>
          <p:spPr bwMode="auto">
            <a:xfrm>
              <a:off x="5685976" y="3940821"/>
              <a:ext cx="2014714" cy="900060"/>
            </a:xfrm>
            <a:prstGeom prst="flowChartAlternateProcess">
              <a:avLst/>
            </a:prstGeom>
            <a:solidFill>
              <a:srgbClr val="00A1DE"/>
            </a:solidFill>
            <a:ln w="254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spcFirstLastPara="0" vertOverflow="overflow" horzOverflow="overflow" vert="horz" wrap="square" lIns="77675" tIns="77675" rIns="77675" bIns="77675" numCol="1" spcCol="0" rtlCol="0" fromWordArt="0" anchor="ctr" anchorCtr="0" forceAA="0" compatLnSpc="1">
              <a:prstTxWarp prst="textNoShape">
                <a:avLst/>
              </a:prstTxWarp>
              <a:noAutofit/>
            </a:bodyPr>
            <a:lstStyle/>
            <a:p>
              <a:pPr defTabSz="911225"/>
              <a:r>
                <a:rPr lang="zh-CN" altLang="en-US" sz="1200" dirty="0">
                  <a:solidFill>
                    <a:schemeClr val="bg1"/>
                  </a:solidFill>
                  <a:latin typeface="微软雅黑" pitchFamily="34" charset="-122"/>
                  <a:ea typeface="微软雅黑" pitchFamily="34" charset="-122"/>
                </a:rPr>
                <a:t>业务系统</a:t>
              </a:r>
              <a:r>
                <a:rPr lang="zh-CN" altLang="en-US" sz="1200" dirty="0" smtClean="0">
                  <a:solidFill>
                    <a:schemeClr val="bg1"/>
                  </a:solidFill>
                  <a:latin typeface="微软雅黑" pitchFamily="34" charset="-122"/>
                  <a:ea typeface="微软雅黑" pitchFamily="34" charset="-122"/>
                </a:rPr>
                <a:t>漏洞以及逻辑漏洞，</a:t>
              </a:r>
              <a:endParaRPr lang="en-US" altLang="zh-CN" sz="1200" dirty="0" smtClean="0">
                <a:solidFill>
                  <a:schemeClr val="bg1"/>
                </a:solidFill>
                <a:latin typeface="微软雅黑" pitchFamily="34" charset="-122"/>
                <a:ea typeface="微软雅黑" pitchFamily="34" charset="-122"/>
              </a:endParaRPr>
            </a:p>
            <a:p>
              <a:pPr defTabSz="911225"/>
              <a:r>
                <a:rPr lang="zh-CN" altLang="en-US" sz="1200" dirty="0" smtClean="0">
                  <a:solidFill>
                    <a:schemeClr val="bg1"/>
                  </a:solidFill>
                  <a:latin typeface="微软雅黑" pitchFamily="34" charset="-122"/>
                  <a:ea typeface="微软雅黑" pitchFamily="34" charset="-122"/>
                </a:rPr>
                <a:t>节日活动薅羊毛等业务风控</a:t>
              </a:r>
              <a:endParaRPr lang="zh-CN" altLang="en-US" sz="1200" dirty="0">
                <a:solidFill>
                  <a:schemeClr val="bg1"/>
                </a:solidFill>
                <a:latin typeface="微软雅黑" pitchFamily="34" charset="-122"/>
                <a:ea typeface="微软雅黑" pitchFamily="34" charset="-122"/>
              </a:endParaRPr>
            </a:p>
          </p:txBody>
        </p:sp>
        <p:sp>
          <p:nvSpPr>
            <p:cNvPr id="16" name="AutoShape 18"/>
            <p:cNvSpPr>
              <a:spLocks noChangeArrowheads="1"/>
            </p:cNvSpPr>
            <p:nvPr/>
          </p:nvSpPr>
          <p:spPr bwMode="auto">
            <a:xfrm>
              <a:off x="1855086" y="5077944"/>
              <a:ext cx="2014714" cy="900060"/>
            </a:xfrm>
            <a:prstGeom prst="flowChartAlternateProcess">
              <a:avLst/>
            </a:prstGeom>
            <a:solidFill>
              <a:srgbClr val="00A1DE"/>
            </a:solidFill>
            <a:ln w="254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spcFirstLastPara="0" vertOverflow="overflow" horzOverflow="overflow" vert="horz" wrap="square" lIns="77675" tIns="77675" rIns="77675" bIns="77675" numCol="1" spcCol="0" rtlCol="0" fromWordArt="0" anchor="ctr" anchorCtr="0" forceAA="0" compatLnSpc="1">
              <a:prstTxWarp prst="textNoShape">
                <a:avLst/>
              </a:prstTxWarp>
              <a:noAutofit/>
            </a:bodyPr>
            <a:lstStyle/>
            <a:p>
              <a:pPr defTabSz="911225"/>
              <a:r>
                <a:rPr lang="zh-CN" altLang="en-US" sz="1200" dirty="0" smtClean="0">
                  <a:solidFill>
                    <a:schemeClr val="bg1"/>
                  </a:solidFill>
                  <a:latin typeface="微软雅黑" pitchFamily="34" charset="-122"/>
                  <a:ea typeface="微软雅黑" pitchFamily="34" charset="-122"/>
                </a:rPr>
                <a:t>单一孤立信息安全小组、</a:t>
              </a:r>
              <a:endParaRPr lang="en-US" altLang="zh-CN" sz="1200" dirty="0" smtClean="0">
                <a:solidFill>
                  <a:schemeClr val="bg1"/>
                </a:solidFill>
                <a:latin typeface="微软雅黑" pitchFamily="34" charset="-122"/>
                <a:ea typeface="微软雅黑" pitchFamily="34" charset="-122"/>
              </a:endParaRPr>
            </a:p>
            <a:p>
              <a:pPr defTabSz="911225"/>
              <a:r>
                <a:rPr lang="zh-CN" altLang="en-US" sz="1200" dirty="0" smtClean="0">
                  <a:solidFill>
                    <a:schemeClr val="bg1"/>
                  </a:solidFill>
                  <a:latin typeface="微软雅黑" pitchFamily="34" charset="-122"/>
                  <a:ea typeface="微软雅黑" pitchFamily="34" charset="-122"/>
                </a:rPr>
                <a:t>信息安全品牌形象度不足</a:t>
              </a:r>
              <a:endParaRPr lang="zh-CN" altLang="en-US" sz="1200" dirty="0">
                <a:solidFill>
                  <a:schemeClr val="bg1"/>
                </a:solidFill>
                <a:latin typeface="微软雅黑" pitchFamily="34" charset="-122"/>
                <a:ea typeface="微软雅黑" pitchFamily="34" charset="-122"/>
              </a:endParaRPr>
            </a:p>
          </p:txBody>
        </p:sp>
        <p:cxnSp>
          <p:nvCxnSpPr>
            <p:cNvPr id="17" name="AutoShape 23"/>
            <p:cNvCxnSpPr>
              <a:cxnSpLocks noChangeShapeType="1"/>
              <a:stCxn id="16" idx="3"/>
              <a:endCxn id="19" idx="1"/>
            </p:cNvCxnSpPr>
            <p:nvPr/>
          </p:nvCxnSpPr>
          <p:spPr bwMode="auto">
            <a:xfrm>
              <a:off x="3869800" y="5527974"/>
              <a:ext cx="1816325" cy="7647"/>
            </a:xfrm>
            <a:prstGeom prst="straightConnector1">
              <a:avLst/>
            </a:prstGeom>
            <a:noFill/>
            <a:ln w="2540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18"/>
            <p:cNvSpPr>
              <a:spLocks noChangeArrowheads="1"/>
            </p:cNvSpPr>
            <p:nvPr/>
          </p:nvSpPr>
          <p:spPr bwMode="auto">
            <a:xfrm>
              <a:off x="1061173" y="5077945"/>
              <a:ext cx="528341" cy="900060"/>
            </a:xfrm>
            <a:prstGeom prst="flowChartAlternateProcess">
              <a:avLst/>
            </a:prstGeom>
            <a:solidFill>
              <a:srgbClr val="00A1DE"/>
            </a:solidFill>
            <a:ln w="254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spcFirstLastPara="0" vertOverflow="overflow" horzOverflow="overflow" vert="horz" wrap="square" lIns="77675" tIns="77675" rIns="77675" bIns="77675" numCol="1" spcCol="0" rtlCol="0" fromWordArt="0" anchor="ctr" anchorCtr="0" forceAA="0" compatLnSpc="1">
              <a:prstTxWarp prst="textNoShape">
                <a:avLst/>
              </a:prstTxWarp>
              <a:noAutofit/>
            </a:bodyPr>
            <a:lstStyle/>
            <a:p>
              <a:pPr defTabSz="911225"/>
              <a:r>
                <a:rPr lang="zh-CN" altLang="en-US" sz="1200" dirty="0" smtClean="0">
                  <a:solidFill>
                    <a:schemeClr val="bg1"/>
                  </a:solidFill>
                  <a:latin typeface="微软雅黑" pitchFamily="34" charset="-122"/>
                  <a:ea typeface="微软雅黑" pitchFamily="34" charset="-122"/>
                </a:rPr>
                <a:t>人员组织</a:t>
              </a:r>
              <a:endParaRPr lang="zh-CN" altLang="en-US" sz="1200" dirty="0">
                <a:solidFill>
                  <a:schemeClr val="bg1"/>
                </a:solidFill>
                <a:latin typeface="微软雅黑" pitchFamily="34" charset="-122"/>
                <a:ea typeface="微软雅黑" pitchFamily="34" charset="-122"/>
              </a:endParaRPr>
            </a:p>
          </p:txBody>
        </p:sp>
        <p:sp>
          <p:nvSpPr>
            <p:cNvPr id="19" name="AutoShape 18"/>
            <p:cNvSpPr>
              <a:spLocks noChangeArrowheads="1"/>
            </p:cNvSpPr>
            <p:nvPr/>
          </p:nvSpPr>
          <p:spPr bwMode="auto">
            <a:xfrm>
              <a:off x="5686125" y="5085591"/>
              <a:ext cx="2014714" cy="900060"/>
            </a:xfrm>
            <a:prstGeom prst="flowChartAlternateProcess">
              <a:avLst/>
            </a:prstGeom>
            <a:solidFill>
              <a:srgbClr val="00A1DE"/>
            </a:solidFill>
            <a:ln w="254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spcFirstLastPara="0" vertOverflow="overflow" horzOverflow="overflow" vert="horz" wrap="square" lIns="77675" tIns="77675" rIns="77675" bIns="77675" numCol="1" spcCol="0" rtlCol="0" fromWordArt="0" anchor="ctr" anchorCtr="0" forceAA="0" compatLnSpc="1">
              <a:prstTxWarp prst="textNoShape">
                <a:avLst/>
              </a:prstTxWarp>
              <a:noAutofit/>
            </a:bodyPr>
            <a:lstStyle/>
            <a:p>
              <a:pPr defTabSz="911225"/>
              <a:r>
                <a:rPr lang="zh-CN" altLang="en-US" sz="1200" dirty="0" smtClean="0">
                  <a:solidFill>
                    <a:schemeClr val="bg1"/>
                  </a:solidFill>
                  <a:latin typeface="微软雅黑" pitchFamily="34" charset="-122"/>
                  <a:ea typeface="微软雅黑" pitchFamily="34" charset="-122"/>
                </a:rPr>
                <a:t>集团建立信息安全</a:t>
              </a:r>
              <a:r>
                <a:rPr lang="zh-CN" altLang="en-US" sz="1200" dirty="0">
                  <a:solidFill>
                    <a:schemeClr val="bg1"/>
                  </a:solidFill>
                  <a:latin typeface="微软雅黑" pitchFamily="34" charset="-122"/>
                  <a:ea typeface="微软雅黑" pitchFamily="34" charset="-122"/>
                </a:rPr>
                <a:t>部</a:t>
              </a:r>
              <a:endParaRPr lang="en-US" altLang="zh-CN" sz="1200" dirty="0" smtClean="0">
                <a:solidFill>
                  <a:schemeClr val="bg1"/>
                </a:solidFill>
                <a:latin typeface="微软雅黑" pitchFamily="34" charset="-122"/>
                <a:ea typeface="微软雅黑" pitchFamily="34" charset="-122"/>
              </a:endParaRPr>
            </a:p>
            <a:p>
              <a:pPr defTabSz="911225"/>
              <a:r>
                <a:rPr lang="zh-CN" altLang="en-US" sz="1200" dirty="0" smtClean="0">
                  <a:solidFill>
                    <a:schemeClr val="bg1"/>
                  </a:solidFill>
                  <a:latin typeface="微软雅黑" pitchFamily="34" charset="-122"/>
                  <a:ea typeface="微软雅黑" pitchFamily="34" charset="-122"/>
                </a:rPr>
                <a:t>统一管理</a:t>
              </a:r>
              <a:r>
                <a:rPr lang="zh-CN" altLang="en-US" sz="1200" dirty="0">
                  <a:solidFill>
                    <a:schemeClr val="bg1"/>
                  </a:solidFill>
                  <a:latin typeface="微软雅黑" pitchFamily="34" charset="-122"/>
                  <a:ea typeface="微软雅黑" pitchFamily="34" charset="-122"/>
                </a:rPr>
                <a:t>研发</a:t>
              </a:r>
              <a:r>
                <a:rPr lang="zh-CN" altLang="en-US" sz="1200" dirty="0" smtClean="0">
                  <a:solidFill>
                    <a:schemeClr val="bg1"/>
                  </a:solidFill>
                  <a:latin typeface="微软雅黑" pitchFamily="34" charset="-122"/>
                  <a:ea typeface="微软雅黑" pitchFamily="34" charset="-122"/>
                </a:rPr>
                <a:t>中心、知商金融、交易中心、汇桔云等</a:t>
              </a:r>
              <a:endParaRPr lang="zh-CN" altLang="en-US" sz="1200" dirty="0">
                <a:solidFill>
                  <a:schemeClr val="bg1"/>
                </a:solidFill>
                <a:latin typeface="微软雅黑" pitchFamily="34" charset="-122"/>
                <a:ea typeface="微软雅黑" pitchFamily="34" charset="-122"/>
              </a:endParaRPr>
            </a:p>
          </p:txBody>
        </p:sp>
        <p:cxnSp>
          <p:nvCxnSpPr>
            <p:cNvPr id="20" name="AutoShape 23"/>
            <p:cNvCxnSpPr>
              <a:cxnSpLocks noChangeShapeType="1"/>
            </p:cNvCxnSpPr>
            <p:nvPr/>
          </p:nvCxnSpPr>
          <p:spPr bwMode="auto">
            <a:xfrm flipV="1">
              <a:off x="4724636" y="1406571"/>
              <a:ext cx="0" cy="4617241"/>
            </a:xfrm>
            <a:prstGeom prst="straightConnector1">
              <a:avLst/>
            </a:prstGeom>
            <a:noFill/>
            <a:ln w="25400">
              <a:solidFill>
                <a:srgbClr val="92D050"/>
              </a:solidFill>
              <a:prstDash val="lgDash"/>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矩形 20"/>
            <p:cNvSpPr/>
            <p:nvPr/>
          </p:nvSpPr>
          <p:spPr>
            <a:xfrm>
              <a:off x="2481229" y="1193657"/>
              <a:ext cx="611719" cy="435197"/>
            </a:xfrm>
            <a:prstGeom prst="rect">
              <a:avLst/>
            </a:prstGeom>
          </p:spPr>
          <p:txBody>
            <a:bodyPr wrap="none">
              <a:spAutoFit/>
            </a:bodyPr>
            <a:lstStyle/>
            <a:p>
              <a:r>
                <a:rPr lang="zh-CN" altLang="en-US" b="1" dirty="0" smtClean="0">
                  <a:latin typeface="微软雅黑" pitchFamily="34" charset="-122"/>
                  <a:ea typeface="微软雅黑" pitchFamily="34" charset="-122"/>
                </a:rPr>
                <a:t>现在</a:t>
              </a:r>
              <a:endParaRPr lang="zh-CN" altLang="en-US" b="1" dirty="0">
                <a:latin typeface="微软雅黑" pitchFamily="34" charset="-122"/>
                <a:ea typeface="微软雅黑" pitchFamily="34" charset="-122"/>
              </a:endParaRPr>
            </a:p>
          </p:txBody>
        </p:sp>
        <p:sp>
          <p:nvSpPr>
            <p:cNvPr id="22" name="矩形 21"/>
            <p:cNvSpPr/>
            <p:nvPr/>
          </p:nvSpPr>
          <p:spPr>
            <a:xfrm>
              <a:off x="6344668" y="1206515"/>
              <a:ext cx="611719" cy="435197"/>
            </a:xfrm>
            <a:prstGeom prst="rect">
              <a:avLst/>
            </a:prstGeom>
          </p:spPr>
          <p:txBody>
            <a:bodyPr wrap="none">
              <a:spAutoFit/>
            </a:bodyPr>
            <a:lstStyle/>
            <a:p>
              <a:r>
                <a:rPr lang="zh-CN" altLang="en-US" b="1" dirty="0" smtClean="0">
                  <a:latin typeface="微软雅黑" pitchFamily="34" charset="-122"/>
                  <a:ea typeface="微软雅黑" pitchFamily="34" charset="-122"/>
                </a:rPr>
                <a:t>未来</a:t>
              </a:r>
              <a:endParaRPr lang="zh-CN" altLang="en-US" b="1" dirty="0">
                <a:latin typeface="微软雅黑" pitchFamily="34" charset="-122"/>
                <a:ea typeface="微软雅黑" pitchFamily="34" charset="-122"/>
              </a:endParaRPr>
            </a:p>
          </p:txBody>
        </p:sp>
        <p:sp>
          <p:nvSpPr>
            <p:cNvPr id="25" name="AutoShape 32"/>
            <p:cNvSpPr>
              <a:spLocks noChangeArrowheads="1"/>
            </p:cNvSpPr>
            <p:nvPr/>
          </p:nvSpPr>
          <p:spPr bwMode="auto">
            <a:xfrm rot="5400000">
              <a:off x="35360" y="1995466"/>
              <a:ext cx="1136210" cy="457908"/>
            </a:xfrm>
            <a:prstGeom prst="chevron">
              <a:avLst>
                <a:gd name="adj" fmla="val 40453"/>
              </a:avLst>
            </a:prstGeom>
            <a:solidFill>
              <a:srgbClr val="99CC00"/>
            </a:solidFill>
            <a:ln>
              <a:noFill/>
            </a:ln>
            <a:extLst/>
          </p:spPr>
          <p:txBody>
            <a:bodyPr lIns="182880" anchor="ctr" anchorCtr="1"/>
            <a:lstStyle/>
            <a:p>
              <a:pPr>
                <a:lnSpc>
                  <a:spcPct val="106000"/>
                </a:lnSpc>
              </a:pPr>
              <a:endParaRPr lang="zh-CN" altLang="en-US" sz="1400" dirty="0">
                <a:solidFill>
                  <a:schemeClr val="tx1"/>
                </a:solidFill>
                <a:latin typeface="微软雅黑" pitchFamily="34" charset="-122"/>
                <a:ea typeface="微软雅黑" pitchFamily="34" charset="-122"/>
              </a:endParaRPr>
            </a:p>
          </p:txBody>
        </p:sp>
        <p:sp>
          <p:nvSpPr>
            <p:cNvPr id="26" name="AutoShape 32"/>
            <p:cNvSpPr>
              <a:spLocks noChangeArrowheads="1"/>
            </p:cNvSpPr>
            <p:nvPr/>
          </p:nvSpPr>
          <p:spPr bwMode="auto">
            <a:xfrm rot="5400000">
              <a:off x="-398973" y="3647651"/>
              <a:ext cx="2004874" cy="457908"/>
            </a:xfrm>
            <a:prstGeom prst="chevron">
              <a:avLst>
                <a:gd name="adj" fmla="val 40453"/>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anchor="ctr" anchorCtr="1"/>
            <a:lstStyle/>
            <a:p>
              <a:pPr>
                <a:lnSpc>
                  <a:spcPct val="106000"/>
                </a:lnSpc>
              </a:pPr>
              <a:endParaRPr lang="zh-CN" altLang="en-US" sz="1400" dirty="0">
                <a:solidFill>
                  <a:schemeClr val="tx1"/>
                </a:solidFill>
                <a:latin typeface="微软雅黑" pitchFamily="34" charset="-122"/>
                <a:ea typeface="微软雅黑" pitchFamily="34" charset="-122"/>
              </a:endParaRPr>
            </a:p>
          </p:txBody>
        </p:sp>
        <p:sp>
          <p:nvSpPr>
            <p:cNvPr id="27" name="AutoShape 32"/>
            <p:cNvSpPr>
              <a:spLocks noChangeArrowheads="1"/>
            </p:cNvSpPr>
            <p:nvPr/>
          </p:nvSpPr>
          <p:spPr bwMode="auto">
            <a:xfrm rot="5400000">
              <a:off x="35359" y="5299020"/>
              <a:ext cx="1136210" cy="457908"/>
            </a:xfrm>
            <a:prstGeom prst="chevron">
              <a:avLst>
                <a:gd name="adj" fmla="val 40453"/>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anchor="ctr" anchorCtr="1"/>
            <a:lstStyle/>
            <a:p>
              <a:pPr>
                <a:lnSpc>
                  <a:spcPct val="106000"/>
                </a:lnSpc>
              </a:pPr>
              <a:endParaRPr lang="zh-CN" altLang="en-US" sz="1400" dirty="0">
                <a:solidFill>
                  <a:schemeClr val="tx1"/>
                </a:solidFill>
                <a:latin typeface="微软雅黑" pitchFamily="34" charset="-122"/>
                <a:ea typeface="微软雅黑" pitchFamily="34" charset="-122"/>
              </a:endParaRPr>
            </a:p>
          </p:txBody>
        </p:sp>
        <p:sp>
          <p:nvSpPr>
            <p:cNvPr id="28" name="矩形 27"/>
            <p:cNvSpPr/>
            <p:nvPr/>
          </p:nvSpPr>
          <p:spPr>
            <a:xfrm>
              <a:off x="430932" y="1939418"/>
              <a:ext cx="329029" cy="616529"/>
            </a:xfrm>
            <a:prstGeom prst="rect">
              <a:avLst/>
            </a:prstGeom>
          </p:spPr>
          <p:txBody>
            <a:bodyPr wrap="square">
              <a:spAutoFit/>
            </a:bodyPr>
            <a:lstStyle/>
            <a:p>
              <a:r>
                <a:rPr lang="zh-CN" altLang="en-US" sz="1400" dirty="0" smtClean="0">
                  <a:solidFill>
                    <a:schemeClr val="tx1"/>
                  </a:solidFill>
                  <a:latin typeface="微软雅黑" pitchFamily="34" charset="-122"/>
                  <a:ea typeface="微软雅黑" pitchFamily="34" charset="-122"/>
                </a:rPr>
                <a:t>管理</a:t>
              </a:r>
              <a:endParaRPr lang="zh-CN" altLang="en-US" sz="1400" dirty="0">
                <a:solidFill>
                  <a:schemeClr val="tx1"/>
                </a:solidFill>
                <a:latin typeface="微软雅黑" pitchFamily="34" charset="-122"/>
                <a:ea typeface="微软雅黑" pitchFamily="34" charset="-122"/>
              </a:endParaRPr>
            </a:p>
          </p:txBody>
        </p:sp>
        <p:sp>
          <p:nvSpPr>
            <p:cNvPr id="29" name="矩形 28"/>
            <p:cNvSpPr/>
            <p:nvPr/>
          </p:nvSpPr>
          <p:spPr>
            <a:xfrm>
              <a:off x="442662" y="3453582"/>
              <a:ext cx="329029" cy="616529"/>
            </a:xfrm>
            <a:prstGeom prst="rect">
              <a:avLst/>
            </a:prstGeom>
          </p:spPr>
          <p:txBody>
            <a:bodyPr wrap="square">
              <a:spAutoFit/>
            </a:bodyPr>
            <a:lstStyle/>
            <a:p>
              <a:r>
                <a:rPr lang="zh-CN" altLang="en-US" sz="1400" dirty="0" smtClean="0">
                  <a:solidFill>
                    <a:schemeClr val="tx1"/>
                  </a:solidFill>
                  <a:latin typeface="微软雅黑" pitchFamily="34" charset="-122"/>
                  <a:ea typeface="微软雅黑" pitchFamily="34" charset="-122"/>
                </a:rPr>
                <a:t>技术</a:t>
              </a:r>
              <a:endParaRPr lang="zh-CN" altLang="en-US" sz="1400" dirty="0">
                <a:solidFill>
                  <a:schemeClr val="tx1"/>
                </a:solidFill>
                <a:latin typeface="微软雅黑" pitchFamily="34" charset="-122"/>
                <a:ea typeface="微软雅黑" pitchFamily="34" charset="-122"/>
              </a:endParaRPr>
            </a:p>
          </p:txBody>
        </p:sp>
        <p:sp>
          <p:nvSpPr>
            <p:cNvPr id="30" name="矩形 29"/>
            <p:cNvSpPr/>
            <p:nvPr/>
          </p:nvSpPr>
          <p:spPr>
            <a:xfrm>
              <a:off x="454392" y="5266366"/>
              <a:ext cx="385451" cy="362665"/>
            </a:xfrm>
            <a:prstGeom prst="rect">
              <a:avLst/>
            </a:prstGeom>
          </p:spPr>
          <p:txBody>
            <a:bodyPr wrap="square">
              <a:spAutoFit/>
            </a:bodyPr>
            <a:lstStyle/>
            <a:p>
              <a:r>
                <a:rPr lang="zh-CN" altLang="en-US" sz="1400" dirty="0" smtClean="0">
                  <a:solidFill>
                    <a:schemeClr val="tx1"/>
                  </a:solidFill>
                  <a:latin typeface="微软雅黑" pitchFamily="34" charset="-122"/>
                  <a:ea typeface="微软雅黑" pitchFamily="34" charset="-122"/>
                </a:rPr>
                <a:t>人</a:t>
              </a:r>
              <a:endParaRPr lang="zh-CN" altLang="en-US" sz="1400" dirty="0">
                <a:solidFill>
                  <a:schemeClr val="tx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090042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a:spLocks/>
          </p:cNvSpPr>
          <p:nvPr/>
        </p:nvSpPr>
        <p:spPr>
          <a:xfrm>
            <a:off x="251521" y="0"/>
            <a:ext cx="7325444" cy="671904"/>
          </a:xfrm>
          <a:prstGeom prst="rect">
            <a:avLst/>
          </a:prstGeom>
        </p:spPr>
        <p:txBody>
          <a:bodyPr vert="horz" lIns="91192" tIns="45596" rIns="91192" bIns="45596" rtlCol="0" anchor="ctr">
            <a:normAutofit/>
          </a:bodyPr>
          <a:lstStyle>
            <a:lvl1pPr algn="ctr" defTabSz="911610" rtl="0" eaLnBrk="1" latinLnBrk="0" hangingPunct="1">
              <a:spcBef>
                <a:spcPct val="0"/>
              </a:spcBef>
              <a:buNone/>
              <a:defRPr sz="4400" kern="1200">
                <a:solidFill>
                  <a:schemeClr val="tx1"/>
                </a:solidFill>
                <a:latin typeface="+mj-lt"/>
                <a:ea typeface="+mj-ea"/>
                <a:cs typeface="+mj-cs"/>
              </a:defRPr>
            </a:lvl1pPr>
          </a:lstStyle>
          <a:p>
            <a:pPr algn="l"/>
            <a:r>
              <a:rPr kumimoji="1" lang="zh-CN" altLang="en-US" sz="2200" b="1" dirty="0">
                <a:latin typeface="微软雅黑" pitchFamily="34" charset="-122"/>
                <a:ea typeface="微软雅黑" pitchFamily="34" charset="-122"/>
                <a:sym typeface="+mn-ea"/>
              </a:rPr>
              <a:t>信息</a:t>
            </a:r>
            <a:r>
              <a:rPr kumimoji="1" lang="zh-CN" altLang="en-US" sz="2200" b="1" dirty="0" smtClean="0">
                <a:latin typeface="微软雅黑" pitchFamily="34" charset="-122"/>
                <a:ea typeface="微软雅黑" pitchFamily="34" charset="-122"/>
                <a:sym typeface="+mn-ea"/>
              </a:rPr>
              <a:t>安全组织架构</a:t>
            </a:r>
            <a:endParaRPr kumimoji="1" lang="zh-CN" altLang="en-US" sz="2200" dirty="0"/>
          </a:p>
        </p:txBody>
      </p:sp>
      <p:sp>
        <p:nvSpPr>
          <p:cNvPr id="24" name="矩形 23"/>
          <p:cNvSpPr/>
          <p:nvPr/>
        </p:nvSpPr>
        <p:spPr>
          <a:xfrm>
            <a:off x="1524000" y="601928"/>
            <a:ext cx="1219200" cy="451114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 name="任意多边形 2"/>
          <p:cNvSpPr/>
          <p:nvPr/>
        </p:nvSpPr>
        <p:spPr>
          <a:xfrm>
            <a:off x="3644774" y="2349295"/>
            <a:ext cx="1916514" cy="829286"/>
          </a:xfrm>
          <a:custGeom>
            <a:avLst/>
            <a:gdLst>
              <a:gd name="connsiteX0" fmla="*/ 0 w 1492714"/>
              <a:gd name="connsiteY0" fmla="*/ 74636 h 746357"/>
              <a:gd name="connsiteX1" fmla="*/ 74636 w 1492714"/>
              <a:gd name="connsiteY1" fmla="*/ 0 h 746357"/>
              <a:gd name="connsiteX2" fmla="*/ 1418078 w 1492714"/>
              <a:gd name="connsiteY2" fmla="*/ 0 h 746357"/>
              <a:gd name="connsiteX3" fmla="*/ 1492714 w 1492714"/>
              <a:gd name="connsiteY3" fmla="*/ 74636 h 746357"/>
              <a:gd name="connsiteX4" fmla="*/ 1492714 w 1492714"/>
              <a:gd name="connsiteY4" fmla="*/ 671721 h 746357"/>
              <a:gd name="connsiteX5" fmla="*/ 1418078 w 1492714"/>
              <a:gd name="connsiteY5" fmla="*/ 746357 h 746357"/>
              <a:gd name="connsiteX6" fmla="*/ 74636 w 1492714"/>
              <a:gd name="connsiteY6" fmla="*/ 746357 h 746357"/>
              <a:gd name="connsiteX7" fmla="*/ 0 w 1492714"/>
              <a:gd name="connsiteY7" fmla="*/ 671721 h 746357"/>
              <a:gd name="connsiteX8" fmla="*/ 0 w 1492714"/>
              <a:gd name="connsiteY8" fmla="*/ 74636 h 74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2714" h="746357">
                <a:moveTo>
                  <a:pt x="0" y="74636"/>
                </a:moveTo>
                <a:cubicBezTo>
                  <a:pt x="0" y="33416"/>
                  <a:pt x="33416" y="0"/>
                  <a:pt x="74636" y="0"/>
                </a:cubicBezTo>
                <a:lnTo>
                  <a:pt x="1418078" y="0"/>
                </a:lnTo>
                <a:cubicBezTo>
                  <a:pt x="1459298" y="0"/>
                  <a:pt x="1492714" y="33416"/>
                  <a:pt x="1492714" y="74636"/>
                </a:cubicBezTo>
                <a:lnTo>
                  <a:pt x="1492714" y="671721"/>
                </a:lnTo>
                <a:cubicBezTo>
                  <a:pt x="1492714" y="712941"/>
                  <a:pt x="1459298" y="746357"/>
                  <a:pt x="1418078" y="746357"/>
                </a:cubicBezTo>
                <a:lnTo>
                  <a:pt x="74636" y="746357"/>
                </a:lnTo>
                <a:cubicBezTo>
                  <a:pt x="33416" y="746357"/>
                  <a:pt x="0" y="712941"/>
                  <a:pt x="0" y="671721"/>
                </a:cubicBezTo>
                <a:lnTo>
                  <a:pt x="0" y="74636"/>
                </a:lnTo>
                <a:close/>
              </a:path>
            </a:pathLst>
          </a:custGeom>
          <a:no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33290" tIns="33290" rIns="33290" bIns="33290" numCol="1" spcCol="1270" anchor="ctr" anchorCtr="0">
            <a:noAutofit/>
          </a:bodyPr>
          <a:lstStyle/>
          <a:p>
            <a:pPr lvl="0" algn="ctr" defTabSz="8001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集团信息安全部</a:t>
            </a:r>
            <a:endParaRPr lang="zh-CN" altLang="en-US" sz="2000" b="1" kern="1200" dirty="0">
              <a:solidFill>
                <a:schemeClr val="tx1"/>
              </a:solidFill>
              <a:latin typeface="微软雅黑" panose="020B0503020204020204" pitchFamily="34" charset="-122"/>
              <a:ea typeface="微软雅黑" panose="020B0503020204020204" pitchFamily="34" charset="-122"/>
            </a:endParaRPr>
          </a:p>
        </p:txBody>
      </p:sp>
      <p:sp>
        <p:nvSpPr>
          <p:cNvPr id="6" name="任意多边形 5"/>
          <p:cNvSpPr/>
          <p:nvPr/>
        </p:nvSpPr>
        <p:spPr>
          <a:xfrm>
            <a:off x="6327894" y="918777"/>
            <a:ext cx="1916514" cy="829286"/>
          </a:xfrm>
          <a:custGeom>
            <a:avLst/>
            <a:gdLst>
              <a:gd name="connsiteX0" fmla="*/ 0 w 1492714"/>
              <a:gd name="connsiteY0" fmla="*/ 74636 h 746357"/>
              <a:gd name="connsiteX1" fmla="*/ 74636 w 1492714"/>
              <a:gd name="connsiteY1" fmla="*/ 0 h 746357"/>
              <a:gd name="connsiteX2" fmla="*/ 1418078 w 1492714"/>
              <a:gd name="connsiteY2" fmla="*/ 0 h 746357"/>
              <a:gd name="connsiteX3" fmla="*/ 1492714 w 1492714"/>
              <a:gd name="connsiteY3" fmla="*/ 74636 h 746357"/>
              <a:gd name="connsiteX4" fmla="*/ 1492714 w 1492714"/>
              <a:gd name="connsiteY4" fmla="*/ 671721 h 746357"/>
              <a:gd name="connsiteX5" fmla="*/ 1418078 w 1492714"/>
              <a:gd name="connsiteY5" fmla="*/ 746357 h 746357"/>
              <a:gd name="connsiteX6" fmla="*/ 74636 w 1492714"/>
              <a:gd name="connsiteY6" fmla="*/ 746357 h 746357"/>
              <a:gd name="connsiteX7" fmla="*/ 0 w 1492714"/>
              <a:gd name="connsiteY7" fmla="*/ 671721 h 746357"/>
              <a:gd name="connsiteX8" fmla="*/ 0 w 1492714"/>
              <a:gd name="connsiteY8" fmla="*/ 74636 h 74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2714" h="746357">
                <a:moveTo>
                  <a:pt x="0" y="74636"/>
                </a:moveTo>
                <a:cubicBezTo>
                  <a:pt x="0" y="33416"/>
                  <a:pt x="33416" y="0"/>
                  <a:pt x="74636" y="0"/>
                </a:cubicBezTo>
                <a:lnTo>
                  <a:pt x="1418078" y="0"/>
                </a:lnTo>
                <a:cubicBezTo>
                  <a:pt x="1459298" y="0"/>
                  <a:pt x="1492714" y="33416"/>
                  <a:pt x="1492714" y="74636"/>
                </a:cubicBezTo>
                <a:lnTo>
                  <a:pt x="1492714" y="671721"/>
                </a:lnTo>
                <a:cubicBezTo>
                  <a:pt x="1492714" y="712941"/>
                  <a:pt x="1459298" y="746357"/>
                  <a:pt x="1418078" y="746357"/>
                </a:cubicBezTo>
                <a:lnTo>
                  <a:pt x="74636" y="746357"/>
                </a:lnTo>
                <a:cubicBezTo>
                  <a:pt x="33416" y="746357"/>
                  <a:pt x="0" y="712941"/>
                  <a:pt x="0" y="671721"/>
                </a:cubicBezTo>
                <a:lnTo>
                  <a:pt x="0" y="74636"/>
                </a:lnTo>
                <a:close/>
              </a:path>
            </a:pathLst>
          </a:custGeom>
          <a:no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33290" tIns="33290" rIns="33290" bIns="33290" numCol="1" spcCol="1270" anchor="ctr" anchorCtr="0">
            <a:noAutofit/>
          </a:bodyPr>
          <a:lstStyle/>
          <a:p>
            <a:pPr lvl="0" algn="ctr" defTabSz="8001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总部</a:t>
            </a:r>
            <a:endParaRPr lang="zh-CN" altLang="en-US" sz="2000" b="1" kern="1200" dirty="0">
              <a:solidFill>
                <a:schemeClr val="tx1"/>
              </a:solidFill>
              <a:latin typeface="微软雅黑" panose="020B0503020204020204" pitchFamily="34" charset="-122"/>
              <a:ea typeface="微软雅黑" panose="020B0503020204020204" pitchFamily="34" charset="-122"/>
            </a:endParaRPr>
          </a:p>
        </p:txBody>
      </p:sp>
      <p:sp>
        <p:nvSpPr>
          <p:cNvPr id="8" name="任意多边形 7"/>
          <p:cNvSpPr/>
          <p:nvPr/>
        </p:nvSpPr>
        <p:spPr>
          <a:xfrm>
            <a:off x="6327894" y="1872456"/>
            <a:ext cx="1916514" cy="829286"/>
          </a:xfrm>
          <a:custGeom>
            <a:avLst/>
            <a:gdLst>
              <a:gd name="connsiteX0" fmla="*/ 0 w 1492714"/>
              <a:gd name="connsiteY0" fmla="*/ 74636 h 746357"/>
              <a:gd name="connsiteX1" fmla="*/ 74636 w 1492714"/>
              <a:gd name="connsiteY1" fmla="*/ 0 h 746357"/>
              <a:gd name="connsiteX2" fmla="*/ 1418078 w 1492714"/>
              <a:gd name="connsiteY2" fmla="*/ 0 h 746357"/>
              <a:gd name="connsiteX3" fmla="*/ 1492714 w 1492714"/>
              <a:gd name="connsiteY3" fmla="*/ 74636 h 746357"/>
              <a:gd name="connsiteX4" fmla="*/ 1492714 w 1492714"/>
              <a:gd name="connsiteY4" fmla="*/ 671721 h 746357"/>
              <a:gd name="connsiteX5" fmla="*/ 1418078 w 1492714"/>
              <a:gd name="connsiteY5" fmla="*/ 746357 h 746357"/>
              <a:gd name="connsiteX6" fmla="*/ 74636 w 1492714"/>
              <a:gd name="connsiteY6" fmla="*/ 746357 h 746357"/>
              <a:gd name="connsiteX7" fmla="*/ 0 w 1492714"/>
              <a:gd name="connsiteY7" fmla="*/ 671721 h 746357"/>
              <a:gd name="connsiteX8" fmla="*/ 0 w 1492714"/>
              <a:gd name="connsiteY8" fmla="*/ 74636 h 74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2714" h="746357">
                <a:moveTo>
                  <a:pt x="0" y="74636"/>
                </a:moveTo>
                <a:cubicBezTo>
                  <a:pt x="0" y="33416"/>
                  <a:pt x="33416" y="0"/>
                  <a:pt x="74636" y="0"/>
                </a:cubicBezTo>
                <a:lnTo>
                  <a:pt x="1418078" y="0"/>
                </a:lnTo>
                <a:cubicBezTo>
                  <a:pt x="1459298" y="0"/>
                  <a:pt x="1492714" y="33416"/>
                  <a:pt x="1492714" y="74636"/>
                </a:cubicBezTo>
                <a:lnTo>
                  <a:pt x="1492714" y="671721"/>
                </a:lnTo>
                <a:cubicBezTo>
                  <a:pt x="1492714" y="712941"/>
                  <a:pt x="1459298" y="746357"/>
                  <a:pt x="1418078" y="746357"/>
                </a:cubicBezTo>
                <a:lnTo>
                  <a:pt x="74636" y="746357"/>
                </a:lnTo>
                <a:cubicBezTo>
                  <a:pt x="33416" y="746357"/>
                  <a:pt x="0" y="712941"/>
                  <a:pt x="0" y="671721"/>
                </a:cubicBezTo>
                <a:lnTo>
                  <a:pt x="0" y="74636"/>
                </a:lnTo>
                <a:close/>
              </a:path>
            </a:pathLst>
          </a:custGeom>
          <a:no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33290" tIns="33290" rIns="33290" bIns="33290" numCol="1" spcCol="1270" anchor="ctr" anchorCtr="0">
            <a:noAutofit/>
          </a:bodyPr>
          <a:lstStyle/>
          <a:p>
            <a:pPr lvl="0" algn="ctr" defTabSz="8001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分子公司</a:t>
            </a:r>
            <a:endParaRPr lang="zh-CN" altLang="en-US" sz="2000" b="1" kern="1200" dirty="0">
              <a:solidFill>
                <a:schemeClr val="tx1"/>
              </a:solidFill>
              <a:latin typeface="微软雅黑" panose="020B0503020204020204" pitchFamily="34" charset="-122"/>
              <a:ea typeface="微软雅黑" panose="020B0503020204020204" pitchFamily="34" charset="-122"/>
            </a:endParaRPr>
          </a:p>
        </p:txBody>
      </p:sp>
      <p:sp>
        <p:nvSpPr>
          <p:cNvPr id="10" name="任意多边形 9"/>
          <p:cNvSpPr/>
          <p:nvPr/>
        </p:nvSpPr>
        <p:spPr>
          <a:xfrm>
            <a:off x="6327894" y="2826134"/>
            <a:ext cx="1916514" cy="829286"/>
          </a:xfrm>
          <a:custGeom>
            <a:avLst/>
            <a:gdLst>
              <a:gd name="connsiteX0" fmla="*/ 0 w 1492714"/>
              <a:gd name="connsiteY0" fmla="*/ 74636 h 746357"/>
              <a:gd name="connsiteX1" fmla="*/ 74636 w 1492714"/>
              <a:gd name="connsiteY1" fmla="*/ 0 h 746357"/>
              <a:gd name="connsiteX2" fmla="*/ 1418078 w 1492714"/>
              <a:gd name="connsiteY2" fmla="*/ 0 h 746357"/>
              <a:gd name="connsiteX3" fmla="*/ 1492714 w 1492714"/>
              <a:gd name="connsiteY3" fmla="*/ 74636 h 746357"/>
              <a:gd name="connsiteX4" fmla="*/ 1492714 w 1492714"/>
              <a:gd name="connsiteY4" fmla="*/ 671721 h 746357"/>
              <a:gd name="connsiteX5" fmla="*/ 1418078 w 1492714"/>
              <a:gd name="connsiteY5" fmla="*/ 746357 h 746357"/>
              <a:gd name="connsiteX6" fmla="*/ 74636 w 1492714"/>
              <a:gd name="connsiteY6" fmla="*/ 746357 h 746357"/>
              <a:gd name="connsiteX7" fmla="*/ 0 w 1492714"/>
              <a:gd name="connsiteY7" fmla="*/ 671721 h 746357"/>
              <a:gd name="connsiteX8" fmla="*/ 0 w 1492714"/>
              <a:gd name="connsiteY8" fmla="*/ 74636 h 74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2714" h="746357">
                <a:moveTo>
                  <a:pt x="0" y="74636"/>
                </a:moveTo>
                <a:cubicBezTo>
                  <a:pt x="0" y="33416"/>
                  <a:pt x="33416" y="0"/>
                  <a:pt x="74636" y="0"/>
                </a:cubicBezTo>
                <a:lnTo>
                  <a:pt x="1418078" y="0"/>
                </a:lnTo>
                <a:cubicBezTo>
                  <a:pt x="1459298" y="0"/>
                  <a:pt x="1492714" y="33416"/>
                  <a:pt x="1492714" y="74636"/>
                </a:cubicBezTo>
                <a:lnTo>
                  <a:pt x="1492714" y="671721"/>
                </a:lnTo>
                <a:cubicBezTo>
                  <a:pt x="1492714" y="712941"/>
                  <a:pt x="1459298" y="746357"/>
                  <a:pt x="1418078" y="746357"/>
                </a:cubicBezTo>
                <a:lnTo>
                  <a:pt x="74636" y="746357"/>
                </a:lnTo>
                <a:cubicBezTo>
                  <a:pt x="33416" y="746357"/>
                  <a:pt x="0" y="712941"/>
                  <a:pt x="0" y="671721"/>
                </a:cubicBezTo>
                <a:lnTo>
                  <a:pt x="0" y="74636"/>
                </a:lnTo>
                <a:close/>
              </a:path>
            </a:pathLst>
          </a:custGeom>
          <a:no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33290" tIns="33290" rIns="33290" bIns="33290" numCol="1" spcCol="1270" anchor="ctr" anchorCtr="0">
            <a:noAutofit/>
          </a:bodyPr>
          <a:lstStyle/>
          <a:p>
            <a:pPr lvl="0" algn="ctr" defTabSz="800100">
              <a:lnSpc>
                <a:spcPct val="90000"/>
              </a:lnSpc>
              <a:spcBef>
                <a:spcPct val="0"/>
              </a:spcBef>
              <a:spcAft>
                <a:spcPct val="35000"/>
              </a:spcAft>
            </a:pPr>
            <a:r>
              <a:rPr lang="zh-CN" altLang="en-US" sz="2000" b="1" dirty="0" smtClean="0">
                <a:solidFill>
                  <a:schemeClr val="tx1"/>
                </a:solidFill>
                <a:latin typeface="微软雅黑" panose="020B0503020204020204" pitchFamily="34" charset="-122"/>
                <a:ea typeface="微软雅黑" panose="020B0503020204020204" pitchFamily="34" charset="-122"/>
              </a:rPr>
              <a:t>合资公司</a:t>
            </a:r>
            <a:endParaRPr lang="zh-CN" altLang="en-US" sz="2000" b="1" kern="1200" dirty="0">
              <a:solidFill>
                <a:schemeClr val="tx1"/>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479465" y="1296683"/>
            <a:ext cx="917238" cy="2982010"/>
            <a:chOff x="4681782" y="1251219"/>
            <a:chExt cx="580685" cy="2683809"/>
          </a:xfrm>
          <a:noFill/>
        </p:grpSpPr>
        <p:sp>
          <p:nvSpPr>
            <p:cNvPr id="5" name="任意多边形 4"/>
            <p:cNvSpPr/>
            <p:nvPr/>
          </p:nvSpPr>
          <p:spPr>
            <a:xfrm rot="17993690">
              <a:off x="4263960" y="1894522"/>
              <a:ext cx="1415699" cy="129094"/>
            </a:xfrm>
            <a:custGeom>
              <a:avLst/>
              <a:gdLst>
                <a:gd name="connsiteX0" fmla="*/ 0 w 1419182"/>
                <a:gd name="connsiteY0" fmla="*/ 20195 h 40390"/>
                <a:gd name="connsiteX1" fmla="*/ 1419182 w 1419182"/>
                <a:gd name="connsiteY1" fmla="*/ 20195 h 40390"/>
              </a:gdLst>
              <a:ahLst/>
              <a:cxnLst>
                <a:cxn ang="0">
                  <a:pos x="connsiteX0" y="connsiteY0"/>
                </a:cxn>
                <a:cxn ang="0">
                  <a:pos x="connsiteX1" y="connsiteY1"/>
                </a:cxn>
              </a:cxnLst>
              <a:rect l="l" t="t" r="r" b="b"/>
              <a:pathLst>
                <a:path w="1419182" h="40390">
                  <a:moveTo>
                    <a:pt x="0" y="20195"/>
                  </a:moveTo>
                  <a:lnTo>
                    <a:pt x="1419182" y="20195"/>
                  </a:lnTo>
                </a:path>
              </a:pathLst>
            </a:custGeom>
            <a:grp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686811" tIns="-15284" rIns="686811" bIns="-15286" numCol="1" spcCol="1270" anchor="ctr" anchorCtr="0">
              <a:noAutofit/>
            </a:bodyPr>
            <a:lstStyle/>
            <a:p>
              <a:pPr lvl="0" algn="ctr" defTabSz="222250">
                <a:lnSpc>
                  <a:spcPct val="90000"/>
                </a:lnSpc>
                <a:spcBef>
                  <a:spcPct val="0"/>
                </a:spcBef>
                <a:spcAft>
                  <a:spcPct val="35000"/>
                </a:spcAft>
              </a:pPr>
              <a:endParaRPr lang="zh-CN" altLang="en-US" sz="2000" b="1" kern="1200">
                <a:solidFill>
                  <a:schemeClr val="tx1"/>
                </a:solidFill>
                <a:latin typeface="微软雅黑" panose="020B0503020204020204" pitchFamily="34" charset="-122"/>
                <a:ea typeface="微软雅黑" panose="020B0503020204020204" pitchFamily="34" charset="-122"/>
              </a:endParaRPr>
            </a:p>
          </p:txBody>
        </p:sp>
        <p:sp>
          <p:nvSpPr>
            <p:cNvPr id="7" name="任意多边形 6"/>
            <p:cNvSpPr/>
            <p:nvPr/>
          </p:nvSpPr>
          <p:spPr>
            <a:xfrm rot="19457599">
              <a:off x="4681782" y="2301904"/>
              <a:ext cx="580685" cy="59635"/>
            </a:xfrm>
            <a:custGeom>
              <a:avLst/>
              <a:gdLst>
                <a:gd name="connsiteX0" fmla="*/ 0 w 735313"/>
                <a:gd name="connsiteY0" fmla="*/ 20195 h 40390"/>
                <a:gd name="connsiteX1" fmla="*/ 735313 w 735313"/>
                <a:gd name="connsiteY1" fmla="*/ 20195 h 40390"/>
              </a:gdLst>
              <a:ahLst/>
              <a:cxnLst>
                <a:cxn ang="0">
                  <a:pos x="connsiteX0" y="connsiteY0"/>
                </a:cxn>
                <a:cxn ang="0">
                  <a:pos x="connsiteX1" y="connsiteY1"/>
                </a:cxn>
              </a:cxnLst>
              <a:rect l="l" t="t" r="r" b="b"/>
              <a:pathLst>
                <a:path w="735313" h="40390">
                  <a:moveTo>
                    <a:pt x="0" y="20195"/>
                  </a:moveTo>
                  <a:lnTo>
                    <a:pt x="735313" y="20195"/>
                  </a:lnTo>
                </a:path>
              </a:pathLst>
            </a:custGeom>
            <a:grp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361974" tIns="1812" rIns="361973" bIns="1812" numCol="1" spcCol="1270" anchor="ctr" anchorCtr="0">
              <a:noAutofit/>
            </a:bodyPr>
            <a:lstStyle/>
            <a:p>
              <a:pPr lvl="0" algn="ctr" defTabSz="222250">
                <a:lnSpc>
                  <a:spcPct val="90000"/>
                </a:lnSpc>
                <a:spcBef>
                  <a:spcPct val="0"/>
                </a:spcBef>
                <a:spcAft>
                  <a:spcPct val="35000"/>
                </a:spcAft>
              </a:pPr>
              <a:endParaRPr lang="zh-CN" altLang="en-US" sz="2000" b="1" kern="1200">
                <a:solidFill>
                  <a:schemeClr val="tx1"/>
                </a:solidFill>
                <a:latin typeface="微软雅黑" panose="020B0503020204020204" pitchFamily="34" charset="-122"/>
                <a:ea typeface="微软雅黑" panose="020B0503020204020204" pitchFamily="34" charset="-122"/>
              </a:endParaRPr>
            </a:p>
          </p:txBody>
        </p:sp>
        <p:sp>
          <p:nvSpPr>
            <p:cNvPr id="9" name="任意多边形 8"/>
            <p:cNvSpPr/>
            <p:nvPr/>
          </p:nvSpPr>
          <p:spPr>
            <a:xfrm rot="2142401">
              <a:off x="4697247" y="2798554"/>
              <a:ext cx="538133" cy="45719"/>
            </a:xfrm>
            <a:custGeom>
              <a:avLst/>
              <a:gdLst>
                <a:gd name="connsiteX0" fmla="*/ 0 w 735313"/>
                <a:gd name="connsiteY0" fmla="*/ 20195 h 40390"/>
                <a:gd name="connsiteX1" fmla="*/ 735313 w 735313"/>
                <a:gd name="connsiteY1" fmla="*/ 20195 h 40390"/>
              </a:gdLst>
              <a:ahLst/>
              <a:cxnLst>
                <a:cxn ang="0">
                  <a:pos x="connsiteX0" y="connsiteY0"/>
                </a:cxn>
                <a:cxn ang="0">
                  <a:pos x="connsiteX1" y="connsiteY1"/>
                </a:cxn>
              </a:cxnLst>
              <a:rect l="l" t="t" r="r" b="b"/>
              <a:pathLst>
                <a:path w="735313" h="40390">
                  <a:moveTo>
                    <a:pt x="0" y="20195"/>
                  </a:moveTo>
                  <a:lnTo>
                    <a:pt x="735313" y="20195"/>
                  </a:lnTo>
                </a:path>
              </a:pathLst>
            </a:custGeom>
            <a:grp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361973" tIns="1811" rIns="361974" bIns="1813" numCol="1" spcCol="1270" anchor="ctr" anchorCtr="0">
              <a:noAutofit/>
            </a:bodyPr>
            <a:lstStyle/>
            <a:p>
              <a:pPr lvl="0" algn="ctr" defTabSz="222250">
                <a:lnSpc>
                  <a:spcPct val="90000"/>
                </a:lnSpc>
                <a:spcBef>
                  <a:spcPct val="0"/>
                </a:spcBef>
                <a:spcAft>
                  <a:spcPct val="35000"/>
                </a:spcAft>
              </a:pPr>
              <a:endParaRPr lang="zh-CN" altLang="en-US" sz="2000" b="1" kern="1200">
                <a:solidFill>
                  <a:schemeClr val="tx1"/>
                </a:solidFill>
                <a:latin typeface="微软雅黑" panose="020B0503020204020204" pitchFamily="34" charset="-122"/>
                <a:ea typeface="微软雅黑" panose="020B0503020204020204" pitchFamily="34" charset="-122"/>
              </a:endParaRPr>
            </a:p>
          </p:txBody>
        </p:sp>
        <p:sp>
          <p:nvSpPr>
            <p:cNvPr id="11" name="任意多边形 10"/>
            <p:cNvSpPr/>
            <p:nvPr/>
          </p:nvSpPr>
          <p:spPr>
            <a:xfrm rot="3793242">
              <a:off x="4244725" y="3205733"/>
              <a:ext cx="1429647" cy="28944"/>
            </a:xfrm>
            <a:custGeom>
              <a:avLst/>
              <a:gdLst>
                <a:gd name="connsiteX0" fmla="*/ 0 w 1419182"/>
                <a:gd name="connsiteY0" fmla="*/ 20195 h 40390"/>
                <a:gd name="connsiteX1" fmla="*/ 1419182 w 1419182"/>
                <a:gd name="connsiteY1" fmla="*/ 20195 h 40390"/>
              </a:gdLst>
              <a:ahLst/>
              <a:cxnLst>
                <a:cxn ang="0">
                  <a:pos x="connsiteX0" y="connsiteY0"/>
                </a:cxn>
                <a:cxn ang="0">
                  <a:pos x="connsiteX1" y="connsiteY1"/>
                </a:cxn>
              </a:cxnLst>
              <a:rect l="l" t="t" r="r" b="b"/>
              <a:pathLst>
                <a:path w="1419182" h="40390">
                  <a:moveTo>
                    <a:pt x="0" y="20195"/>
                  </a:moveTo>
                  <a:lnTo>
                    <a:pt x="1419182" y="20195"/>
                  </a:lnTo>
                </a:path>
              </a:pathLst>
            </a:custGeom>
            <a:grp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686812" tIns="-15285" rIns="686810" bIns="-15285" numCol="1" spcCol="1270" anchor="ctr" anchorCtr="0">
              <a:noAutofit/>
            </a:bodyPr>
            <a:lstStyle/>
            <a:p>
              <a:pPr lvl="0" algn="ctr" defTabSz="222250">
                <a:lnSpc>
                  <a:spcPct val="90000"/>
                </a:lnSpc>
                <a:spcBef>
                  <a:spcPct val="0"/>
                </a:spcBef>
                <a:spcAft>
                  <a:spcPct val="35000"/>
                </a:spcAft>
              </a:pPr>
              <a:endParaRPr lang="zh-CN" altLang="en-US" sz="2000" b="1" kern="1200">
                <a:solidFill>
                  <a:schemeClr val="tx1"/>
                </a:solidFill>
                <a:latin typeface="微软雅黑" panose="020B0503020204020204" pitchFamily="34" charset="-122"/>
                <a:ea typeface="微软雅黑" panose="020B0503020204020204" pitchFamily="34" charset="-122"/>
              </a:endParaRPr>
            </a:p>
          </p:txBody>
        </p:sp>
      </p:grpSp>
      <p:sp>
        <p:nvSpPr>
          <p:cNvPr id="12" name="任意多边形 11"/>
          <p:cNvSpPr/>
          <p:nvPr/>
        </p:nvSpPr>
        <p:spPr>
          <a:xfrm>
            <a:off x="6327894" y="3779813"/>
            <a:ext cx="1916514" cy="829286"/>
          </a:xfrm>
          <a:custGeom>
            <a:avLst/>
            <a:gdLst>
              <a:gd name="connsiteX0" fmla="*/ 0 w 1492714"/>
              <a:gd name="connsiteY0" fmla="*/ 74636 h 746357"/>
              <a:gd name="connsiteX1" fmla="*/ 74636 w 1492714"/>
              <a:gd name="connsiteY1" fmla="*/ 0 h 746357"/>
              <a:gd name="connsiteX2" fmla="*/ 1418078 w 1492714"/>
              <a:gd name="connsiteY2" fmla="*/ 0 h 746357"/>
              <a:gd name="connsiteX3" fmla="*/ 1492714 w 1492714"/>
              <a:gd name="connsiteY3" fmla="*/ 74636 h 746357"/>
              <a:gd name="connsiteX4" fmla="*/ 1492714 w 1492714"/>
              <a:gd name="connsiteY4" fmla="*/ 671721 h 746357"/>
              <a:gd name="connsiteX5" fmla="*/ 1418078 w 1492714"/>
              <a:gd name="connsiteY5" fmla="*/ 746357 h 746357"/>
              <a:gd name="connsiteX6" fmla="*/ 74636 w 1492714"/>
              <a:gd name="connsiteY6" fmla="*/ 746357 h 746357"/>
              <a:gd name="connsiteX7" fmla="*/ 0 w 1492714"/>
              <a:gd name="connsiteY7" fmla="*/ 671721 h 746357"/>
              <a:gd name="connsiteX8" fmla="*/ 0 w 1492714"/>
              <a:gd name="connsiteY8" fmla="*/ 74636 h 74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2714" h="746357">
                <a:moveTo>
                  <a:pt x="0" y="74636"/>
                </a:moveTo>
                <a:cubicBezTo>
                  <a:pt x="0" y="33416"/>
                  <a:pt x="33416" y="0"/>
                  <a:pt x="74636" y="0"/>
                </a:cubicBezTo>
                <a:lnTo>
                  <a:pt x="1418078" y="0"/>
                </a:lnTo>
                <a:cubicBezTo>
                  <a:pt x="1459298" y="0"/>
                  <a:pt x="1492714" y="33416"/>
                  <a:pt x="1492714" y="74636"/>
                </a:cubicBezTo>
                <a:lnTo>
                  <a:pt x="1492714" y="671721"/>
                </a:lnTo>
                <a:cubicBezTo>
                  <a:pt x="1492714" y="712941"/>
                  <a:pt x="1459298" y="746357"/>
                  <a:pt x="1418078" y="746357"/>
                </a:cubicBezTo>
                <a:lnTo>
                  <a:pt x="74636" y="746357"/>
                </a:lnTo>
                <a:cubicBezTo>
                  <a:pt x="33416" y="746357"/>
                  <a:pt x="0" y="712941"/>
                  <a:pt x="0" y="671721"/>
                </a:cubicBezTo>
                <a:lnTo>
                  <a:pt x="0" y="74636"/>
                </a:lnTo>
                <a:close/>
              </a:path>
            </a:pathLst>
          </a:custGeom>
          <a:no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33290" tIns="33290" rIns="33290" bIns="33290" numCol="1" spcCol="1270" anchor="ctr" anchorCtr="0">
            <a:noAutofit/>
          </a:bodyPr>
          <a:lstStyle/>
          <a:p>
            <a:pPr lvl="0" algn="ctr" defTabSz="8001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供应商</a:t>
            </a:r>
            <a:endParaRPr lang="zh-CN" altLang="en-US" sz="2000" b="1" kern="1200" dirty="0">
              <a:solidFill>
                <a:schemeClr val="tx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flipH="1">
            <a:off x="2899902" y="1242021"/>
            <a:ext cx="809082" cy="3007387"/>
            <a:chOff x="4564383" y="1218424"/>
            <a:chExt cx="735313" cy="2706648"/>
          </a:xfrm>
          <a:noFill/>
        </p:grpSpPr>
        <p:sp>
          <p:nvSpPr>
            <p:cNvPr id="18" name="任意多边形 17"/>
            <p:cNvSpPr/>
            <p:nvPr/>
          </p:nvSpPr>
          <p:spPr>
            <a:xfrm rot="17692822">
              <a:off x="4222448" y="1907820"/>
              <a:ext cx="1419182" cy="40390"/>
            </a:xfrm>
            <a:custGeom>
              <a:avLst/>
              <a:gdLst>
                <a:gd name="connsiteX0" fmla="*/ 0 w 1419182"/>
                <a:gd name="connsiteY0" fmla="*/ 20195 h 40390"/>
                <a:gd name="connsiteX1" fmla="*/ 1419182 w 1419182"/>
                <a:gd name="connsiteY1" fmla="*/ 20195 h 40390"/>
              </a:gdLst>
              <a:ahLst/>
              <a:cxnLst>
                <a:cxn ang="0">
                  <a:pos x="connsiteX0" y="connsiteY0"/>
                </a:cxn>
                <a:cxn ang="0">
                  <a:pos x="connsiteX1" y="connsiteY1"/>
                </a:cxn>
              </a:cxnLst>
              <a:rect l="l" t="t" r="r" b="b"/>
              <a:pathLst>
                <a:path w="1419182" h="40390">
                  <a:moveTo>
                    <a:pt x="0" y="20195"/>
                  </a:moveTo>
                  <a:lnTo>
                    <a:pt x="1419182" y="20195"/>
                  </a:lnTo>
                </a:path>
              </a:pathLst>
            </a:custGeom>
            <a:grp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686811" tIns="-15284" rIns="686811" bIns="-15286" numCol="1" spcCol="1270" anchor="ctr" anchorCtr="0">
              <a:noAutofit/>
            </a:bodyPr>
            <a:lstStyle/>
            <a:p>
              <a:pPr lvl="0" algn="ctr" defTabSz="222250">
                <a:lnSpc>
                  <a:spcPct val="90000"/>
                </a:lnSpc>
                <a:spcBef>
                  <a:spcPct val="0"/>
                </a:spcBef>
                <a:spcAft>
                  <a:spcPct val="35000"/>
                </a:spcAft>
              </a:pPr>
              <a:endParaRPr lang="zh-CN" altLang="en-US" sz="2000" b="1" kern="1200">
                <a:solidFill>
                  <a:schemeClr val="tx1"/>
                </a:solidFill>
                <a:latin typeface="微软雅黑" panose="020B0503020204020204" pitchFamily="34" charset="-122"/>
                <a:ea typeface="微软雅黑" panose="020B0503020204020204" pitchFamily="34" charset="-122"/>
              </a:endParaRPr>
            </a:p>
          </p:txBody>
        </p:sp>
        <p:sp>
          <p:nvSpPr>
            <p:cNvPr id="19" name="任意多边形 18"/>
            <p:cNvSpPr/>
            <p:nvPr/>
          </p:nvSpPr>
          <p:spPr>
            <a:xfrm rot="19457599">
              <a:off x="4564383" y="2336976"/>
              <a:ext cx="735313" cy="40390"/>
            </a:xfrm>
            <a:custGeom>
              <a:avLst/>
              <a:gdLst>
                <a:gd name="connsiteX0" fmla="*/ 0 w 735313"/>
                <a:gd name="connsiteY0" fmla="*/ 20195 h 40390"/>
                <a:gd name="connsiteX1" fmla="*/ 735313 w 735313"/>
                <a:gd name="connsiteY1" fmla="*/ 20195 h 40390"/>
              </a:gdLst>
              <a:ahLst/>
              <a:cxnLst>
                <a:cxn ang="0">
                  <a:pos x="connsiteX0" y="connsiteY0"/>
                </a:cxn>
                <a:cxn ang="0">
                  <a:pos x="connsiteX1" y="connsiteY1"/>
                </a:cxn>
              </a:cxnLst>
              <a:rect l="l" t="t" r="r" b="b"/>
              <a:pathLst>
                <a:path w="735313" h="40390">
                  <a:moveTo>
                    <a:pt x="0" y="20195"/>
                  </a:moveTo>
                  <a:lnTo>
                    <a:pt x="735313" y="20195"/>
                  </a:lnTo>
                </a:path>
              </a:pathLst>
            </a:custGeom>
            <a:grp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361974" tIns="1812" rIns="361973" bIns="1812" numCol="1" spcCol="1270" anchor="ctr" anchorCtr="0">
              <a:noAutofit/>
            </a:bodyPr>
            <a:lstStyle/>
            <a:p>
              <a:pPr lvl="0" algn="ctr" defTabSz="222250">
                <a:lnSpc>
                  <a:spcPct val="90000"/>
                </a:lnSpc>
                <a:spcBef>
                  <a:spcPct val="0"/>
                </a:spcBef>
                <a:spcAft>
                  <a:spcPct val="35000"/>
                </a:spcAft>
              </a:pPr>
              <a:endParaRPr lang="zh-CN" altLang="en-US" sz="2000" b="1" kern="1200">
                <a:solidFill>
                  <a:schemeClr val="tx1"/>
                </a:solidFill>
                <a:latin typeface="微软雅黑" panose="020B0503020204020204" pitchFamily="34" charset="-122"/>
                <a:ea typeface="微软雅黑" panose="020B0503020204020204" pitchFamily="34" charset="-122"/>
              </a:endParaRPr>
            </a:p>
          </p:txBody>
        </p:sp>
        <p:sp>
          <p:nvSpPr>
            <p:cNvPr id="20" name="任意多边形 19"/>
            <p:cNvSpPr/>
            <p:nvPr/>
          </p:nvSpPr>
          <p:spPr>
            <a:xfrm rot="2142401">
              <a:off x="4564383" y="2766131"/>
              <a:ext cx="735313" cy="40390"/>
            </a:xfrm>
            <a:custGeom>
              <a:avLst/>
              <a:gdLst>
                <a:gd name="connsiteX0" fmla="*/ 0 w 735313"/>
                <a:gd name="connsiteY0" fmla="*/ 20195 h 40390"/>
                <a:gd name="connsiteX1" fmla="*/ 735313 w 735313"/>
                <a:gd name="connsiteY1" fmla="*/ 20195 h 40390"/>
              </a:gdLst>
              <a:ahLst/>
              <a:cxnLst>
                <a:cxn ang="0">
                  <a:pos x="connsiteX0" y="connsiteY0"/>
                </a:cxn>
                <a:cxn ang="0">
                  <a:pos x="connsiteX1" y="connsiteY1"/>
                </a:cxn>
              </a:cxnLst>
              <a:rect l="l" t="t" r="r" b="b"/>
              <a:pathLst>
                <a:path w="735313" h="40390">
                  <a:moveTo>
                    <a:pt x="0" y="20195"/>
                  </a:moveTo>
                  <a:lnTo>
                    <a:pt x="735313" y="20195"/>
                  </a:lnTo>
                </a:path>
              </a:pathLst>
            </a:custGeom>
            <a:grp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361973" tIns="1811" rIns="361974" bIns="1813" numCol="1" spcCol="1270" anchor="ctr" anchorCtr="0">
              <a:noAutofit/>
            </a:bodyPr>
            <a:lstStyle/>
            <a:p>
              <a:pPr lvl="0" algn="ctr" defTabSz="222250">
                <a:lnSpc>
                  <a:spcPct val="90000"/>
                </a:lnSpc>
                <a:spcBef>
                  <a:spcPct val="0"/>
                </a:spcBef>
                <a:spcAft>
                  <a:spcPct val="35000"/>
                </a:spcAft>
              </a:pPr>
              <a:endParaRPr lang="zh-CN" altLang="en-US" sz="2000" b="1" kern="1200">
                <a:solidFill>
                  <a:schemeClr val="tx1"/>
                </a:solidFill>
                <a:latin typeface="微软雅黑" panose="020B0503020204020204" pitchFamily="34" charset="-122"/>
                <a:ea typeface="微软雅黑" panose="020B0503020204020204" pitchFamily="34" charset="-122"/>
              </a:endParaRPr>
            </a:p>
          </p:txBody>
        </p:sp>
        <p:sp>
          <p:nvSpPr>
            <p:cNvPr id="21" name="任意多边形 20"/>
            <p:cNvSpPr/>
            <p:nvPr/>
          </p:nvSpPr>
          <p:spPr>
            <a:xfrm rot="3907178">
              <a:off x="4222448" y="3195286"/>
              <a:ext cx="1419182" cy="40390"/>
            </a:xfrm>
            <a:custGeom>
              <a:avLst/>
              <a:gdLst>
                <a:gd name="connsiteX0" fmla="*/ 0 w 1419182"/>
                <a:gd name="connsiteY0" fmla="*/ 20195 h 40390"/>
                <a:gd name="connsiteX1" fmla="*/ 1419182 w 1419182"/>
                <a:gd name="connsiteY1" fmla="*/ 20195 h 40390"/>
              </a:gdLst>
              <a:ahLst/>
              <a:cxnLst>
                <a:cxn ang="0">
                  <a:pos x="connsiteX0" y="connsiteY0"/>
                </a:cxn>
                <a:cxn ang="0">
                  <a:pos x="connsiteX1" y="connsiteY1"/>
                </a:cxn>
              </a:cxnLst>
              <a:rect l="l" t="t" r="r" b="b"/>
              <a:pathLst>
                <a:path w="1419182" h="40390">
                  <a:moveTo>
                    <a:pt x="0" y="20195"/>
                  </a:moveTo>
                  <a:lnTo>
                    <a:pt x="1419182" y="20195"/>
                  </a:lnTo>
                </a:path>
              </a:pathLst>
            </a:custGeom>
            <a:grp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686812" tIns="-15285" rIns="686810" bIns="-15285" numCol="1" spcCol="1270" anchor="ctr" anchorCtr="0">
              <a:noAutofit/>
            </a:bodyPr>
            <a:lstStyle/>
            <a:p>
              <a:pPr lvl="0" algn="ctr" defTabSz="222250">
                <a:lnSpc>
                  <a:spcPct val="90000"/>
                </a:lnSpc>
                <a:spcBef>
                  <a:spcPct val="0"/>
                </a:spcBef>
                <a:spcAft>
                  <a:spcPct val="35000"/>
                </a:spcAft>
              </a:pPr>
              <a:endParaRPr lang="zh-CN" altLang="en-US" sz="2000" b="1" kern="1200">
                <a:solidFill>
                  <a:schemeClr val="tx1"/>
                </a:solidFill>
                <a:latin typeface="微软雅黑" panose="020B0503020204020204" pitchFamily="34" charset="-122"/>
                <a:ea typeface="微软雅黑" panose="020B0503020204020204" pitchFamily="34" charset="-122"/>
              </a:endParaRPr>
            </a:p>
          </p:txBody>
        </p:sp>
      </p:grpSp>
      <p:sp>
        <p:nvSpPr>
          <p:cNvPr id="22" name="任意多边形 21"/>
          <p:cNvSpPr/>
          <p:nvPr/>
        </p:nvSpPr>
        <p:spPr>
          <a:xfrm>
            <a:off x="1043608" y="893159"/>
            <a:ext cx="1916514" cy="829286"/>
          </a:xfrm>
          <a:custGeom>
            <a:avLst/>
            <a:gdLst>
              <a:gd name="connsiteX0" fmla="*/ 0 w 1492714"/>
              <a:gd name="connsiteY0" fmla="*/ 74636 h 746357"/>
              <a:gd name="connsiteX1" fmla="*/ 74636 w 1492714"/>
              <a:gd name="connsiteY1" fmla="*/ 0 h 746357"/>
              <a:gd name="connsiteX2" fmla="*/ 1418078 w 1492714"/>
              <a:gd name="connsiteY2" fmla="*/ 0 h 746357"/>
              <a:gd name="connsiteX3" fmla="*/ 1492714 w 1492714"/>
              <a:gd name="connsiteY3" fmla="*/ 74636 h 746357"/>
              <a:gd name="connsiteX4" fmla="*/ 1492714 w 1492714"/>
              <a:gd name="connsiteY4" fmla="*/ 671721 h 746357"/>
              <a:gd name="connsiteX5" fmla="*/ 1418078 w 1492714"/>
              <a:gd name="connsiteY5" fmla="*/ 746357 h 746357"/>
              <a:gd name="connsiteX6" fmla="*/ 74636 w 1492714"/>
              <a:gd name="connsiteY6" fmla="*/ 746357 h 746357"/>
              <a:gd name="connsiteX7" fmla="*/ 0 w 1492714"/>
              <a:gd name="connsiteY7" fmla="*/ 671721 h 746357"/>
              <a:gd name="connsiteX8" fmla="*/ 0 w 1492714"/>
              <a:gd name="connsiteY8" fmla="*/ 74636 h 74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2714" h="746357">
                <a:moveTo>
                  <a:pt x="0" y="74636"/>
                </a:moveTo>
                <a:cubicBezTo>
                  <a:pt x="0" y="33416"/>
                  <a:pt x="33416" y="0"/>
                  <a:pt x="74636" y="0"/>
                </a:cubicBezTo>
                <a:lnTo>
                  <a:pt x="1418078" y="0"/>
                </a:lnTo>
                <a:cubicBezTo>
                  <a:pt x="1459298" y="0"/>
                  <a:pt x="1492714" y="33416"/>
                  <a:pt x="1492714" y="74636"/>
                </a:cubicBezTo>
                <a:lnTo>
                  <a:pt x="1492714" y="671721"/>
                </a:lnTo>
                <a:cubicBezTo>
                  <a:pt x="1492714" y="712941"/>
                  <a:pt x="1459298" y="746357"/>
                  <a:pt x="1418078" y="746357"/>
                </a:cubicBezTo>
                <a:lnTo>
                  <a:pt x="74636" y="746357"/>
                </a:lnTo>
                <a:cubicBezTo>
                  <a:pt x="33416" y="746357"/>
                  <a:pt x="0" y="712941"/>
                  <a:pt x="0" y="671721"/>
                </a:cubicBezTo>
                <a:lnTo>
                  <a:pt x="0" y="74636"/>
                </a:lnTo>
                <a:close/>
              </a:path>
            </a:pathLst>
          </a:custGeom>
          <a:no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33290" tIns="33290" rIns="33290" bIns="33290" numCol="1" spcCol="1270" anchor="ctr" anchorCtr="0">
            <a:noAutofit/>
          </a:bodyPr>
          <a:lstStyle/>
          <a:p>
            <a:pPr lvl="0" algn="ctr" defTabSz="8001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安全管理组</a:t>
            </a:r>
            <a:endParaRPr lang="zh-CN" altLang="en-US" sz="2000" b="1" kern="1200" dirty="0">
              <a:solidFill>
                <a:schemeClr val="tx1"/>
              </a:solidFill>
              <a:latin typeface="微软雅黑" panose="020B0503020204020204" pitchFamily="34" charset="-122"/>
              <a:ea typeface="微软雅黑" panose="020B0503020204020204" pitchFamily="34" charset="-122"/>
            </a:endParaRPr>
          </a:p>
        </p:txBody>
      </p:sp>
      <p:sp>
        <p:nvSpPr>
          <p:cNvPr id="23" name="任意多边形 22"/>
          <p:cNvSpPr/>
          <p:nvPr/>
        </p:nvSpPr>
        <p:spPr>
          <a:xfrm>
            <a:off x="1043608" y="1846838"/>
            <a:ext cx="1916514" cy="829286"/>
          </a:xfrm>
          <a:custGeom>
            <a:avLst/>
            <a:gdLst>
              <a:gd name="connsiteX0" fmla="*/ 0 w 1492714"/>
              <a:gd name="connsiteY0" fmla="*/ 74636 h 746357"/>
              <a:gd name="connsiteX1" fmla="*/ 74636 w 1492714"/>
              <a:gd name="connsiteY1" fmla="*/ 0 h 746357"/>
              <a:gd name="connsiteX2" fmla="*/ 1418078 w 1492714"/>
              <a:gd name="connsiteY2" fmla="*/ 0 h 746357"/>
              <a:gd name="connsiteX3" fmla="*/ 1492714 w 1492714"/>
              <a:gd name="connsiteY3" fmla="*/ 74636 h 746357"/>
              <a:gd name="connsiteX4" fmla="*/ 1492714 w 1492714"/>
              <a:gd name="connsiteY4" fmla="*/ 671721 h 746357"/>
              <a:gd name="connsiteX5" fmla="*/ 1418078 w 1492714"/>
              <a:gd name="connsiteY5" fmla="*/ 746357 h 746357"/>
              <a:gd name="connsiteX6" fmla="*/ 74636 w 1492714"/>
              <a:gd name="connsiteY6" fmla="*/ 746357 h 746357"/>
              <a:gd name="connsiteX7" fmla="*/ 0 w 1492714"/>
              <a:gd name="connsiteY7" fmla="*/ 671721 h 746357"/>
              <a:gd name="connsiteX8" fmla="*/ 0 w 1492714"/>
              <a:gd name="connsiteY8" fmla="*/ 74636 h 74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2714" h="746357">
                <a:moveTo>
                  <a:pt x="0" y="74636"/>
                </a:moveTo>
                <a:cubicBezTo>
                  <a:pt x="0" y="33416"/>
                  <a:pt x="33416" y="0"/>
                  <a:pt x="74636" y="0"/>
                </a:cubicBezTo>
                <a:lnTo>
                  <a:pt x="1418078" y="0"/>
                </a:lnTo>
                <a:cubicBezTo>
                  <a:pt x="1459298" y="0"/>
                  <a:pt x="1492714" y="33416"/>
                  <a:pt x="1492714" y="74636"/>
                </a:cubicBezTo>
                <a:lnTo>
                  <a:pt x="1492714" y="671721"/>
                </a:lnTo>
                <a:cubicBezTo>
                  <a:pt x="1492714" y="712941"/>
                  <a:pt x="1459298" y="746357"/>
                  <a:pt x="1418078" y="746357"/>
                </a:cubicBezTo>
                <a:lnTo>
                  <a:pt x="74636" y="746357"/>
                </a:lnTo>
                <a:cubicBezTo>
                  <a:pt x="33416" y="746357"/>
                  <a:pt x="0" y="712941"/>
                  <a:pt x="0" y="671721"/>
                </a:cubicBezTo>
                <a:lnTo>
                  <a:pt x="0" y="74636"/>
                </a:lnTo>
                <a:close/>
              </a:path>
            </a:pathLst>
          </a:custGeom>
          <a:no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33290" tIns="33290" rIns="33290" bIns="33290" numCol="1" spcCol="1270" anchor="ctr" anchorCtr="0">
            <a:noAutofit/>
          </a:bodyPr>
          <a:lstStyle/>
          <a:p>
            <a:pPr lvl="0" algn="ctr" defTabSz="8001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应用安全组</a:t>
            </a:r>
            <a:endParaRPr lang="zh-CN" altLang="en-US" sz="2000" b="1" kern="1200" dirty="0">
              <a:solidFill>
                <a:schemeClr val="tx1"/>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1043608" y="2800516"/>
            <a:ext cx="1916514" cy="829286"/>
          </a:xfrm>
          <a:custGeom>
            <a:avLst/>
            <a:gdLst>
              <a:gd name="connsiteX0" fmla="*/ 0 w 1492714"/>
              <a:gd name="connsiteY0" fmla="*/ 74636 h 746357"/>
              <a:gd name="connsiteX1" fmla="*/ 74636 w 1492714"/>
              <a:gd name="connsiteY1" fmla="*/ 0 h 746357"/>
              <a:gd name="connsiteX2" fmla="*/ 1418078 w 1492714"/>
              <a:gd name="connsiteY2" fmla="*/ 0 h 746357"/>
              <a:gd name="connsiteX3" fmla="*/ 1492714 w 1492714"/>
              <a:gd name="connsiteY3" fmla="*/ 74636 h 746357"/>
              <a:gd name="connsiteX4" fmla="*/ 1492714 w 1492714"/>
              <a:gd name="connsiteY4" fmla="*/ 671721 h 746357"/>
              <a:gd name="connsiteX5" fmla="*/ 1418078 w 1492714"/>
              <a:gd name="connsiteY5" fmla="*/ 746357 h 746357"/>
              <a:gd name="connsiteX6" fmla="*/ 74636 w 1492714"/>
              <a:gd name="connsiteY6" fmla="*/ 746357 h 746357"/>
              <a:gd name="connsiteX7" fmla="*/ 0 w 1492714"/>
              <a:gd name="connsiteY7" fmla="*/ 671721 h 746357"/>
              <a:gd name="connsiteX8" fmla="*/ 0 w 1492714"/>
              <a:gd name="connsiteY8" fmla="*/ 74636 h 74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2714" h="746357">
                <a:moveTo>
                  <a:pt x="0" y="74636"/>
                </a:moveTo>
                <a:cubicBezTo>
                  <a:pt x="0" y="33416"/>
                  <a:pt x="33416" y="0"/>
                  <a:pt x="74636" y="0"/>
                </a:cubicBezTo>
                <a:lnTo>
                  <a:pt x="1418078" y="0"/>
                </a:lnTo>
                <a:cubicBezTo>
                  <a:pt x="1459298" y="0"/>
                  <a:pt x="1492714" y="33416"/>
                  <a:pt x="1492714" y="74636"/>
                </a:cubicBezTo>
                <a:lnTo>
                  <a:pt x="1492714" y="671721"/>
                </a:lnTo>
                <a:cubicBezTo>
                  <a:pt x="1492714" y="712941"/>
                  <a:pt x="1459298" y="746357"/>
                  <a:pt x="1418078" y="746357"/>
                </a:cubicBezTo>
                <a:lnTo>
                  <a:pt x="74636" y="746357"/>
                </a:lnTo>
                <a:cubicBezTo>
                  <a:pt x="33416" y="746357"/>
                  <a:pt x="0" y="712941"/>
                  <a:pt x="0" y="671721"/>
                </a:cubicBezTo>
                <a:lnTo>
                  <a:pt x="0" y="74636"/>
                </a:lnTo>
                <a:close/>
              </a:path>
            </a:pathLst>
          </a:custGeom>
          <a:no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33290" tIns="33290" rIns="33290" bIns="33290" numCol="1" spcCol="1270" anchor="ctr" anchorCtr="0">
            <a:noAutofit/>
          </a:bodyPr>
          <a:lstStyle/>
          <a:p>
            <a:pPr lvl="0" algn="ctr" defTabSz="8001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审计合规组</a:t>
            </a:r>
            <a:endParaRPr lang="zh-CN" altLang="en-US" sz="2000" b="1" kern="1200" dirty="0">
              <a:solidFill>
                <a:schemeClr val="tx1"/>
              </a:solidFill>
              <a:latin typeface="微软雅黑" panose="020B0503020204020204" pitchFamily="34" charset="-122"/>
              <a:ea typeface="微软雅黑" panose="020B0503020204020204" pitchFamily="34" charset="-122"/>
            </a:endParaRPr>
          </a:p>
        </p:txBody>
      </p:sp>
      <p:sp>
        <p:nvSpPr>
          <p:cNvPr id="26" name="任意多边形 25"/>
          <p:cNvSpPr/>
          <p:nvPr/>
        </p:nvSpPr>
        <p:spPr>
          <a:xfrm>
            <a:off x="1043608" y="3754195"/>
            <a:ext cx="1916514" cy="829286"/>
          </a:xfrm>
          <a:custGeom>
            <a:avLst/>
            <a:gdLst>
              <a:gd name="connsiteX0" fmla="*/ 0 w 1492714"/>
              <a:gd name="connsiteY0" fmla="*/ 74636 h 746357"/>
              <a:gd name="connsiteX1" fmla="*/ 74636 w 1492714"/>
              <a:gd name="connsiteY1" fmla="*/ 0 h 746357"/>
              <a:gd name="connsiteX2" fmla="*/ 1418078 w 1492714"/>
              <a:gd name="connsiteY2" fmla="*/ 0 h 746357"/>
              <a:gd name="connsiteX3" fmla="*/ 1492714 w 1492714"/>
              <a:gd name="connsiteY3" fmla="*/ 74636 h 746357"/>
              <a:gd name="connsiteX4" fmla="*/ 1492714 w 1492714"/>
              <a:gd name="connsiteY4" fmla="*/ 671721 h 746357"/>
              <a:gd name="connsiteX5" fmla="*/ 1418078 w 1492714"/>
              <a:gd name="connsiteY5" fmla="*/ 746357 h 746357"/>
              <a:gd name="connsiteX6" fmla="*/ 74636 w 1492714"/>
              <a:gd name="connsiteY6" fmla="*/ 746357 h 746357"/>
              <a:gd name="connsiteX7" fmla="*/ 0 w 1492714"/>
              <a:gd name="connsiteY7" fmla="*/ 671721 h 746357"/>
              <a:gd name="connsiteX8" fmla="*/ 0 w 1492714"/>
              <a:gd name="connsiteY8" fmla="*/ 74636 h 74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2714" h="746357">
                <a:moveTo>
                  <a:pt x="0" y="74636"/>
                </a:moveTo>
                <a:cubicBezTo>
                  <a:pt x="0" y="33416"/>
                  <a:pt x="33416" y="0"/>
                  <a:pt x="74636" y="0"/>
                </a:cubicBezTo>
                <a:lnTo>
                  <a:pt x="1418078" y="0"/>
                </a:lnTo>
                <a:cubicBezTo>
                  <a:pt x="1459298" y="0"/>
                  <a:pt x="1492714" y="33416"/>
                  <a:pt x="1492714" y="74636"/>
                </a:cubicBezTo>
                <a:lnTo>
                  <a:pt x="1492714" y="671721"/>
                </a:lnTo>
                <a:cubicBezTo>
                  <a:pt x="1492714" y="712941"/>
                  <a:pt x="1459298" y="746357"/>
                  <a:pt x="1418078" y="746357"/>
                </a:cubicBezTo>
                <a:lnTo>
                  <a:pt x="74636" y="746357"/>
                </a:lnTo>
                <a:cubicBezTo>
                  <a:pt x="33416" y="746357"/>
                  <a:pt x="0" y="712941"/>
                  <a:pt x="0" y="671721"/>
                </a:cubicBezTo>
                <a:lnTo>
                  <a:pt x="0" y="74636"/>
                </a:lnTo>
                <a:close/>
              </a:path>
            </a:pathLst>
          </a:custGeom>
          <a:noFill/>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33290" tIns="33290" rIns="33290" bIns="33290" numCol="1" spcCol="1270" anchor="ctr" anchorCtr="0">
            <a:noAutofit/>
          </a:bodyPr>
          <a:lstStyle/>
          <a:p>
            <a:pPr lvl="0" algn="ctr" defTabSz="8001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安全开发组</a:t>
            </a:r>
            <a:endParaRPr lang="zh-CN" altLang="en-US" sz="2000" b="1" kern="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0123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a:spLocks/>
          </p:cNvSpPr>
          <p:nvPr/>
        </p:nvSpPr>
        <p:spPr>
          <a:xfrm>
            <a:off x="251521" y="0"/>
            <a:ext cx="7325444" cy="671904"/>
          </a:xfrm>
          <a:prstGeom prst="rect">
            <a:avLst/>
          </a:prstGeom>
        </p:spPr>
        <p:txBody>
          <a:bodyPr vert="horz" lIns="91192" tIns="45596" rIns="91192" bIns="45596" rtlCol="0" anchor="ctr">
            <a:normAutofit/>
          </a:bodyPr>
          <a:lstStyle>
            <a:lvl1pPr algn="ctr" defTabSz="911610" rtl="0" eaLnBrk="1" latinLnBrk="0" hangingPunct="1">
              <a:spcBef>
                <a:spcPct val="0"/>
              </a:spcBef>
              <a:buNone/>
              <a:defRPr sz="4400" kern="1200">
                <a:solidFill>
                  <a:schemeClr val="tx1"/>
                </a:solidFill>
                <a:latin typeface="+mj-lt"/>
                <a:ea typeface="+mj-ea"/>
                <a:cs typeface="+mj-cs"/>
              </a:defRPr>
            </a:lvl1pPr>
          </a:lstStyle>
          <a:p>
            <a:pPr algn="l"/>
            <a:r>
              <a:rPr kumimoji="1" lang="zh-CN" altLang="en-US" sz="2200" b="1" dirty="0" smtClean="0">
                <a:latin typeface="微软雅黑" pitchFamily="34" charset="-122"/>
                <a:ea typeface="微软雅黑" pitchFamily="34" charset="-122"/>
                <a:sym typeface="+mn-ea"/>
              </a:rPr>
              <a:t>未来信息安全建设蓝图</a:t>
            </a:r>
            <a:endParaRPr kumimoji="1" lang="zh-CN" altLang="en-US" sz="2200" dirty="0"/>
          </a:p>
        </p:txBody>
      </p:sp>
      <p:sp>
        <p:nvSpPr>
          <p:cNvPr id="24" name="矩形 23"/>
          <p:cNvSpPr/>
          <p:nvPr/>
        </p:nvSpPr>
        <p:spPr>
          <a:xfrm>
            <a:off x="1524000" y="601928"/>
            <a:ext cx="1219200" cy="451114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 name="组合 1"/>
          <p:cNvGrpSpPr/>
          <p:nvPr/>
        </p:nvGrpSpPr>
        <p:grpSpPr>
          <a:xfrm>
            <a:off x="543311" y="757267"/>
            <a:ext cx="8234591" cy="4200466"/>
            <a:chOff x="175970" y="264464"/>
            <a:chExt cx="8625953" cy="4652660"/>
          </a:xfrm>
        </p:grpSpPr>
        <p:sp>
          <p:nvSpPr>
            <p:cNvPr id="4" name="圆角矩形 3"/>
            <p:cNvSpPr/>
            <p:nvPr/>
          </p:nvSpPr>
          <p:spPr>
            <a:xfrm>
              <a:off x="175971" y="824747"/>
              <a:ext cx="7131830" cy="1071203"/>
            </a:xfrm>
            <a:prstGeom prst="roundRect">
              <a:avLst/>
            </a:prstGeom>
            <a:ln/>
          </p:spPr>
          <p:style>
            <a:lnRef idx="1">
              <a:schemeClr val="accent3"/>
            </a:lnRef>
            <a:fillRef idx="2">
              <a:schemeClr val="accent3"/>
            </a:fillRef>
            <a:effectRef idx="1">
              <a:schemeClr val="accent3"/>
            </a:effectRef>
            <a:fontRef idx="minor">
              <a:schemeClr val="dk1"/>
            </a:fontRef>
          </p:style>
          <p:txBody>
            <a:bodyPr rot="0" spcFirstLastPara="1" vertOverflow="overflow" horzOverflow="overflow" vert="horz" wrap="square" lIns="34289" tIns="34289" rIns="34289" bIns="34289" numCol="1" spcCol="28574" rtlCol="0" anchor="t">
              <a:noAutofit/>
            </a:bodyPr>
            <a:lstStyle/>
            <a:p>
              <a:pPr algn="ctr" defTabSz="685783" hangingPunct="0"/>
              <a:r>
                <a:rPr lang="zh-CN" altLang="en-US" sz="1400" b="1" kern="0" dirty="0">
                  <a:solidFill>
                    <a:srgbClr val="000000"/>
                  </a:solidFill>
                  <a:sym typeface="Helvetica"/>
                </a:rPr>
                <a:t>顶层安全设计</a:t>
              </a:r>
            </a:p>
          </p:txBody>
        </p:sp>
        <p:sp>
          <p:nvSpPr>
            <p:cNvPr id="5" name="Shape 37"/>
            <p:cNvSpPr/>
            <p:nvPr/>
          </p:nvSpPr>
          <p:spPr>
            <a:xfrm>
              <a:off x="2457992" y="264464"/>
              <a:ext cx="3725694" cy="485795"/>
            </a:xfrm>
            <a:prstGeom prst="rect">
              <a:avLst/>
            </a:prstGeom>
            <a:ln w="12700">
              <a:miter lim="400000"/>
            </a:ln>
            <a:extLst>
              <a:ext uri="{C572A759-6A51-4108-AA02-DFA0A04FC94B}">
                <ma14:wrappingTextBoxFlag xmlns:ma14="http://schemas.microsoft.com/office/mac/drawingml/2011/main" xmlns="" val="1"/>
              </a:ext>
            </a:extLst>
          </p:spPr>
          <p:txBody>
            <a:bodyPr wrap="square" lIns="34289" tIns="34289" rIns="34289" bIns="34289">
              <a:spAutoFit/>
            </a:bodyPr>
            <a:lstStyle>
              <a:lvl1pPr defTabSz="914355">
                <a:defRPr sz="3300" b="1">
                  <a:solidFill>
                    <a:srgbClr val="808080"/>
                  </a:solidFill>
                  <a:latin typeface="Century Gothic"/>
                  <a:ea typeface="Century Gothic"/>
                  <a:cs typeface="Century Gothic"/>
                  <a:sym typeface="Century Gothic"/>
                </a:defRPr>
              </a:lvl1pPr>
            </a:lstStyle>
            <a:p>
              <a:pPr algn="ctr" hangingPunct="0"/>
              <a:r>
                <a:rPr lang="zh-CN" altLang="en-US" sz="2400" kern="0" dirty="0" smtClean="0">
                  <a:solidFill>
                    <a:srgbClr val="A7A7A7"/>
                  </a:solidFill>
                  <a:latin typeface="Microsoft YaHei" charset="-122"/>
                  <a:ea typeface="Microsoft YaHei" charset="-122"/>
                  <a:cs typeface="Microsoft YaHei" charset="-122"/>
                </a:rPr>
                <a:t>整体安全蓝图</a:t>
              </a:r>
              <a:endParaRPr lang="en-US" altLang="zh-CN" sz="2400" kern="0" dirty="0" smtClean="0">
                <a:solidFill>
                  <a:srgbClr val="A7A7A7"/>
                </a:solidFill>
                <a:latin typeface="Microsoft YaHei" charset="-122"/>
                <a:ea typeface="Microsoft YaHei" charset="-122"/>
                <a:cs typeface="Microsoft YaHei" charset="-122"/>
              </a:endParaRPr>
            </a:p>
          </p:txBody>
        </p:sp>
        <p:sp>
          <p:nvSpPr>
            <p:cNvPr id="6" name="圆角矩形 5"/>
            <p:cNvSpPr>
              <a:spLocks noChangeAspect="1"/>
            </p:cNvSpPr>
            <p:nvPr/>
          </p:nvSpPr>
          <p:spPr>
            <a:xfrm>
              <a:off x="175971" y="2037935"/>
              <a:ext cx="533399" cy="2143511"/>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34289" tIns="34289" rIns="34289" bIns="34289" numCol="1" spcCol="28574" rtlCol="0" anchor="ctr">
              <a:noAutofit/>
            </a:bodyPr>
            <a:lstStyle/>
            <a:p>
              <a:pPr algn="ctr" defTabSz="685783" hangingPunct="0"/>
              <a:r>
                <a:rPr lang="zh-CN" altLang="en-US" sz="1600" b="1" kern="0" dirty="0">
                  <a:solidFill>
                    <a:srgbClr val="000000"/>
                  </a:solidFill>
                  <a:latin typeface="微软雅黑" panose="020B0503020204020204" pitchFamily="34" charset="-122"/>
                  <a:ea typeface="微软雅黑" panose="020B0503020204020204" pitchFamily="34" charset="-122"/>
                  <a:sym typeface="Helvetica"/>
                </a:rPr>
                <a:t>完善的安</a:t>
              </a:r>
              <a:endParaRPr lang="en-US" altLang="zh-CN" sz="1600" b="1" kern="0" dirty="0">
                <a:solidFill>
                  <a:srgbClr val="000000"/>
                </a:solidFill>
                <a:latin typeface="微软雅黑" panose="020B0503020204020204" pitchFamily="34" charset="-122"/>
                <a:ea typeface="微软雅黑" panose="020B0503020204020204" pitchFamily="34" charset="-122"/>
                <a:sym typeface="Helvetica"/>
              </a:endParaRPr>
            </a:p>
            <a:p>
              <a:pPr algn="ctr" defTabSz="685783" hangingPunct="0"/>
              <a:r>
                <a:rPr lang="zh-CN" altLang="en-US" sz="1600" b="1" kern="0" dirty="0">
                  <a:solidFill>
                    <a:srgbClr val="000000"/>
                  </a:solidFill>
                  <a:latin typeface="微软雅黑" panose="020B0503020204020204" pitchFamily="34" charset="-122"/>
                  <a:ea typeface="微软雅黑" panose="020B0503020204020204" pitchFamily="34" charset="-122"/>
                  <a:sym typeface="Helvetica"/>
                </a:rPr>
                <a:t>全</a:t>
              </a:r>
              <a:endParaRPr lang="en-US" altLang="zh-CN" sz="1600" b="1" kern="0" dirty="0">
                <a:solidFill>
                  <a:srgbClr val="000000"/>
                </a:solidFill>
                <a:latin typeface="微软雅黑" panose="020B0503020204020204" pitchFamily="34" charset="-122"/>
                <a:ea typeface="微软雅黑" panose="020B0503020204020204" pitchFamily="34" charset="-122"/>
                <a:sym typeface="Helvetica"/>
              </a:endParaRPr>
            </a:p>
            <a:p>
              <a:pPr algn="ctr" defTabSz="685783" hangingPunct="0"/>
              <a:r>
                <a:rPr lang="zh-CN" altLang="en-US" b="1" kern="0" dirty="0" smtClean="0">
                  <a:solidFill>
                    <a:srgbClr val="000000"/>
                  </a:solidFill>
                  <a:latin typeface="微软雅黑" panose="020B0503020204020204" pitchFamily="34" charset="-122"/>
                  <a:ea typeface="微软雅黑" panose="020B0503020204020204" pitchFamily="34" charset="-122"/>
                  <a:sym typeface="Helvetica"/>
                </a:rPr>
                <a:t>建设</a:t>
              </a:r>
              <a:endParaRPr lang="zh-CN" altLang="en-US" b="1" kern="0" dirty="0">
                <a:solidFill>
                  <a:srgbClr val="000000"/>
                </a:solidFill>
                <a:latin typeface="微软雅黑" panose="020B0503020204020204" pitchFamily="34" charset="-122"/>
                <a:ea typeface="微软雅黑" panose="020B0503020204020204" pitchFamily="34" charset="-122"/>
                <a:sym typeface="Helvetica"/>
              </a:endParaRPr>
            </a:p>
          </p:txBody>
        </p:sp>
        <p:sp>
          <p:nvSpPr>
            <p:cNvPr id="7" name="圆角矩形 6"/>
            <p:cNvSpPr>
              <a:spLocks noChangeAspect="1"/>
            </p:cNvSpPr>
            <p:nvPr/>
          </p:nvSpPr>
          <p:spPr>
            <a:xfrm>
              <a:off x="936325" y="3654261"/>
              <a:ext cx="5611669" cy="48553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34289" tIns="34289" rIns="34289" bIns="34289" numCol="1" spcCol="28574" rtlCol="0" anchor="ctr">
              <a:noAutofit/>
            </a:bodyPr>
            <a:lstStyle/>
            <a:p>
              <a:pPr algn="ctr" defTabSz="685783" hangingPunct="0"/>
              <a:r>
                <a:rPr lang="zh-CN" altLang="en-US" sz="1400" b="1" kern="0" dirty="0">
                  <a:solidFill>
                    <a:srgbClr val="FFFFFF"/>
                  </a:solidFill>
                  <a:latin typeface="微软雅黑" panose="020B0503020204020204" pitchFamily="34" charset="-122"/>
                  <a:ea typeface="微软雅黑" panose="020B0503020204020204" pitchFamily="34" charset="-122"/>
                  <a:sym typeface="Helvetica"/>
                </a:rPr>
                <a:t>基础架构</a:t>
              </a:r>
              <a:r>
                <a:rPr lang="zh-CN" altLang="en-US" sz="1400" b="1" kern="0" dirty="0" smtClean="0">
                  <a:solidFill>
                    <a:srgbClr val="FFFFFF"/>
                  </a:solidFill>
                  <a:latin typeface="微软雅黑" panose="020B0503020204020204" pitchFamily="34" charset="-122"/>
                  <a:ea typeface="微软雅黑" panose="020B0503020204020204" pitchFamily="34" charset="-122"/>
                  <a:sym typeface="Helvetica"/>
                </a:rPr>
                <a:t>（物理</a:t>
              </a:r>
              <a:r>
                <a:rPr lang="zh-CN" altLang="en-US" sz="1400" b="1" kern="0" dirty="0">
                  <a:solidFill>
                    <a:srgbClr val="FFFFFF"/>
                  </a:solidFill>
                  <a:latin typeface="微软雅黑" panose="020B0503020204020204" pitchFamily="34" charset="-122"/>
                  <a:ea typeface="微软雅黑" panose="020B0503020204020204" pitchFamily="34" charset="-122"/>
                  <a:sym typeface="Helvetica"/>
                </a:rPr>
                <a:t>、</a:t>
              </a:r>
              <a:r>
                <a:rPr lang="zh-CN" altLang="en-US" sz="1400" b="1" kern="0" dirty="0" smtClean="0">
                  <a:solidFill>
                    <a:srgbClr val="FFFFFF"/>
                  </a:solidFill>
                  <a:latin typeface="微软雅黑" panose="020B0503020204020204" pitchFamily="34" charset="-122"/>
                  <a:ea typeface="微软雅黑" panose="020B0503020204020204" pitchFamily="34" charset="-122"/>
                  <a:sym typeface="Helvetica"/>
                </a:rPr>
                <a:t>网络</a:t>
              </a:r>
              <a:r>
                <a:rPr lang="zh-CN" altLang="en-US" sz="1400" b="1" kern="0" dirty="0">
                  <a:solidFill>
                    <a:srgbClr val="FFFFFF"/>
                  </a:solidFill>
                  <a:latin typeface="微软雅黑" panose="020B0503020204020204" pitchFamily="34" charset="-122"/>
                  <a:ea typeface="微软雅黑" panose="020B0503020204020204" pitchFamily="34" charset="-122"/>
                  <a:sym typeface="Helvetica"/>
                </a:rPr>
                <a:t>、</a:t>
              </a:r>
              <a:r>
                <a:rPr lang="zh-CN" altLang="en-US" sz="1400" b="1" kern="0" dirty="0" smtClean="0">
                  <a:solidFill>
                    <a:srgbClr val="FFFFFF"/>
                  </a:solidFill>
                  <a:latin typeface="微软雅黑" panose="020B0503020204020204" pitchFamily="34" charset="-122"/>
                  <a:ea typeface="微软雅黑" panose="020B0503020204020204" pitchFamily="34" charset="-122"/>
                  <a:sym typeface="Helvetica"/>
                </a:rPr>
                <a:t>系统、应用）</a:t>
              </a:r>
              <a:r>
                <a:rPr lang="zh-CN" altLang="en-US" sz="1400" b="1" kern="0" dirty="0">
                  <a:solidFill>
                    <a:srgbClr val="FFFFFF"/>
                  </a:solidFill>
                  <a:latin typeface="微软雅黑" panose="020B0503020204020204" pitchFamily="34" charset="-122"/>
                  <a:ea typeface="微软雅黑" panose="020B0503020204020204" pitchFamily="34" charset="-122"/>
                  <a:sym typeface="Helvetica"/>
                </a:rPr>
                <a:t>安全体系</a:t>
              </a:r>
            </a:p>
          </p:txBody>
        </p:sp>
        <p:sp>
          <p:nvSpPr>
            <p:cNvPr id="8" name="圆角矩形 7"/>
            <p:cNvSpPr>
              <a:spLocks noChangeAspect="1"/>
            </p:cNvSpPr>
            <p:nvPr/>
          </p:nvSpPr>
          <p:spPr>
            <a:xfrm>
              <a:off x="936325" y="2885202"/>
              <a:ext cx="5611669" cy="40732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34289" tIns="34289" rIns="34289" bIns="34289" numCol="1" spcCol="28574" rtlCol="0" anchor="ctr">
              <a:noAutofit/>
            </a:bodyPr>
            <a:lstStyle/>
            <a:p>
              <a:pPr algn="ctr" defTabSz="685783" hangingPunct="0"/>
              <a:r>
                <a:rPr lang="zh-CN" altLang="en-US" sz="1400" b="1" kern="0" dirty="0" smtClean="0">
                  <a:solidFill>
                    <a:srgbClr val="FFFFFF"/>
                  </a:solidFill>
                  <a:latin typeface="微软雅黑" panose="020B0503020204020204" pitchFamily="34" charset="-122"/>
                  <a:ea typeface="微软雅黑" panose="020B0503020204020204" pitchFamily="34" charset="-122"/>
                  <a:sym typeface="Helvetica"/>
                </a:rPr>
                <a:t>安全风控体系（内网、业务、审计、风控）</a:t>
              </a:r>
              <a:endParaRPr lang="zh-CN" altLang="en-US" sz="1400" b="1" kern="0" dirty="0">
                <a:solidFill>
                  <a:srgbClr val="FFFFFF"/>
                </a:solidFill>
                <a:latin typeface="微软雅黑" panose="020B0503020204020204" pitchFamily="34" charset="-122"/>
                <a:ea typeface="微软雅黑" panose="020B0503020204020204" pitchFamily="34" charset="-122"/>
                <a:sym typeface="Helvetica"/>
              </a:endParaRPr>
            </a:p>
          </p:txBody>
        </p:sp>
        <p:sp>
          <p:nvSpPr>
            <p:cNvPr id="10" name="圆角矩形 9"/>
            <p:cNvSpPr>
              <a:spLocks noChangeAspect="1"/>
            </p:cNvSpPr>
            <p:nvPr/>
          </p:nvSpPr>
          <p:spPr>
            <a:xfrm>
              <a:off x="936322" y="2183471"/>
              <a:ext cx="5611669" cy="407324"/>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34289" tIns="34289" rIns="34289" bIns="34289" numCol="1" spcCol="28574" rtlCol="0" anchor="ctr">
              <a:noAutofit/>
            </a:bodyPr>
            <a:lstStyle/>
            <a:p>
              <a:pPr algn="ctr" defTabSz="685783" hangingPunct="0"/>
              <a:r>
                <a:rPr lang="zh-CN" altLang="en-US" sz="1400" b="1" kern="0" dirty="0" smtClean="0">
                  <a:solidFill>
                    <a:srgbClr val="FFFFFF"/>
                  </a:solidFill>
                  <a:latin typeface="微软雅黑" panose="020B0503020204020204" pitchFamily="34" charset="-122"/>
                  <a:ea typeface="微软雅黑" panose="020B0503020204020204" pitchFamily="34" charset="-122"/>
                  <a:sym typeface="Helvetica"/>
                </a:rPr>
                <a:t>安全运营体系（形象、</a:t>
              </a:r>
              <a:r>
                <a:rPr lang="zh-CN" altLang="en-US" sz="1400" b="1" kern="0" dirty="0">
                  <a:solidFill>
                    <a:srgbClr val="FFFFFF"/>
                  </a:solidFill>
                  <a:latin typeface="微软雅黑" panose="020B0503020204020204" pitchFamily="34" charset="-122"/>
                  <a:ea typeface="微软雅黑" panose="020B0503020204020204" pitchFamily="34" charset="-122"/>
                  <a:sym typeface="Helvetica"/>
                </a:rPr>
                <a:t>数据</a:t>
              </a:r>
              <a:r>
                <a:rPr lang="zh-CN" altLang="en-US" sz="1400" b="1" kern="0" dirty="0" smtClean="0">
                  <a:solidFill>
                    <a:srgbClr val="FFFFFF"/>
                  </a:solidFill>
                  <a:latin typeface="微软雅黑" panose="020B0503020204020204" pitchFamily="34" charset="-122"/>
                  <a:ea typeface="微软雅黑" panose="020B0503020204020204" pitchFamily="34" charset="-122"/>
                  <a:sym typeface="Helvetica"/>
                </a:rPr>
                <a:t>、政策、合规）</a:t>
              </a:r>
              <a:endParaRPr lang="zh-CN" altLang="en-US" sz="1400" b="1" kern="0" dirty="0">
                <a:solidFill>
                  <a:srgbClr val="FFFFFF"/>
                </a:solidFill>
                <a:latin typeface="微软雅黑" panose="020B0503020204020204" pitchFamily="34" charset="-122"/>
                <a:ea typeface="微软雅黑" panose="020B0503020204020204" pitchFamily="34" charset="-122"/>
                <a:sym typeface="Helvetica"/>
              </a:endParaRPr>
            </a:p>
          </p:txBody>
        </p:sp>
        <p:sp>
          <p:nvSpPr>
            <p:cNvPr id="11" name="圆角矩形 10"/>
            <p:cNvSpPr>
              <a:spLocks noChangeAspect="1"/>
            </p:cNvSpPr>
            <p:nvPr/>
          </p:nvSpPr>
          <p:spPr>
            <a:xfrm>
              <a:off x="6770289" y="2037935"/>
              <a:ext cx="533399" cy="210185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34289" tIns="34289" rIns="34289" bIns="34289" numCol="1" spcCol="28574" rtlCol="0" anchor="ctr">
              <a:noAutofit/>
            </a:bodyPr>
            <a:lstStyle/>
            <a:p>
              <a:pPr algn="ctr" defTabSz="685783" hangingPunct="0"/>
              <a:r>
                <a:rPr lang="zh-CN" altLang="en-US" sz="1600" b="1" kern="0" dirty="0" smtClean="0">
                  <a:solidFill>
                    <a:srgbClr val="000000"/>
                  </a:solidFill>
                  <a:latin typeface="微软雅黑" panose="020B0503020204020204" pitchFamily="34" charset="-122"/>
                  <a:ea typeface="微软雅黑" panose="020B0503020204020204" pitchFamily="34" charset="-122"/>
                  <a:sym typeface="Helvetica"/>
                </a:rPr>
                <a:t>安全</a:t>
              </a:r>
              <a:endParaRPr lang="en-US" altLang="zh-CN" sz="1600" b="1" kern="0" dirty="0" smtClean="0">
                <a:solidFill>
                  <a:srgbClr val="000000"/>
                </a:solidFill>
                <a:latin typeface="微软雅黑" panose="020B0503020204020204" pitchFamily="34" charset="-122"/>
                <a:ea typeface="微软雅黑" panose="020B0503020204020204" pitchFamily="34" charset="-122"/>
                <a:sym typeface="Helvetica"/>
              </a:endParaRPr>
            </a:p>
            <a:p>
              <a:pPr algn="ctr" defTabSz="685783" hangingPunct="0"/>
              <a:r>
                <a:rPr lang="zh-CN" altLang="en-US" sz="1600" b="1" kern="0" dirty="0">
                  <a:solidFill>
                    <a:srgbClr val="000000"/>
                  </a:solidFill>
                  <a:latin typeface="微软雅黑" panose="020B0503020204020204" pitchFamily="34" charset="-122"/>
                  <a:ea typeface="微软雅黑" panose="020B0503020204020204" pitchFamily="34" charset="-122"/>
                  <a:sym typeface="Helvetica"/>
                </a:rPr>
                <a:t>工程</a:t>
              </a:r>
              <a:r>
                <a:rPr lang="zh-CN" altLang="en-US" sz="1600" b="1" kern="0" dirty="0" smtClean="0">
                  <a:solidFill>
                    <a:srgbClr val="000000"/>
                  </a:solidFill>
                  <a:latin typeface="微软雅黑" panose="020B0503020204020204" pitchFamily="34" charset="-122"/>
                  <a:ea typeface="微软雅黑" panose="020B0503020204020204" pitchFamily="34" charset="-122"/>
                  <a:sym typeface="Helvetica"/>
                </a:rPr>
                <a:t>体系</a:t>
              </a:r>
              <a:endParaRPr lang="zh-CN" altLang="en-US" sz="1600" b="1" kern="0" dirty="0">
                <a:solidFill>
                  <a:srgbClr val="000000"/>
                </a:solidFill>
                <a:latin typeface="微软雅黑" panose="020B0503020204020204" pitchFamily="34" charset="-122"/>
                <a:ea typeface="微软雅黑" panose="020B0503020204020204" pitchFamily="34" charset="-122"/>
                <a:sym typeface="Helvetica"/>
              </a:endParaRPr>
            </a:p>
          </p:txBody>
        </p:sp>
        <p:sp>
          <p:nvSpPr>
            <p:cNvPr id="12" name="圆角矩形 11"/>
            <p:cNvSpPr>
              <a:spLocks noChangeAspect="1"/>
            </p:cNvSpPr>
            <p:nvPr/>
          </p:nvSpPr>
          <p:spPr>
            <a:xfrm>
              <a:off x="175970" y="4325658"/>
              <a:ext cx="8625953" cy="591466"/>
            </a:xfrm>
            <a:prstGeom prst="roundRect">
              <a:avLst/>
            </a:prstGeom>
            <a:ln/>
          </p:spPr>
          <p:style>
            <a:lnRef idx="0">
              <a:schemeClr val="accent2"/>
            </a:lnRef>
            <a:fillRef idx="3">
              <a:schemeClr val="accent2"/>
            </a:fillRef>
            <a:effectRef idx="3">
              <a:schemeClr val="accent2"/>
            </a:effectRef>
            <a:fontRef idx="minor">
              <a:schemeClr val="lt1"/>
            </a:fontRef>
          </p:style>
          <p:txBody>
            <a:bodyPr rot="0" spcFirstLastPara="1" vertOverflow="overflow" horzOverflow="overflow" vert="horz" wrap="square" lIns="34289" tIns="34289" rIns="34289" bIns="34289" numCol="1" spcCol="28574" rtlCol="0" anchor="ctr">
              <a:noAutofit/>
            </a:bodyPr>
            <a:lstStyle/>
            <a:p>
              <a:pPr algn="ctr" defTabSz="685783" hangingPunct="0"/>
              <a:r>
                <a:rPr lang="zh-CN" altLang="en-US" sz="1400" b="1" kern="0" dirty="0">
                  <a:solidFill>
                    <a:srgbClr val="FFFFFF"/>
                  </a:solidFill>
                  <a:latin typeface="微软雅黑" panose="020B0503020204020204" pitchFamily="34" charset="-122"/>
                  <a:ea typeface="微软雅黑" panose="020B0503020204020204" pitchFamily="34" charset="-122"/>
                  <a:sym typeface="Helvetica"/>
                </a:rPr>
                <a:t>一只专业安全团队</a:t>
              </a:r>
              <a:r>
                <a:rPr lang="en-US" altLang="zh-CN" sz="1400" b="1" kern="0" dirty="0">
                  <a:solidFill>
                    <a:srgbClr val="FFFFFF"/>
                  </a:solidFill>
                  <a:latin typeface="微软雅黑" panose="020B0503020204020204" pitchFamily="34" charset="-122"/>
                  <a:ea typeface="微软雅黑" panose="020B0503020204020204" pitchFamily="34" charset="-122"/>
                  <a:sym typeface="Helvetica"/>
                </a:rPr>
                <a:t>+</a:t>
              </a:r>
              <a:r>
                <a:rPr lang="zh-CN" altLang="en-US" sz="1400" b="1" kern="0" dirty="0">
                  <a:solidFill>
                    <a:srgbClr val="FFFFFF"/>
                  </a:solidFill>
                  <a:latin typeface="微软雅黑" panose="020B0503020204020204" pitchFamily="34" charset="-122"/>
                  <a:ea typeface="微软雅黑" panose="020B0503020204020204" pitchFamily="34" charset="-122"/>
                  <a:sym typeface="Helvetica"/>
                </a:rPr>
                <a:t>与之匹配的专业安全能力</a:t>
              </a:r>
            </a:p>
          </p:txBody>
        </p:sp>
        <p:sp>
          <p:nvSpPr>
            <p:cNvPr id="13" name="圆角矩形 12"/>
            <p:cNvSpPr>
              <a:spLocks noChangeAspect="1"/>
            </p:cNvSpPr>
            <p:nvPr/>
          </p:nvSpPr>
          <p:spPr>
            <a:xfrm>
              <a:off x="7491452" y="824748"/>
              <a:ext cx="533399" cy="3356698"/>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1" vertOverflow="overflow" horzOverflow="overflow" vert="horz" wrap="square" lIns="34289" tIns="34289" rIns="34289" bIns="34289" numCol="1" spcCol="28574" rtlCol="0" anchor="ctr">
              <a:noAutofit/>
            </a:bodyPr>
            <a:lstStyle/>
            <a:p>
              <a:pPr algn="ctr" defTabSz="685783" hangingPunct="0"/>
              <a:r>
                <a:rPr lang="zh-CN" altLang="en-US" b="1" kern="0" dirty="0" smtClean="0">
                  <a:solidFill>
                    <a:srgbClr val="000000"/>
                  </a:solidFill>
                  <a:latin typeface="微软雅黑" panose="020B0503020204020204" pitchFamily="34" charset="-122"/>
                  <a:ea typeface="微软雅黑" panose="020B0503020204020204" pitchFamily="34" charset="-122"/>
                  <a:sym typeface="Helvetica"/>
                </a:rPr>
                <a:t>安全</a:t>
              </a:r>
              <a:endParaRPr lang="en-US" altLang="zh-CN" b="1" kern="0" dirty="0" smtClean="0">
                <a:solidFill>
                  <a:srgbClr val="000000"/>
                </a:solidFill>
                <a:latin typeface="微软雅黑" panose="020B0503020204020204" pitchFamily="34" charset="-122"/>
                <a:ea typeface="微软雅黑" panose="020B0503020204020204" pitchFamily="34" charset="-122"/>
                <a:sym typeface="Helvetica"/>
              </a:endParaRPr>
            </a:p>
            <a:p>
              <a:pPr algn="ctr" defTabSz="685783" hangingPunct="0"/>
              <a:r>
                <a:rPr lang="zh-CN" altLang="en-US" b="1" kern="0" dirty="0">
                  <a:solidFill>
                    <a:srgbClr val="000000"/>
                  </a:solidFill>
                  <a:latin typeface="微软雅黑" panose="020B0503020204020204" pitchFamily="34" charset="-122"/>
                  <a:ea typeface="微软雅黑" panose="020B0503020204020204" pitchFamily="34" charset="-122"/>
                  <a:sym typeface="Helvetica"/>
                </a:rPr>
                <a:t>管理</a:t>
              </a:r>
              <a:r>
                <a:rPr lang="en-US" altLang="zh-CN" b="1" kern="0" dirty="0" smtClean="0">
                  <a:solidFill>
                    <a:srgbClr val="000000"/>
                  </a:solidFill>
                  <a:latin typeface="微软雅黑" panose="020B0503020204020204" pitchFamily="34" charset="-122"/>
                  <a:ea typeface="微软雅黑" panose="020B0503020204020204" pitchFamily="34" charset="-122"/>
                  <a:sym typeface="Helvetica"/>
                </a:rPr>
                <a:t>&amp;</a:t>
              </a:r>
            </a:p>
            <a:p>
              <a:pPr algn="ctr" defTabSz="685783" hangingPunct="0"/>
              <a:r>
                <a:rPr lang="zh-CN" altLang="en-US" b="1" kern="0" dirty="0">
                  <a:solidFill>
                    <a:srgbClr val="000000"/>
                  </a:solidFill>
                  <a:latin typeface="微软雅黑" panose="020B0503020204020204" pitchFamily="34" charset="-122"/>
                  <a:ea typeface="微软雅黑" panose="020B0503020204020204" pitchFamily="34" charset="-122"/>
                  <a:sym typeface="Helvetica"/>
                </a:rPr>
                <a:t>合</a:t>
              </a:r>
              <a:r>
                <a:rPr lang="zh-CN" altLang="en-US" b="1" kern="0" dirty="0" smtClean="0">
                  <a:solidFill>
                    <a:srgbClr val="000000"/>
                  </a:solidFill>
                  <a:latin typeface="微软雅黑" panose="020B0503020204020204" pitchFamily="34" charset="-122"/>
                  <a:ea typeface="微软雅黑" panose="020B0503020204020204" pitchFamily="34" charset="-122"/>
                  <a:sym typeface="Helvetica"/>
                </a:rPr>
                <a:t>规</a:t>
              </a:r>
              <a:endParaRPr lang="zh-CN" altLang="en-US" b="1" kern="0" dirty="0">
                <a:solidFill>
                  <a:srgbClr val="000000"/>
                </a:solidFill>
                <a:latin typeface="微软雅黑" panose="020B0503020204020204" pitchFamily="34" charset="-122"/>
                <a:ea typeface="微软雅黑" panose="020B0503020204020204" pitchFamily="34" charset="-122"/>
                <a:sym typeface="Helvetica"/>
              </a:endParaRPr>
            </a:p>
          </p:txBody>
        </p:sp>
        <p:sp>
          <p:nvSpPr>
            <p:cNvPr id="14" name="圆角矩形 13"/>
            <p:cNvSpPr>
              <a:spLocks noChangeAspect="1"/>
            </p:cNvSpPr>
            <p:nvPr/>
          </p:nvSpPr>
          <p:spPr>
            <a:xfrm>
              <a:off x="8208500" y="824747"/>
              <a:ext cx="593423" cy="3356697"/>
            </a:xfrm>
            <a:prstGeom prst="roundRect">
              <a:avLst/>
            </a:prstGeom>
            <a:ln/>
          </p:spPr>
          <p:style>
            <a:lnRef idx="1">
              <a:schemeClr val="accent6"/>
            </a:lnRef>
            <a:fillRef idx="2">
              <a:schemeClr val="accent6"/>
            </a:fillRef>
            <a:effectRef idx="1">
              <a:schemeClr val="accent6"/>
            </a:effectRef>
            <a:fontRef idx="minor">
              <a:schemeClr val="dk1"/>
            </a:fontRef>
          </p:style>
          <p:txBody>
            <a:bodyPr rot="0" spcFirstLastPara="1" vertOverflow="overflow" horzOverflow="overflow" vert="horz" wrap="square" lIns="34289" tIns="34289" rIns="34289" bIns="34289" numCol="1" spcCol="28574" rtlCol="0" anchor="ctr">
              <a:noAutofit/>
            </a:bodyPr>
            <a:lstStyle/>
            <a:p>
              <a:pPr algn="ctr" defTabSz="685783" hangingPunct="0"/>
              <a:r>
                <a:rPr lang="zh-CN" altLang="en-US" b="1" kern="0" dirty="0">
                  <a:solidFill>
                    <a:srgbClr val="000000"/>
                  </a:solidFill>
                  <a:latin typeface="微软雅黑" panose="020B0503020204020204" pitchFamily="34" charset="-122"/>
                  <a:ea typeface="微软雅黑" panose="020B0503020204020204" pitchFamily="34" charset="-122"/>
                  <a:sym typeface="Helvetica"/>
                </a:rPr>
                <a:t>持</a:t>
              </a:r>
              <a:endParaRPr lang="en-US" altLang="zh-CN" b="1" kern="0" dirty="0">
                <a:solidFill>
                  <a:srgbClr val="000000"/>
                </a:solidFill>
                <a:latin typeface="微软雅黑" panose="020B0503020204020204" pitchFamily="34" charset="-122"/>
                <a:ea typeface="微软雅黑" panose="020B0503020204020204" pitchFamily="34" charset="-122"/>
                <a:sym typeface="Helvetica"/>
              </a:endParaRPr>
            </a:p>
            <a:p>
              <a:pPr algn="ctr" defTabSz="685783" hangingPunct="0"/>
              <a:r>
                <a:rPr lang="zh-CN" altLang="en-US" b="1" kern="0" dirty="0">
                  <a:solidFill>
                    <a:srgbClr val="000000"/>
                  </a:solidFill>
                  <a:latin typeface="微软雅黑" panose="020B0503020204020204" pitchFamily="34" charset="-122"/>
                  <a:ea typeface="微软雅黑" panose="020B0503020204020204" pitchFamily="34" charset="-122"/>
                  <a:sym typeface="Helvetica"/>
                </a:rPr>
                <a:t>续</a:t>
              </a:r>
              <a:endParaRPr lang="en-US" altLang="zh-CN" b="1" kern="0" dirty="0">
                <a:solidFill>
                  <a:srgbClr val="000000"/>
                </a:solidFill>
                <a:latin typeface="微软雅黑" panose="020B0503020204020204" pitchFamily="34" charset="-122"/>
                <a:ea typeface="微软雅黑" panose="020B0503020204020204" pitchFamily="34" charset="-122"/>
                <a:sym typeface="Helvetica"/>
              </a:endParaRPr>
            </a:p>
            <a:p>
              <a:pPr algn="ctr" defTabSz="685783" hangingPunct="0"/>
              <a:r>
                <a:rPr lang="zh-CN" altLang="en-US" b="1" kern="0" dirty="0">
                  <a:solidFill>
                    <a:srgbClr val="000000"/>
                  </a:solidFill>
                  <a:latin typeface="微软雅黑" panose="020B0503020204020204" pitchFamily="34" charset="-122"/>
                  <a:ea typeface="微软雅黑" panose="020B0503020204020204" pitchFamily="34" charset="-122"/>
                  <a:sym typeface="Helvetica"/>
                </a:rPr>
                <a:t>的</a:t>
              </a:r>
              <a:endParaRPr lang="en-US" altLang="zh-CN" b="1" kern="0" dirty="0">
                <a:solidFill>
                  <a:srgbClr val="000000"/>
                </a:solidFill>
                <a:latin typeface="微软雅黑" panose="020B0503020204020204" pitchFamily="34" charset="-122"/>
                <a:ea typeface="微软雅黑" panose="020B0503020204020204" pitchFamily="34" charset="-122"/>
                <a:sym typeface="Helvetica"/>
              </a:endParaRPr>
            </a:p>
            <a:p>
              <a:pPr algn="ctr" defTabSz="685783" hangingPunct="0"/>
              <a:r>
                <a:rPr lang="zh-CN" altLang="en-US" b="1" kern="0" dirty="0">
                  <a:solidFill>
                    <a:srgbClr val="000000"/>
                  </a:solidFill>
                  <a:latin typeface="微软雅黑" panose="020B0503020204020204" pitchFamily="34" charset="-122"/>
                  <a:ea typeface="微软雅黑" panose="020B0503020204020204" pitchFamily="34" charset="-122"/>
                  <a:sym typeface="Helvetica"/>
                </a:rPr>
                <a:t>安</a:t>
              </a:r>
              <a:endParaRPr lang="en-US" altLang="zh-CN" b="1" kern="0" dirty="0">
                <a:solidFill>
                  <a:srgbClr val="000000"/>
                </a:solidFill>
                <a:latin typeface="微软雅黑" panose="020B0503020204020204" pitchFamily="34" charset="-122"/>
                <a:ea typeface="微软雅黑" panose="020B0503020204020204" pitchFamily="34" charset="-122"/>
                <a:sym typeface="Helvetica"/>
              </a:endParaRPr>
            </a:p>
            <a:p>
              <a:pPr algn="ctr" defTabSz="685783" hangingPunct="0"/>
              <a:r>
                <a:rPr lang="zh-CN" altLang="en-US" b="1" kern="0" dirty="0">
                  <a:solidFill>
                    <a:srgbClr val="000000"/>
                  </a:solidFill>
                  <a:latin typeface="微软雅黑" panose="020B0503020204020204" pitchFamily="34" charset="-122"/>
                  <a:ea typeface="微软雅黑" panose="020B0503020204020204" pitchFamily="34" charset="-122"/>
                  <a:sym typeface="Helvetica"/>
                </a:rPr>
                <a:t>全</a:t>
              </a:r>
              <a:endParaRPr lang="en-US" altLang="zh-CN" b="1" kern="0" dirty="0">
                <a:solidFill>
                  <a:srgbClr val="000000"/>
                </a:solidFill>
                <a:latin typeface="微软雅黑" panose="020B0503020204020204" pitchFamily="34" charset="-122"/>
                <a:ea typeface="微软雅黑" panose="020B0503020204020204" pitchFamily="34" charset="-122"/>
                <a:sym typeface="Helvetica"/>
              </a:endParaRPr>
            </a:p>
            <a:p>
              <a:pPr algn="ctr" defTabSz="685783" hangingPunct="0"/>
              <a:r>
                <a:rPr lang="zh-CN" altLang="en-US" b="1" kern="0" dirty="0" smtClean="0">
                  <a:solidFill>
                    <a:srgbClr val="000000"/>
                  </a:solidFill>
                  <a:latin typeface="微软雅黑" panose="020B0503020204020204" pitchFamily="34" charset="-122"/>
                  <a:ea typeface="微软雅黑" panose="020B0503020204020204" pitchFamily="34" charset="-122"/>
                  <a:sym typeface="Helvetica"/>
                </a:rPr>
                <a:t>优化</a:t>
              </a:r>
              <a:endParaRPr lang="zh-CN" altLang="en-US" b="1" kern="0" dirty="0">
                <a:solidFill>
                  <a:srgbClr val="000000"/>
                </a:solidFill>
                <a:latin typeface="微软雅黑" panose="020B0503020204020204" pitchFamily="34" charset="-122"/>
                <a:ea typeface="微软雅黑" panose="020B0503020204020204" pitchFamily="34" charset="-122"/>
                <a:sym typeface="Helvetica"/>
              </a:endParaRPr>
            </a:p>
          </p:txBody>
        </p:sp>
        <p:graphicFrame>
          <p:nvGraphicFramePr>
            <p:cNvPr id="15" name="图示 14"/>
            <p:cNvGraphicFramePr/>
            <p:nvPr>
              <p:extLst>
                <p:ext uri="{D42A27DB-BD31-4B8C-83A1-F6EECF244321}">
                  <p14:modId xmlns:p14="http://schemas.microsoft.com/office/powerpoint/2010/main" val="1689791972"/>
                </p:ext>
              </p:extLst>
            </p:nvPr>
          </p:nvGraphicFramePr>
          <p:xfrm>
            <a:off x="257929" y="1215995"/>
            <a:ext cx="6958047" cy="5358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pic>
        <p:nvPicPr>
          <p:cNvPr id="1028" name="Picture 4" descr="https://timgsa.baidu.com/timg?image&amp;quality=80&amp;size=b9999_10000&amp;sec=1537077642371&amp;di=9afee07cd0b3cbca99e317817612fd07&amp;imgtype=0&amp;src=http%3A%2F%2Fcdns2.freepik.com%2Ffree-photo%2Fmarker-location-address_318-28457.jp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75168" y="3898362"/>
            <a:ext cx="275565" cy="275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57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灯片编号占位符 10"/>
          <p:cNvSpPr>
            <a:spLocks noGrp="1"/>
          </p:cNvSpPr>
          <p:nvPr>
            <p:ph type="sldNum" sz="quarter" idx="12"/>
          </p:nvPr>
        </p:nvSpPr>
        <p:spPr/>
        <p:txBody>
          <a:bodyPr/>
          <a:lstStyle/>
          <a:p>
            <a:fld id="{0C913308-F349-4B6D-A68A-DD1791B4A57B}" type="slidenum">
              <a:rPr lang="zh-CN" altLang="en-US" smtClean="0"/>
              <a:t>14</a:t>
            </a:fld>
            <a:endParaRPr lang="zh-CN" altLang="en-US" dirty="0"/>
          </a:p>
        </p:txBody>
      </p:sp>
      <p:sp>
        <p:nvSpPr>
          <p:cNvPr id="1048633" name="Line 12"/>
          <p:cNvSpPr>
            <a:spLocks noChangeShapeType="1"/>
          </p:cNvSpPr>
          <p:nvPr/>
        </p:nvSpPr>
        <p:spPr bwMode="auto">
          <a:xfrm>
            <a:off x="683196" y="756708"/>
            <a:ext cx="7863094" cy="0"/>
          </a:xfrm>
          <a:prstGeom prst="line">
            <a:avLst/>
          </a:prstGeom>
          <a:noFill/>
          <a:ln w="9525">
            <a:solidFill>
              <a:srgbClr val="333333"/>
            </a:solidFill>
            <a:round/>
          </a:ln>
        </p:spPr>
        <p:txBody>
          <a:bodyPr/>
          <a:lstStyle/>
          <a:p>
            <a:endParaRPr lang="zh-CN" altLang="en-US">
              <a:ea typeface="+mj-ea"/>
              <a:cs typeface="Arial" panose="020B0604020202020204" pitchFamily="34" charset="0"/>
            </a:endParaRPr>
          </a:p>
        </p:txBody>
      </p:sp>
      <p:sp>
        <p:nvSpPr>
          <p:cNvPr id="156" name="Line 12"/>
          <p:cNvSpPr>
            <a:spLocks noChangeShapeType="1"/>
          </p:cNvSpPr>
          <p:nvPr/>
        </p:nvSpPr>
        <p:spPr bwMode="auto">
          <a:xfrm>
            <a:off x="683196" y="756708"/>
            <a:ext cx="7863094" cy="0"/>
          </a:xfrm>
          <a:prstGeom prst="line">
            <a:avLst/>
          </a:prstGeom>
          <a:noFill/>
          <a:ln w="9525">
            <a:solidFill>
              <a:srgbClr val="333333"/>
            </a:solidFill>
            <a:round/>
          </a:ln>
        </p:spPr>
        <p:txBody>
          <a:bodyPr/>
          <a:lstStyle/>
          <a:p>
            <a:endParaRPr lang="zh-CN" altLang="en-US">
              <a:ea typeface="+mj-ea"/>
              <a:cs typeface="Arial" panose="020B0604020202020204" pitchFamily="34" charset="0"/>
            </a:endParaRPr>
          </a:p>
        </p:txBody>
      </p:sp>
      <p:sp>
        <p:nvSpPr>
          <p:cNvPr id="93" name="标题 4"/>
          <p:cNvSpPr txBox="1">
            <a:spLocks noChangeArrowheads="1"/>
          </p:cNvSpPr>
          <p:nvPr/>
        </p:nvSpPr>
        <p:spPr>
          <a:xfrm>
            <a:off x="755502" y="376267"/>
            <a:ext cx="5400675" cy="381000"/>
          </a:xfrm>
          <a:prstGeom prst="rect">
            <a:avLst/>
          </a:prstGeom>
        </p:spPr>
        <p:txBody>
          <a:bodyPr vert="horz" lIns="91440" tIns="45720" rIns="91440" bIns="45720" rtlCol="0" anchor="ctr">
            <a:normAutofit fontScale="92500" lnSpcReduction="20000"/>
          </a:bodyPr>
          <a:lstStyle/>
          <a:p>
            <a:r>
              <a:rPr lang="zh-CN" altLang="en-US" sz="2400" b="1" dirty="0" smtClean="0">
                <a:solidFill>
                  <a:srgbClr val="000000"/>
                </a:solidFill>
                <a:latin typeface="微软雅黑" panose="020B0503020204020204" pitchFamily="34" charset="-122"/>
                <a:ea typeface="微软雅黑" panose="020B0503020204020204" pitchFamily="34" charset="-122"/>
                <a:cs typeface="Arial" panose="020B0604020202020204" pitchFamily="34" charset="0"/>
                <a:sym typeface="楷体_GB2312" pitchFamily="49" charset="-122"/>
              </a:rPr>
              <a:t>流量分析场景</a:t>
            </a:r>
            <a:endParaRPr lang="zh-CN" altLang="en-US" sz="24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sym typeface="楷体_GB2312" pitchFamily="49" charset="-122"/>
            </a:endParaRPr>
          </a:p>
        </p:txBody>
      </p:sp>
      <p:grpSp>
        <p:nvGrpSpPr>
          <p:cNvPr id="116" name="组 76"/>
          <p:cNvGrpSpPr/>
          <p:nvPr/>
        </p:nvGrpSpPr>
        <p:grpSpPr>
          <a:xfrm>
            <a:off x="3161948" y="1357334"/>
            <a:ext cx="2753117" cy="3451368"/>
            <a:chOff x="725690" y="1549573"/>
            <a:chExt cx="3481552" cy="4202137"/>
          </a:xfrm>
        </p:grpSpPr>
        <p:sp>
          <p:nvSpPr>
            <p:cNvPr id="117" name="TextBox 45"/>
            <p:cNvSpPr txBox="1"/>
            <p:nvPr/>
          </p:nvSpPr>
          <p:spPr>
            <a:xfrm>
              <a:off x="725690" y="2515470"/>
              <a:ext cx="3481552" cy="3236240"/>
            </a:xfrm>
            <a:prstGeom prst="rect">
              <a:avLst/>
            </a:prstGeom>
            <a:solidFill>
              <a:srgbClr val="000000">
                <a:alpha val="12941"/>
              </a:srgbClr>
            </a:solidFill>
          </p:spPr>
          <p:txBody>
            <a:bodyPr wrap="square" lIns="365708" rIns="182854" rtlCol="0" anchor="ctr">
              <a:noAutofit/>
            </a:bodyPr>
            <a:lstStyle/>
            <a:p>
              <a:pPr marL="669290" marR="0" lvl="0" indent="-334645" defTabSz="913765" eaLnBrk="1" fontAlgn="auto" latinLnBrk="0" hangingPunct="1">
                <a:lnSpc>
                  <a:spcPct val="150000"/>
                </a:lnSpc>
                <a:spcBef>
                  <a:spcPts val="0"/>
                </a:spcBef>
                <a:spcAft>
                  <a:spcPts val="0"/>
                </a:spcAft>
                <a:buClrTx/>
                <a:buSzTx/>
                <a:buFont typeface="Arial" panose="020B0604020202020204" pitchFamily="34" charset="0"/>
                <a:buNone/>
                <a:defRPr/>
              </a:pPr>
              <a:endParaRPr kumimoji="0" lang="en-US" altLang="zh-CN" sz="2000" b="0" i="0" u="none" strike="noStrike" kern="0" cap="none" spc="0" normalizeH="0" baseline="0" noProof="0" dirty="0">
                <a:ln>
                  <a:noFill/>
                </a:ln>
                <a:solidFill>
                  <a:prstClr val="white"/>
                </a:solidFill>
                <a:effectLst/>
                <a:uLnTx/>
                <a:uFillTx/>
                <a:latin typeface="微软雅黑 Light"/>
                <a:ea typeface="微软雅黑 Light"/>
                <a:cs typeface="Segoe UI Light" panose="020B0502040204020203" pitchFamily="34" charset="0"/>
                <a:sym typeface="Segoe UI" panose="020B0502040204020203"/>
              </a:endParaRPr>
            </a:p>
          </p:txBody>
        </p:sp>
        <p:sp>
          <p:nvSpPr>
            <p:cNvPr id="118" name="Shape 1370"/>
            <p:cNvSpPr/>
            <p:nvPr/>
          </p:nvSpPr>
          <p:spPr>
            <a:xfrm>
              <a:off x="931041" y="2645470"/>
              <a:ext cx="3070849" cy="1374342"/>
            </a:xfrm>
            <a:prstGeom prst="rect">
              <a:avLst/>
            </a:prstGeom>
            <a:noFill/>
            <a:ln>
              <a:noFill/>
            </a:ln>
          </p:spPr>
          <p:txBody>
            <a:bodyPr lIns="91425" tIns="45700" rIns="91425" bIns="45700" anchor="t" anchorCtr="0">
              <a:noAutofit/>
            </a:bodyPr>
            <a:lstStyle/>
            <a:p>
              <a:pPr marL="285750" marR="0" lvl="0" indent="-285750" defTabSz="913765" eaLnBrk="1" fontAlgn="auto" latinLnBrk="1" hangingPunct="0">
                <a:lnSpc>
                  <a:spcPct val="150000"/>
                </a:lnSpc>
                <a:spcBef>
                  <a:spcPts val="0"/>
                </a:spcBef>
                <a:spcAft>
                  <a:spcPts val="0"/>
                </a:spcAft>
                <a:buClrTx/>
                <a:buSzTx/>
                <a:buFont typeface="Wingdings" panose="05000000000000000000" pitchFamily="2" charset="2"/>
                <a:buChar char="Ø"/>
                <a:defRPr/>
              </a:pPr>
              <a:r>
                <a:rPr kumimoji="0" lang="en-US" altLang="zh-CN"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DNS+TI</a:t>
              </a: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a:t>
              </a:r>
            </a:p>
            <a:p>
              <a:pPr marL="285750" marR="0" lvl="0" indent="-285750" defTabSz="913765" eaLnBrk="1" fontAlgn="auto" latinLnBrk="1" hangingPunct="0">
                <a:lnSpc>
                  <a:spcPct val="150000"/>
                </a:lnSpc>
                <a:spcBef>
                  <a:spcPts val="0"/>
                </a:spcBef>
                <a:spcAft>
                  <a:spcPts val="0"/>
                </a:spcAft>
                <a:buClrTx/>
                <a:buSzTx/>
                <a:buFont typeface="Wingdings" panose="05000000000000000000" pitchFamily="2" charset="2"/>
                <a:buChar char="Ø"/>
                <a:defRPr/>
              </a:pP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主机日志，</a:t>
              </a:r>
              <a:r>
                <a:rPr kumimoji="0" lang="en-US" altLang="zh-CN"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Firewall</a:t>
              </a: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a:t>
              </a:r>
              <a:r>
                <a:rPr kumimoji="0" lang="en-US" altLang="zh-CN"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IDS</a:t>
              </a: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等</a:t>
              </a: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监测渗透</a:t>
              </a: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行为；</a:t>
              </a:r>
            </a:p>
            <a:p>
              <a:pPr marL="285750" marR="0" lvl="0" indent="-285750" defTabSz="913765" eaLnBrk="1" fontAlgn="auto" latinLnBrk="1" hangingPunct="0">
                <a:lnSpc>
                  <a:spcPct val="150000"/>
                </a:lnSpc>
                <a:spcBef>
                  <a:spcPts val="0"/>
                </a:spcBef>
                <a:spcAft>
                  <a:spcPts val="0"/>
                </a:spcAft>
                <a:buClrTx/>
                <a:buSzTx/>
                <a:buFont typeface="Wingdings" panose="05000000000000000000" pitchFamily="2" charset="2"/>
                <a:buChar char="Ø"/>
                <a:defRPr/>
              </a:pP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高危病毒行为（防病毒日志监控重要资产，多点爆发病毒）；</a:t>
              </a:r>
            </a:p>
            <a:p>
              <a:pPr marL="285750" marR="0" lvl="0" indent="-285750" defTabSz="1289050" eaLnBrk="1" fontAlgn="auto" latinLnBrk="0" hangingPunct="1">
                <a:lnSpc>
                  <a:spcPct val="150000"/>
                </a:lnSpc>
                <a:spcBef>
                  <a:spcPct val="0"/>
                </a:spcBef>
                <a:spcAft>
                  <a:spcPct val="15000"/>
                </a:spcAft>
                <a:buClrTx/>
                <a:buSzTx/>
                <a:buFont typeface="Arial" panose="020B0604020202020204" pitchFamily="34" charset="0"/>
                <a:buChar char="•"/>
                <a:defRPr/>
              </a:pPr>
              <a:endParaRPr kumimoji="0" lang="zh-CN" altLang="en-US" sz="16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endParaRPr>
            </a:p>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panose="020B0604020202020204"/>
                <a:sym typeface="Arial" panose="020B0604020202020204"/>
              </a:endParaRPr>
            </a:p>
          </p:txBody>
        </p:sp>
        <p:grpSp>
          <p:nvGrpSpPr>
            <p:cNvPr id="119" name="组 79"/>
            <p:cNvGrpSpPr/>
            <p:nvPr/>
          </p:nvGrpSpPr>
          <p:grpSpPr>
            <a:xfrm>
              <a:off x="725690" y="1549573"/>
              <a:ext cx="3481552" cy="1315426"/>
              <a:chOff x="725690" y="1549573"/>
              <a:chExt cx="3481552" cy="1315426"/>
            </a:xfrm>
            <a:solidFill>
              <a:srgbClr val="0193E0"/>
            </a:solidFill>
          </p:grpSpPr>
          <p:sp>
            <p:nvSpPr>
              <p:cNvPr id="121" name="Rectangle 7"/>
              <p:cNvSpPr/>
              <p:nvPr/>
            </p:nvSpPr>
            <p:spPr bwMode="auto">
              <a:xfrm>
                <a:off x="725690" y="1549573"/>
                <a:ext cx="3481552" cy="965896"/>
              </a:xfrm>
              <a:prstGeom prst="rect">
                <a:avLst/>
              </a:prstGeom>
              <a:solidFill>
                <a:srgbClr val="0D61CF"/>
              </a:solidFill>
              <a:ln w="254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noAutofit/>
              </a:bodyPr>
              <a:lstStyle/>
              <a:p>
                <a:pPr marL="0" marR="0" lvl="0" indent="0" defTabSz="932180" eaLnBrk="1" fontAlgn="base" latinLnBrk="0" hangingPunct="1">
                  <a:lnSpc>
                    <a:spcPct val="90000"/>
                  </a:lnSpc>
                  <a:spcBef>
                    <a:spcPct val="0"/>
                  </a:spcBef>
                  <a:spcAft>
                    <a:spcPct val="0"/>
                  </a:spcAft>
                  <a:buClrTx/>
                  <a:buSzTx/>
                  <a:buFontTx/>
                  <a:buNone/>
                  <a:defRPr/>
                </a:pPr>
                <a:endParaRPr kumimoji="0" lang="en-US" sz="1600" b="0" i="0" u="none" strike="noStrike" kern="0" cap="none" spc="0" normalizeH="0" baseline="0" noProof="0" dirty="0" smtClean="0">
                  <a:ln>
                    <a:noFill/>
                  </a:ln>
                  <a:solidFill>
                    <a:prstClr val="white">
                      <a:lumMod val="95000"/>
                    </a:prstClr>
                  </a:solidFill>
                  <a:effectLst/>
                  <a:uLnTx/>
                  <a:uFillTx/>
                  <a:latin typeface="微软雅黑 Light"/>
                  <a:ea typeface="微软雅黑 Light"/>
                  <a:cs typeface="Noto Sans S Chinese Light" charset="-122"/>
                  <a:sym typeface="Segoe UI" panose="020B0502040204020203"/>
                </a:endParaRPr>
              </a:p>
            </p:txBody>
          </p:sp>
          <p:sp>
            <p:nvSpPr>
              <p:cNvPr id="122" name="三角形 83"/>
              <p:cNvSpPr/>
              <p:nvPr/>
            </p:nvSpPr>
            <p:spPr>
              <a:xfrm rot="10800000">
                <a:off x="3306597" y="2418371"/>
                <a:ext cx="550332" cy="446628"/>
              </a:xfrm>
              <a:prstGeom prst="triangle">
                <a:avLst/>
              </a:prstGeom>
              <a:solidFill>
                <a:srgbClr val="0D61CF"/>
              </a:solidFill>
              <a:ln w="12700">
                <a:noFill/>
                <a:miter lim="400000"/>
              </a:ln>
            </p:spPr>
            <p:txBody>
              <a:bodyPr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200" b="0" i="0" u="none" strike="noStrike" kern="0" cap="none" spc="0" normalizeH="0" baseline="0" noProof="0" dirty="0" smtClean="0">
                  <a:ln>
                    <a:noFill/>
                  </a:ln>
                  <a:solidFill>
                    <a:srgbClr val="595959"/>
                  </a:solidFill>
                  <a:effectLst/>
                  <a:uLnTx/>
                  <a:uFillTx/>
                  <a:latin typeface="Microsoft YaHei Light"/>
                  <a:ea typeface="Microsoft YaHei Light"/>
                  <a:cs typeface="Microsoft YaHei Light"/>
                  <a:sym typeface="Microsoft YaHei Light"/>
                </a:endParaRPr>
              </a:p>
            </p:txBody>
          </p:sp>
        </p:grpSp>
        <p:sp>
          <p:nvSpPr>
            <p:cNvPr id="120" name="矩形 119"/>
            <p:cNvSpPr/>
            <p:nvPr/>
          </p:nvSpPr>
          <p:spPr>
            <a:xfrm>
              <a:off x="1792546" y="1794456"/>
              <a:ext cx="1920101" cy="599563"/>
            </a:xfrm>
            <a:prstGeom prst="rect">
              <a:avLst/>
            </a:prstGeom>
          </p:spPr>
          <p:txBody>
            <a:bodyPr wrap="none">
              <a:spAutoFit/>
            </a:bodyPr>
            <a:lstStyle/>
            <a:p>
              <a:pPr marL="0" marR="0" lvl="0" indent="0" algn="ctr" defTabSz="913765" eaLnBrk="1" fontAlgn="auto" latinLnBrk="0" hangingPunct="1">
                <a:lnSpc>
                  <a:spcPct val="100000"/>
                </a:lnSpc>
                <a:spcBef>
                  <a:spcPts val="0"/>
                </a:spcBef>
                <a:spcAft>
                  <a:spcPts val="0"/>
                </a:spcAft>
                <a:buClrTx/>
                <a:buSzTx/>
                <a:buFontTx/>
                <a:buNone/>
                <a:defRPr/>
              </a:pPr>
              <a:r>
                <a:rPr kumimoji="1" lang="zh-CN" altLang="en-US" sz="2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rPr>
                <a:t>内部威胁</a:t>
              </a:r>
            </a:p>
          </p:txBody>
        </p:sp>
      </p:grpSp>
      <p:grpSp>
        <p:nvGrpSpPr>
          <p:cNvPr id="123" name="组 84"/>
          <p:cNvGrpSpPr/>
          <p:nvPr/>
        </p:nvGrpSpPr>
        <p:grpSpPr>
          <a:xfrm>
            <a:off x="5998699" y="1357334"/>
            <a:ext cx="2753117" cy="3451368"/>
            <a:chOff x="725690" y="1549573"/>
            <a:chExt cx="3481552" cy="4474608"/>
          </a:xfrm>
        </p:grpSpPr>
        <p:sp>
          <p:nvSpPr>
            <p:cNvPr id="124" name="TextBox 45"/>
            <p:cNvSpPr txBox="1"/>
            <p:nvPr/>
          </p:nvSpPr>
          <p:spPr>
            <a:xfrm>
              <a:off x="725690" y="2515470"/>
              <a:ext cx="3481552" cy="3508711"/>
            </a:xfrm>
            <a:prstGeom prst="rect">
              <a:avLst/>
            </a:prstGeom>
            <a:solidFill>
              <a:srgbClr val="000000">
                <a:alpha val="12941"/>
              </a:srgbClr>
            </a:solidFill>
          </p:spPr>
          <p:txBody>
            <a:bodyPr wrap="square" lIns="365708" rIns="182854" rtlCol="0" anchor="ctr">
              <a:noAutofit/>
            </a:bodyPr>
            <a:lstStyle/>
            <a:p>
              <a:pPr marL="669290" marR="0" lvl="0" indent="-334645" defTabSz="913765" eaLnBrk="1" fontAlgn="auto" latinLnBrk="0" hangingPunct="1">
                <a:lnSpc>
                  <a:spcPct val="150000"/>
                </a:lnSpc>
                <a:spcBef>
                  <a:spcPts val="0"/>
                </a:spcBef>
                <a:spcAft>
                  <a:spcPts val="0"/>
                </a:spcAft>
                <a:buClrTx/>
                <a:buSzTx/>
                <a:buFont typeface="Arial" panose="020B0604020202020204" pitchFamily="34" charset="0"/>
                <a:buNone/>
                <a:defRPr/>
              </a:pPr>
              <a:endParaRPr kumimoji="0" lang="en-US" altLang="zh-CN" sz="2000" b="0" i="0" u="none" strike="noStrike" kern="0" cap="none" spc="0" normalizeH="0" baseline="0" noProof="0" dirty="0">
                <a:ln>
                  <a:noFill/>
                </a:ln>
                <a:solidFill>
                  <a:prstClr val="white"/>
                </a:solidFill>
                <a:effectLst/>
                <a:uLnTx/>
                <a:uFillTx/>
                <a:latin typeface="微软雅黑 Light"/>
                <a:ea typeface="微软雅黑 Light"/>
                <a:cs typeface="Segoe UI Light" panose="020B0502040204020203" pitchFamily="34" charset="0"/>
                <a:sym typeface="Segoe UI" panose="020B0502040204020203"/>
              </a:endParaRPr>
            </a:p>
          </p:txBody>
        </p:sp>
        <p:sp>
          <p:nvSpPr>
            <p:cNvPr id="125" name="Shape 1370"/>
            <p:cNvSpPr/>
            <p:nvPr/>
          </p:nvSpPr>
          <p:spPr>
            <a:xfrm>
              <a:off x="931041" y="2638732"/>
              <a:ext cx="3070849" cy="1374342"/>
            </a:xfrm>
            <a:prstGeom prst="rect">
              <a:avLst/>
            </a:prstGeom>
            <a:noFill/>
            <a:ln>
              <a:noFill/>
            </a:ln>
          </p:spPr>
          <p:txBody>
            <a:bodyPr lIns="91425" tIns="45700" rIns="91425" bIns="45700" anchor="t" anchorCtr="0">
              <a:noAutofit/>
            </a:bodyPr>
            <a:lstStyle/>
            <a:p>
              <a:pPr marL="285750" marR="0" lvl="0" indent="-285750" defTabSz="913765" eaLnBrk="1" fontAlgn="auto" latinLnBrk="1" hangingPunct="0">
                <a:lnSpc>
                  <a:spcPct val="150000"/>
                </a:lnSpc>
                <a:spcBef>
                  <a:spcPts val="0"/>
                </a:spcBef>
                <a:spcAft>
                  <a:spcPts val="0"/>
                </a:spcAft>
                <a:buClrTx/>
                <a:buSzTx/>
                <a:buFont typeface="Wingdings" panose="05000000000000000000" pitchFamily="2" charset="2"/>
                <a:buChar char="Ø"/>
                <a:defRPr/>
              </a:pP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堡垒机迂回；</a:t>
              </a:r>
            </a:p>
            <a:p>
              <a:pPr marL="285750" marR="0" lvl="0" indent="-285750" defTabSz="913765" eaLnBrk="1" fontAlgn="auto" latinLnBrk="1" hangingPunct="0">
                <a:lnSpc>
                  <a:spcPct val="150000"/>
                </a:lnSpc>
                <a:spcBef>
                  <a:spcPts val="0"/>
                </a:spcBef>
                <a:spcAft>
                  <a:spcPts val="0"/>
                </a:spcAft>
                <a:buClrTx/>
                <a:buSzTx/>
                <a:buFont typeface="Wingdings" panose="05000000000000000000" pitchFamily="2" charset="2"/>
                <a:buChar char="Ø"/>
                <a:defRPr/>
              </a:pP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高危账户登录（高权账号、异常登录）；</a:t>
              </a:r>
            </a:p>
            <a:p>
              <a:pPr marL="285750" marR="0" lvl="0" indent="-285750" defTabSz="913765" eaLnBrk="1" fontAlgn="auto" latinLnBrk="1" hangingPunct="0">
                <a:lnSpc>
                  <a:spcPct val="150000"/>
                </a:lnSpc>
                <a:spcBef>
                  <a:spcPts val="0"/>
                </a:spcBef>
                <a:spcAft>
                  <a:spcPts val="0"/>
                </a:spcAft>
                <a:buClrTx/>
                <a:buSzTx/>
                <a:buFont typeface="Wingdings" panose="05000000000000000000" pitchFamily="2" charset="2"/>
                <a:buChar char="Ø"/>
                <a:defRPr/>
              </a:pP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高危操作（堡垒机增户，提权）；</a:t>
              </a:r>
            </a:p>
            <a:p>
              <a:pPr marL="285750" marR="0" lvl="0" indent="-285750" defTabSz="913765" eaLnBrk="1" fontAlgn="auto" latinLnBrk="1" hangingPunct="0">
                <a:lnSpc>
                  <a:spcPct val="150000"/>
                </a:lnSpc>
                <a:spcBef>
                  <a:spcPts val="0"/>
                </a:spcBef>
                <a:spcAft>
                  <a:spcPts val="0"/>
                </a:spcAft>
                <a:buClrTx/>
                <a:buSzTx/>
                <a:buFont typeface="Wingdings" panose="05000000000000000000" pitchFamily="2" charset="2"/>
                <a:buChar char="Ø"/>
                <a:defRPr/>
              </a:pP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高危端口访问（</a:t>
              </a:r>
              <a:r>
                <a:rPr kumimoji="0" lang="en-US" altLang="zh-CN"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137,139</a:t>
              </a: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a:t>
              </a:r>
              <a:r>
                <a:rPr kumimoji="0" lang="en-US" altLang="zh-CN"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445</a:t>
              </a: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等敏感端口）</a:t>
              </a:r>
            </a:p>
            <a:p>
              <a:pPr marL="285750" marR="0" lvl="0" indent="-285750" defTabSz="1289050" eaLnBrk="1" fontAlgn="auto" latinLnBrk="0" hangingPunct="1">
                <a:lnSpc>
                  <a:spcPct val="150000"/>
                </a:lnSpc>
                <a:spcBef>
                  <a:spcPct val="0"/>
                </a:spcBef>
                <a:spcAft>
                  <a:spcPct val="15000"/>
                </a:spcAft>
                <a:buClrTx/>
                <a:buSzTx/>
                <a:buFont typeface="Arial" panose="020B0604020202020204" pitchFamily="34" charset="0"/>
                <a:buChar char="•"/>
                <a:defRPr/>
              </a:pPr>
              <a:endParaRPr kumimoji="0" lang="zh-CN" altLang="en-US" sz="16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endParaRPr>
            </a:p>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panose="020B0604020202020204"/>
                <a:sym typeface="Arial" panose="020B0604020202020204"/>
              </a:endParaRPr>
            </a:p>
          </p:txBody>
        </p:sp>
        <p:grpSp>
          <p:nvGrpSpPr>
            <p:cNvPr id="126" name="组 87"/>
            <p:cNvGrpSpPr/>
            <p:nvPr/>
          </p:nvGrpSpPr>
          <p:grpSpPr>
            <a:xfrm>
              <a:off x="725690" y="1549573"/>
              <a:ext cx="3481552" cy="1329906"/>
              <a:chOff x="725690" y="1549573"/>
              <a:chExt cx="3481552" cy="1329906"/>
            </a:xfrm>
            <a:solidFill>
              <a:srgbClr val="0193E0"/>
            </a:solidFill>
          </p:grpSpPr>
          <p:sp>
            <p:nvSpPr>
              <p:cNvPr id="128" name="Rectangle 7"/>
              <p:cNvSpPr/>
              <p:nvPr/>
            </p:nvSpPr>
            <p:spPr bwMode="auto">
              <a:xfrm>
                <a:off x="725690" y="1549573"/>
                <a:ext cx="3481552" cy="965896"/>
              </a:xfrm>
              <a:prstGeom prst="rect">
                <a:avLst/>
              </a:prstGeom>
              <a:solidFill>
                <a:srgbClr val="04A9A2"/>
              </a:solidFill>
              <a:ln w="254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noAutofit/>
              </a:bodyPr>
              <a:lstStyle/>
              <a:p>
                <a:pPr marL="0" marR="0" lvl="0" indent="0" defTabSz="932180" eaLnBrk="1" fontAlgn="base" latinLnBrk="0" hangingPunct="1">
                  <a:lnSpc>
                    <a:spcPct val="90000"/>
                  </a:lnSpc>
                  <a:spcBef>
                    <a:spcPct val="0"/>
                  </a:spcBef>
                  <a:spcAft>
                    <a:spcPct val="0"/>
                  </a:spcAft>
                  <a:buClrTx/>
                  <a:buSzTx/>
                  <a:buFontTx/>
                  <a:buNone/>
                  <a:defRPr/>
                </a:pPr>
                <a:endParaRPr kumimoji="0" lang="en-US" sz="1600" b="0" i="0" u="none" strike="noStrike" kern="0" cap="none" spc="0" normalizeH="0" baseline="0" noProof="0" dirty="0" smtClean="0">
                  <a:ln>
                    <a:noFill/>
                  </a:ln>
                  <a:solidFill>
                    <a:prstClr val="white">
                      <a:lumMod val="95000"/>
                    </a:prstClr>
                  </a:solidFill>
                  <a:effectLst/>
                  <a:uLnTx/>
                  <a:uFillTx/>
                  <a:latin typeface="微软雅黑 Light"/>
                  <a:ea typeface="微软雅黑 Light"/>
                  <a:cs typeface="Noto Sans S Chinese Light" charset="-122"/>
                  <a:sym typeface="Segoe UI" panose="020B0502040204020203"/>
                </a:endParaRPr>
              </a:p>
            </p:txBody>
          </p:sp>
          <p:sp>
            <p:nvSpPr>
              <p:cNvPr id="129" name="三角形 91"/>
              <p:cNvSpPr/>
              <p:nvPr/>
            </p:nvSpPr>
            <p:spPr>
              <a:xfrm rot="10800000">
                <a:off x="3306597" y="2403891"/>
                <a:ext cx="550332" cy="475588"/>
              </a:xfrm>
              <a:prstGeom prst="triangle">
                <a:avLst/>
              </a:prstGeom>
              <a:solidFill>
                <a:srgbClr val="04A9A2"/>
              </a:solidFill>
              <a:ln w="12700">
                <a:noFill/>
                <a:miter lim="400000"/>
              </a:ln>
            </p:spPr>
            <p:txBody>
              <a:bodyPr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200" b="0" i="0" u="none" strike="noStrike" kern="0" cap="none" spc="0" normalizeH="0" baseline="0" noProof="0" dirty="0" smtClean="0">
                  <a:ln>
                    <a:noFill/>
                  </a:ln>
                  <a:solidFill>
                    <a:srgbClr val="595959"/>
                  </a:solidFill>
                  <a:effectLst/>
                  <a:uLnTx/>
                  <a:uFillTx/>
                  <a:latin typeface="Microsoft YaHei Light"/>
                  <a:ea typeface="Microsoft YaHei Light"/>
                  <a:cs typeface="Microsoft YaHei Light"/>
                  <a:sym typeface="Microsoft YaHei Light"/>
                </a:endParaRPr>
              </a:p>
            </p:txBody>
          </p:sp>
        </p:grpSp>
        <p:sp>
          <p:nvSpPr>
            <p:cNvPr id="127" name="矩形 126"/>
            <p:cNvSpPr/>
            <p:nvPr/>
          </p:nvSpPr>
          <p:spPr>
            <a:xfrm>
              <a:off x="2214191" y="1794456"/>
              <a:ext cx="1076814" cy="638439"/>
            </a:xfrm>
            <a:prstGeom prst="rect">
              <a:avLst/>
            </a:prstGeom>
          </p:spPr>
          <p:txBody>
            <a:bodyPr wrap="none">
              <a:spAutoFit/>
            </a:bodyPr>
            <a:lstStyle/>
            <a:p>
              <a:pPr marL="0" marR="0" lvl="0" indent="0" algn="ctr" defTabSz="913765" eaLnBrk="1" fontAlgn="auto" latinLnBrk="0" hangingPunct="1">
                <a:lnSpc>
                  <a:spcPct val="100000"/>
                </a:lnSpc>
                <a:spcBef>
                  <a:spcPts val="0"/>
                </a:spcBef>
                <a:spcAft>
                  <a:spcPts val="0"/>
                </a:spcAft>
                <a:buClrTx/>
                <a:buSzTx/>
                <a:buFontTx/>
                <a:buNone/>
                <a:defRPr/>
              </a:pPr>
              <a:r>
                <a:rPr kumimoji="1" lang="zh-CN" altLang="en-US" sz="2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rPr>
                <a:t>合规</a:t>
              </a:r>
            </a:p>
          </p:txBody>
        </p:sp>
      </p:grpSp>
      <p:sp>
        <p:nvSpPr>
          <p:cNvPr id="130" name="文本框 129"/>
          <p:cNvSpPr txBox="1"/>
          <p:nvPr/>
        </p:nvSpPr>
        <p:spPr>
          <a:xfrm>
            <a:off x="5244647" y="1386403"/>
            <a:ext cx="65" cy="276999"/>
          </a:xfrm>
          <a:prstGeom prst="rect">
            <a:avLst/>
          </a:prstGeom>
          <a:noFill/>
          <a:ln w="12700" cap="flat">
            <a:noFill/>
            <a:miter lim="400000"/>
          </a:ln>
          <a:effectLst/>
        </p:spPr>
        <p:txBody>
          <a:bodyPr rot="0" spcFirstLastPara="1" vertOverflow="overflow" horzOverflow="overflow" vert="horz" wrap="none" lIns="0" tIns="0" rIns="0" bIns="0" numCol="1" spcCol="38100" rtlCol="0" anchor="t">
            <a:spAutoFit/>
          </a:bodyPr>
          <a:lstStyle/>
          <a:p>
            <a:pPr marL="0" marR="0" lvl="0" indent="0" defTabSz="913765" eaLnBrk="1" fontAlgn="auto" latinLnBrk="1"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rgbClr val="000000"/>
              </a:solidFill>
              <a:effectLst/>
              <a:uLnTx/>
              <a:uFillTx/>
              <a:latin typeface="Segoe UI" panose="020B0502040204020203"/>
              <a:ea typeface="Segoe UI" panose="020B0502040204020203"/>
              <a:cs typeface="Segoe UI" panose="020B0502040204020203"/>
              <a:sym typeface="Segoe UI" panose="020B0502040204020203"/>
            </a:endParaRPr>
          </a:p>
        </p:txBody>
      </p:sp>
      <p:grpSp>
        <p:nvGrpSpPr>
          <p:cNvPr id="131" name="Shape 1332"/>
          <p:cNvGrpSpPr/>
          <p:nvPr/>
        </p:nvGrpSpPr>
        <p:grpSpPr>
          <a:xfrm>
            <a:off x="3347051" y="1471019"/>
            <a:ext cx="478721" cy="469818"/>
            <a:chOff x="3797300" y="876300"/>
            <a:chExt cx="774700" cy="779462"/>
          </a:xfrm>
        </p:grpSpPr>
        <p:sp>
          <p:nvSpPr>
            <p:cNvPr id="132" name="Shape 1333"/>
            <p:cNvSpPr/>
            <p:nvPr/>
          </p:nvSpPr>
          <p:spPr>
            <a:xfrm>
              <a:off x="3797300" y="876300"/>
              <a:ext cx="774700" cy="779462"/>
            </a:xfrm>
            <a:prstGeom prst="ellipse">
              <a:avLst/>
            </a:prstGeom>
            <a:noFill/>
            <a:ln w="19050" cap="rnd" cmpd="sng">
              <a:solidFill>
                <a:sysClr val="window" lastClr="FFFFFF"/>
              </a:solidFill>
              <a:prstDash val="solid"/>
              <a:round/>
              <a:headEnd type="none" w="med" len="med"/>
              <a:tailEnd type="none" w="med" len="med"/>
            </a:ln>
          </p:spPr>
          <p:txBody>
            <a:bodyPr lIns="91425" tIns="45700" rIns="91425" bIns="45700" anchor="t" anchorCtr="0">
              <a:noAutofit/>
            </a:bodyPr>
            <a:lstStyle/>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smtClean="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cxnSp>
          <p:nvCxnSpPr>
            <p:cNvPr id="133" name="Shape 1334"/>
            <p:cNvCxnSpPr/>
            <p:nvPr/>
          </p:nvCxnSpPr>
          <p:spPr>
            <a:xfrm>
              <a:off x="4184650" y="876300"/>
              <a:ext cx="0" cy="779462"/>
            </a:xfrm>
            <a:prstGeom prst="straightConnector1">
              <a:avLst/>
            </a:prstGeom>
            <a:noFill/>
            <a:ln w="19050" cap="rnd" cmpd="sng">
              <a:solidFill>
                <a:sysClr val="window" lastClr="FFFFFF"/>
              </a:solidFill>
              <a:prstDash val="solid"/>
              <a:round/>
              <a:headEnd type="none" w="med" len="med"/>
              <a:tailEnd type="none" w="med" len="med"/>
            </a:ln>
          </p:spPr>
        </p:cxnSp>
        <p:cxnSp>
          <p:nvCxnSpPr>
            <p:cNvPr id="134" name="Shape 1335"/>
            <p:cNvCxnSpPr/>
            <p:nvPr/>
          </p:nvCxnSpPr>
          <p:spPr>
            <a:xfrm>
              <a:off x="3797300" y="1268412"/>
              <a:ext cx="774700" cy="0"/>
            </a:xfrm>
            <a:prstGeom prst="straightConnector1">
              <a:avLst/>
            </a:prstGeom>
            <a:noFill/>
            <a:ln w="19050" cap="rnd" cmpd="sng">
              <a:solidFill>
                <a:sysClr val="window" lastClr="FFFFFF"/>
              </a:solidFill>
              <a:prstDash val="solid"/>
              <a:round/>
              <a:headEnd type="none" w="med" len="med"/>
              <a:tailEnd type="none" w="med" len="med"/>
            </a:ln>
          </p:spPr>
        </p:cxnSp>
        <p:sp>
          <p:nvSpPr>
            <p:cNvPr id="135" name="Shape 1336"/>
            <p:cNvSpPr/>
            <p:nvPr/>
          </p:nvSpPr>
          <p:spPr>
            <a:xfrm>
              <a:off x="3910012" y="996950"/>
              <a:ext cx="549275" cy="87313"/>
            </a:xfrm>
            <a:custGeom>
              <a:avLst/>
              <a:gdLst/>
              <a:ahLst/>
              <a:cxnLst/>
              <a:rect l="0" t="0" r="0" b="0"/>
              <a:pathLst>
                <a:path w="120000" h="120000" extrusionOk="0">
                  <a:moveTo>
                    <a:pt x="120000" y="0"/>
                  </a:moveTo>
                  <a:cubicBezTo>
                    <a:pt x="107142" y="70909"/>
                    <a:pt x="84857" y="120000"/>
                    <a:pt x="60000" y="120000"/>
                  </a:cubicBezTo>
                  <a:cubicBezTo>
                    <a:pt x="35142" y="120000"/>
                    <a:pt x="12857" y="70909"/>
                    <a:pt x="0" y="0"/>
                  </a:cubicBezTo>
                </a:path>
              </a:pathLst>
            </a:custGeom>
            <a:noFill/>
            <a:ln w="19050" cap="rnd" cmpd="sng">
              <a:solidFill>
                <a:sysClr val="window" lastClr="FFFFFF"/>
              </a:solidFill>
              <a:prstDash val="solid"/>
              <a:round/>
              <a:headEnd type="none" w="med" len="med"/>
              <a:tailEnd type="none" w="med" len="med"/>
            </a:ln>
          </p:spPr>
          <p:txBody>
            <a:bodyPr lIns="91425" tIns="45700" rIns="91425" bIns="45700" anchor="t" anchorCtr="0">
              <a:noAutofit/>
            </a:bodyPr>
            <a:lstStyle/>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smtClean="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36" name="Shape 1337"/>
            <p:cNvSpPr/>
            <p:nvPr/>
          </p:nvSpPr>
          <p:spPr>
            <a:xfrm>
              <a:off x="3910012" y="1447800"/>
              <a:ext cx="549275" cy="90486"/>
            </a:xfrm>
            <a:custGeom>
              <a:avLst/>
              <a:gdLst/>
              <a:ahLst/>
              <a:cxnLst/>
              <a:rect l="0" t="0" r="0" b="0"/>
              <a:pathLst>
                <a:path w="120000" h="120000" extrusionOk="0">
                  <a:moveTo>
                    <a:pt x="120000" y="120000"/>
                  </a:moveTo>
                  <a:cubicBezTo>
                    <a:pt x="107142" y="46956"/>
                    <a:pt x="84857" y="0"/>
                    <a:pt x="60000" y="0"/>
                  </a:cubicBezTo>
                  <a:cubicBezTo>
                    <a:pt x="35142" y="0"/>
                    <a:pt x="12857" y="46956"/>
                    <a:pt x="0" y="120000"/>
                  </a:cubicBezTo>
                </a:path>
              </a:pathLst>
            </a:custGeom>
            <a:noFill/>
            <a:ln w="19050" cap="rnd" cmpd="sng">
              <a:solidFill>
                <a:sysClr val="window" lastClr="FFFFFF"/>
              </a:solidFill>
              <a:prstDash val="solid"/>
              <a:round/>
              <a:headEnd type="none" w="med" len="med"/>
              <a:tailEnd type="none" w="med" len="med"/>
            </a:ln>
          </p:spPr>
          <p:txBody>
            <a:bodyPr lIns="91425" tIns="45700" rIns="91425" bIns="45700" anchor="t" anchorCtr="0">
              <a:noAutofit/>
            </a:bodyPr>
            <a:lstStyle/>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smtClean="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37" name="Shape 1338"/>
            <p:cNvSpPr/>
            <p:nvPr/>
          </p:nvSpPr>
          <p:spPr>
            <a:xfrm>
              <a:off x="3989387" y="884237"/>
              <a:ext cx="192088" cy="768348"/>
            </a:xfrm>
            <a:custGeom>
              <a:avLst/>
              <a:gdLst/>
              <a:ahLst/>
              <a:cxnLst/>
              <a:rect l="0" t="0" r="0" b="0"/>
              <a:pathLst>
                <a:path w="120000" h="120000" extrusionOk="0">
                  <a:moveTo>
                    <a:pt x="119999" y="119999"/>
                  </a:moveTo>
                  <a:cubicBezTo>
                    <a:pt x="46530" y="107142"/>
                    <a:pt x="0" y="85102"/>
                    <a:pt x="0" y="59999"/>
                  </a:cubicBezTo>
                  <a:cubicBezTo>
                    <a:pt x="0" y="34897"/>
                    <a:pt x="46530" y="12857"/>
                    <a:pt x="119999" y="0"/>
                  </a:cubicBezTo>
                </a:path>
              </a:pathLst>
            </a:custGeom>
            <a:noFill/>
            <a:ln w="19050" cap="rnd" cmpd="sng">
              <a:solidFill>
                <a:sysClr val="window" lastClr="FFFFFF"/>
              </a:solidFill>
              <a:prstDash val="solid"/>
              <a:round/>
              <a:headEnd type="none" w="med" len="med"/>
              <a:tailEnd type="none" w="med" len="med"/>
            </a:ln>
          </p:spPr>
          <p:txBody>
            <a:bodyPr lIns="91425" tIns="45700" rIns="91425" bIns="45700" anchor="t" anchorCtr="0">
              <a:noAutofit/>
            </a:bodyPr>
            <a:lstStyle/>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smtClean="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38" name="Shape 1339"/>
            <p:cNvSpPr/>
            <p:nvPr/>
          </p:nvSpPr>
          <p:spPr>
            <a:xfrm>
              <a:off x="4195762" y="884237"/>
              <a:ext cx="192088" cy="768348"/>
            </a:xfrm>
            <a:custGeom>
              <a:avLst/>
              <a:gdLst/>
              <a:ahLst/>
              <a:cxnLst/>
              <a:rect l="0" t="0" r="0" b="0"/>
              <a:pathLst>
                <a:path w="120000" h="120000" extrusionOk="0">
                  <a:moveTo>
                    <a:pt x="0" y="119999"/>
                  </a:moveTo>
                  <a:cubicBezTo>
                    <a:pt x="73469" y="107142"/>
                    <a:pt x="119999" y="85102"/>
                    <a:pt x="119999" y="59999"/>
                  </a:cubicBezTo>
                  <a:cubicBezTo>
                    <a:pt x="119999" y="34897"/>
                    <a:pt x="73469" y="12857"/>
                    <a:pt x="0" y="0"/>
                  </a:cubicBezTo>
                </a:path>
              </a:pathLst>
            </a:custGeom>
            <a:noFill/>
            <a:ln w="19050" cap="rnd" cmpd="sng">
              <a:solidFill>
                <a:sysClr val="window" lastClr="FFFFFF"/>
              </a:solidFill>
              <a:prstDash val="solid"/>
              <a:round/>
              <a:headEnd type="none" w="med" len="med"/>
              <a:tailEnd type="none" w="med" len="med"/>
            </a:ln>
          </p:spPr>
          <p:txBody>
            <a:bodyPr lIns="91425" tIns="45700" rIns="91425" bIns="45700" anchor="t" anchorCtr="0">
              <a:noAutofit/>
            </a:bodyPr>
            <a:lstStyle/>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smtClean="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grpSp>
      <p:grpSp>
        <p:nvGrpSpPr>
          <p:cNvPr id="139" name="Shape 1340"/>
          <p:cNvGrpSpPr/>
          <p:nvPr/>
        </p:nvGrpSpPr>
        <p:grpSpPr>
          <a:xfrm>
            <a:off x="6274043" y="1540567"/>
            <a:ext cx="501521" cy="353212"/>
            <a:chOff x="7000184" y="1741782"/>
            <a:chExt cx="719966" cy="519845"/>
          </a:xfrm>
        </p:grpSpPr>
        <p:grpSp>
          <p:nvGrpSpPr>
            <p:cNvPr id="140" name="Shape 1341"/>
            <p:cNvGrpSpPr/>
            <p:nvPr/>
          </p:nvGrpSpPr>
          <p:grpSpPr>
            <a:xfrm>
              <a:off x="7000184" y="1741782"/>
              <a:ext cx="719966" cy="519845"/>
              <a:chOff x="5638800" y="315912"/>
              <a:chExt cx="965198" cy="696913"/>
            </a:xfrm>
          </p:grpSpPr>
          <p:sp>
            <p:nvSpPr>
              <p:cNvPr id="144" name="Shape 1342"/>
              <p:cNvSpPr/>
              <p:nvPr/>
            </p:nvSpPr>
            <p:spPr>
              <a:xfrm>
                <a:off x="5638800" y="315912"/>
                <a:ext cx="965198" cy="696913"/>
              </a:xfrm>
              <a:custGeom>
                <a:avLst/>
                <a:gdLst/>
                <a:ahLst/>
                <a:cxnLst/>
                <a:rect l="0" t="0" r="0" b="0"/>
                <a:pathLst>
                  <a:path w="120000" h="120000" extrusionOk="0">
                    <a:moveTo>
                      <a:pt x="120000" y="83371"/>
                    </a:moveTo>
                    <a:lnTo>
                      <a:pt x="120000" y="0"/>
                    </a:lnTo>
                    <a:lnTo>
                      <a:pt x="0" y="0"/>
                    </a:lnTo>
                    <a:lnTo>
                      <a:pt x="0" y="120000"/>
                    </a:lnTo>
                    <a:lnTo>
                      <a:pt x="64144" y="120000"/>
                    </a:lnTo>
                    <a:lnTo>
                      <a:pt x="120000" y="120000"/>
                    </a:lnTo>
                    <a:lnTo>
                      <a:pt x="120000" y="83371"/>
                    </a:lnTo>
                    <a:close/>
                  </a:path>
                </a:pathLst>
              </a:custGeom>
              <a:noFill/>
              <a:ln w="19050" cap="flat" cmpd="sng">
                <a:solidFill>
                  <a:sysClr val="window" lastClr="FFFFFF"/>
                </a:solidFill>
                <a:prstDash val="solid"/>
                <a:miter/>
                <a:headEnd type="none" w="med" len="med"/>
                <a:tailEnd type="none" w="med" len="med"/>
              </a:ln>
            </p:spPr>
            <p:txBody>
              <a:bodyPr lIns="91425" tIns="45700" rIns="91425" bIns="45700" anchor="t" anchorCtr="0">
                <a:noAutofit/>
              </a:bodyPr>
              <a:lstStyle/>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smtClean="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45" name="Shape 1343"/>
              <p:cNvSpPr/>
              <p:nvPr/>
            </p:nvSpPr>
            <p:spPr>
              <a:xfrm>
                <a:off x="5638800" y="315912"/>
                <a:ext cx="965198" cy="90486"/>
              </a:xfrm>
              <a:prstGeom prst="rect">
                <a:avLst/>
              </a:prstGeom>
              <a:noFill/>
              <a:ln w="19050" cap="flat" cmpd="sng">
                <a:solidFill>
                  <a:sysClr val="window" lastClr="FFFFFF"/>
                </a:solidFill>
                <a:prstDash val="solid"/>
                <a:miter/>
                <a:headEnd type="none" w="med" len="med"/>
                <a:tailEnd type="none" w="med" len="med"/>
              </a:ln>
            </p:spPr>
            <p:txBody>
              <a:bodyPr lIns="91425" tIns="45700" rIns="91425" bIns="45700" anchor="t" anchorCtr="0">
                <a:noAutofit/>
              </a:bodyPr>
              <a:lstStyle/>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smtClean="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46" name="Shape 1344"/>
              <p:cNvSpPr/>
              <p:nvPr/>
            </p:nvSpPr>
            <p:spPr>
              <a:xfrm>
                <a:off x="6334125" y="481012"/>
                <a:ext cx="195263" cy="122237"/>
              </a:xfrm>
              <a:custGeom>
                <a:avLst/>
                <a:gdLst/>
                <a:ahLst/>
                <a:cxnLst/>
                <a:rect l="0" t="0" r="0" b="0"/>
                <a:pathLst>
                  <a:path w="120000" h="120000" extrusionOk="0">
                    <a:moveTo>
                      <a:pt x="100487" y="31168"/>
                    </a:moveTo>
                    <a:lnTo>
                      <a:pt x="100487" y="87272"/>
                    </a:lnTo>
                    <a:lnTo>
                      <a:pt x="19512" y="87272"/>
                    </a:lnTo>
                    <a:lnTo>
                      <a:pt x="19512" y="31168"/>
                    </a:lnTo>
                    <a:lnTo>
                      <a:pt x="100487" y="31168"/>
                    </a:lnTo>
                    <a:moveTo>
                      <a:pt x="120000" y="0"/>
                    </a:moveTo>
                    <a:lnTo>
                      <a:pt x="0" y="0"/>
                    </a:lnTo>
                    <a:lnTo>
                      <a:pt x="0" y="120000"/>
                    </a:lnTo>
                    <a:lnTo>
                      <a:pt x="120000" y="120000"/>
                    </a:lnTo>
                    <a:lnTo>
                      <a:pt x="120000" y="0"/>
                    </a:lnTo>
                    <a:lnTo>
                      <a:pt x="120000" y="0"/>
                    </a:lnTo>
                  </a:path>
                </a:pathLst>
              </a:custGeom>
              <a:noFill/>
              <a:ln>
                <a:noFill/>
              </a:ln>
            </p:spPr>
            <p:txBody>
              <a:bodyPr lIns="91425" tIns="45700" rIns="91425" bIns="45700" anchor="t" anchorCtr="0">
                <a:noAutofit/>
              </a:bodyPr>
              <a:lstStyle/>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smtClean="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47" name="Shape 1345"/>
              <p:cNvSpPr/>
              <p:nvPr/>
            </p:nvSpPr>
            <p:spPr>
              <a:xfrm>
                <a:off x="6334125" y="644525"/>
                <a:ext cx="195263" cy="122237"/>
              </a:xfrm>
              <a:custGeom>
                <a:avLst/>
                <a:gdLst/>
                <a:ahLst/>
                <a:cxnLst/>
                <a:rect l="0" t="0" r="0" b="0"/>
                <a:pathLst>
                  <a:path w="120000" h="120000" extrusionOk="0">
                    <a:moveTo>
                      <a:pt x="100487" y="31168"/>
                    </a:moveTo>
                    <a:lnTo>
                      <a:pt x="100487" y="87272"/>
                    </a:lnTo>
                    <a:lnTo>
                      <a:pt x="19512" y="87272"/>
                    </a:lnTo>
                    <a:lnTo>
                      <a:pt x="19512" y="31168"/>
                    </a:lnTo>
                    <a:lnTo>
                      <a:pt x="100487" y="31168"/>
                    </a:lnTo>
                    <a:moveTo>
                      <a:pt x="120000" y="0"/>
                    </a:moveTo>
                    <a:lnTo>
                      <a:pt x="0" y="0"/>
                    </a:lnTo>
                    <a:lnTo>
                      <a:pt x="0" y="120000"/>
                    </a:lnTo>
                    <a:lnTo>
                      <a:pt x="120000" y="120000"/>
                    </a:lnTo>
                    <a:lnTo>
                      <a:pt x="120000" y="0"/>
                    </a:lnTo>
                    <a:lnTo>
                      <a:pt x="120000" y="0"/>
                    </a:lnTo>
                  </a:path>
                </a:pathLst>
              </a:custGeom>
              <a:noFill/>
              <a:ln>
                <a:noFill/>
              </a:ln>
            </p:spPr>
            <p:txBody>
              <a:bodyPr lIns="91425" tIns="45700" rIns="91425" bIns="45700" anchor="t" anchorCtr="0">
                <a:noAutofit/>
              </a:bodyPr>
              <a:lstStyle/>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smtClean="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48" name="Shape 1346"/>
              <p:cNvSpPr/>
              <p:nvPr/>
            </p:nvSpPr>
            <p:spPr>
              <a:xfrm>
                <a:off x="6334125" y="808037"/>
                <a:ext cx="195263" cy="122237"/>
              </a:xfrm>
              <a:custGeom>
                <a:avLst/>
                <a:gdLst/>
                <a:ahLst/>
                <a:cxnLst/>
                <a:rect l="0" t="0" r="0" b="0"/>
                <a:pathLst>
                  <a:path w="120000" h="120000" extrusionOk="0">
                    <a:moveTo>
                      <a:pt x="100487" y="32727"/>
                    </a:moveTo>
                    <a:lnTo>
                      <a:pt x="100487" y="88831"/>
                    </a:lnTo>
                    <a:lnTo>
                      <a:pt x="19512" y="88831"/>
                    </a:lnTo>
                    <a:lnTo>
                      <a:pt x="19512" y="32727"/>
                    </a:lnTo>
                    <a:lnTo>
                      <a:pt x="100487" y="32727"/>
                    </a:lnTo>
                    <a:moveTo>
                      <a:pt x="120000" y="0"/>
                    </a:moveTo>
                    <a:lnTo>
                      <a:pt x="0" y="0"/>
                    </a:lnTo>
                    <a:lnTo>
                      <a:pt x="0" y="120000"/>
                    </a:lnTo>
                    <a:lnTo>
                      <a:pt x="120000" y="120000"/>
                    </a:lnTo>
                    <a:lnTo>
                      <a:pt x="120000" y="0"/>
                    </a:lnTo>
                    <a:lnTo>
                      <a:pt x="120000" y="0"/>
                    </a:lnTo>
                  </a:path>
                </a:pathLst>
              </a:custGeom>
              <a:noFill/>
              <a:ln>
                <a:noFill/>
              </a:ln>
            </p:spPr>
            <p:txBody>
              <a:bodyPr lIns="91425" tIns="45700" rIns="91425" bIns="45700" anchor="t" anchorCtr="0">
                <a:noAutofit/>
              </a:bodyPr>
              <a:lstStyle/>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smtClean="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cxnSp>
            <p:nvCxnSpPr>
              <p:cNvPr id="149" name="Shape 1347"/>
              <p:cNvCxnSpPr/>
              <p:nvPr/>
            </p:nvCxnSpPr>
            <p:spPr>
              <a:xfrm>
                <a:off x="5672137" y="365126"/>
                <a:ext cx="31750" cy="0"/>
              </a:xfrm>
              <a:prstGeom prst="straightConnector1">
                <a:avLst/>
              </a:prstGeom>
              <a:noFill/>
              <a:ln w="19050" cap="flat" cmpd="sng">
                <a:solidFill>
                  <a:sysClr val="window" lastClr="FFFFFF"/>
                </a:solidFill>
                <a:prstDash val="solid"/>
                <a:miter/>
                <a:headEnd type="none" w="med" len="med"/>
                <a:tailEnd type="none" w="med" len="med"/>
              </a:ln>
            </p:spPr>
          </p:cxnSp>
          <p:cxnSp>
            <p:nvCxnSpPr>
              <p:cNvPr id="150" name="Shape 1348"/>
              <p:cNvCxnSpPr/>
              <p:nvPr/>
            </p:nvCxnSpPr>
            <p:spPr>
              <a:xfrm>
                <a:off x="5729287" y="365126"/>
                <a:ext cx="31750" cy="0"/>
              </a:xfrm>
              <a:prstGeom prst="straightConnector1">
                <a:avLst/>
              </a:prstGeom>
              <a:noFill/>
              <a:ln w="19050" cap="flat" cmpd="sng">
                <a:solidFill>
                  <a:sysClr val="window" lastClr="FFFFFF"/>
                </a:solidFill>
                <a:prstDash val="solid"/>
                <a:miter/>
                <a:headEnd type="none" w="med" len="med"/>
                <a:tailEnd type="none" w="med" len="med"/>
              </a:ln>
            </p:spPr>
          </p:cxnSp>
          <p:cxnSp>
            <p:nvCxnSpPr>
              <p:cNvPr id="151" name="Shape 1349"/>
              <p:cNvCxnSpPr/>
              <p:nvPr/>
            </p:nvCxnSpPr>
            <p:spPr>
              <a:xfrm>
                <a:off x="5778500" y="365126"/>
                <a:ext cx="31750" cy="0"/>
              </a:xfrm>
              <a:prstGeom prst="straightConnector1">
                <a:avLst/>
              </a:prstGeom>
              <a:noFill/>
              <a:ln w="19050" cap="flat" cmpd="sng">
                <a:solidFill>
                  <a:sysClr val="window" lastClr="FFFFFF"/>
                </a:solidFill>
                <a:prstDash val="solid"/>
                <a:miter/>
                <a:headEnd type="none" w="med" len="med"/>
                <a:tailEnd type="none" w="med" len="med"/>
              </a:ln>
            </p:spPr>
          </p:cxnSp>
          <p:sp>
            <p:nvSpPr>
              <p:cNvPr id="152" name="Shape 1350"/>
              <p:cNvSpPr/>
              <p:nvPr/>
            </p:nvSpPr>
            <p:spPr>
              <a:xfrm>
                <a:off x="5703887" y="496887"/>
                <a:ext cx="531811" cy="306934"/>
              </a:xfrm>
              <a:prstGeom prst="rect">
                <a:avLst/>
              </a:prstGeom>
              <a:noFill/>
              <a:ln w="19050" cap="flat" cmpd="sng">
                <a:solidFill>
                  <a:sysClr val="window" lastClr="FFFFFF"/>
                </a:solidFill>
                <a:prstDash val="solid"/>
                <a:miter/>
                <a:headEnd type="none" w="med" len="med"/>
                <a:tailEnd type="none" w="med" len="med"/>
              </a:ln>
            </p:spPr>
            <p:txBody>
              <a:bodyPr lIns="91425" tIns="45700" rIns="91425" bIns="45700" anchor="t" anchorCtr="0">
                <a:noAutofit/>
              </a:bodyPr>
              <a:lstStyle/>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smtClean="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53" name="Shape 1351"/>
              <p:cNvSpPr/>
              <p:nvPr/>
            </p:nvSpPr>
            <p:spPr>
              <a:xfrm>
                <a:off x="5703887" y="855229"/>
                <a:ext cx="531811" cy="106189"/>
              </a:xfrm>
              <a:prstGeom prst="rect">
                <a:avLst/>
              </a:prstGeom>
              <a:noFill/>
              <a:ln w="19050" cap="flat" cmpd="sng">
                <a:solidFill>
                  <a:sysClr val="window" lastClr="FFFFFF"/>
                </a:solidFill>
                <a:prstDash val="solid"/>
                <a:miter/>
                <a:headEnd type="none" w="med" len="med"/>
                <a:tailEnd type="none" w="med" len="med"/>
              </a:ln>
            </p:spPr>
            <p:txBody>
              <a:bodyPr lIns="91425" tIns="45700" rIns="91425" bIns="45700" anchor="t" anchorCtr="0">
                <a:noAutofit/>
              </a:bodyPr>
              <a:lstStyle/>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smtClean="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grpSp>
        <p:sp>
          <p:nvSpPr>
            <p:cNvPr id="141" name="Shape 1352"/>
            <p:cNvSpPr/>
            <p:nvPr/>
          </p:nvSpPr>
          <p:spPr>
            <a:xfrm>
              <a:off x="7493978" y="1876907"/>
              <a:ext cx="187678" cy="79209"/>
            </a:xfrm>
            <a:prstGeom prst="rect">
              <a:avLst/>
            </a:prstGeom>
            <a:noFill/>
            <a:ln w="19050" cap="flat" cmpd="sng">
              <a:solidFill>
                <a:sysClr val="window" lastClr="FFFFFF"/>
              </a:solidFill>
              <a:prstDash val="solid"/>
              <a:miter/>
              <a:headEnd type="none" w="med" len="med"/>
              <a:tailEnd type="none" w="med" len="med"/>
            </a:ln>
          </p:spPr>
          <p:txBody>
            <a:bodyPr lIns="91425" tIns="45700" rIns="91425" bIns="45700" anchor="t" anchorCtr="0">
              <a:noAutofit/>
            </a:bodyPr>
            <a:lstStyle/>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smtClean="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42" name="Shape 1353"/>
            <p:cNvSpPr/>
            <p:nvPr/>
          </p:nvSpPr>
          <p:spPr>
            <a:xfrm>
              <a:off x="7493978" y="2014175"/>
              <a:ext cx="187678" cy="79209"/>
            </a:xfrm>
            <a:prstGeom prst="rect">
              <a:avLst/>
            </a:prstGeom>
            <a:noFill/>
            <a:ln w="19050" cap="flat" cmpd="sng">
              <a:solidFill>
                <a:sysClr val="window" lastClr="FFFFFF"/>
              </a:solidFill>
              <a:prstDash val="solid"/>
              <a:miter/>
              <a:headEnd type="none" w="med" len="med"/>
              <a:tailEnd type="none" w="med" len="med"/>
            </a:ln>
          </p:spPr>
          <p:txBody>
            <a:bodyPr lIns="91425" tIns="45700" rIns="91425" bIns="45700" anchor="t" anchorCtr="0">
              <a:noAutofit/>
            </a:bodyPr>
            <a:lstStyle/>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smtClean="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43" name="Shape 1354"/>
            <p:cNvSpPr/>
            <p:nvPr/>
          </p:nvSpPr>
          <p:spPr>
            <a:xfrm>
              <a:off x="7488950" y="2144075"/>
              <a:ext cx="187678" cy="79209"/>
            </a:xfrm>
            <a:prstGeom prst="rect">
              <a:avLst/>
            </a:prstGeom>
            <a:noFill/>
            <a:ln w="19050" cap="flat" cmpd="sng">
              <a:solidFill>
                <a:sysClr val="window" lastClr="FFFFFF"/>
              </a:solidFill>
              <a:prstDash val="solid"/>
              <a:miter/>
              <a:headEnd type="none" w="med" len="med"/>
              <a:tailEnd type="none" w="med" len="med"/>
            </a:ln>
          </p:spPr>
          <p:txBody>
            <a:bodyPr lIns="91425" tIns="45700" rIns="91425" bIns="45700" anchor="t" anchorCtr="0">
              <a:noAutofit/>
            </a:bodyPr>
            <a:lstStyle/>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smtClean="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grpSp>
      <p:sp>
        <p:nvSpPr>
          <p:cNvPr id="155" name="TextBox 45"/>
          <p:cNvSpPr txBox="1"/>
          <p:nvPr/>
        </p:nvSpPr>
        <p:spPr>
          <a:xfrm>
            <a:off x="323529" y="2102351"/>
            <a:ext cx="2753117" cy="2706351"/>
          </a:xfrm>
          <a:prstGeom prst="rect">
            <a:avLst/>
          </a:prstGeom>
          <a:solidFill>
            <a:srgbClr val="000000">
              <a:alpha val="12941"/>
            </a:srgbClr>
          </a:solidFill>
        </p:spPr>
        <p:txBody>
          <a:bodyPr wrap="square" lIns="365708" rIns="182854" rtlCol="0" anchor="ctr">
            <a:noAutofit/>
          </a:bodyPr>
          <a:lstStyle/>
          <a:p>
            <a:pPr marL="669290" marR="0" lvl="0" indent="-334645" defTabSz="913765" eaLnBrk="1" fontAlgn="auto" latinLnBrk="0" hangingPunct="1">
              <a:lnSpc>
                <a:spcPct val="150000"/>
              </a:lnSpc>
              <a:spcBef>
                <a:spcPts val="0"/>
              </a:spcBef>
              <a:spcAft>
                <a:spcPts val="0"/>
              </a:spcAft>
              <a:buClrTx/>
              <a:buSzTx/>
              <a:buFont typeface="Arial" panose="020B0604020202020204" pitchFamily="34" charset="0"/>
              <a:buNone/>
              <a:defRPr/>
            </a:pPr>
            <a:endParaRPr kumimoji="0" lang="en-US" altLang="zh-CN" sz="2000" b="0" i="0" u="none" strike="noStrike" kern="0" cap="none" spc="0" normalizeH="0" baseline="0" noProof="0" dirty="0">
              <a:ln>
                <a:noFill/>
              </a:ln>
              <a:solidFill>
                <a:prstClr val="white"/>
              </a:solidFill>
              <a:effectLst/>
              <a:uLnTx/>
              <a:uFillTx/>
              <a:latin typeface="微软雅黑 Light"/>
              <a:ea typeface="微软雅黑 Light"/>
              <a:cs typeface="Segoe UI Light" panose="020B0502040204020203" pitchFamily="34" charset="0"/>
              <a:sym typeface="Segoe UI" panose="020B0502040204020203"/>
            </a:endParaRPr>
          </a:p>
        </p:txBody>
      </p:sp>
      <p:sp>
        <p:nvSpPr>
          <p:cNvPr id="157" name="Shape 1370"/>
          <p:cNvSpPr/>
          <p:nvPr/>
        </p:nvSpPr>
        <p:spPr>
          <a:xfrm>
            <a:off x="456585" y="2257433"/>
            <a:ext cx="2428344" cy="1060062"/>
          </a:xfrm>
          <a:prstGeom prst="rect">
            <a:avLst/>
          </a:prstGeom>
          <a:noFill/>
          <a:ln>
            <a:noFill/>
          </a:ln>
        </p:spPr>
        <p:txBody>
          <a:bodyPr lIns="91425" tIns="45700" rIns="91425" bIns="45700" anchor="t" anchorCtr="0">
            <a:noAutofit/>
          </a:bodyPr>
          <a:lstStyle/>
          <a:p>
            <a:pPr marL="285750" marR="0" lvl="0" indent="-285750" defTabSz="913765" eaLnBrk="1" fontAlgn="auto" latinLnBrk="1" hangingPunct="0">
              <a:lnSpc>
                <a:spcPct val="150000"/>
              </a:lnSpc>
              <a:spcBef>
                <a:spcPts val="0"/>
              </a:spcBef>
              <a:spcAft>
                <a:spcPts val="0"/>
              </a:spcAft>
              <a:buClrTx/>
              <a:buSzTx/>
              <a:buFont typeface="Wingdings" panose="05000000000000000000" pitchFamily="2" charset="2"/>
              <a:buChar char="Ø"/>
              <a:defRPr/>
            </a:pPr>
            <a:r>
              <a:rPr kumimoji="0" 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IDS+WAF+SIEM</a:t>
            </a: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平台；</a:t>
            </a:r>
          </a:p>
          <a:p>
            <a:pPr marL="285750" marR="0" lvl="0" indent="-285750" defTabSz="913765" eaLnBrk="1" fontAlgn="auto" latinLnBrk="1" hangingPunct="0">
              <a:lnSpc>
                <a:spcPct val="150000"/>
              </a:lnSpc>
              <a:spcBef>
                <a:spcPts val="0"/>
              </a:spcBef>
              <a:spcAft>
                <a:spcPts val="0"/>
              </a:spcAft>
              <a:buClrTx/>
              <a:buSzTx/>
              <a:buFont typeface="Wingdings" panose="05000000000000000000" pitchFamily="2" charset="2"/>
              <a:buChar char="Ø"/>
              <a:defRPr/>
            </a:pP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应用日志规则提取</a:t>
            </a:r>
            <a:r>
              <a:rPr kumimoji="0" lang="en-US" altLang="zh-CN" sz="1600" b="0" i="0" u="none" strike="noStrike" kern="0" cap="none" spc="0" normalizeH="0" baseline="0" noProof="0" dirty="0" err="1"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webshell</a:t>
            </a: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a:t>
            </a:r>
          </a:p>
          <a:p>
            <a:pPr marL="285750" marR="0" lvl="0" indent="-285750" defTabSz="913765" eaLnBrk="1" fontAlgn="auto" latinLnBrk="1" hangingPunct="0">
              <a:lnSpc>
                <a:spcPct val="150000"/>
              </a:lnSpc>
              <a:spcBef>
                <a:spcPts val="0"/>
              </a:spcBef>
              <a:spcAft>
                <a:spcPts val="0"/>
              </a:spcAft>
              <a:buClrTx/>
              <a:buSzTx/>
              <a:buFont typeface="Wingdings" panose="05000000000000000000" pitchFamily="2" charset="2"/>
              <a:buChar char="Ø"/>
              <a:defRPr/>
            </a:pPr>
            <a:r>
              <a:rPr kumimoji="0" lang="zh-CN" altLang="en-US"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数据库审计检测拖库行为；</a:t>
            </a:r>
          </a:p>
          <a:p>
            <a:pPr marL="285750" marR="0" lvl="0" indent="-285750" defTabSz="1289050" eaLnBrk="1" fontAlgn="auto" latinLnBrk="0" hangingPunct="1">
              <a:lnSpc>
                <a:spcPct val="150000"/>
              </a:lnSpc>
              <a:spcBef>
                <a:spcPct val="0"/>
              </a:spcBef>
              <a:spcAft>
                <a:spcPct val="15000"/>
              </a:spcAft>
              <a:buClrTx/>
              <a:buSzTx/>
              <a:buFont typeface="Arial" panose="020B0604020202020204" pitchFamily="34" charset="0"/>
              <a:buChar char="•"/>
              <a:defRPr/>
            </a:pPr>
            <a:endParaRPr kumimoji="0" lang="zh-CN" altLang="en-US" sz="16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endParaRPr>
          </a:p>
          <a:p>
            <a:pPr marL="0" marR="0" lvl="0" indent="0" defTabSz="913765" eaLnBrk="1" fontAlgn="auto" latinLnBrk="0" hangingPunct="1">
              <a:lnSpc>
                <a:spcPct val="150000"/>
              </a:lnSpc>
              <a:spcBef>
                <a:spcPts val="0"/>
              </a:spcBef>
              <a:spcAft>
                <a:spcPts val="0"/>
              </a:spcAft>
              <a:buClr>
                <a:srgbClr val="000000"/>
              </a:buClr>
              <a:buSzTx/>
              <a:buFont typeface="Arial" panose="020B0604020202020204"/>
              <a:buNone/>
              <a:defRPr/>
            </a:pPr>
            <a:endParaRPr kumimoji="0" sz="16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panose="020B0604020202020204"/>
              <a:sym typeface="Arial" panose="020B0604020202020204"/>
            </a:endParaRPr>
          </a:p>
        </p:txBody>
      </p:sp>
      <p:sp>
        <p:nvSpPr>
          <p:cNvPr id="161" name="Rectangle 7"/>
          <p:cNvSpPr/>
          <p:nvPr/>
        </p:nvSpPr>
        <p:spPr bwMode="auto">
          <a:xfrm>
            <a:off x="323529" y="1357333"/>
            <a:ext cx="2753117" cy="745018"/>
          </a:xfrm>
          <a:prstGeom prst="rect">
            <a:avLst/>
          </a:prstGeom>
          <a:solidFill>
            <a:srgbClr val="0193E0"/>
          </a:solidFill>
          <a:ln w="254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noAutofit/>
          </a:bodyPr>
          <a:lstStyle/>
          <a:p>
            <a:pPr marL="0" marR="0" lvl="0" indent="0" defTabSz="932180" eaLnBrk="1" fontAlgn="base" latinLnBrk="0" hangingPunct="1">
              <a:lnSpc>
                <a:spcPct val="90000"/>
              </a:lnSpc>
              <a:spcBef>
                <a:spcPct val="0"/>
              </a:spcBef>
              <a:spcAft>
                <a:spcPct val="0"/>
              </a:spcAft>
              <a:buClrTx/>
              <a:buSzTx/>
              <a:buFontTx/>
              <a:buNone/>
              <a:defRPr/>
            </a:pPr>
            <a:endParaRPr kumimoji="0" lang="en-US" sz="1600" b="0" i="0" u="none" strike="noStrike" kern="0" cap="none" spc="0" normalizeH="0" baseline="0" noProof="0" dirty="0" smtClean="0">
              <a:ln>
                <a:noFill/>
              </a:ln>
              <a:solidFill>
                <a:prstClr val="white">
                  <a:lumMod val="95000"/>
                </a:prstClr>
              </a:solidFill>
              <a:effectLst/>
              <a:uLnTx/>
              <a:uFillTx/>
              <a:latin typeface="微软雅黑 Light"/>
              <a:ea typeface="微软雅黑 Light"/>
              <a:cs typeface="Noto Sans S Chinese Light" charset="-122"/>
              <a:sym typeface="Segoe UI" panose="020B0502040204020203"/>
            </a:endParaRPr>
          </a:p>
        </p:txBody>
      </p:sp>
      <p:sp>
        <p:nvSpPr>
          <p:cNvPr id="162" name="三角形 44"/>
          <p:cNvSpPr/>
          <p:nvPr/>
        </p:nvSpPr>
        <p:spPr>
          <a:xfrm rot="10800000">
            <a:off x="2364439" y="2016289"/>
            <a:ext cx="435188" cy="366832"/>
          </a:xfrm>
          <a:prstGeom prst="triangle">
            <a:avLst/>
          </a:prstGeom>
          <a:solidFill>
            <a:srgbClr val="0193E0"/>
          </a:solidFill>
          <a:ln w="12700">
            <a:noFill/>
            <a:miter lim="400000"/>
          </a:ln>
        </p:spPr>
        <p:txBody>
          <a:bodyPr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200" b="0" i="0" u="none" strike="noStrike" kern="0" cap="none" spc="0" normalizeH="0" baseline="0" noProof="0" dirty="0" smtClean="0">
              <a:ln>
                <a:noFill/>
              </a:ln>
              <a:solidFill>
                <a:srgbClr val="595959"/>
              </a:solidFill>
              <a:effectLst/>
              <a:uLnTx/>
              <a:uFillTx/>
              <a:latin typeface="Microsoft YaHei Light"/>
              <a:ea typeface="Microsoft YaHei Light"/>
              <a:cs typeface="Microsoft YaHei Light"/>
              <a:sym typeface="Microsoft YaHei Light"/>
            </a:endParaRPr>
          </a:p>
        </p:txBody>
      </p:sp>
      <p:sp>
        <p:nvSpPr>
          <p:cNvPr id="159" name="Shape 1355"/>
          <p:cNvSpPr/>
          <p:nvPr/>
        </p:nvSpPr>
        <p:spPr>
          <a:xfrm>
            <a:off x="513404" y="1472413"/>
            <a:ext cx="556975" cy="478679"/>
          </a:xfrm>
          <a:custGeom>
            <a:avLst/>
            <a:gdLst/>
            <a:ahLst/>
            <a:cxnLst/>
            <a:rect l="0" t="0" r="0" b="0"/>
            <a:pathLst>
              <a:path w="120000" h="120000" extrusionOk="0">
                <a:moveTo>
                  <a:pt x="60000" y="24705"/>
                </a:moveTo>
                <a:lnTo>
                  <a:pt x="60000" y="24705"/>
                </a:lnTo>
                <a:lnTo>
                  <a:pt x="62560" y="24705"/>
                </a:lnTo>
                <a:lnTo>
                  <a:pt x="65121" y="24913"/>
                </a:lnTo>
                <a:lnTo>
                  <a:pt x="67317" y="25328"/>
                </a:lnTo>
                <a:lnTo>
                  <a:pt x="69878" y="25951"/>
                </a:lnTo>
                <a:lnTo>
                  <a:pt x="72256" y="26782"/>
                </a:lnTo>
                <a:lnTo>
                  <a:pt x="74451" y="27820"/>
                </a:lnTo>
                <a:lnTo>
                  <a:pt x="76829" y="29065"/>
                </a:lnTo>
                <a:lnTo>
                  <a:pt x="79207" y="30311"/>
                </a:lnTo>
                <a:lnTo>
                  <a:pt x="79207" y="30311"/>
                </a:lnTo>
                <a:lnTo>
                  <a:pt x="79939" y="30726"/>
                </a:lnTo>
                <a:lnTo>
                  <a:pt x="80853" y="30519"/>
                </a:lnTo>
                <a:lnTo>
                  <a:pt x="81768" y="30103"/>
                </a:lnTo>
                <a:lnTo>
                  <a:pt x="82500" y="29480"/>
                </a:lnTo>
                <a:lnTo>
                  <a:pt x="82500" y="29480"/>
                </a:lnTo>
                <a:lnTo>
                  <a:pt x="82682" y="28442"/>
                </a:lnTo>
                <a:lnTo>
                  <a:pt x="82682" y="27197"/>
                </a:lnTo>
                <a:lnTo>
                  <a:pt x="82317" y="26366"/>
                </a:lnTo>
                <a:lnTo>
                  <a:pt x="81402" y="25743"/>
                </a:lnTo>
                <a:lnTo>
                  <a:pt x="81402" y="25743"/>
                </a:lnTo>
                <a:lnTo>
                  <a:pt x="79024" y="24083"/>
                </a:lnTo>
                <a:lnTo>
                  <a:pt x="76463" y="22837"/>
                </a:lnTo>
                <a:lnTo>
                  <a:pt x="73719" y="21799"/>
                </a:lnTo>
                <a:lnTo>
                  <a:pt x="70975" y="20761"/>
                </a:lnTo>
                <a:lnTo>
                  <a:pt x="68231" y="19930"/>
                </a:lnTo>
                <a:lnTo>
                  <a:pt x="65670" y="19515"/>
                </a:lnTo>
                <a:lnTo>
                  <a:pt x="62743" y="19100"/>
                </a:lnTo>
                <a:lnTo>
                  <a:pt x="60000" y="19100"/>
                </a:lnTo>
                <a:lnTo>
                  <a:pt x="60000" y="19100"/>
                </a:lnTo>
                <a:lnTo>
                  <a:pt x="55609" y="19307"/>
                </a:lnTo>
                <a:lnTo>
                  <a:pt x="51219" y="19930"/>
                </a:lnTo>
                <a:lnTo>
                  <a:pt x="47012" y="21384"/>
                </a:lnTo>
                <a:lnTo>
                  <a:pt x="43170" y="22837"/>
                </a:lnTo>
                <a:lnTo>
                  <a:pt x="39329" y="25121"/>
                </a:lnTo>
                <a:lnTo>
                  <a:pt x="35853" y="27404"/>
                </a:lnTo>
                <a:lnTo>
                  <a:pt x="32560" y="30311"/>
                </a:lnTo>
                <a:lnTo>
                  <a:pt x="29451" y="33425"/>
                </a:lnTo>
                <a:lnTo>
                  <a:pt x="26524" y="36955"/>
                </a:lnTo>
                <a:lnTo>
                  <a:pt x="24146" y="40692"/>
                </a:lnTo>
                <a:lnTo>
                  <a:pt x="21951" y="44844"/>
                </a:lnTo>
                <a:lnTo>
                  <a:pt x="20121" y="48996"/>
                </a:lnTo>
                <a:lnTo>
                  <a:pt x="18658" y="53564"/>
                </a:lnTo>
                <a:lnTo>
                  <a:pt x="17560" y="58339"/>
                </a:lnTo>
                <a:lnTo>
                  <a:pt x="17012" y="63114"/>
                </a:lnTo>
                <a:lnTo>
                  <a:pt x="16646" y="68096"/>
                </a:lnTo>
                <a:lnTo>
                  <a:pt x="16646" y="68096"/>
                </a:lnTo>
                <a:lnTo>
                  <a:pt x="16829" y="71626"/>
                </a:lnTo>
                <a:lnTo>
                  <a:pt x="17195" y="74948"/>
                </a:lnTo>
                <a:lnTo>
                  <a:pt x="17560" y="78269"/>
                </a:lnTo>
                <a:lnTo>
                  <a:pt x="18475" y="81591"/>
                </a:lnTo>
                <a:lnTo>
                  <a:pt x="19390" y="84913"/>
                </a:lnTo>
                <a:lnTo>
                  <a:pt x="20487" y="88235"/>
                </a:lnTo>
                <a:lnTo>
                  <a:pt x="21951" y="91141"/>
                </a:lnTo>
                <a:lnTo>
                  <a:pt x="23231" y="94048"/>
                </a:lnTo>
                <a:lnTo>
                  <a:pt x="23231" y="94048"/>
                </a:lnTo>
                <a:lnTo>
                  <a:pt x="23780" y="94671"/>
                </a:lnTo>
                <a:lnTo>
                  <a:pt x="24146" y="95086"/>
                </a:lnTo>
                <a:lnTo>
                  <a:pt x="24695" y="95294"/>
                </a:lnTo>
                <a:lnTo>
                  <a:pt x="25426" y="95294"/>
                </a:lnTo>
                <a:lnTo>
                  <a:pt x="25426" y="95294"/>
                </a:lnTo>
                <a:lnTo>
                  <a:pt x="25975" y="95294"/>
                </a:lnTo>
                <a:lnTo>
                  <a:pt x="26707" y="94878"/>
                </a:lnTo>
                <a:lnTo>
                  <a:pt x="26707" y="94878"/>
                </a:lnTo>
                <a:lnTo>
                  <a:pt x="27256" y="94256"/>
                </a:lnTo>
                <a:lnTo>
                  <a:pt x="27621" y="93217"/>
                </a:lnTo>
                <a:lnTo>
                  <a:pt x="27621" y="92387"/>
                </a:lnTo>
                <a:lnTo>
                  <a:pt x="27256" y="91141"/>
                </a:lnTo>
                <a:lnTo>
                  <a:pt x="27256" y="91141"/>
                </a:lnTo>
                <a:lnTo>
                  <a:pt x="26158" y="88650"/>
                </a:lnTo>
                <a:lnTo>
                  <a:pt x="24695" y="85951"/>
                </a:lnTo>
                <a:lnTo>
                  <a:pt x="23780" y="83044"/>
                </a:lnTo>
                <a:lnTo>
                  <a:pt x="23048" y="80138"/>
                </a:lnTo>
                <a:lnTo>
                  <a:pt x="22500" y="77231"/>
                </a:lnTo>
                <a:lnTo>
                  <a:pt x="21951" y="74325"/>
                </a:lnTo>
                <a:lnTo>
                  <a:pt x="21768" y="71211"/>
                </a:lnTo>
                <a:lnTo>
                  <a:pt x="21402" y="68096"/>
                </a:lnTo>
                <a:lnTo>
                  <a:pt x="21402" y="68096"/>
                </a:lnTo>
                <a:lnTo>
                  <a:pt x="21768" y="63737"/>
                </a:lnTo>
                <a:lnTo>
                  <a:pt x="22317" y="59377"/>
                </a:lnTo>
                <a:lnTo>
                  <a:pt x="23231" y="55224"/>
                </a:lnTo>
                <a:lnTo>
                  <a:pt x="24512" y="51280"/>
                </a:lnTo>
                <a:lnTo>
                  <a:pt x="26158" y="47335"/>
                </a:lnTo>
                <a:lnTo>
                  <a:pt x="27987" y="43806"/>
                </a:lnTo>
                <a:lnTo>
                  <a:pt x="30365" y="40484"/>
                </a:lnTo>
                <a:lnTo>
                  <a:pt x="32743" y="37370"/>
                </a:lnTo>
                <a:lnTo>
                  <a:pt x="35487" y="34463"/>
                </a:lnTo>
                <a:lnTo>
                  <a:pt x="38597" y="31764"/>
                </a:lnTo>
                <a:lnTo>
                  <a:pt x="41524" y="29896"/>
                </a:lnTo>
                <a:lnTo>
                  <a:pt x="44817" y="27820"/>
                </a:lnTo>
                <a:lnTo>
                  <a:pt x="48658" y="26366"/>
                </a:lnTo>
                <a:lnTo>
                  <a:pt x="52317" y="25536"/>
                </a:lnTo>
                <a:lnTo>
                  <a:pt x="55975" y="24913"/>
                </a:lnTo>
                <a:lnTo>
                  <a:pt x="60000" y="24705"/>
                </a:lnTo>
                <a:lnTo>
                  <a:pt x="60000" y="24705"/>
                </a:lnTo>
                <a:close/>
                <a:moveTo>
                  <a:pt x="92926" y="34671"/>
                </a:moveTo>
                <a:lnTo>
                  <a:pt x="92926" y="34671"/>
                </a:lnTo>
                <a:lnTo>
                  <a:pt x="93292" y="33840"/>
                </a:lnTo>
                <a:lnTo>
                  <a:pt x="93475" y="32802"/>
                </a:lnTo>
                <a:lnTo>
                  <a:pt x="93292" y="31764"/>
                </a:lnTo>
                <a:lnTo>
                  <a:pt x="92926" y="30934"/>
                </a:lnTo>
                <a:lnTo>
                  <a:pt x="92926" y="30934"/>
                </a:lnTo>
                <a:lnTo>
                  <a:pt x="92195" y="30311"/>
                </a:lnTo>
                <a:lnTo>
                  <a:pt x="91097" y="30103"/>
                </a:lnTo>
                <a:lnTo>
                  <a:pt x="90182" y="30311"/>
                </a:lnTo>
                <a:lnTo>
                  <a:pt x="89451" y="30726"/>
                </a:lnTo>
                <a:lnTo>
                  <a:pt x="62560" y="57508"/>
                </a:lnTo>
                <a:lnTo>
                  <a:pt x="62560" y="57508"/>
                </a:lnTo>
                <a:lnTo>
                  <a:pt x="61097" y="57301"/>
                </a:lnTo>
                <a:lnTo>
                  <a:pt x="60000" y="57093"/>
                </a:lnTo>
                <a:lnTo>
                  <a:pt x="60000" y="57093"/>
                </a:lnTo>
                <a:lnTo>
                  <a:pt x="57987" y="57301"/>
                </a:lnTo>
                <a:lnTo>
                  <a:pt x="56158" y="57923"/>
                </a:lnTo>
                <a:lnTo>
                  <a:pt x="54512" y="59169"/>
                </a:lnTo>
                <a:lnTo>
                  <a:pt x="53231" y="60415"/>
                </a:lnTo>
                <a:lnTo>
                  <a:pt x="52134" y="62076"/>
                </a:lnTo>
                <a:lnTo>
                  <a:pt x="51036" y="63944"/>
                </a:lnTo>
                <a:lnTo>
                  <a:pt x="50487" y="66020"/>
                </a:lnTo>
                <a:lnTo>
                  <a:pt x="50304" y="68096"/>
                </a:lnTo>
                <a:lnTo>
                  <a:pt x="50304" y="68096"/>
                </a:lnTo>
                <a:lnTo>
                  <a:pt x="50487" y="70380"/>
                </a:lnTo>
                <a:lnTo>
                  <a:pt x="51036" y="72249"/>
                </a:lnTo>
                <a:lnTo>
                  <a:pt x="52134" y="74325"/>
                </a:lnTo>
                <a:lnTo>
                  <a:pt x="53231" y="75778"/>
                </a:lnTo>
                <a:lnTo>
                  <a:pt x="54512" y="77231"/>
                </a:lnTo>
                <a:lnTo>
                  <a:pt x="56158" y="78269"/>
                </a:lnTo>
                <a:lnTo>
                  <a:pt x="57987" y="78892"/>
                </a:lnTo>
                <a:lnTo>
                  <a:pt x="60000" y="79100"/>
                </a:lnTo>
                <a:lnTo>
                  <a:pt x="60000" y="79100"/>
                </a:lnTo>
                <a:lnTo>
                  <a:pt x="62012" y="78892"/>
                </a:lnTo>
                <a:lnTo>
                  <a:pt x="63658" y="78269"/>
                </a:lnTo>
                <a:lnTo>
                  <a:pt x="65304" y="77231"/>
                </a:lnTo>
                <a:lnTo>
                  <a:pt x="66768" y="75778"/>
                </a:lnTo>
                <a:lnTo>
                  <a:pt x="67865" y="74325"/>
                </a:lnTo>
                <a:lnTo>
                  <a:pt x="68780" y="72249"/>
                </a:lnTo>
                <a:lnTo>
                  <a:pt x="69329" y="70380"/>
                </a:lnTo>
                <a:lnTo>
                  <a:pt x="69512" y="68096"/>
                </a:lnTo>
                <a:lnTo>
                  <a:pt x="69512" y="68096"/>
                </a:lnTo>
                <a:lnTo>
                  <a:pt x="69512" y="66643"/>
                </a:lnTo>
                <a:lnTo>
                  <a:pt x="69146" y="65190"/>
                </a:lnTo>
                <a:lnTo>
                  <a:pt x="92926" y="34671"/>
                </a:lnTo>
                <a:close/>
                <a:moveTo>
                  <a:pt x="60000" y="0"/>
                </a:moveTo>
                <a:lnTo>
                  <a:pt x="60000" y="0"/>
                </a:lnTo>
                <a:lnTo>
                  <a:pt x="56890" y="0"/>
                </a:lnTo>
                <a:lnTo>
                  <a:pt x="53780" y="207"/>
                </a:lnTo>
                <a:lnTo>
                  <a:pt x="50853" y="622"/>
                </a:lnTo>
                <a:lnTo>
                  <a:pt x="47743" y="1245"/>
                </a:lnTo>
                <a:lnTo>
                  <a:pt x="44817" y="2283"/>
                </a:lnTo>
                <a:lnTo>
                  <a:pt x="42256" y="3114"/>
                </a:lnTo>
                <a:lnTo>
                  <a:pt x="39329" y="4152"/>
                </a:lnTo>
                <a:lnTo>
                  <a:pt x="36585" y="5190"/>
                </a:lnTo>
                <a:lnTo>
                  <a:pt x="33841" y="6643"/>
                </a:lnTo>
                <a:lnTo>
                  <a:pt x="31280" y="8096"/>
                </a:lnTo>
                <a:lnTo>
                  <a:pt x="28902" y="9965"/>
                </a:lnTo>
                <a:lnTo>
                  <a:pt x="26341" y="11626"/>
                </a:lnTo>
                <a:lnTo>
                  <a:pt x="23963" y="13702"/>
                </a:lnTo>
                <a:lnTo>
                  <a:pt x="21951" y="15570"/>
                </a:lnTo>
                <a:lnTo>
                  <a:pt x="19573" y="17854"/>
                </a:lnTo>
                <a:lnTo>
                  <a:pt x="17378" y="19930"/>
                </a:lnTo>
                <a:lnTo>
                  <a:pt x="15548" y="22422"/>
                </a:lnTo>
                <a:lnTo>
                  <a:pt x="13536" y="24913"/>
                </a:lnTo>
                <a:lnTo>
                  <a:pt x="11890" y="27404"/>
                </a:lnTo>
                <a:lnTo>
                  <a:pt x="10243" y="30103"/>
                </a:lnTo>
                <a:lnTo>
                  <a:pt x="8597" y="32802"/>
                </a:lnTo>
                <a:lnTo>
                  <a:pt x="7134" y="35501"/>
                </a:lnTo>
                <a:lnTo>
                  <a:pt x="5853" y="38615"/>
                </a:lnTo>
                <a:lnTo>
                  <a:pt x="4573" y="41522"/>
                </a:lnTo>
                <a:lnTo>
                  <a:pt x="3475" y="44636"/>
                </a:lnTo>
                <a:lnTo>
                  <a:pt x="2560" y="47958"/>
                </a:lnTo>
                <a:lnTo>
                  <a:pt x="1829" y="51280"/>
                </a:lnTo>
                <a:lnTo>
                  <a:pt x="1097" y="54602"/>
                </a:lnTo>
                <a:lnTo>
                  <a:pt x="548" y="57716"/>
                </a:lnTo>
                <a:lnTo>
                  <a:pt x="182" y="61038"/>
                </a:lnTo>
                <a:lnTo>
                  <a:pt x="0" y="64567"/>
                </a:lnTo>
                <a:lnTo>
                  <a:pt x="0" y="68096"/>
                </a:lnTo>
                <a:lnTo>
                  <a:pt x="0" y="68096"/>
                </a:lnTo>
                <a:lnTo>
                  <a:pt x="0" y="71833"/>
                </a:lnTo>
                <a:lnTo>
                  <a:pt x="182" y="75363"/>
                </a:lnTo>
                <a:lnTo>
                  <a:pt x="731" y="78892"/>
                </a:lnTo>
                <a:lnTo>
                  <a:pt x="1280" y="82629"/>
                </a:lnTo>
                <a:lnTo>
                  <a:pt x="2012" y="85951"/>
                </a:lnTo>
                <a:lnTo>
                  <a:pt x="2926" y="89480"/>
                </a:lnTo>
                <a:lnTo>
                  <a:pt x="4024" y="92802"/>
                </a:lnTo>
                <a:lnTo>
                  <a:pt x="5304" y="96332"/>
                </a:lnTo>
                <a:lnTo>
                  <a:pt x="6585" y="99238"/>
                </a:lnTo>
                <a:lnTo>
                  <a:pt x="8048" y="102560"/>
                </a:lnTo>
                <a:lnTo>
                  <a:pt x="9878" y="105467"/>
                </a:lnTo>
                <a:lnTo>
                  <a:pt x="11524" y="108581"/>
                </a:lnTo>
                <a:lnTo>
                  <a:pt x="13536" y="111487"/>
                </a:lnTo>
                <a:lnTo>
                  <a:pt x="15731" y="113979"/>
                </a:lnTo>
                <a:lnTo>
                  <a:pt x="17926" y="116678"/>
                </a:lnTo>
                <a:lnTo>
                  <a:pt x="20304" y="119377"/>
                </a:lnTo>
                <a:lnTo>
                  <a:pt x="20304" y="119377"/>
                </a:lnTo>
                <a:lnTo>
                  <a:pt x="21036" y="119792"/>
                </a:lnTo>
                <a:lnTo>
                  <a:pt x="21951" y="120000"/>
                </a:lnTo>
                <a:lnTo>
                  <a:pt x="97865" y="120000"/>
                </a:lnTo>
                <a:lnTo>
                  <a:pt x="97865" y="120000"/>
                </a:lnTo>
                <a:lnTo>
                  <a:pt x="98963" y="119792"/>
                </a:lnTo>
                <a:lnTo>
                  <a:pt x="99512" y="119377"/>
                </a:lnTo>
                <a:lnTo>
                  <a:pt x="99512" y="119377"/>
                </a:lnTo>
                <a:lnTo>
                  <a:pt x="102073" y="116678"/>
                </a:lnTo>
                <a:lnTo>
                  <a:pt x="104085" y="113979"/>
                </a:lnTo>
                <a:lnTo>
                  <a:pt x="106280" y="111487"/>
                </a:lnTo>
                <a:lnTo>
                  <a:pt x="108109" y="108581"/>
                </a:lnTo>
                <a:lnTo>
                  <a:pt x="110121" y="105467"/>
                </a:lnTo>
                <a:lnTo>
                  <a:pt x="111768" y="102560"/>
                </a:lnTo>
                <a:lnTo>
                  <a:pt x="113231" y="99238"/>
                </a:lnTo>
                <a:lnTo>
                  <a:pt x="114512" y="96332"/>
                </a:lnTo>
                <a:lnTo>
                  <a:pt x="115975" y="92802"/>
                </a:lnTo>
                <a:lnTo>
                  <a:pt x="116890" y="89480"/>
                </a:lnTo>
                <a:lnTo>
                  <a:pt x="117804" y="85951"/>
                </a:lnTo>
                <a:lnTo>
                  <a:pt x="118719" y="82629"/>
                </a:lnTo>
                <a:lnTo>
                  <a:pt x="119268" y="78892"/>
                </a:lnTo>
                <a:lnTo>
                  <a:pt x="119634" y="75363"/>
                </a:lnTo>
                <a:lnTo>
                  <a:pt x="119817" y="71833"/>
                </a:lnTo>
                <a:lnTo>
                  <a:pt x="120000" y="68096"/>
                </a:lnTo>
                <a:lnTo>
                  <a:pt x="120000" y="68096"/>
                </a:lnTo>
                <a:lnTo>
                  <a:pt x="119817" y="64567"/>
                </a:lnTo>
                <a:lnTo>
                  <a:pt x="119634" y="61038"/>
                </a:lnTo>
                <a:lnTo>
                  <a:pt x="119268" y="57716"/>
                </a:lnTo>
                <a:lnTo>
                  <a:pt x="118902" y="54602"/>
                </a:lnTo>
                <a:lnTo>
                  <a:pt x="117987" y="51280"/>
                </a:lnTo>
                <a:lnTo>
                  <a:pt x="117256" y="47958"/>
                </a:lnTo>
                <a:lnTo>
                  <a:pt x="116341" y="44636"/>
                </a:lnTo>
                <a:lnTo>
                  <a:pt x="115243" y="41522"/>
                </a:lnTo>
                <a:lnTo>
                  <a:pt x="113963" y="38615"/>
                </a:lnTo>
                <a:lnTo>
                  <a:pt x="112682" y="35501"/>
                </a:lnTo>
                <a:lnTo>
                  <a:pt x="111219" y="32802"/>
                </a:lnTo>
                <a:lnTo>
                  <a:pt x="109756" y="30103"/>
                </a:lnTo>
                <a:lnTo>
                  <a:pt x="107926" y="27404"/>
                </a:lnTo>
                <a:lnTo>
                  <a:pt x="106280" y="24913"/>
                </a:lnTo>
                <a:lnTo>
                  <a:pt x="104268" y="22422"/>
                </a:lnTo>
                <a:lnTo>
                  <a:pt x="102439" y="19930"/>
                </a:lnTo>
                <a:lnTo>
                  <a:pt x="100243" y="17854"/>
                </a:lnTo>
                <a:lnTo>
                  <a:pt x="98048" y="15570"/>
                </a:lnTo>
                <a:lnTo>
                  <a:pt x="95853" y="13702"/>
                </a:lnTo>
                <a:lnTo>
                  <a:pt x="93475" y="11626"/>
                </a:lnTo>
                <a:lnTo>
                  <a:pt x="90914" y="9965"/>
                </a:lnTo>
                <a:lnTo>
                  <a:pt x="88536" y="8096"/>
                </a:lnTo>
                <a:lnTo>
                  <a:pt x="85975" y="6643"/>
                </a:lnTo>
                <a:lnTo>
                  <a:pt x="83231" y="5190"/>
                </a:lnTo>
                <a:lnTo>
                  <a:pt x="80487" y="4152"/>
                </a:lnTo>
                <a:lnTo>
                  <a:pt x="77743" y="3114"/>
                </a:lnTo>
                <a:lnTo>
                  <a:pt x="74817" y="2283"/>
                </a:lnTo>
                <a:lnTo>
                  <a:pt x="72073" y="1245"/>
                </a:lnTo>
                <a:lnTo>
                  <a:pt x="69146" y="622"/>
                </a:lnTo>
                <a:lnTo>
                  <a:pt x="66036" y="207"/>
                </a:lnTo>
                <a:lnTo>
                  <a:pt x="63109" y="0"/>
                </a:lnTo>
                <a:lnTo>
                  <a:pt x="60000" y="0"/>
                </a:lnTo>
                <a:lnTo>
                  <a:pt x="60000" y="0"/>
                </a:lnTo>
                <a:close/>
                <a:moveTo>
                  <a:pt x="96951" y="114602"/>
                </a:moveTo>
                <a:lnTo>
                  <a:pt x="22865" y="114602"/>
                </a:lnTo>
                <a:lnTo>
                  <a:pt x="22865" y="114602"/>
                </a:lnTo>
                <a:lnTo>
                  <a:pt x="20670" y="112318"/>
                </a:lnTo>
                <a:lnTo>
                  <a:pt x="18841" y="109826"/>
                </a:lnTo>
                <a:lnTo>
                  <a:pt x="16829" y="107335"/>
                </a:lnTo>
                <a:lnTo>
                  <a:pt x="15182" y="104636"/>
                </a:lnTo>
                <a:lnTo>
                  <a:pt x="13536" y="101937"/>
                </a:lnTo>
                <a:lnTo>
                  <a:pt x="12073" y="99238"/>
                </a:lnTo>
                <a:lnTo>
                  <a:pt x="10609" y="96539"/>
                </a:lnTo>
                <a:lnTo>
                  <a:pt x="9512" y="93425"/>
                </a:lnTo>
                <a:lnTo>
                  <a:pt x="8231" y="90519"/>
                </a:lnTo>
                <a:lnTo>
                  <a:pt x="7317" y="87404"/>
                </a:lnTo>
                <a:lnTo>
                  <a:pt x="6585" y="84498"/>
                </a:lnTo>
                <a:lnTo>
                  <a:pt x="6036" y="81176"/>
                </a:lnTo>
                <a:lnTo>
                  <a:pt x="5487" y="78062"/>
                </a:lnTo>
                <a:lnTo>
                  <a:pt x="5121" y="74740"/>
                </a:lnTo>
                <a:lnTo>
                  <a:pt x="4756" y="71418"/>
                </a:lnTo>
                <a:lnTo>
                  <a:pt x="4573" y="68096"/>
                </a:lnTo>
                <a:lnTo>
                  <a:pt x="4573" y="68096"/>
                </a:lnTo>
                <a:lnTo>
                  <a:pt x="4756" y="64775"/>
                </a:lnTo>
                <a:lnTo>
                  <a:pt x="5121" y="61660"/>
                </a:lnTo>
                <a:lnTo>
                  <a:pt x="5487" y="58754"/>
                </a:lnTo>
                <a:lnTo>
                  <a:pt x="5853" y="55640"/>
                </a:lnTo>
                <a:lnTo>
                  <a:pt x="6402" y="52525"/>
                </a:lnTo>
                <a:lnTo>
                  <a:pt x="7134" y="49411"/>
                </a:lnTo>
                <a:lnTo>
                  <a:pt x="8048" y="46505"/>
                </a:lnTo>
                <a:lnTo>
                  <a:pt x="9146" y="43806"/>
                </a:lnTo>
                <a:lnTo>
                  <a:pt x="10243" y="40899"/>
                </a:lnTo>
                <a:lnTo>
                  <a:pt x="11341" y="38200"/>
                </a:lnTo>
                <a:lnTo>
                  <a:pt x="12804" y="35501"/>
                </a:lnTo>
                <a:lnTo>
                  <a:pt x="14085" y="33217"/>
                </a:lnTo>
                <a:lnTo>
                  <a:pt x="15731" y="30519"/>
                </a:lnTo>
                <a:lnTo>
                  <a:pt x="17378" y="28442"/>
                </a:lnTo>
                <a:lnTo>
                  <a:pt x="19207" y="25951"/>
                </a:lnTo>
                <a:lnTo>
                  <a:pt x="20853" y="23667"/>
                </a:lnTo>
                <a:lnTo>
                  <a:pt x="22865" y="21799"/>
                </a:lnTo>
                <a:lnTo>
                  <a:pt x="24695" y="19723"/>
                </a:lnTo>
                <a:lnTo>
                  <a:pt x="26890" y="17854"/>
                </a:lnTo>
                <a:lnTo>
                  <a:pt x="29085" y="15986"/>
                </a:lnTo>
                <a:lnTo>
                  <a:pt x="31280" y="14532"/>
                </a:lnTo>
                <a:lnTo>
                  <a:pt x="33658" y="12871"/>
                </a:lnTo>
                <a:lnTo>
                  <a:pt x="36036" y="11626"/>
                </a:lnTo>
                <a:lnTo>
                  <a:pt x="38597" y="10380"/>
                </a:lnTo>
                <a:lnTo>
                  <a:pt x="40975" y="9134"/>
                </a:lnTo>
                <a:lnTo>
                  <a:pt x="43536" y="8304"/>
                </a:lnTo>
                <a:lnTo>
                  <a:pt x="46097" y="7474"/>
                </a:lnTo>
                <a:lnTo>
                  <a:pt x="48841" y="6643"/>
                </a:lnTo>
                <a:lnTo>
                  <a:pt x="51402" y="6228"/>
                </a:lnTo>
                <a:lnTo>
                  <a:pt x="54329" y="5813"/>
                </a:lnTo>
                <a:lnTo>
                  <a:pt x="57073" y="5397"/>
                </a:lnTo>
                <a:lnTo>
                  <a:pt x="60000" y="5397"/>
                </a:lnTo>
                <a:lnTo>
                  <a:pt x="60000" y="5397"/>
                </a:lnTo>
                <a:lnTo>
                  <a:pt x="62743" y="5397"/>
                </a:lnTo>
                <a:lnTo>
                  <a:pt x="65670" y="5813"/>
                </a:lnTo>
                <a:lnTo>
                  <a:pt x="68231" y="6228"/>
                </a:lnTo>
                <a:lnTo>
                  <a:pt x="70975" y="6643"/>
                </a:lnTo>
                <a:lnTo>
                  <a:pt x="73719" y="7474"/>
                </a:lnTo>
                <a:lnTo>
                  <a:pt x="76280" y="8304"/>
                </a:lnTo>
                <a:lnTo>
                  <a:pt x="79024" y="9134"/>
                </a:lnTo>
                <a:lnTo>
                  <a:pt x="81402" y="10380"/>
                </a:lnTo>
                <a:lnTo>
                  <a:pt x="83780" y="11626"/>
                </a:lnTo>
                <a:lnTo>
                  <a:pt x="86341" y="12871"/>
                </a:lnTo>
                <a:lnTo>
                  <a:pt x="88719" y="14532"/>
                </a:lnTo>
                <a:lnTo>
                  <a:pt x="90731" y="15986"/>
                </a:lnTo>
                <a:lnTo>
                  <a:pt x="92926" y="17854"/>
                </a:lnTo>
                <a:lnTo>
                  <a:pt x="95121" y="19723"/>
                </a:lnTo>
                <a:lnTo>
                  <a:pt x="96951" y="21799"/>
                </a:lnTo>
                <a:lnTo>
                  <a:pt x="98963" y="23667"/>
                </a:lnTo>
                <a:lnTo>
                  <a:pt x="100792" y="25951"/>
                </a:lnTo>
                <a:lnTo>
                  <a:pt x="102621" y="28442"/>
                </a:lnTo>
                <a:lnTo>
                  <a:pt x="104085" y="30519"/>
                </a:lnTo>
                <a:lnTo>
                  <a:pt x="105731" y="33217"/>
                </a:lnTo>
                <a:lnTo>
                  <a:pt x="107195" y="35501"/>
                </a:lnTo>
                <a:lnTo>
                  <a:pt x="108658" y="38200"/>
                </a:lnTo>
                <a:lnTo>
                  <a:pt x="109756" y="40899"/>
                </a:lnTo>
                <a:lnTo>
                  <a:pt x="110853" y="43806"/>
                </a:lnTo>
                <a:lnTo>
                  <a:pt x="111951" y="46505"/>
                </a:lnTo>
                <a:lnTo>
                  <a:pt x="112682" y="49411"/>
                </a:lnTo>
                <a:lnTo>
                  <a:pt x="113414" y="52525"/>
                </a:lnTo>
                <a:lnTo>
                  <a:pt x="113963" y="55640"/>
                </a:lnTo>
                <a:lnTo>
                  <a:pt x="114512" y="58754"/>
                </a:lnTo>
                <a:lnTo>
                  <a:pt x="114878" y="61660"/>
                </a:lnTo>
                <a:lnTo>
                  <a:pt x="115243" y="64775"/>
                </a:lnTo>
                <a:lnTo>
                  <a:pt x="115243" y="68096"/>
                </a:lnTo>
                <a:lnTo>
                  <a:pt x="115243" y="68096"/>
                </a:lnTo>
                <a:lnTo>
                  <a:pt x="115243" y="71418"/>
                </a:lnTo>
                <a:lnTo>
                  <a:pt x="114695" y="74740"/>
                </a:lnTo>
                <a:lnTo>
                  <a:pt x="114512" y="78062"/>
                </a:lnTo>
                <a:lnTo>
                  <a:pt x="113963" y="81176"/>
                </a:lnTo>
                <a:lnTo>
                  <a:pt x="113231" y="84498"/>
                </a:lnTo>
                <a:lnTo>
                  <a:pt x="112500" y="87404"/>
                </a:lnTo>
                <a:lnTo>
                  <a:pt x="111402" y="90519"/>
                </a:lnTo>
                <a:lnTo>
                  <a:pt x="110487" y="93425"/>
                </a:lnTo>
                <a:lnTo>
                  <a:pt x="109207" y="96539"/>
                </a:lnTo>
                <a:lnTo>
                  <a:pt x="107743" y="99238"/>
                </a:lnTo>
                <a:lnTo>
                  <a:pt x="106463" y="101937"/>
                </a:lnTo>
                <a:lnTo>
                  <a:pt x="104634" y="104636"/>
                </a:lnTo>
                <a:lnTo>
                  <a:pt x="102987" y="107335"/>
                </a:lnTo>
                <a:lnTo>
                  <a:pt x="101158" y="109826"/>
                </a:lnTo>
                <a:lnTo>
                  <a:pt x="99146" y="112318"/>
                </a:lnTo>
                <a:lnTo>
                  <a:pt x="96951" y="114602"/>
                </a:lnTo>
                <a:lnTo>
                  <a:pt x="96951" y="114602"/>
                </a:lnTo>
                <a:close/>
                <a:moveTo>
                  <a:pt x="97317" y="43806"/>
                </a:moveTo>
                <a:lnTo>
                  <a:pt x="97317" y="43806"/>
                </a:lnTo>
                <a:lnTo>
                  <a:pt x="96768" y="42768"/>
                </a:lnTo>
                <a:lnTo>
                  <a:pt x="96036" y="42352"/>
                </a:lnTo>
                <a:lnTo>
                  <a:pt x="95121" y="42352"/>
                </a:lnTo>
                <a:lnTo>
                  <a:pt x="94024" y="42560"/>
                </a:lnTo>
                <a:lnTo>
                  <a:pt x="94024" y="42560"/>
                </a:lnTo>
                <a:lnTo>
                  <a:pt x="93292" y="43391"/>
                </a:lnTo>
                <a:lnTo>
                  <a:pt x="92926" y="44429"/>
                </a:lnTo>
                <a:lnTo>
                  <a:pt x="92926" y="45259"/>
                </a:lnTo>
                <a:lnTo>
                  <a:pt x="93292" y="46297"/>
                </a:lnTo>
                <a:lnTo>
                  <a:pt x="93292" y="46297"/>
                </a:lnTo>
                <a:lnTo>
                  <a:pt x="94390" y="48996"/>
                </a:lnTo>
                <a:lnTo>
                  <a:pt x="95487" y="51487"/>
                </a:lnTo>
                <a:lnTo>
                  <a:pt x="96402" y="54186"/>
                </a:lnTo>
                <a:lnTo>
                  <a:pt x="96951" y="56885"/>
                </a:lnTo>
                <a:lnTo>
                  <a:pt x="97500" y="59584"/>
                </a:lnTo>
                <a:lnTo>
                  <a:pt x="97865" y="62491"/>
                </a:lnTo>
                <a:lnTo>
                  <a:pt x="98231" y="65190"/>
                </a:lnTo>
                <a:lnTo>
                  <a:pt x="98231" y="68096"/>
                </a:lnTo>
                <a:lnTo>
                  <a:pt x="98231" y="68096"/>
                </a:lnTo>
                <a:lnTo>
                  <a:pt x="98231" y="71211"/>
                </a:lnTo>
                <a:lnTo>
                  <a:pt x="97865" y="74325"/>
                </a:lnTo>
                <a:lnTo>
                  <a:pt x="97500" y="77231"/>
                </a:lnTo>
                <a:lnTo>
                  <a:pt x="96768" y="80138"/>
                </a:lnTo>
                <a:lnTo>
                  <a:pt x="96036" y="83044"/>
                </a:lnTo>
                <a:lnTo>
                  <a:pt x="95121" y="85951"/>
                </a:lnTo>
                <a:lnTo>
                  <a:pt x="93841" y="88650"/>
                </a:lnTo>
                <a:lnTo>
                  <a:pt x="92560" y="91141"/>
                </a:lnTo>
                <a:lnTo>
                  <a:pt x="92560" y="91141"/>
                </a:lnTo>
                <a:lnTo>
                  <a:pt x="92195" y="92387"/>
                </a:lnTo>
                <a:lnTo>
                  <a:pt x="92195" y="93217"/>
                </a:lnTo>
                <a:lnTo>
                  <a:pt x="92560" y="94256"/>
                </a:lnTo>
                <a:lnTo>
                  <a:pt x="93292" y="94878"/>
                </a:lnTo>
                <a:lnTo>
                  <a:pt x="93292" y="94878"/>
                </a:lnTo>
                <a:lnTo>
                  <a:pt x="93841" y="95294"/>
                </a:lnTo>
                <a:lnTo>
                  <a:pt x="94390" y="95294"/>
                </a:lnTo>
                <a:lnTo>
                  <a:pt x="94390" y="95294"/>
                </a:lnTo>
                <a:lnTo>
                  <a:pt x="95121" y="95294"/>
                </a:lnTo>
                <a:lnTo>
                  <a:pt x="95670" y="95086"/>
                </a:lnTo>
                <a:lnTo>
                  <a:pt x="96219" y="94671"/>
                </a:lnTo>
                <a:lnTo>
                  <a:pt x="96585" y="94048"/>
                </a:lnTo>
                <a:lnTo>
                  <a:pt x="96585" y="94048"/>
                </a:lnTo>
                <a:lnTo>
                  <a:pt x="98048" y="91141"/>
                </a:lnTo>
                <a:lnTo>
                  <a:pt x="99512" y="88235"/>
                </a:lnTo>
                <a:lnTo>
                  <a:pt x="100609" y="84913"/>
                </a:lnTo>
                <a:lnTo>
                  <a:pt x="101341" y="81591"/>
                </a:lnTo>
                <a:lnTo>
                  <a:pt x="102256" y="78269"/>
                </a:lnTo>
                <a:lnTo>
                  <a:pt x="102804" y="74948"/>
                </a:lnTo>
                <a:lnTo>
                  <a:pt x="102987" y="71626"/>
                </a:lnTo>
                <a:lnTo>
                  <a:pt x="103170" y="68096"/>
                </a:lnTo>
                <a:lnTo>
                  <a:pt x="103170" y="68096"/>
                </a:lnTo>
                <a:lnTo>
                  <a:pt x="103170" y="64775"/>
                </a:lnTo>
                <a:lnTo>
                  <a:pt x="102804" y="61660"/>
                </a:lnTo>
                <a:lnTo>
                  <a:pt x="102439" y="58754"/>
                </a:lnTo>
                <a:lnTo>
                  <a:pt x="101524" y="55432"/>
                </a:lnTo>
                <a:lnTo>
                  <a:pt x="100792" y="52525"/>
                </a:lnTo>
                <a:lnTo>
                  <a:pt x="99878" y="49411"/>
                </a:lnTo>
                <a:lnTo>
                  <a:pt x="98780" y="46505"/>
                </a:lnTo>
                <a:lnTo>
                  <a:pt x="97317" y="43806"/>
                </a:lnTo>
                <a:lnTo>
                  <a:pt x="97317" y="43806"/>
                </a:lnTo>
                <a:close/>
              </a:path>
            </a:pathLst>
          </a:custGeom>
          <a:solidFill>
            <a:sysClr val="window" lastClr="FFFFFF"/>
          </a:solidFill>
          <a:ln>
            <a:noFill/>
          </a:ln>
        </p:spPr>
        <p:txBody>
          <a:bodyPr lIns="91425" tIns="45700" rIns="91425" bIns="45700" anchor="t" anchorCtr="0">
            <a:noAutofit/>
          </a:bodyPr>
          <a:lstStyle/>
          <a:p>
            <a:pPr marL="0" marR="0" lvl="0" indent="0" defTabSz="913765"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smtClean="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60" name="矩形 159"/>
          <p:cNvSpPr/>
          <p:nvPr/>
        </p:nvSpPr>
        <p:spPr>
          <a:xfrm>
            <a:off x="1167170" y="1546218"/>
            <a:ext cx="1518364" cy="492443"/>
          </a:xfrm>
          <a:prstGeom prst="rect">
            <a:avLst/>
          </a:prstGeom>
        </p:spPr>
        <p:txBody>
          <a:bodyPr wrap="none">
            <a:spAutoFit/>
          </a:bodyPr>
          <a:lstStyle/>
          <a:p>
            <a:pPr marL="0" marR="0" lvl="0" indent="0" algn="ctr" defTabSz="913765" eaLnBrk="1" fontAlgn="auto" latinLnBrk="0" hangingPunct="1">
              <a:lnSpc>
                <a:spcPct val="100000"/>
              </a:lnSpc>
              <a:spcBef>
                <a:spcPts val="0"/>
              </a:spcBef>
              <a:spcAft>
                <a:spcPts val="0"/>
              </a:spcAft>
              <a:buClrTx/>
              <a:buSzTx/>
              <a:buFontTx/>
              <a:buNone/>
              <a:defRPr/>
            </a:pPr>
            <a:r>
              <a:rPr kumimoji="1" lang="zh-CN" altLang="en-US" sz="2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rPr>
              <a:t>外部入侵</a:t>
            </a:r>
          </a:p>
        </p:txBody>
      </p:sp>
    </p:spTree>
    <p:extLst>
      <p:ext uri="{BB962C8B-B14F-4D97-AF65-F5344CB8AC3E}">
        <p14:creationId xmlns:p14="http://schemas.microsoft.com/office/powerpoint/2010/main" val="2974106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灯片编号占位符 10"/>
          <p:cNvSpPr>
            <a:spLocks noGrp="1"/>
          </p:cNvSpPr>
          <p:nvPr>
            <p:ph type="sldNum" sz="quarter" idx="12"/>
          </p:nvPr>
        </p:nvSpPr>
        <p:spPr/>
        <p:txBody>
          <a:bodyPr/>
          <a:lstStyle/>
          <a:p>
            <a:fld id="{0C913308-F349-4B6D-A68A-DD1791B4A57B}" type="slidenum">
              <a:rPr lang="zh-CN" altLang="en-US" smtClean="0"/>
              <a:t>15</a:t>
            </a:fld>
            <a:endParaRPr lang="zh-CN" altLang="en-US" dirty="0"/>
          </a:p>
        </p:txBody>
      </p:sp>
      <p:sp>
        <p:nvSpPr>
          <p:cNvPr id="1048633" name="Line 12"/>
          <p:cNvSpPr>
            <a:spLocks noChangeShapeType="1"/>
          </p:cNvSpPr>
          <p:nvPr/>
        </p:nvSpPr>
        <p:spPr bwMode="auto">
          <a:xfrm>
            <a:off x="611188" y="756708"/>
            <a:ext cx="7993062" cy="0"/>
          </a:xfrm>
          <a:prstGeom prst="line">
            <a:avLst/>
          </a:prstGeom>
          <a:noFill/>
          <a:ln w="9525">
            <a:solidFill>
              <a:srgbClr val="333333"/>
            </a:solidFill>
            <a:round/>
          </a:ln>
        </p:spPr>
        <p:txBody>
          <a:bodyPr/>
          <a:lstStyle/>
          <a:p>
            <a:endParaRPr lang="zh-CN" altLang="en-US">
              <a:ea typeface="+mj-ea"/>
              <a:cs typeface="Arial" panose="020B0604020202020204" pitchFamily="34" charset="0"/>
            </a:endParaRPr>
          </a:p>
        </p:txBody>
      </p:sp>
      <p:sp>
        <p:nvSpPr>
          <p:cNvPr id="155" name="标题 4"/>
          <p:cNvSpPr txBox="1">
            <a:spLocks noChangeArrowheads="1"/>
          </p:cNvSpPr>
          <p:nvPr/>
        </p:nvSpPr>
        <p:spPr>
          <a:xfrm>
            <a:off x="755502" y="376267"/>
            <a:ext cx="5400675" cy="381000"/>
          </a:xfrm>
          <a:prstGeom prst="rect">
            <a:avLst/>
          </a:prstGeom>
        </p:spPr>
        <p:txBody>
          <a:bodyPr vert="horz" lIns="91440" tIns="45720" rIns="91440" bIns="45720" rtlCol="0" anchor="ctr">
            <a:normAutofit fontScale="92500" lnSpcReduction="20000"/>
          </a:bodyPr>
          <a:lstStyle/>
          <a:p>
            <a:r>
              <a:rPr lang="zh-CN" altLang="en-US" sz="24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sym typeface="楷体_GB2312" pitchFamily="49" charset="-122"/>
              </a:rPr>
              <a:t>信息</a:t>
            </a:r>
            <a:r>
              <a:rPr lang="zh-CN" altLang="en-US" sz="2400" b="1" dirty="0" smtClean="0">
                <a:solidFill>
                  <a:srgbClr val="000000"/>
                </a:solidFill>
                <a:latin typeface="微软雅黑" panose="020B0503020204020204" pitchFamily="34" charset="-122"/>
                <a:ea typeface="微软雅黑" panose="020B0503020204020204" pitchFamily="34" charset="-122"/>
                <a:cs typeface="Arial" panose="020B0604020202020204" pitchFamily="34" charset="0"/>
                <a:sym typeface="楷体_GB2312" pitchFamily="49" charset="-122"/>
              </a:rPr>
              <a:t>安全体系建设（工作方法论）</a:t>
            </a:r>
            <a:endParaRPr lang="zh-CN" altLang="en-US" sz="24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sym typeface="楷体_GB2312" pitchFamily="49" charset="-122"/>
            </a:endParaRPr>
          </a:p>
        </p:txBody>
      </p:sp>
      <p:sp>
        <p:nvSpPr>
          <p:cNvPr id="156" name="Line 12"/>
          <p:cNvSpPr>
            <a:spLocks noChangeShapeType="1"/>
          </p:cNvSpPr>
          <p:nvPr/>
        </p:nvSpPr>
        <p:spPr bwMode="auto">
          <a:xfrm>
            <a:off x="611188" y="756708"/>
            <a:ext cx="7993062" cy="0"/>
          </a:xfrm>
          <a:prstGeom prst="line">
            <a:avLst/>
          </a:prstGeom>
          <a:noFill/>
          <a:ln w="9525">
            <a:solidFill>
              <a:srgbClr val="333333"/>
            </a:solidFill>
            <a:round/>
          </a:ln>
        </p:spPr>
        <p:txBody>
          <a:bodyPr/>
          <a:lstStyle/>
          <a:p>
            <a:endParaRPr lang="zh-CN" altLang="en-US">
              <a:ea typeface="+mj-ea"/>
              <a:cs typeface="Arial" panose="020B0604020202020204" pitchFamily="34" charset="0"/>
            </a:endParaRPr>
          </a:p>
        </p:txBody>
      </p:sp>
      <p:grpSp>
        <p:nvGrpSpPr>
          <p:cNvPr id="167" name="组合 5"/>
          <p:cNvGrpSpPr/>
          <p:nvPr/>
        </p:nvGrpSpPr>
        <p:grpSpPr bwMode="auto">
          <a:xfrm>
            <a:off x="4001443" y="3929172"/>
            <a:ext cx="1370012" cy="1239348"/>
            <a:chOff x="2343061" y="4509120"/>
            <a:chExt cx="1375183" cy="1687512"/>
          </a:xfrm>
        </p:grpSpPr>
        <p:sp>
          <p:nvSpPr>
            <p:cNvPr id="247" name="AutoShape 366"/>
            <p:cNvSpPr>
              <a:spLocks noChangeArrowheads="1"/>
            </p:cNvSpPr>
            <p:nvPr/>
          </p:nvSpPr>
          <p:spPr bwMode="auto">
            <a:xfrm>
              <a:off x="2352622" y="4854332"/>
              <a:ext cx="1357655" cy="1342300"/>
            </a:xfrm>
            <a:prstGeom prst="roundRect">
              <a:avLst>
                <a:gd name="adj" fmla="val 1458"/>
              </a:avLst>
            </a:prstGeom>
            <a:solidFill>
              <a:srgbClr val="EAEAEA"/>
            </a:solidFill>
            <a:ln>
              <a:noFill/>
            </a:ln>
          </p:spPr>
          <p:txBody>
            <a:bodyPr wrap="none" lIns="0" tIns="45715" rIns="0" bIns="45715"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248" name="AutoShape 368"/>
            <p:cNvSpPr>
              <a:spLocks noChangeArrowheads="1"/>
            </p:cNvSpPr>
            <p:nvPr/>
          </p:nvSpPr>
          <p:spPr bwMode="auto">
            <a:xfrm>
              <a:off x="2343061" y="4509120"/>
              <a:ext cx="1375183" cy="450353"/>
            </a:xfrm>
            <a:prstGeom prst="roundRect">
              <a:avLst>
                <a:gd name="adj" fmla="val 10648"/>
              </a:avLst>
            </a:prstGeom>
            <a:solidFill>
              <a:srgbClr val="BCD3E2"/>
            </a:solidFill>
            <a:ln w="19050" algn="ctr">
              <a:solidFill>
                <a:srgbClr val="7CA9CE"/>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249" name="AutoShape 369"/>
            <p:cNvSpPr>
              <a:spLocks noChangeArrowheads="1"/>
            </p:cNvSpPr>
            <p:nvPr/>
          </p:nvSpPr>
          <p:spPr bwMode="auto">
            <a:xfrm>
              <a:off x="2360589" y="4537158"/>
              <a:ext cx="1344907" cy="394278"/>
            </a:xfrm>
            <a:prstGeom prst="roundRect">
              <a:avLst>
                <a:gd name="adj" fmla="val 9958"/>
              </a:avLst>
            </a:prstGeom>
            <a:solidFill>
              <a:srgbClr val="4888B8"/>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ysClr val="windowText" lastClr="000000"/>
                </a:solidFill>
                <a:latin typeface="黑体" panose="02010609060101010101" pitchFamily="49" charset="-122"/>
                <a:ea typeface="黑体" panose="02010609060101010101" pitchFamily="49" charset="-122"/>
              </a:endParaRPr>
            </a:p>
          </p:txBody>
        </p:sp>
        <p:sp>
          <p:nvSpPr>
            <p:cNvPr id="250" name="Rectangle 370"/>
            <p:cNvSpPr>
              <a:spLocks noChangeArrowheads="1"/>
            </p:cNvSpPr>
            <p:nvPr/>
          </p:nvSpPr>
          <p:spPr bwMode="auto">
            <a:xfrm>
              <a:off x="2601207" y="4607697"/>
              <a:ext cx="962469" cy="251444"/>
            </a:xfrm>
            <a:prstGeom prst="rect">
              <a:avLst/>
            </a:prstGeom>
            <a:noFill/>
            <a:ln>
              <a:noFill/>
            </a:ln>
          </p:spPr>
          <p:txBody>
            <a:bodyPr lIns="0" tIns="0" rIns="0" bIns="0" anchor="ctr">
              <a:spAutoFit/>
            </a:bodyPr>
            <a:lstStyle/>
            <a:p>
              <a:pPr defTabSz="1474470" eaLnBrk="1" latinLnBrk="1" hangingPunct="1">
                <a:spcBef>
                  <a:spcPts val="0"/>
                </a:spcBef>
                <a:spcAft>
                  <a:spcPts val="0"/>
                </a:spcAft>
              </a:pPr>
              <a:r>
                <a:rPr kumimoji="1" lang="zh-CN" altLang="en-US" sz="1200" b="1" kern="0" dirty="0">
                  <a:solidFill>
                    <a:srgbClr val="FFFFFF"/>
                  </a:solidFill>
                  <a:latin typeface="黑体" panose="02010609060101010101" pitchFamily="49" charset="-122"/>
                  <a:ea typeface="黑体" panose="02010609060101010101" pitchFamily="49" charset="-122"/>
                </a:rPr>
                <a:t>纵深防御体系</a:t>
              </a:r>
            </a:p>
          </p:txBody>
        </p:sp>
        <p:sp>
          <p:nvSpPr>
            <p:cNvPr id="251" name="AutoShape 48"/>
            <p:cNvSpPr>
              <a:spLocks noChangeArrowheads="1"/>
            </p:cNvSpPr>
            <p:nvPr/>
          </p:nvSpPr>
          <p:spPr bwMode="gray">
            <a:xfrm>
              <a:off x="2422736" y="4989264"/>
              <a:ext cx="1273200" cy="1072438"/>
            </a:xfrm>
            <a:prstGeom prst="rect">
              <a:avLst/>
            </a:prstGeom>
            <a:noFill/>
            <a:ln>
              <a:noFill/>
            </a:ln>
          </p:spPr>
          <p:txBody>
            <a:bodyPr lIns="54000" tIns="54000" rIns="55728" bIns="47183"/>
            <a:lstStyle/>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b="1" kern="0" dirty="0">
                  <a:solidFill>
                    <a:sysClr val="windowText" lastClr="000000"/>
                  </a:solidFill>
                  <a:latin typeface="黑体" panose="02010609060101010101" pitchFamily="49" charset="-122"/>
                  <a:ea typeface="黑体" panose="02010609060101010101" pitchFamily="49" charset="-122"/>
                </a:rPr>
                <a:t>从深度与广度两个角度强化安全防护手段</a:t>
              </a:r>
            </a:p>
          </p:txBody>
        </p:sp>
      </p:grpSp>
      <p:grpSp>
        <p:nvGrpSpPr>
          <p:cNvPr id="168" name="Group 308"/>
          <p:cNvGrpSpPr/>
          <p:nvPr/>
        </p:nvGrpSpPr>
        <p:grpSpPr bwMode="auto">
          <a:xfrm>
            <a:off x="755005" y="1297327"/>
            <a:ext cx="7958138" cy="1070756"/>
            <a:chOff x="1691" y="1230"/>
            <a:chExt cx="3992" cy="946"/>
          </a:xfrm>
        </p:grpSpPr>
        <p:pic>
          <p:nvPicPr>
            <p:cNvPr id="245" name="Picture 304" descr="상단디자인-1"/>
            <p:cNvPicPr>
              <a:picLocks noChangeAspect="1" noChangeArrowheads="1"/>
            </p:cNvPicPr>
            <p:nvPr/>
          </p:nvPicPr>
          <p:blipFill>
            <a:blip r:embed="rId3"/>
            <a:srcRect l="2071" r="2071" b="10284"/>
            <a:stretch>
              <a:fillRect/>
            </a:stretch>
          </p:blipFill>
          <p:spPr bwMode="auto">
            <a:xfrm>
              <a:off x="1691" y="1230"/>
              <a:ext cx="3992" cy="946"/>
            </a:xfrm>
            <a:prstGeom prst="rect">
              <a:avLst/>
            </a:prstGeom>
            <a:noFill/>
            <a:ln>
              <a:noFill/>
            </a:ln>
          </p:spPr>
        </p:pic>
        <p:sp>
          <p:nvSpPr>
            <p:cNvPr id="246" name="Rectangle 307"/>
            <p:cNvSpPr>
              <a:spLocks noChangeArrowheads="1"/>
            </p:cNvSpPr>
            <p:nvPr/>
          </p:nvSpPr>
          <p:spPr bwMode="auto">
            <a:xfrm>
              <a:off x="2574" y="1484"/>
              <a:ext cx="2226" cy="435"/>
            </a:xfrm>
            <a:prstGeom prst="rect">
              <a:avLst/>
            </a:prstGeom>
            <a:noFill/>
            <a:ln>
              <a:noFill/>
            </a:ln>
          </p:spPr>
          <p:txBody>
            <a:bodyPr lIns="0" tIns="0" rIns="0" bIns="0" anchor="ctr">
              <a:spAutoFit/>
            </a:bodyPr>
            <a:lstStyle/>
            <a:p>
              <a:pPr marL="0" marR="0" lvl="0" indent="0" algn="ctr" defTabSz="1474470" eaLnBrk="1" fontAlgn="auto" latinLnBrk="1" hangingPunct="1">
                <a:lnSpc>
                  <a:spcPct val="100000"/>
                </a:lnSpc>
                <a:spcBef>
                  <a:spcPts val="0"/>
                </a:spcBef>
                <a:spcAft>
                  <a:spcPts val="0"/>
                </a:spcAft>
                <a:buClrTx/>
                <a:buSzTx/>
                <a:buFontTx/>
                <a:buNone/>
              </a:pPr>
              <a:r>
                <a:rPr kumimoji="1" lang="zh-CN" altLang="en-US" sz="3200" b="1"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信息安全体系</a:t>
              </a:r>
              <a:endParaRPr kumimoji="1" lang="en-US" altLang="ko-KR" sz="3200" b="1"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endParaRPr>
            </a:p>
          </p:txBody>
        </p:sp>
      </p:grpSp>
      <p:grpSp>
        <p:nvGrpSpPr>
          <p:cNvPr id="170" name="Group 321"/>
          <p:cNvGrpSpPr/>
          <p:nvPr/>
        </p:nvGrpSpPr>
        <p:grpSpPr bwMode="auto">
          <a:xfrm>
            <a:off x="683569" y="2790207"/>
            <a:ext cx="8040687" cy="940773"/>
            <a:chOff x="210" y="603"/>
            <a:chExt cx="3886" cy="734"/>
          </a:xfrm>
        </p:grpSpPr>
        <p:sp>
          <p:nvSpPr>
            <p:cNvPr id="242" name="Freeform 322"/>
            <p:cNvSpPr/>
            <p:nvPr/>
          </p:nvSpPr>
          <p:spPr bwMode="gray">
            <a:xfrm>
              <a:off x="407" y="603"/>
              <a:ext cx="3689" cy="734"/>
            </a:xfrm>
            <a:custGeom>
              <a:avLst/>
              <a:gdLst>
                <a:gd name="T0" fmla="*/ 0 w 1724"/>
                <a:gd name="T1" fmla="*/ 0 h 1905"/>
                <a:gd name="T2" fmla="*/ 16892 w 1724"/>
                <a:gd name="T3" fmla="*/ 0 h 1905"/>
                <a:gd name="T4" fmla="*/ 16892 w 1724"/>
                <a:gd name="T5" fmla="*/ 109 h 1905"/>
                <a:gd name="T6" fmla="*/ 0 w 1724"/>
                <a:gd name="T7" fmla="*/ 109 h 1905"/>
                <a:gd name="T8" fmla="*/ 0 60000 65536"/>
                <a:gd name="T9" fmla="*/ 0 60000 65536"/>
                <a:gd name="T10" fmla="*/ 0 60000 65536"/>
                <a:gd name="T11" fmla="*/ 0 60000 65536"/>
                <a:gd name="T12" fmla="*/ 0 w 1724"/>
                <a:gd name="T13" fmla="*/ 0 h 1905"/>
                <a:gd name="T14" fmla="*/ 1724 w 1724"/>
                <a:gd name="T15" fmla="*/ 1905 h 1905"/>
              </a:gdLst>
              <a:ahLst/>
              <a:cxnLst>
                <a:cxn ang="T8">
                  <a:pos x="T0" y="T1"/>
                </a:cxn>
                <a:cxn ang="T9">
                  <a:pos x="T2" y="T3"/>
                </a:cxn>
                <a:cxn ang="T10">
                  <a:pos x="T4" y="T5"/>
                </a:cxn>
                <a:cxn ang="T11">
                  <a:pos x="T6" y="T7"/>
                </a:cxn>
              </a:cxnLst>
              <a:rect l="T12" t="T13" r="T14" b="T15"/>
              <a:pathLst>
                <a:path w="1724" h="1905">
                  <a:moveTo>
                    <a:pt x="0" y="0"/>
                  </a:moveTo>
                  <a:lnTo>
                    <a:pt x="1724" y="0"/>
                  </a:lnTo>
                  <a:lnTo>
                    <a:pt x="1724" y="1905"/>
                  </a:lnTo>
                  <a:lnTo>
                    <a:pt x="0" y="1905"/>
                  </a:lnTo>
                </a:path>
              </a:pathLst>
            </a:custGeom>
            <a:noFill/>
            <a:ln w="28575">
              <a:solidFill>
                <a:srgbClr val="8BB6DD"/>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sp>
          <p:nvSpPr>
            <p:cNvPr id="243" name="Freeform 323"/>
            <p:cNvSpPr/>
            <p:nvPr/>
          </p:nvSpPr>
          <p:spPr bwMode="gray">
            <a:xfrm>
              <a:off x="3882" y="603"/>
              <a:ext cx="214" cy="734"/>
            </a:xfrm>
            <a:custGeom>
              <a:avLst/>
              <a:gdLst>
                <a:gd name="T0" fmla="*/ 0 w 1724"/>
                <a:gd name="T1" fmla="*/ 0 h 1905"/>
                <a:gd name="T2" fmla="*/ 3 w 1724"/>
                <a:gd name="T3" fmla="*/ 0 h 1905"/>
                <a:gd name="T4" fmla="*/ 3 w 1724"/>
                <a:gd name="T5" fmla="*/ 109 h 1905"/>
                <a:gd name="T6" fmla="*/ 0 w 1724"/>
                <a:gd name="T7" fmla="*/ 109 h 1905"/>
                <a:gd name="T8" fmla="*/ 0 60000 65536"/>
                <a:gd name="T9" fmla="*/ 0 60000 65536"/>
                <a:gd name="T10" fmla="*/ 0 60000 65536"/>
                <a:gd name="T11" fmla="*/ 0 60000 65536"/>
                <a:gd name="T12" fmla="*/ 0 w 1724"/>
                <a:gd name="T13" fmla="*/ 0 h 1905"/>
                <a:gd name="T14" fmla="*/ 1724 w 1724"/>
                <a:gd name="T15" fmla="*/ 1905 h 1905"/>
              </a:gdLst>
              <a:ahLst/>
              <a:cxnLst>
                <a:cxn ang="T8">
                  <a:pos x="T0" y="T1"/>
                </a:cxn>
                <a:cxn ang="T9">
                  <a:pos x="T2" y="T3"/>
                </a:cxn>
                <a:cxn ang="T10">
                  <a:pos x="T4" y="T5"/>
                </a:cxn>
                <a:cxn ang="T11">
                  <a:pos x="T6" y="T7"/>
                </a:cxn>
              </a:cxnLst>
              <a:rect l="T12" t="T13" r="T14" b="T15"/>
              <a:pathLst>
                <a:path w="1724" h="1905">
                  <a:moveTo>
                    <a:pt x="0" y="0"/>
                  </a:moveTo>
                  <a:lnTo>
                    <a:pt x="1724" y="0"/>
                  </a:lnTo>
                  <a:lnTo>
                    <a:pt x="1724" y="1905"/>
                  </a:lnTo>
                  <a:lnTo>
                    <a:pt x="0" y="1905"/>
                  </a:lnTo>
                </a:path>
              </a:pathLst>
            </a:custGeom>
            <a:noFill/>
            <a:ln w="28575">
              <a:solidFill>
                <a:srgbClr val="2A6092"/>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sp>
          <p:nvSpPr>
            <p:cNvPr id="244" name="Freeform 324"/>
            <p:cNvSpPr/>
            <p:nvPr/>
          </p:nvSpPr>
          <p:spPr bwMode="gray">
            <a:xfrm flipH="1">
              <a:off x="210" y="603"/>
              <a:ext cx="214" cy="734"/>
            </a:xfrm>
            <a:custGeom>
              <a:avLst/>
              <a:gdLst>
                <a:gd name="T0" fmla="*/ 0 w 1724"/>
                <a:gd name="T1" fmla="*/ 0 h 1905"/>
                <a:gd name="T2" fmla="*/ 3 w 1724"/>
                <a:gd name="T3" fmla="*/ 0 h 1905"/>
                <a:gd name="T4" fmla="*/ 3 w 1724"/>
                <a:gd name="T5" fmla="*/ 109 h 1905"/>
                <a:gd name="T6" fmla="*/ 0 w 1724"/>
                <a:gd name="T7" fmla="*/ 109 h 1905"/>
                <a:gd name="T8" fmla="*/ 0 60000 65536"/>
                <a:gd name="T9" fmla="*/ 0 60000 65536"/>
                <a:gd name="T10" fmla="*/ 0 60000 65536"/>
                <a:gd name="T11" fmla="*/ 0 60000 65536"/>
                <a:gd name="T12" fmla="*/ 0 w 1724"/>
                <a:gd name="T13" fmla="*/ 0 h 1905"/>
                <a:gd name="T14" fmla="*/ 1724 w 1724"/>
                <a:gd name="T15" fmla="*/ 1905 h 1905"/>
              </a:gdLst>
              <a:ahLst/>
              <a:cxnLst>
                <a:cxn ang="T8">
                  <a:pos x="T0" y="T1"/>
                </a:cxn>
                <a:cxn ang="T9">
                  <a:pos x="T2" y="T3"/>
                </a:cxn>
                <a:cxn ang="T10">
                  <a:pos x="T4" y="T5"/>
                </a:cxn>
                <a:cxn ang="T11">
                  <a:pos x="T6" y="T7"/>
                </a:cxn>
              </a:cxnLst>
              <a:rect l="T12" t="T13" r="T14" b="T15"/>
              <a:pathLst>
                <a:path w="1724" h="1905">
                  <a:moveTo>
                    <a:pt x="0" y="0"/>
                  </a:moveTo>
                  <a:lnTo>
                    <a:pt x="1724" y="0"/>
                  </a:lnTo>
                  <a:lnTo>
                    <a:pt x="1724" y="1905"/>
                  </a:lnTo>
                  <a:lnTo>
                    <a:pt x="0" y="1905"/>
                  </a:lnTo>
                </a:path>
              </a:pathLst>
            </a:custGeom>
            <a:noFill/>
            <a:ln w="28575">
              <a:solidFill>
                <a:srgbClr val="2A6092"/>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grpSp>
      <p:grpSp>
        <p:nvGrpSpPr>
          <p:cNvPr id="171" name="Group 332"/>
          <p:cNvGrpSpPr/>
          <p:nvPr/>
        </p:nvGrpSpPr>
        <p:grpSpPr bwMode="auto">
          <a:xfrm>
            <a:off x="2801294" y="2684676"/>
            <a:ext cx="3629025" cy="213637"/>
            <a:chOff x="2576" y="2047"/>
            <a:chExt cx="2292" cy="183"/>
          </a:xfrm>
        </p:grpSpPr>
        <p:sp>
          <p:nvSpPr>
            <p:cNvPr id="235" name="AutoShape 325"/>
            <p:cNvSpPr>
              <a:spLocks noChangeArrowheads="1"/>
            </p:cNvSpPr>
            <p:nvPr/>
          </p:nvSpPr>
          <p:spPr bwMode="auto">
            <a:xfrm>
              <a:off x="2580" y="2047"/>
              <a:ext cx="2288" cy="183"/>
            </a:xfrm>
            <a:prstGeom prst="roundRect">
              <a:avLst>
                <a:gd name="adj" fmla="val 50000"/>
              </a:avLst>
            </a:prstGeom>
            <a:solidFill>
              <a:srgbClr val="3690C8"/>
            </a:solidFill>
            <a:ln w="15875" algn="ctr">
              <a:solidFill>
                <a:srgbClr val="386984"/>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pPr>
              <a:r>
                <a:rPr kumimoji="0" lang="en-US" altLang="zh-CN" sz="1400" b="1"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rPr>
                <a:t>MP2DR</a:t>
              </a:r>
              <a:r>
                <a:rPr kumimoji="0" lang="zh-CN" altLang="en-US" sz="1400" b="1"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rPr>
                <a:t>模型</a:t>
              </a:r>
            </a:p>
          </p:txBody>
        </p:sp>
        <p:grpSp>
          <p:nvGrpSpPr>
            <p:cNvPr id="236" name="Group 328"/>
            <p:cNvGrpSpPr/>
            <p:nvPr/>
          </p:nvGrpSpPr>
          <p:grpSpPr bwMode="auto">
            <a:xfrm>
              <a:off x="2576" y="2114"/>
              <a:ext cx="118" cy="50"/>
              <a:chOff x="2576" y="2114"/>
              <a:chExt cx="118" cy="50"/>
            </a:xfrm>
          </p:grpSpPr>
          <p:sp>
            <p:nvSpPr>
              <p:cNvPr id="240" name="Oval 326"/>
              <p:cNvSpPr>
                <a:spLocks noChangeArrowheads="1"/>
              </p:cNvSpPr>
              <p:nvPr/>
            </p:nvSpPr>
            <p:spPr bwMode="auto">
              <a:xfrm>
                <a:off x="2644" y="2114"/>
                <a:ext cx="50" cy="50"/>
              </a:xfrm>
              <a:prstGeom prst="ellipse">
                <a:avLst/>
              </a:prstGeom>
              <a:solidFill>
                <a:srgbClr val="3690C8"/>
              </a:solidFill>
              <a:ln w="25400" algn="ctr">
                <a:solidFill>
                  <a:srgbClr val="FFFF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zh-CN" sz="1800" b="1" i="0" u="none" strike="noStrike" kern="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endParaRPr>
              </a:p>
            </p:txBody>
          </p:sp>
          <p:sp>
            <p:nvSpPr>
              <p:cNvPr id="241" name="Line 327"/>
              <p:cNvSpPr>
                <a:spLocks noChangeShapeType="1"/>
              </p:cNvSpPr>
              <p:nvPr/>
            </p:nvSpPr>
            <p:spPr bwMode="auto">
              <a:xfrm flipH="1">
                <a:off x="2576" y="2140"/>
                <a:ext cx="68" cy="0"/>
              </a:xfrm>
              <a:prstGeom prst="line">
                <a:avLst/>
              </a:prstGeom>
              <a:noFill/>
              <a:ln w="25400">
                <a:solidFill>
                  <a:srgbClr val="FFFF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grpSp>
        <p:grpSp>
          <p:nvGrpSpPr>
            <p:cNvPr id="237" name="Group 329"/>
            <p:cNvGrpSpPr/>
            <p:nvPr/>
          </p:nvGrpSpPr>
          <p:grpSpPr bwMode="auto">
            <a:xfrm flipH="1">
              <a:off x="4750" y="2114"/>
              <a:ext cx="118" cy="50"/>
              <a:chOff x="2576" y="2114"/>
              <a:chExt cx="118" cy="50"/>
            </a:xfrm>
          </p:grpSpPr>
          <p:sp>
            <p:nvSpPr>
              <p:cNvPr id="238" name="Oval 330"/>
              <p:cNvSpPr>
                <a:spLocks noChangeArrowheads="1"/>
              </p:cNvSpPr>
              <p:nvPr/>
            </p:nvSpPr>
            <p:spPr bwMode="auto">
              <a:xfrm>
                <a:off x="2644" y="2114"/>
                <a:ext cx="50" cy="50"/>
              </a:xfrm>
              <a:prstGeom prst="ellipse">
                <a:avLst/>
              </a:prstGeom>
              <a:solidFill>
                <a:srgbClr val="3690C8"/>
              </a:solidFill>
              <a:ln w="25400" algn="ctr">
                <a:solidFill>
                  <a:srgbClr val="FFFF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zh-CN" sz="1800" b="1" i="0" u="none" strike="noStrike" kern="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endParaRPr>
              </a:p>
            </p:txBody>
          </p:sp>
          <p:sp>
            <p:nvSpPr>
              <p:cNvPr id="239" name="Line 331"/>
              <p:cNvSpPr>
                <a:spLocks noChangeShapeType="1"/>
              </p:cNvSpPr>
              <p:nvPr/>
            </p:nvSpPr>
            <p:spPr bwMode="auto">
              <a:xfrm flipH="1">
                <a:off x="2576" y="2140"/>
                <a:ext cx="68" cy="0"/>
              </a:xfrm>
              <a:prstGeom prst="line">
                <a:avLst/>
              </a:prstGeom>
              <a:noFill/>
              <a:ln w="25400">
                <a:solidFill>
                  <a:srgbClr val="FFFF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grpSp>
      </p:grpSp>
      <p:sp>
        <p:nvSpPr>
          <p:cNvPr id="172" name="AutoShape 338"/>
          <p:cNvSpPr>
            <a:spLocks noChangeArrowheads="1"/>
          </p:cNvSpPr>
          <p:nvPr/>
        </p:nvSpPr>
        <p:spPr bwMode="auto">
          <a:xfrm>
            <a:off x="839144" y="4181418"/>
            <a:ext cx="1355725" cy="984528"/>
          </a:xfrm>
          <a:prstGeom prst="roundRect">
            <a:avLst>
              <a:gd name="adj" fmla="val 1458"/>
            </a:avLst>
          </a:prstGeom>
          <a:solidFill>
            <a:srgbClr val="EAEAEA"/>
          </a:solidFill>
          <a:ln>
            <a:noFill/>
          </a:ln>
        </p:spPr>
        <p:txBody>
          <a:bodyPr wrap="none" lIns="0" tIns="45715" rIns="0" bIns="45715" anchor="ctr"/>
          <a:lstStyle/>
          <a:p>
            <a:endParaRPr lang="zh-CN" altLang="zh-CN" b="1">
              <a:latin typeface="黑体" panose="02010609060101010101" pitchFamily="49" charset="-122"/>
              <a:ea typeface="黑体" panose="02010609060101010101" pitchFamily="49" charset="-122"/>
            </a:endParaRPr>
          </a:p>
        </p:txBody>
      </p:sp>
      <p:grpSp>
        <p:nvGrpSpPr>
          <p:cNvPr id="173" name="Group 339"/>
          <p:cNvGrpSpPr/>
          <p:nvPr/>
        </p:nvGrpSpPr>
        <p:grpSpPr bwMode="auto">
          <a:xfrm>
            <a:off x="829619" y="3926598"/>
            <a:ext cx="1373187" cy="330750"/>
            <a:chOff x="4589" y="2151"/>
            <a:chExt cx="1503" cy="275"/>
          </a:xfrm>
        </p:grpSpPr>
        <p:sp>
          <p:nvSpPr>
            <p:cNvPr id="232" name="AutoShape 340"/>
            <p:cNvSpPr>
              <a:spLocks noChangeArrowheads="1"/>
            </p:cNvSpPr>
            <p:nvPr/>
          </p:nvSpPr>
          <p:spPr bwMode="auto">
            <a:xfrm>
              <a:off x="4589" y="2151"/>
              <a:ext cx="1503" cy="275"/>
            </a:xfrm>
            <a:prstGeom prst="roundRect">
              <a:avLst>
                <a:gd name="adj" fmla="val 10648"/>
              </a:avLst>
            </a:prstGeom>
            <a:solidFill>
              <a:srgbClr val="BCD3E2"/>
            </a:solidFill>
            <a:ln w="19050" algn="ctr">
              <a:solidFill>
                <a:srgbClr val="7CA9CE"/>
              </a:solidFill>
              <a:round/>
            </a:ln>
          </p:spPr>
          <p:txBody>
            <a:bodyPr wrap="none" anchor="ctr"/>
            <a:lstStyle/>
            <a:p>
              <a:pPr eaLnBrk="1" hangingPunct="1">
                <a:spcBef>
                  <a:spcPts val="0"/>
                </a:spcBef>
                <a:spcAft>
                  <a:spcPts val="0"/>
                </a:spcAft>
              </a:pPr>
              <a:endParaRPr lang="zh-CN" altLang="zh-CN" b="1" kern="0">
                <a:solidFill>
                  <a:srgbClr val="FFFFFF"/>
                </a:solidFill>
                <a:latin typeface="黑体" panose="02010609060101010101" pitchFamily="49" charset="-122"/>
                <a:ea typeface="黑体" panose="02010609060101010101" pitchFamily="49" charset="-122"/>
              </a:endParaRPr>
            </a:p>
          </p:txBody>
        </p:sp>
        <p:sp>
          <p:nvSpPr>
            <p:cNvPr id="233" name="AutoShape 341"/>
            <p:cNvSpPr>
              <a:spLocks noChangeArrowheads="1"/>
            </p:cNvSpPr>
            <p:nvPr/>
          </p:nvSpPr>
          <p:spPr bwMode="auto">
            <a:xfrm>
              <a:off x="4605" y="2168"/>
              <a:ext cx="1472" cy="240"/>
            </a:xfrm>
            <a:prstGeom prst="roundRect">
              <a:avLst>
                <a:gd name="adj" fmla="val 9958"/>
              </a:avLst>
            </a:prstGeom>
            <a:solidFill>
              <a:srgbClr val="4888B8"/>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rgbClr val="FFFFFF"/>
                </a:solidFill>
                <a:latin typeface="黑体" panose="02010609060101010101" pitchFamily="49" charset="-122"/>
                <a:ea typeface="黑体" panose="02010609060101010101" pitchFamily="49" charset="-122"/>
              </a:endParaRPr>
            </a:p>
          </p:txBody>
        </p:sp>
        <p:sp>
          <p:nvSpPr>
            <p:cNvPr id="234" name="Rectangle 342"/>
            <p:cNvSpPr>
              <a:spLocks noChangeArrowheads="1"/>
            </p:cNvSpPr>
            <p:nvPr/>
          </p:nvSpPr>
          <p:spPr bwMode="auto">
            <a:xfrm>
              <a:off x="4898" y="2215"/>
              <a:ext cx="842" cy="154"/>
            </a:xfrm>
            <a:prstGeom prst="rect">
              <a:avLst/>
            </a:prstGeom>
            <a:noFill/>
            <a:ln>
              <a:noFill/>
            </a:ln>
          </p:spPr>
          <p:txBody>
            <a:bodyPr wrap="none" lIns="0" tIns="0" rIns="0" bIns="0" anchor="ctr">
              <a:spAutoFit/>
            </a:bodyPr>
            <a:lstStyle/>
            <a:p>
              <a:pPr algn="ctr" defTabSz="1474470" eaLnBrk="1" latinLnBrk="1" hangingPunct="1">
                <a:spcBef>
                  <a:spcPts val="0"/>
                </a:spcBef>
                <a:spcAft>
                  <a:spcPts val="0"/>
                </a:spcAft>
              </a:pPr>
              <a:r>
                <a:rPr kumimoji="1" lang="zh-CN" altLang="en-US" sz="1200" b="1" kern="0" dirty="0">
                  <a:solidFill>
                    <a:srgbClr val="FFFFFF"/>
                  </a:solidFill>
                  <a:latin typeface="黑体" panose="02010609060101010101" pitchFamily="49" charset="-122"/>
                  <a:ea typeface="黑体" panose="02010609060101010101" pitchFamily="49" charset="-122"/>
                </a:rPr>
                <a:t>有效性保障</a:t>
              </a:r>
            </a:p>
          </p:txBody>
        </p:sp>
      </p:grpSp>
      <p:grpSp>
        <p:nvGrpSpPr>
          <p:cNvPr id="174" name="Group 389"/>
          <p:cNvGrpSpPr/>
          <p:nvPr/>
        </p:nvGrpSpPr>
        <p:grpSpPr bwMode="auto">
          <a:xfrm>
            <a:off x="1402706" y="3747709"/>
            <a:ext cx="231775" cy="259967"/>
            <a:chOff x="1815" y="2914"/>
            <a:chExt cx="146" cy="223"/>
          </a:xfrm>
        </p:grpSpPr>
        <p:sp>
          <p:nvSpPr>
            <p:cNvPr id="229" name="Rectangle 350"/>
            <p:cNvSpPr>
              <a:spLocks noChangeArrowheads="1"/>
            </p:cNvSpPr>
            <p:nvPr/>
          </p:nvSpPr>
          <p:spPr bwMode="gray">
            <a:xfrm flipH="1">
              <a:off x="1877" y="2914"/>
              <a:ext cx="22" cy="136"/>
            </a:xfrm>
            <a:prstGeom prst="rect">
              <a:avLst/>
            </a:prstGeom>
            <a:gradFill rotWithShape="1">
              <a:gsLst>
                <a:gs pos="0">
                  <a:srgbClr val="FFFFFF"/>
                </a:gs>
                <a:gs pos="100000">
                  <a:srgbClr val="DDDDDD"/>
                </a:gs>
              </a:gsLst>
              <a:lin ang="5400000" scaled="1"/>
            </a:gra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zh-CN" sz="1800" b="1" i="0" u="none" strike="noStrike" kern="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endParaRPr>
            </a:p>
          </p:txBody>
        </p:sp>
        <p:pic>
          <p:nvPicPr>
            <p:cNvPr id="230" name="Picture 351" descr="그림1 copy"/>
            <p:cNvPicPr>
              <a:picLocks noChangeAspect="1" noChangeArrowheads="1"/>
            </p:cNvPicPr>
            <p:nvPr/>
          </p:nvPicPr>
          <p:blipFill>
            <a:blip r:embed="rId4" cstate="print"/>
            <a:srcRect/>
            <a:stretch>
              <a:fillRect/>
            </a:stretch>
          </p:blipFill>
          <p:spPr bwMode="gray">
            <a:xfrm>
              <a:off x="1815" y="3104"/>
              <a:ext cx="146" cy="33"/>
            </a:xfrm>
            <a:prstGeom prst="rect">
              <a:avLst/>
            </a:prstGeom>
            <a:noFill/>
            <a:ln>
              <a:noFill/>
            </a:ln>
            <a:effectLst>
              <a:outerShdw dist="12700" dir="16200000" algn="ctr" rotWithShape="0">
                <a:srgbClr val="808080">
                  <a:alpha val="50000"/>
                </a:srgbClr>
              </a:outerShdw>
            </a:effectLst>
          </p:spPr>
        </p:pic>
        <p:sp>
          <p:nvSpPr>
            <p:cNvPr id="231" name="AutoShape 352"/>
            <p:cNvSpPr>
              <a:spLocks noChangeArrowheads="1"/>
            </p:cNvSpPr>
            <p:nvPr/>
          </p:nvSpPr>
          <p:spPr bwMode="gray">
            <a:xfrm>
              <a:off x="1864" y="3042"/>
              <a:ext cx="47" cy="7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96 w 21600"/>
                <a:gd name="T13" fmla="*/ 4563 h 21600"/>
                <a:gd name="T14" fmla="*/ 17004 w 21600"/>
                <a:gd name="T15" fmla="*/ 1703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2C5B94"/>
            </a:soli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grpSp>
      <p:grpSp>
        <p:nvGrpSpPr>
          <p:cNvPr id="175" name="Group 390"/>
          <p:cNvGrpSpPr/>
          <p:nvPr/>
        </p:nvGrpSpPr>
        <p:grpSpPr bwMode="auto">
          <a:xfrm>
            <a:off x="4590405" y="3763154"/>
            <a:ext cx="230188" cy="261254"/>
            <a:chOff x="1815" y="2914"/>
            <a:chExt cx="146" cy="223"/>
          </a:xfrm>
        </p:grpSpPr>
        <p:sp>
          <p:nvSpPr>
            <p:cNvPr id="226" name="Rectangle 391"/>
            <p:cNvSpPr>
              <a:spLocks noChangeArrowheads="1"/>
            </p:cNvSpPr>
            <p:nvPr/>
          </p:nvSpPr>
          <p:spPr bwMode="gray">
            <a:xfrm flipH="1">
              <a:off x="1877" y="2914"/>
              <a:ext cx="11" cy="136"/>
            </a:xfrm>
            <a:prstGeom prst="rect">
              <a:avLst/>
            </a:prstGeom>
            <a:gradFill rotWithShape="1">
              <a:gsLst>
                <a:gs pos="0">
                  <a:srgbClr val="FFFFFF"/>
                </a:gs>
                <a:gs pos="100000">
                  <a:srgbClr val="DDDDDD"/>
                </a:gs>
              </a:gsLst>
              <a:lin ang="5400000" scaled="1"/>
            </a:gra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zh-CN" sz="1800" b="1" i="0" u="none" strike="noStrike" kern="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endParaRPr>
            </a:p>
          </p:txBody>
        </p:sp>
        <p:pic>
          <p:nvPicPr>
            <p:cNvPr id="227" name="Picture 392" descr="그림1 copy"/>
            <p:cNvPicPr>
              <a:picLocks noChangeAspect="1" noChangeArrowheads="1"/>
            </p:cNvPicPr>
            <p:nvPr/>
          </p:nvPicPr>
          <p:blipFill>
            <a:blip r:embed="rId4" cstate="print"/>
            <a:srcRect/>
            <a:stretch>
              <a:fillRect/>
            </a:stretch>
          </p:blipFill>
          <p:spPr bwMode="gray">
            <a:xfrm>
              <a:off x="1815" y="3104"/>
              <a:ext cx="146" cy="33"/>
            </a:xfrm>
            <a:prstGeom prst="rect">
              <a:avLst/>
            </a:prstGeom>
            <a:noFill/>
            <a:ln>
              <a:noFill/>
            </a:ln>
            <a:effectLst>
              <a:outerShdw dist="12700" dir="16200000" algn="ctr" rotWithShape="0">
                <a:srgbClr val="808080">
                  <a:alpha val="50000"/>
                </a:srgbClr>
              </a:outerShdw>
            </a:effectLst>
          </p:spPr>
        </p:pic>
        <p:sp>
          <p:nvSpPr>
            <p:cNvPr id="228" name="AutoShape 393"/>
            <p:cNvSpPr>
              <a:spLocks noChangeArrowheads="1"/>
            </p:cNvSpPr>
            <p:nvPr/>
          </p:nvSpPr>
          <p:spPr bwMode="gray">
            <a:xfrm>
              <a:off x="1864" y="3043"/>
              <a:ext cx="34" cy="7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96 w 21600"/>
                <a:gd name="T13" fmla="*/ 4563 h 21600"/>
                <a:gd name="T14" fmla="*/ 17004 w 21600"/>
                <a:gd name="T15" fmla="*/ 1703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388873"/>
            </a:soli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grpSp>
      <p:sp>
        <p:nvSpPr>
          <p:cNvPr id="176" name="AutoShape 48"/>
          <p:cNvSpPr>
            <a:spLocks noChangeArrowheads="1"/>
          </p:cNvSpPr>
          <p:nvPr/>
        </p:nvSpPr>
        <p:spPr bwMode="gray">
          <a:xfrm>
            <a:off x="902643" y="4279227"/>
            <a:ext cx="1244600" cy="787623"/>
          </a:xfrm>
          <a:prstGeom prst="rect">
            <a:avLst/>
          </a:prstGeom>
          <a:noFill/>
          <a:ln>
            <a:noFill/>
          </a:ln>
        </p:spPr>
        <p:txBody>
          <a:bodyPr lIns="54000" tIns="54000" rIns="55728" bIns="47183"/>
          <a:lstStyle/>
          <a:p>
            <a:pPr marL="171450" marR="0" lvl="0" indent="-171450" defTabSz="914400" eaLnBrk="1" fontAlgn="auto" latinLnBrk="1" hangingPunct="1">
              <a:lnSpc>
                <a:spcPct val="150000"/>
              </a:lnSpc>
              <a:spcBef>
                <a:spcPts val="0"/>
              </a:spcBef>
              <a:spcAft>
                <a:spcPts val="0"/>
              </a:spcAft>
              <a:buClrTx/>
              <a:buSzTx/>
              <a:buFont typeface="Arial" panose="020B0604020202020204" pitchFamily="34" charset="0"/>
              <a:buChar char="•"/>
            </a:pPr>
            <a:r>
              <a:rPr kumimoji="1" lang="en-US" altLang="zh-CN" sz="1000" b="1"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IT</a:t>
            </a:r>
            <a:r>
              <a:rPr kumimoji="1" lang="zh-CN" altLang="en-US" sz="1000" b="1"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审计作为安全管理工作的有效抓手，确保体系运转的有效</a:t>
            </a:r>
          </a:p>
        </p:txBody>
      </p:sp>
      <p:grpSp>
        <p:nvGrpSpPr>
          <p:cNvPr id="177" name="组合 1"/>
          <p:cNvGrpSpPr/>
          <p:nvPr/>
        </p:nvGrpSpPr>
        <p:grpSpPr bwMode="auto">
          <a:xfrm>
            <a:off x="7157086" y="3937000"/>
            <a:ext cx="1447165" cy="1113896"/>
            <a:chOff x="2267743" y="4477792"/>
            <a:chExt cx="1448961" cy="1687512"/>
          </a:xfrm>
        </p:grpSpPr>
        <p:sp>
          <p:nvSpPr>
            <p:cNvPr id="221" name="AutoShape 354"/>
            <p:cNvSpPr>
              <a:spLocks noChangeArrowheads="1"/>
            </p:cNvSpPr>
            <p:nvPr/>
          </p:nvSpPr>
          <p:spPr bwMode="auto">
            <a:xfrm>
              <a:off x="2277283" y="4824757"/>
              <a:ext cx="1357696" cy="1340547"/>
            </a:xfrm>
            <a:prstGeom prst="roundRect">
              <a:avLst>
                <a:gd name="adj" fmla="val 1458"/>
              </a:avLst>
            </a:prstGeom>
            <a:solidFill>
              <a:srgbClr val="EAEAEA"/>
            </a:solidFill>
            <a:ln>
              <a:noFill/>
            </a:ln>
          </p:spPr>
          <p:txBody>
            <a:bodyPr wrap="none" lIns="0" tIns="45715" rIns="0" bIns="45715"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222" name="AutoShape 356"/>
            <p:cNvSpPr>
              <a:spLocks noChangeArrowheads="1"/>
            </p:cNvSpPr>
            <p:nvPr/>
          </p:nvSpPr>
          <p:spPr bwMode="auto">
            <a:xfrm>
              <a:off x="2267744" y="4477792"/>
              <a:ext cx="1375183" cy="452106"/>
            </a:xfrm>
            <a:prstGeom prst="roundRect">
              <a:avLst>
                <a:gd name="adj" fmla="val 10648"/>
              </a:avLst>
            </a:prstGeom>
            <a:solidFill>
              <a:srgbClr val="BCDED5"/>
            </a:solidFill>
            <a:ln w="19050" algn="ctr">
              <a:solidFill>
                <a:srgbClr val="559989"/>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223" name="AutoShape 357"/>
            <p:cNvSpPr>
              <a:spLocks noChangeArrowheads="1"/>
            </p:cNvSpPr>
            <p:nvPr/>
          </p:nvSpPr>
          <p:spPr bwMode="auto">
            <a:xfrm>
              <a:off x="2285231" y="4505830"/>
              <a:ext cx="1344977" cy="394278"/>
            </a:xfrm>
            <a:prstGeom prst="roundRect">
              <a:avLst>
                <a:gd name="adj" fmla="val 9958"/>
              </a:avLst>
            </a:prstGeom>
            <a:solidFill>
              <a:srgbClr val="4AA49B"/>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rgbClr val="FFFFFF"/>
                </a:solidFill>
                <a:latin typeface="黑体" panose="02010609060101010101" pitchFamily="49" charset="-122"/>
                <a:ea typeface="黑体" panose="02010609060101010101" pitchFamily="49" charset="-122"/>
              </a:endParaRPr>
            </a:p>
          </p:txBody>
        </p:sp>
        <p:sp>
          <p:nvSpPr>
            <p:cNvPr id="224" name="Rectangle 358"/>
            <p:cNvSpPr>
              <a:spLocks noChangeArrowheads="1"/>
            </p:cNvSpPr>
            <p:nvPr/>
          </p:nvSpPr>
          <p:spPr bwMode="auto">
            <a:xfrm>
              <a:off x="2619091" y="4563086"/>
              <a:ext cx="678848" cy="279762"/>
            </a:xfrm>
            <a:prstGeom prst="rect">
              <a:avLst/>
            </a:prstGeom>
            <a:noFill/>
            <a:ln>
              <a:noFill/>
            </a:ln>
          </p:spPr>
          <p:txBody>
            <a:bodyPr lIns="0" tIns="0" rIns="0" bIns="0" anchor="ctr">
              <a:spAutoFit/>
            </a:bodyPr>
            <a:lstStyle/>
            <a:p>
              <a:pPr defTabSz="1474470" eaLnBrk="1" latinLnBrk="1" hangingPunct="1">
                <a:spcBef>
                  <a:spcPts val="0"/>
                </a:spcBef>
                <a:spcAft>
                  <a:spcPts val="0"/>
                </a:spcAft>
              </a:pPr>
              <a:r>
                <a:rPr kumimoji="1" lang="zh-CN" altLang="en-US" sz="1200" b="1" kern="0" dirty="0">
                  <a:solidFill>
                    <a:srgbClr val="FFFFFF"/>
                  </a:solidFill>
                  <a:latin typeface="黑体" panose="02010609060101010101" pitchFamily="49" charset="-122"/>
                  <a:ea typeface="黑体" panose="02010609060101010101" pitchFamily="49" charset="-122"/>
                </a:rPr>
                <a:t>风险处置</a:t>
              </a:r>
            </a:p>
          </p:txBody>
        </p:sp>
        <p:sp>
          <p:nvSpPr>
            <p:cNvPr id="225" name="AutoShape 48"/>
            <p:cNvSpPr>
              <a:spLocks noChangeArrowheads="1"/>
            </p:cNvSpPr>
            <p:nvPr/>
          </p:nvSpPr>
          <p:spPr bwMode="gray">
            <a:xfrm>
              <a:off x="2267743" y="4957991"/>
              <a:ext cx="1448961" cy="1207313"/>
            </a:xfrm>
            <a:prstGeom prst="rect">
              <a:avLst/>
            </a:prstGeom>
            <a:noFill/>
            <a:ln>
              <a:noFill/>
            </a:ln>
          </p:spPr>
          <p:txBody>
            <a:bodyPr lIns="54000" tIns="54000" rIns="55728" bIns="47183"/>
            <a:lstStyle/>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b="1" kern="0" dirty="0">
                  <a:solidFill>
                    <a:sysClr val="windowText" lastClr="000000"/>
                  </a:solidFill>
                  <a:latin typeface="黑体" panose="02010609060101010101" pitchFamily="49" charset="-122"/>
                  <a:ea typeface="黑体" panose="02010609060101010101" pitchFamily="49" charset="-122"/>
                </a:rPr>
                <a:t>安全事件的处理</a:t>
              </a:r>
              <a:endParaRPr kumimoji="1" lang="en-US" altLang="zh-CN" sz="1000" b="1" kern="0" dirty="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b="1" kern="0" dirty="0">
                  <a:solidFill>
                    <a:sysClr val="windowText" lastClr="000000"/>
                  </a:solidFill>
                  <a:latin typeface="黑体" panose="02010609060101010101" pitchFamily="49" charset="-122"/>
                  <a:ea typeface="黑体" panose="02010609060101010101" pitchFamily="49" charset="-122"/>
                </a:rPr>
                <a:t>已知风险的整改跟踪</a:t>
              </a:r>
              <a:endParaRPr kumimoji="1" lang="en-US" altLang="zh-CN" sz="1000" b="1" kern="0" dirty="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b="1" kern="0" dirty="0">
                  <a:solidFill>
                    <a:sysClr val="windowText" lastClr="000000"/>
                  </a:solidFill>
                  <a:latin typeface="黑体" panose="02010609060101010101" pitchFamily="49" charset="-122"/>
                  <a:ea typeface="黑体" panose="02010609060101010101" pitchFamily="49" charset="-122"/>
                </a:rPr>
                <a:t>安全需求的支持响应</a:t>
              </a:r>
            </a:p>
          </p:txBody>
        </p:sp>
      </p:grpSp>
      <p:grpSp>
        <p:nvGrpSpPr>
          <p:cNvPr id="178" name="组合 3"/>
          <p:cNvGrpSpPr/>
          <p:nvPr/>
        </p:nvGrpSpPr>
        <p:grpSpPr bwMode="auto">
          <a:xfrm>
            <a:off x="5577829" y="3942042"/>
            <a:ext cx="1375032" cy="1239348"/>
            <a:chOff x="3923928" y="4477792"/>
            <a:chExt cx="1377030" cy="1687512"/>
          </a:xfrm>
        </p:grpSpPr>
        <p:sp>
          <p:nvSpPr>
            <p:cNvPr id="216" name="AutoShape 366"/>
            <p:cNvSpPr>
              <a:spLocks noChangeArrowheads="1"/>
            </p:cNvSpPr>
            <p:nvPr/>
          </p:nvSpPr>
          <p:spPr bwMode="auto">
            <a:xfrm>
              <a:off x="3933467" y="4824757"/>
              <a:ext cx="1357695" cy="1340547"/>
            </a:xfrm>
            <a:prstGeom prst="roundRect">
              <a:avLst>
                <a:gd name="adj" fmla="val 1458"/>
              </a:avLst>
            </a:prstGeom>
            <a:solidFill>
              <a:srgbClr val="EAEAEA"/>
            </a:solidFill>
            <a:ln>
              <a:noFill/>
            </a:ln>
          </p:spPr>
          <p:txBody>
            <a:bodyPr wrap="none" lIns="0" tIns="45715" rIns="0" bIns="45715"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217" name="AutoShape 368"/>
            <p:cNvSpPr>
              <a:spLocks noChangeArrowheads="1"/>
            </p:cNvSpPr>
            <p:nvPr/>
          </p:nvSpPr>
          <p:spPr bwMode="auto">
            <a:xfrm>
              <a:off x="3923928" y="4477792"/>
              <a:ext cx="1375183" cy="452106"/>
            </a:xfrm>
            <a:prstGeom prst="roundRect">
              <a:avLst>
                <a:gd name="adj" fmla="val 10648"/>
              </a:avLst>
            </a:prstGeom>
            <a:solidFill>
              <a:srgbClr val="BCD3E2"/>
            </a:solidFill>
            <a:ln w="19050" algn="ctr">
              <a:solidFill>
                <a:srgbClr val="7CA9CE"/>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218" name="AutoShape 369"/>
            <p:cNvSpPr>
              <a:spLocks noChangeArrowheads="1"/>
            </p:cNvSpPr>
            <p:nvPr/>
          </p:nvSpPr>
          <p:spPr bwMode="auto">
            <a:xfrm>
              <a:off x="3941416" y="4505830"/>
              <a:ext cx="1344976" cy="394278"/>
            </a:xfrm>
            <a:prstGeom prst="roundRect">
              <a:avLst>
                <a:gd name="adj" fmla="val 9958"/>
              </a:avLst>
            </a:prstGeom>
            <a:solidFill>
              <a:srgbClr val="4888B8"/>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ysClr val="windowText" lastClr="000000"/>
                </a:solidFill>
                <a:latin typeface="黑体" panose="02010609060101010101" pitchFamily="49" charset="-122"/>
                <a:ea typeface="黑体" panose="02010609060101010101" pitchFamily="49" charset="-122"/>
              </a:endParaRPr>
            </a:p>
          </p:txBody>
        </p:sp>
        <p:sp>
          <p:nvSpPr>
            <p:cNvPr id="219" name="Rectangle 370"/>
            <p:cNvSpPr>
              <a:spLocks noChangeArrowheads="1"/>
            </p:cNvSpPr>
            <p:nvPr/>
          </p:nvSpPr>
          <p:spPr bwMode="auto">
            <a:xfrm>
              <a:off x="4332509" y="4577246"/>
              <a:ext cx="958653" cy="251444"/>
            </a:xfrm>
            <a:prstGeom prst="rect">
              <a:avLst/>
            </a:prstGeom>
            <a:noFill/>
            <a:ln>
              <a:noFill/>
            </a:ln>
          </p:spPr>
          <p:txBody>
            <a:bodyPr lIns="0" tIns="0" rIns="0" bIns="0" anchor="ctr">
              <a:spAutoFit/>
            </a:bodyPr>
            <a:lstStyle/>
            <a:p>
              <a:pPr defTabSz="1474470" eaLnBrk="1" latinLnBrk="1" hangingPunct="1">
                <a:spcBef>
                  <a:spcPts val="0"/>
                </a:spcBef>
                <a:spcAft>
                  <a:spcPts val="0"/>
                </a:spcAft>
              </a:pPr>
              <a:r>
                <a:rPr kumimoji="1" lang="zh-CN" altLang="en-US" sz="1200" b="1" kern="0" dirty="0">
                  <a:solidFill>
                    <a:srgbClr val="FFFFFF"/>
                  </a:solidFill>
                  <a:latin typeface="黑体" panose="02010609060101010101" pitchFamily="49" charset="-122"/>
                  <a:ea typeface="黑体" panose="02010609060101010101" pitchFamily="49" charset="-122"/>
                </a:rPr>
                <a:t>风险发现</a:t>
              </a:r>
            </a:p>
          </p:txBody>
        </p:sp>
        <p:sp>
          <p:nvSpPr>
            <p:cNvPr id="220" name="AutoShape 48"/>
            <p:cNvSpPr>
              <a:spLocks noChangeArrowheads="1"/>
            </p:cNvSpPr>
            <p:nvPr/>
          </p:nvSpPr>
          <p:spPr bwMode="gray">
            <a:xfrm>
              <a:off x="3923928" y="4957937"/>
              <a:ext cx="1377030" cy="1074190"/>
            </a:xfrm>
            <a:prstGeom prst="rect">
              <a:avLst/>
            </a:prstGeom>
            <a:noFill/>
            <a:ln>
              <a:noFill/>
            </a:ln>
          </p:spPr>
          <p:txBody>
            <a:bodyPr lIns="54000" tIns="54000" rIns="55728" bIns="47183"/>
            <a:lstStyle/>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b="1" kern="0" dirty="0">
                  <a:solidFill>
                    <a:sysClr val="windowText" lastClr="000000"/>
                  </a:solidFill>
                  <a:latin typeface="黑体" panose="02010609060101010101" pitchFamily="49" charset="-122"/>
                  <a:ea typeface="黑体" panose="02010609060101010101" pitchFamily="49" charset="-122"/>
                </a:rPr>
                <a:t>已知威胁与未知威胁的发现</a:t>
              </a:r>
              <a:endParaRPr kumimoji="1" lang="en-US" altLang="zh-CN" sz="1000" b="1" kern="0" dirty="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b="1" kern="0" dirty="0">
                  <a:solidFill>
                    <a:sysClr val="windowText" lastClr="000000"/>
                  </a:solidFill>
                  <a:latin typeface="黑体" panose="02010609060101010101" pitchFamily="49" charset="-122"/>
                  <a:ea typeface="黑体" panose="02010609060101010101" pitchFamily="49" charset="-122"/>
                </a:rPr>
                <a:t>事件的检测</a:t>
              </a:r>
              <a:endParaRPr kumimoji="1" lang="en-US" altLang="zh-CN" sz="1000" b="1" kern="0" dirty="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b="1" kern="0" dirty="0">
                  <a:solidFill>
                    <a:sysClr val="windowText" lastClr="000000"/>
                  </a:solidFill>
                  <a:latin typeface="黑体" panose="02010609060101010101" pitchFamily="49" charset="-122"/>
                  <a:ea typeface="黑体" panose="02010609060101010101" pitchFamily="49" charset="-122"/>
                </a:rPr>
                <a:t>合规性检查与测量</a:t>
              </a:r>
            </a:p>
          </p:txBody>
        </p:sp>
      </p:grpSp>
      <p:grpSp>
        <p:nvGrpSpPr>
          <p:cNvPr id="179" name="组合 2"/>
          <p:cNvGrpSpPr/>
          <p:nvPr/>
        </p:nvGrpSpPr>
        <p:grpSpPr bwMode="auto">
          <a:xfrm>
            <a:off x="2413943" y="3927884"/>
            <a:ext cx="1373187" cy="1239348"/>
            <a:chOff x="5580113" y="4477792"/>
            <a:chExt cx="1376099" cy="1686799"/>
          </a:xfrm>
        </p:grpSpPr>
        <p:sp>
          <p:nvSpPr>
            <p:cNvPr id="210" name="AutoShape 378"/>
            <p:cNvSpPr>
              <a:spLocks noChangeArrowheads="1"/>
            </p:cNvSpPr>
            <p:nvPr/>
          </p:nvSpPr>
          <p:spPr bwMode="auto">
            <a:xfrm>
              <a:off x="5589658" y="4822859"/>
              <a:ext cx="1358600" cy="1341732"/>
            </a:xfrm>
            <a:prstGeom prst="roundRect">
              <a:avLst>
                <a:gd name="adj" fmla="val 1458"/>
              </a:avLst>
            </a:prstGeom>
            <a:solidFill>
              <a:srgbClr val="EAEAEA"/>
            </a:solidFill>
            <a:ln>
              <a:noFill/>
            </a:ln>
          </p:spPr>
          <p:txBody>
            <a:bodyPr wrap="none" lIns="0" tIns="45715" rIns="0" bIns="45715"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grpSp>
          <p:nvGrpSpPr>
            <p:cNvPr id="211" name="Group 379"/>
            <p:cNvGrpSpPr/>
            <p:nvPr/>
          </p:nvGrpSpPr>
          <p:grpSpPr bwMode="auto">
            <a:xfrm>
              <a:off x="5580113" y="4477792"/>
              <a:ext cx="1376099" cy="450850"/>
              <a:chOff x="4589" y="2151"/>
              <a:chExt cx="1503" cy="275"/>
            </a:xfrm>
          </p:grpSpPr>
          <p:sp>
            <p:nvSpPr>
              <p:cNvPr id="213" name="AutoShape 380"/>
              <p:cNvSpPr>
                <a:spLocks noChangeArrowheads="1"/>
              </p:cNvSpPr>
              <p:nvPr/>
            </p:nvSpPr>
            <p:spPr bwMode="auto">
              <a:xfrm>
                <a:off x="4589" y="2151"/>
                <a:ext cx="1503" cy="275"/>
              </a:xfrm>
              <a:prstGeom prst="roundRect">
                <a:avLst>
                  <a:gd name="adj" fmla="val 10648"/>
                </a:avLst>
              </a:prstGeom>
              <a:solidFill>
                <a:srgbClr val="BCDED5"/>
              </a:solidFill>
              <a:ln w="19050" algn="ctr">
                <a:solidFill>
                  <a:srgbClr val="559989"/>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214" name="AutoShape 381"/>
              <p:cNvSpPr>
                <a:spLocks noChangeArrowheads="1"/>
              </p:cNvSpPr>
              <p:nvPr/>
            </p:nvSpPr>
            <p:spPr bwMode="auto">
              <a:xfrm>
                <a:off x="4605" y="2168"/>
                <a:ext cx="1470" cy="235"/>
              </a:xfrm>
              <a:prstGeom prst="roundRect">
                <a:avLst>
                  <a:gd name="adj" fmla="val 9958"/>
                </a:avLst>
              </a:prstGeom>
              <a:solidFill>
                <a:srgbClr val="4AA49B"/>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rgbClr val="FFFFFF"/>
                  </a:solidFill>
                  <a:latin typeface="黑体" panose="02010609060101010101" pitchFamily="49" charset="-122"/>
                  <a:ea typeface="黑体" panose="02010609060101010101" pitchFamily="49" charset="-122"/>
                </a:endParaRPr>
              </a:p>
            </p:txBody>
          </p:sp>
          <p:sp>
            <p:nvSpPr>
              <p:cNvPr id="215" name="Rectangle 382"/>
              <p:cNvSpPr>
                <a:spLocks noChangeArrowheads="1"/>
              </p:cNvSpPr>
              <p:nvPr/>
            </p:nvSpPr>
            <p:spPr bwMode="auto">
              <a:xfrm>
                <a:off x="4798" y="2209"/>
                <a:ext cx="1011" cy="153"/>
              </a:xfrm>
              <a:prstGeom prst="rect">
                <a:avLst/>
              </a:prstGeom>
              <a:noFill/>
              <a:ln>
                <a:noFill/>
              </a:ln>
            </p:spPr>
            <p:txBody>
              <a:bodyPr wrap="none" lIns="0" tIns="0" rIns="0" bIns="0" anchor="ctr">
                <a:spAutoFit/>
              </a:bodyPr>
              <a:lstStyle/>
              <a:p>
                <a:pPr defTabSz="1474470" eaLnBrk="1" latinLnBrk="1" hangingPunct="1">
                  <a:spcBef>
                    <a:spcPts val="0"/>
                  </a:spcBef>
                  <a:spcAft>
                    <a:spcPts val="0"/>
                  </a:spcAft>
                </a:pPr>
                <a:r>
                  <a:rPr kumimoji="1" lang="zh-CN" altLang="en-US" sz="1200" b="1" kern="0" dirty="0">
                    <a:solidFill>
                      <a:srgbClr val="FFFFFF"/>
                    </a:solidFill>
                    <a:latin typeface="黑体" panose="02010609060101010101" pitchFamily="49" charset="-122"/>
                    <a:ea typeface="黑体" panose="02010609060101010101" pitchFamily="49" charset="-122"/>
                  </a:rPr>
                  <a:t>开展工作标准</a:t>
                </a:r>
              </a:p>
            </p:txBody>
          </p:sp>
        </p:grpSp>
        <p:sp>
          <p:nvSpPr>
            <p:cNvPr id="212" name="AutoShape 48"/>
            <p:cNvSpPr>
              <a:spLocks noChangeArrowheads="1"/>
            </p:cNvSpPr>
            <p:nvPr/>
          </p:nvSpPr>
          <p:spPr bwMode="gray">
            <a:xfrm>
              <a:off x="5654883" y="4957733"/>
              <a:ext cx="1279057" cy="1071984"/>
            </a:xfrm>
            <a:prstGeom prst="rect">
              <a:avLst/>
            </a:prstGeom>
            <a:noFill/>
            <a:ln>
              <a:noFill/>
            </a:ln>
          </p:spPr>
          <p:txBody>
            <a:bodyPr lIns="54000" tIns="54000" rIns="55728" bIns="47183"/>
            <a:lstStyle/>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b="1" kern="0" dirty="0">
                  <a:solidFill>
                    <a:sysClr val="windowText" lastClr="000000"/>
                  </a:solidFill>
                  <a:latin typeface="黑体" panose="02010609060101010101" pitchFamily="49" charset="-122"/>
                  <a:ea typeface="黑体" panose="02010609060101010101" pitchFamily="49" charset="-122"/>
                </a:rPr>
                <a:t>访问策略</a:t>
              </a:r>
              <a:endParaRPr kumimoji="1" lang="en-US" altLang="zh-CN" sz="1000" b="1" kern="0" dirty="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b="1" kern="0" dirty="0">
                  <a:solidFill>
                    <a:sysClr val="windowText" lastClr="000000"/>
                  </a:solidFill>
                  <a:latin typeface="黑体" panose="02010609060101010101" pitchFamily="49" charset="-122"/>
                  <a:ea typeface="黑体" panose="02010609060101010101" pitchFamily="49" charset="-122"/>
                </a:rPr>
                <a:t>安全管理策略</a:t>
              </a:r>
              <a:endParaRPr kumimoji="1" lang="en-US" altLang="zh-CN" sz="1000" b="1" kern="0" dirty="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b="1" kern="0" dirty="0">
                  <a:solidFill>
                    <a:sysClr val="windowText" lastClr="000000"/>
                  </a:solidFill>
                  <a:latin typeface="黑体" panose="02010609060101010101" pitchFamily="49" charset="-122"/>
                  <a:ea typeface="黑体" panose="02010609060101010101" pitchFamily="49" charset="-122"/>
                </a:rPr>
                <a:t>权限控制</a:t>
              </a:r>
              <a:endParaRPr kumimoji="1" lang="en-US" altLang="zh-CN" sz="1000" b="1" kern="0" dirty="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b="1" kern="0" dirty="0">
                  <a:solidFill>
                    <a:sysClr val="windowText" lastClr="000000"/>
                  </a:solidFill>
                  <a:latin typeface="黑体" panose="02010609060101010101" pitchFamily="49" charset="-122"/>
                  <a:ea typeface="黑体" panose="02010609060101010101" pitchFamily="49" charset="-122"/>
                </a:rPr>
                <a:t>规范量化指标</a:t>
              </a:r>
            </a:p>
            <a:p>
              <a:pPr marL="171450" indent="-171450" eaLnBrk="1" latinLnBrk="1" hangingPunct="1">
                <a:lnSpc>
                  <a:spcPct val="150000"/>
                </a:lnSpc>
                <a:spcBef>
                  <a:spcPts val="0"/>
                </a:spcBef>
                <a:spcAft>
                  <a:spcPts val="0"/>
                </a:spcAft>
                <a:buFont typeface="Arial" panose="020B0604020202020204" pitchFamily="34" charset="0"/>
                <a:buChar char="•"/>
              </a:pPr>
              <a:endParaRPr kumimoji="1" lang="zh-CN" altLang="en-US" sz="900" b="1" kern="0" dirty="0">
                <a:solidFill>
                  <a:sysClr val="windowText" lastClr="000000"/>
                </a:solidFill>
                <a:latin typeface="黑体" panose="02010609060101010101" pitchFamily="49" charset="-122"/>
                <a:ea typeface="黑体" panose="02010609060101010101" pitchFamily="49" charset="-122"/>
              </a:endParaRPr>
            </a:p>
          </p:txBody>
        </p:sp>
      </p:grpSp>
      <p:grpSp>
        <p:nvGrpSpPr>
          <p:cNvPr id="180" name="Group 403"/>
          <p:cNvGrpSpPr/>
          <p:nvPr/>
        </p:nvGrpSpPr>
        <p:grpSpPr bwMode="auto">
          <a:xfrm>
            <a:off x="2971155" y="3760579"/>
            <a:ext cx="230188" cy="259967"/>
            <a:chOff x="1815" y="2914"/>
            <a:chExt cx="146" cy="223"/>
          </a:xfrm>
        </p:grpSpPr>
        <p:sp>
          <p:nvSpPr>
            <p:cNvPr id="207" name="Rectangle 404"/>
            <p:cNvSpPr>
              <a:spLocks noChangeArrowheads="1"/>
            </p:cNvSpPr>
            <p:nvPr/>
          </p:nvSpPr>
          <p:spPr bwMode="gray">
            <a:xfrm flipH="1">
              <a:off x="1877" y="2915"/>
              <a:ext cx="11" cy="136"/>
            </a:xfrm>
            <a:prstGeom prst="rect">
              <a:avLst/>
            </a:prstGeom>
            <a:gradFill rotWithShape="1">
              <a:gsLst>
                <a:gs pos="0">
                  <a:srgbClr val="FFFFFF"/>
                </a:gs>
                <a:gs pos="100000">
                  <a:srgbClr val="DDDDDD"/>
                </a:gs>
              </a:gsLst>
              <a:lin ang="5400000" scaled="1"/>
            </a:gra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zh-CN" sz="1800" b="1" i="0" u="none" strike="noStrike" kern="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endParaRPr>
            </a:p>
          </p:txBody>
        </p:sp>
        <p:pic>
          <p:nvPicPr>
            <p:cNvPr id="208" name="Picture 405" descr="그림1 copy"/>
            <p:cNvPicPr>
              <a:picLocks noChangeAspect="1" noChangeArrowheads="1"/>
            </p:cNvPicPr>
            <p:nvPr/>
          </p:nvPicPr>
          <p:blipFill>
            <a:blip r:embed="rId4" cstate="print"/>
            <a:srcRect/>
            <a:stretch>
              <a:fillRect/>
            </a:stretch>
          </p:blipFill>
          <p:spPr bwMode="gray">
            <a:xfrm>
              <a:off x="1815" y="3104"/>
              <a:ext cx="146" cy="33"/>
            </a:xfrm>
            <a:prstGeom prst="rect">
              <a:avLst/>
            </a:prstGeom>
            <a:noFill/>
            <a:ln>
              <a:noFill/>
            </a:ln>
            <a:effectLst>
              <a:outerShdw dist="12700" dir="16200000" algn="ctr" rotWithShape="0">
                <a:srgbClr val="808080">
                  <a:alpha val="50000"/>
                </a:srgbClr>
              </a:outerShdw>
            </a:effectLst>
          </p:spPr>
        </p:pic>
        <p:sp>
          <p:nvSpPr>
            <p:cNvPr id="209" name="AutoShape 406"/>
            <p:cNvSpPr>
              <a:spLocks noChangeArrowheads="1"/>
            </p:cNvSpPr>
            <p:nvPr/>
          </p:nvSpPr>
          <p:spPr bwMode="gray">
            <a:xfrm>
              <a:off x="1864" y="3043"/>
              <a:ext cx="34" cy="7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96 w 21600"/>
                <a:gd name="T13" fmla="*/ 4563 h 21600"/>
                <a:gd name="T14" fmla="*/ 17004 w 21600"/>
                <a:gd name="T15" fmla="*/ 1703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2C5B94"/>
            </a:soli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grpSp>
      <p:grpSp>
        <p:nvGrpSpPr>
          <p:cNvPr id="181" name="Group 407"/>
          <p:cNvGrpSpPr/>
          <p:nvPr/>
        </p:nvGrpSpPr>
        <p:grpSpPr bwMode="auto">
          <a:xfrm>
            <a:off x="6171556" y="3768301"/>
            <a:ext cx="231775" cy="259967"/>
            <a:chOff x="1815" y="2914"/>
            <a:chExt cx="146" cy="223"/>
          </a:xfrm>
        </p:grpSpPr>
        <p:sp>
          <p:nvSpPr>
            <p:cNvPr id="204" name="Rectangle 408"/>
            <p:cNvSpPr>
              <a:spLocks noChangeArrowheads="1"/>
            </p:cNvSpPr>
            <p:nvPr/>
          </p:nvSpPr>
          <p:spPr bwMode="gray">
            <a:xfrm flipH="1">
              <a:off x="1877" y="2915"/>
              <a:ext cx="22" cy="136"/>
            </a:xfrm>
            <a:prstGeom prst="rect">
              <a:avLst/>
            </a:prstGeom>
            <a:gradFill rotWithShape="1">
              <a:gsLst>
                <a:gs pos="0">
                  <a:srgbClr val="FFFFFF"/>
                </a:gs>
                <a:gs pos="100000">
                  <a:srgbClr val="DDDDDD"/>
                </a:gs>
              </a:gsLst>
              <a:lin ang="5400000" scaled="1"/>
            </a:gra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zh-CN" sz="1800" b="1" i="0" u="none" strike="noStrike" kern="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endParaRPr>
            </a:p>
          </p:txBody>
        </p:sp>
        <p:pic>
          <p:nvPicPr>
            <p:cNvPr id="205" name="Picture 409" descr="그림1 copy"/>
            <p:cNvPicPr>
              <a:picLocks noChangeAspect="1" noChangeArrowheads="1"/>
            </p:cNvPicPr>
            <p:nvPr/>
          </p:nvPicPr>
          <p:blipFill>
            <a:blip r:embed="rId4" cstate="print"/>
            <a:srcRect/>
            <a:stretch>
              <a:fillRect/>
            </a:stretch>
          </p:blipFill>
          <p:spPr bwMode="gray">
            <a:xfrm>
              <a:off x="1815" y="3104"/>
              <a:ext cx="146" cy="33"/>
            </a:xfrm>
            <a:prstGeom prst="rect">
              <a:avLst/>
            </a:prstGeom>
            <a:noFill/>
            <a:ln>
              <a:noFill/>
            </a:ln>
            <a:effectLst>
              <a:outerShdw dist="12700" dir="16200000" algn="ctr" rotWithShape="0">
                <a:srgbClr val="808080">
                  <a:alpha val="50000"/>
                </a:srgbClr>
              </a:outerShdw>
            </a:effectLst>
          </p:spPr>
        </p:pic>
        <p:sp>
          <p:nvSpPr>
            <p:cNvPr id="206" name="AutoShape 410"/>
            <p:cNvSpPr>
              <a:spLocks noChangeArrowheads="1"/>
            </p:cNvSpPr>
            <p:nvPr/>
          </p:nvSpPr>
          <p:spPr bwMode="gray">
            <a:xfrm>
              <a:off x="1864" y="3043"/>
              <a:ext cx="47" cy="7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96 w 21600"/>
                <a:gd name="T13" fmla="*/ 4563 h 21600"/>
                <a:gd name="T14" fmla="*/ 17004 w 21600"/>
                <a:gd name="T15" fmla="*/ 1703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388873"/>
            </a:soli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grpSp>
      <p:grpSp>
        <p:nvGrpSpPr>
          <p:cNvPr id="182" name="Group 309"/>
          <p:cNvGrpSpPr/>
          <p:nvPr/>
        </p:nvGrpSpPr>
        <p:grpSpPr bwMode="auto">
          <a:xfrm>
            <a:off x="904231" y="2939495"/>
            <a:ext cx="1247775" cy="709118"/>
            <a:chOff x="2468" y="998"/>
            <a:chExt cx="768" cy="767"/>
          </a:xfrm>
        </p:grpSpPr>
        <p:sp>
          <p:nvSpPr>
            <p:cNvPr id="202" name="Oval 310"/>
            <p:cNvSpPr>
              <a:spLocks noChangeArrowheads="1"/>
            </p:cNvSpPr>
            <p:nvPr/>
          </p:nvSpPr>
          <p:spPr bwMode="auto">
            <a:xfrm>
              <a:off x="2467" y="998"/>
              <a:ext cx="769" cy="767"/>
            </a:xfrm>
            <a:prstGeom prst="ellipse">
              <a:avLst/>
            </a:prstGeom>
            <a:solidFill>
              <a:srgbClr val="C8DAEA"/>
            </a:solidFill>
            <a:ln w="19050" algn="ctr">
              <a:solidFill>
                <a:srgbClr val="7CA9CE"/>
              </a:solidFill>
              <a:round/>
            </a:ln>
          </p:spPr>
          <p:txBody>
            <a:bodyPr wrap="none" anchor="ctr"/>
            <a:lstStyle/>
            <a:p>
              <a:pPr eaLnBrk="1" hangingPunct="1">
                <a:spcBef>
                  <a:spcPts val="0"/>
                </a:spcBef>
                <a:spcAft>
                  <a:spcPts val="0"/>
                </a:spcAft>
              </a:pPr>
              <a:endParaRPr lang="zh-CN" altLang="zh-CN" sz="2000" b="1" kern="0">
                <a:solidFill>
                  <a:srgbClr val="FFFFFF"/>
                </a:solidFill>
                <a:latin typeface="黑体" panose="02010609060101010101" pitchFamily="49" charset="-122"/>
                <a:ea typeface="黑体" panose="02010609060101010101" pitchFamily="49" charset="-122"/>
              </a:endParaRPr>
            </a:p>
          </p:txBody>
        </p:sp>
        <p:sp>
          <p:nvSpPr>
            <p:cNvPr id="203" name="Oval 311"/>
            <p:cNvSpPr>
              <a:spLocks noChangeArrowheads="1"/>
            </p:cNvSpPr>
            <p:nvPr/>
          </p:nvSpPr>
          <p:spPr bwMode="auto">
            <a:xfrm>
              <a:off x="2512" y="1043"/>
              <a:ext cx="682" cy="682"/>
            </a:xfrm>
            <a:prstGeom prst="ellipse">
              <a:avLst/>
            </a:prstGeom>
            <a:solidFill>
              <a:srgbClr val="7CA9CE"/>
            </a:solidFill>
            <a:ln w="19050" algn="ctr">
              <a:solidFill>
                <a:srgbClr val="FFFFFF"/>
              </a:solidFill>
              <a:round/>
            </a:ln>
          </p:spPr>
          <p:txBody>
            <a:bodyPr wrap="none" lIns="0" tIns="0" rIns="0" bIns="0" anchor="ctr"/>
            <a:lstStyle/>
            <a:p>
              <a:pPr algn="ctr" eaLnBrk="1" hangingPunct="1">
                <a:spcBef>
                  <a:spcPts val="0"/>
                </a:spcBef>
                <a:spcAft>
                  <a:spcPts val="0"/>
                </a:spcAft>
              </a:pPr>
              <a:r>
                <a:rPr lang="zh-CN" altLang="en-US" sz="1200" b="1" kern="0" dirty="0">
                  <a:solidFill>
                    <a:srgbClr val="FFFFFF"/>
                  </a:solidFill>
                  <a:latin typeface="黑体" panose="02010609060101010101" pitchFamily="49" charset="-122"/>
                  <a:ea typeface="黑体" panose="02010609060101010101" pitchFamily="49" charset="-122"/>
                </a:rPr>
                <a:t>管理</a:t>
              </a:r>
              <a:endParaRPr lang="en-US" altLang="zh-CN" sz="1200" b="1" kern="0" dirty="0">
                <a:solidFill>
                  <a:srgbClr val="FFFFFF"/>
                </a:solidFill>
                <a:latin typeface="黑体" panose="02010609060101010101" pitchFamily="49" charset="-122"/>
                <a:ea typeface="黑体" panose="02010609060101010101" pitchFamily="49" charset="-122"/>
              </a:endParaRPr>
            </a:p>
            <a:p>
              <a:pPr algn="ctr" eaLnBrk="1" hangingPunct="1">
                <a:spcBef>
                  <a:spcPts val="0"/>
                </a:spcBef>
                <a:spcAft>
                  <a:spcPts val="0"/>
                </a:spcAft>
              </a:pPr>
              <a:r>
                <a:rPr lang="en-US" altLang="zh-CN" sz="1200" b="1" kern="0" dirty="0">
                  <a:solidFill>
                    <a:srgbClr val="FFFFFF"/>
                  </a:solidFill>
                  <a:latin typeface="黑体" panose="02010609060101010101" pitchFamily="49" charset="-122"/>
                  <a:ea typeface="黑体" panose="02010609060101010101" pitchFamily="49" charset="-122"/>
                </a:rPr>
                <a:t>(Management)</a:t>
              </a:r>
              <a:endParaRPr lang="zh-CN" altLang="en-US" sz="1200" b="1" kern="0" dirty="0">
                <a:solidFill>
                  <a:srgbClr val="FFFFFF"/>
                </a:solidFill>
                <a:latin typeface="黑体" panose="02010609060101010101" pitchFamily="49" charset="-122"/>
                <a:ea typeface="黑体" panose="02010609060101010101" pitchFamily="49" charset="-122"/>
              </a:endParaRPr>
            </a:p>
          </p:txBody>
        </p:sp>
      </p:grpSp>
      <p:grpSp>
        <p:nvGrpSpPr>
          <p:cNvPr id="183" name="Group 312"/>
          <p:cNvGrpSpPr/>
          <p:nvPr/>
        </p:nvGrpSpPr>
        <p:grpSpPr bwMode="auto">
          <a:xfrm>
            <a:off x="2477443" y="2939495"/>
            <a:ext cx="1243012" cy="709118"/>
            <a:chOff x="2477" y="3923"/>
            <a:chExt cx="768" cy="767"/>
          </a:xfrm>
        </p:grpSpPr>
        <p:sp>
          <p:nvSpPr>
            <p:cNvPr id="200" name="Oval 313"/>
            <p:cNvSpPr>
              <a:spLocks noChangeArrowheads="1"/>
            </p:cNvSpPr>
            <p:nvPr/>
          </p:nvSpPr>
          <p:spPr bwMode="auto">
            <a:xfrm>
              <a:off x="2477" y="3923"/>
              <a:ext cx="769" cy="767"/>
            </a:xfrm>
            <a:prstGeom prst="ellipse">
              <a:avLst/>
            </a:prstGeom>
            <a:solidFill>
              <a:srgbClr val="C3E3D8"/>
            </a:solidFill>
            <a:ln w="19050" algn="ctr">
              <a:solidFill>
                <a:srgbClr val="6EAE9F"/>
              </a:solidFill>
              <a:round/>
            </a:ln>
          </p:spPr>
          <p:txBody>
            <a:bodyPr wrap="none" anchor="ctr"/>
            <a:lstStyle/>
            <a:p>
              <a:pPr eaLnBrk="1" hangingPunct="1">
                <a:spcBef>
                  <a:spcPts val="0"/>
                </a:spcBef>
                <a:spcAft>
                  <a:spcPts val="0"/>
                </a:spcAft>
              </a:pPr>
              <a:endParaRPr lang="zh-CN" altLang="zh-CN" sz="2000" b="1" kern="0">
                <a:solidFill>
                  <a:srgbClr val="FFFFFF"/>
                </a:solidFill>
                <a:latin typeface="黑体" panose="02010609060101010101" pitchFamily="49" charset="-122"/>
                <a:ea typeface="黑体" panose="02010609060101010101" pitchFamily="49" charset="-122"/>
              </a:endParaRPr>
            </a:p>
          </p:txBody>
        </p:sp>
        <p:sp>
          <p:nvSpPr>
            <p:cNvPr id="201" name="Oval 314"/>
            <p:cNvSpPr>
              <a:spLocks noChangeArrowheads="1"/>
            </p:cNvSpPr>
            <p:nvPr/>
          </p:nvSpPr>
          <p:spPr bwMode="auto">
            <a:xfrm>
              <a:off x="2521" y="3968"/>
              <a:ext cx="681" cy="682"/>
            </a:xfrm>
            <a:prstGeom prst="ellipse">
              <a:avLst/>
            </a:prstGeom>
            <a:solidFill>
              <a:srgbClr val="7DC1A9"/>
            </a:solidFill>
            <a:ln w="19050" algn="ctr">
              <a:solidFill>
                <a:srgbClr val="FFFFFF"/>
              </a:solidFill>
              <a:round/>
            </a:ln>
          </p:spPr>
          <p:txBody>
            <a:bodyPr wrap="none" lIns="0" tIns="0" rIns="0" bIns="0" anchor="ctr"/>
            <a:lstStyle/>
            <a:p>
              <a:pPr algn="ctr" eaLnBrk="1" hangingPunct="1">
                <a:spcBef>
                  <a:spcPts val="0"/>
                </a:spcBef>
                <a:spcAft>
                  <a:spcPts val="0"/>
                </a:spcAft>
              </a:pPr>
              <a:r>
                <a:rPr lang="zh-CN" altLang="en-US" sz="1200" b="1" kern="0" dirty="0">
                  <a:solidFill>
                    <a:srgbClr val="FFFFFF"/>
                  </a:solidFill>
                  <a:latin typeface="黑体" panose="02010609060101010101" pitchFamily="49" charset="-122"/>
                  <a:ea typeface="黑体" panose="02010609060101010101" pitchFamily="49" charset="-122"/>
                </a:rPr>
                <a:t>策略</a:t>
              </a:r>
              <a:endParaRPr lang="en-US" altLang="zh-CN" sz="1200" b="1" kern="0" dirty="0">
                <a:solidFill>
                  <a:srgbClr val="FFFFFF"/>
                </a:solidFill>
                <a:latin typeface="黑体" panose="02010609060101010101" pitchFamily="49" charset="-122"/>
                <a:ea typeface="黑体" panose="02010609060101010101" pitchFamily="49" charset="-122"/>
              </a:endParaRPr>
            </a:p>
            <a:p>
              <a:pPr algn="ctr" eaLnBrk="1" hangingPunct="1">
                <a:spcBef>
                  <a:spcPts val="0"/>
                </a:spcBef>
                <a:spcAft>
                  <a:spcPts val="0"/>
                </a:spcAft>
              </a:pPr>
              <a:r>
                <a:rPr lang="zh-CN" altLang="en-US" sz="1200" b="1" kern="0" dirty="0">
                  <a:solidFill>
                    <a:srgbClr val="FFFFFF"/>
                  </a:solidFill>
                  <a:latin typeface="黑体" panose="02010609060101010101" pitchFamily="49" charset="-122"/>
                  <a:ea typeface="黑体" panose="02010609060101010101" pitchFamily="49" charset="-122"/>
                </a:rPr>
                <a:t>（</a:t>
              </a:r>
              <a:r>
                <a:rPr lang="en-US" altLang="zh-CN" sz="1200" b="1" kern="0" dirty="0">
                  <a:solidFill>
                    <a:srgbClr val="FFFFFF"/>
                  </a:solidFill>
                  <a:latin typeface="黑体" panose="02010609060101010101" pitchFamily="49" charset="-122"/>
                  <a:ea typeface="黑体" panose="02010609060101010101" pitchFamily="49" charset="-122"/>
                </a:rPr>
                <a:t>Policy</a:t>
              </a:r>
              <a:r>
                <a:rPr lang="zh-CN" altLang="en-US" sz="1200" b="1" kern="0" dirty="0">
                  <a:solidFill>
                    <a:srgbClr val="FFFFFF"/>
                  </a:solidFill>
                  <a:latin typeface="黑体" panose="02010609060101010101" pitchFamily="49" charset="-122"/>
                  <a:ea typeface="黑体" panose="02010609060101010101" pitchFamily="49" charset="-122"/>
                </a:rPr>
                <a:t>）</a:t>
              </a:r>
            </a:p>
          </p:txBody>
        </p:sp>
      </p:grpSp>
      <p:grpSp>
        <p:nvGrpSpPr>
          <p:cNvPr id="184" name="Group 315"/>
          <p:cNvGrpSpPr/>
          <p:nvPr/>
        </p:nvGrpSpPr>
        <p:grpSpPr bwMode="auto">
          <a:xfrm>
            <a:off x="4041131" y="2948504"/>
            <a:ext cx="1247775" cy="709118"/>
            <a:chOff x="2468" y="998"/>
            <a:chExt cx="768" cy="767"/>
          </a:xfrm>
        </p:grpSpPr>
        <p:sp>
          <p:nvSpPr>
            <p:cNvPr id="198" name="Oval 316"/>
            <p:cNvSpPr>
              <a:spLocks noChangeArrowheads="1"/>
            </p:cNvSpPr>
            <p:nvPr/>
          </p:nvSpPr>
          <p:spPr bwMode="auto">
            <a:xfrm>
              <a:off x="2468" y="998"/>
              <a:ext cx="768" cy="767"/>
            </a:xfrm>
            <a:prstGeom prst="ellipse">
              <a:avLst/>
            </a:prstGeom>
            <a:solidFill>
              <a:srgbClr val="C8DAEA"/>
            </a:solidFill>
            <a:ln w="19050" algn="ctr">
              <a:solidFill>
                <a:srgbClr val="7CA9CE"/>
              </a:solidFill>
              <a:round/>
            </a:ln>
          </p:spPr>
          <p:txBody>
            <a:bodyPr wrap="none" anchor="ctr"/>
            <a:lstStyle/>
            <a:p>
              <a:pPr eaLnBrk="1" hangingPunct="1">
                <a:spcBef>
                  <a:spcPts val="0"/>
                </a:spcBef>
                <a:spcAft>
                  <a:spcPts val="0"/>
                </a:spcAft>
              </a:pPr>
              <a:endParaRPr lang="zh-CN" altLang="zh-CN" sz="2000" b="1" kern="0">
                <a:solidFill>
                  <a:srgbClr val="FFFFFF"/>
                </a:solidFill>
                <a:latin typeface="黑体" panose="02010609060101010101" pitchFamily="49" charset="-122"/>
                <a:ea typeface="黑体" panose="02010609060101010101" pitchFamily="49" charset="-122"/>
              </a:endParaRPr>
            </a:p>
          </p:txBody>
        </p:sp>
        <p:sp>
          <p:nvSpPr>
            <p:cNvPr id="199" name="Oval 317"/>
            <p:cNvSpPr>
              <a:spLocks noChangeArrowheads="1"/>
            </p:cNvSpPr>
            <p:nvPr/>
          </p:nvSpPr>
          <p:spPr bwMode="auto">
            <a:xfrm>
              <a:off x="2512" y="1041"/>
              <a:ext cx="680" cy="681"/>
            </a:xfrm>
            <a:prstGeom prst="ellipse">
              <a:avLst/>
            </a:prstGeom>
            <a:solidFill>
              <a:srgbClr val="7CA9CE"/>
            </a:solidFill>
            <a:ln w="19050" algn="ctr">
              <a:solidFill>
                <a:srgbClr val="FFFFFF"/>
              </a:solidFill>
              <a:round/>
            </a:ln>
          </p:spPr>
          <p:txBody>
            <a:bodyPr wrap="none" lIns="0" tIns="0" rIns="0" bIns="0" anchor="ctr"/>
            <a:lstStyle/>
            <a:p>
              <a:pPr algn="ctr" eaLnBrk="1" hangingPunct="1">
                <a:spcBef>
                  <a:spcPts val="0"/>
                </a:spcBef>
                <a:spcAft>
                  <a:spcPts val="0"/>
                </a:spcAft>
              </a:pPr>
              <a:r>
                <a:rPr lang="zh-CN" altLang="en-US" sz="1200" b="1" kern="0" dirty="0">
                  <a:solidFill>
                    <a:srgbClr val="FFFFFF"/>
                  </a:solidFill>
                  <a:latin typeface="黑体" panose="02010609060101010101" pitchFamily="49" charset="-122"/>
                  <a:ea typeface="黑体" panose="02010609060101010101" pitchFamily="49" charset="-122"/>
                </a:rPr>
                <a:t>防护</a:t>
              </a:r>
              <a:endParaRPr lang="en-US" altLang="zh-CN" sz="1200" b="1" kern="0" dirty="0">
                <a:solidFill>
                  <a:srgbClr val="FFFFFF"/>
                </a:solidFill>
                <a:latin typeface="黑体" panose="02010609060101010101" pitchFamily="49" charset="-122"/>
                <a:ea typeface="黑体" panose="02010609060101010101" pitchFamily="49" charset="-122"/>
              </a:endParaRPr>
            </a:p>
            <a:p>
              <a:pPr algn="ctr" eaLnBrk="1" hangingPunct="1">
                <a:spcBef>
                  <a:spcPts val="0"/>
                </a:spcBef>
                <a:spcAft>
                  <a:spcPts val="0"/>
                </a:spcAft>
              </a:pPr>
              <a:r>
                <a:rPr lang="zh-CN" altLang="en-US" sz="1200" b="1" kern="0" dirty="0">
                  <a:solidFill>
                    <a:srgbClr val="FFFFFF"/>
                  </a:solidFill>
                  <a:latin typeface="黑体" panose="02010609060101010101" pitchFamily="49" charset="-122"/>
                  <a:ea typeface="黑体" panose="02010609060101010101" pitchFamily="49" charset="-122"/>
                </a:rPr>
                <a:t>（</a:t>
              </a:r>
              <a:r>
                <a:rPr lang="en-US" altLang="zh-CN" sz="1200" b="1" kern="0" dirty="0">
                  <a:solidFill>
                    <a:srgbClr val="FFFFFF"/>
                  </a:solidFill>
                  <a:latin typeface="黑体" panose="02010609060101010101" pitchFamily="49" charset="-122"/>
                  <a:ea typeface="黑体" panose="02010609060101010101" pitchFamily="49" charset="-122"/>
                </a:rPr>
                <a:t>Protect</a:t>
              </a:r>
              <a:r>
                <a:rPr lang="zh-CN" altLang="en-US" sz="1200" b="1" kern="0" dirty="0">
                  <a:solidFill>
                    <a:srgbClr val="FFFFFF"/>
                  </a:solidFill>
                  <a:latin typeface="黑体" panose="02010609060101010101" pitchFamily="49" charset="-122"/>
                  <a:ea typeface="黑体" panose="02010609060101010101" pitchFamily="49" charset="-122"/>
                </a:rPr>
                <a:t>）</a:t>
              </a:r>
            </a:p>
          </p:txBody>
        </p:sp>
      </p:grpSp>
      <p:grpSp>
        <p:nvGrpSpPr>
          <p:cNvPr id="185" name="Group 318"/>
          <p:cNvGrpSpPr/>
          <p:nvPr/>
        </p:nvGrpSpPr>
        <p:grpSpPr bwMode="auto">
          <a:xfrm>
            <a:off x="5625456" y="2948504"/>
            <a:ext cx="1243013" cy="709118"/>
            <a:chOff x="2477" y="3923"/>
            <a:chExt cx="768" cy="767"/>
          </a:xfrm>
        </p:grpSpPr>
        <p:sp>
          <p:nvSpPr>
            <p:cNvPr id="196" name="Oval 319"/>
            <p:cNvSpPr>
              <a:spLocks noChangeArrowheads="1"/>
            </p:cNvSpPr>
            <p:nvPr/>
          </p:nvSpPr>
          <p:spPr bwMode="auto">
            <a:xfrm>
              <a:off x="2478" y="3923"/>
              <a:ext cx="768" cy="767"/>
            </a:xfrm>
            <a:prstGeom prst="ellipse">
              <a:avLst/>
            </a:prstGeom>
            <a:solidFill>
              <a:srgbClr val="C3E3D8"/>
            </a:solidFill>
            <a:ln w="19050" algn="ctr">
              <a:solidFill>
                <a:srgbClr val="6EAE9F"/>
              </a:solidFill>
              <a:round/>
            </a:ln>
          </p:spPr>
          <p:txBody>
            <a:bodyPr wrap="none" anchor="ctr"/>
            <a:lstStyle/>
            <a:p>
              <a:pPr eaLnBrk="1" hangingPunct="1">
                <a:spcBef>
                  <a:spcPts val="0"/>
                </a:spcBef>
                <a:spcAft>
                  <a:spcPts val="0"/>
                </a:spcAft>
              </a:pPr>
              <a:endParaRPr lang="zh-CN" altLang="zh-CN" sz="2000" b="1" kern="0">
                <a:solidFill>
                  <a:srgbClr val="FFFFFF"/>
                </a:solidFill>
                <a:latin typeface="黑体" panose="02010609060101010101" pitchFamily="49" charset="-122"/>
                <a:ea typeface="黑体" panose="02010609060101010101" pitchFamily="49" charset="-122"/>
              </a:endParaRPr>
            </a:p>
          </p:txBody>
        </p:sp>
        <p:sp>
          <p:nvSpPr>
            <p:cNvPr id="197" name="Oval 320"/>
            <p:cNvSpPr>
              <a:spLocks noChangeArrowheads="1"/>
            </p:cNvSpPr>
            <p:nvPr/>
          </p:nvSpPr>
          <p:spPr bwMode="auto">
            <a:xfrm>
              <a:off x="2522" y="3966"/>
              <a:ext cx="680" cy="681"/>
            </a:xfrm>
            <a:prstGeom prst="ellipse">
              <a:avLst/>
            </a:prstGeom>
            <a:solidFill>
              <a:srgbClr val="7DC1A9"/>
            </a:solidFill>
            <a:ln w="19050" algn="ctr">
              <a:solidFill>
                <a:srgbClr val="FFFFFF"/>
              </a:solidFill>
              <a:round/>
            </a:ln>
          </p:spPr>
          <p:txBody>
            <a:bodyPr wrap="none" lIns="0" tIns="0" rIns="0" bIns="0" anchor="ctr"/>
            <a:lstStyle/>
            <a:p>
              <a:pPr algn="ctr" eaLnBrk="1" hangingPunct="1">
                <a:spcBef>
                  <a:spcPts val="0"/>
                </a:spcBef>
                <a:spcAft>
                  <a:spcPts val="0"/>
                </a:spcAft>
              </a:pPr>
              <a:r>
                <a:rPr lang="zh-CN" altLang="en-US" sz="1200" b="1" kern="0" dirty="0">
                  <a:solidFill>
                    <a:srgbClr val="FFFFFF"/>
                  </a:solidFill>
                  <a:latin typeface="黑体" panose="02010609060101010101" pitchFamily="49" charset="-122"/>
                  <a:ea typeface="黑体" panose="02010609060101010101" pitchFamily="49" charset="-122"/>
                </a:rPr>
                <a:t>检测</a:t>
              </a:r>
              <a:endParaRPr lang="en-US" altLang="zh-CN" sz="1200" b="1" kern="0" dirty="0">
                <a:solidFill>
                  <a:srgbClr val="FFFFFF"/>
                </a:solidFill>
                <a:latin typeface="黑体" panose="02010609060101010101" pitchFamily="49" charset="-122"/>
                <a:ea typeface="黑体" panose="02010609060101010101" pitchFamily="49" charset="-122"/>
              </a:endParaRPr>
            </a:p>
            <a:p>
              <a:pPr algn="ctr" eaLnBrk="1" hangingPunct="1">
                <a:spcBef>
                  <a:spcPts val="0"/>
                </a:spcBef>
                <a:spcAft>
                  <a:spcPts val="0"/>
                </a:spcAft>
              </a:pPr>
              <a:r>
                <a:rPr lang="zh-CN" altLang="en-US" sz="1200" b="1" kern="0" dirty="0">
                  <a:solidFill>
                    <a:srgbClr val="FFFFFF"/>
                  </a:solidFill>
                  <a:latin typeface="黑体" panose="02010609060101010101" pitchFamily="49" charset="-122"/>
                  <a:ea typeface="黑体" panose="02010609060101010101" pitchFamily="49" charset="-122"/>
                </a:rPr>
                <a:t>（</a:t>
              </a:r>
              <a:r>
                <a:rPr lang="en-US" altLang="zh-CN" sz="1200" b="1" kern="0" dirty="0">
                  <a:solidFill>
                    <a:srgbClr val="FFFFFF"/>
                  </a:solidFill>
                  <a:latin typeface="黑体" panose="02010609060101010101" pitchFamily="49" charset="-122"/>
                  <a:ea typeface="黑体" panose="02010609060101010101" pitchFamily="49" charset="-122"/>
                </a:rPr>
                <a:t>Detect</a:t>
              </a:r>
              <a:r>
                <a:rPr lang="zh-CN" altLang="en-US" sz="1200" b="1" kern="0" dirty="0">
                  <a:solidFill>
                    <a:srgbClr val="FFFFFF"/>
                  </a:solidFill>
                  <a:latin typeface="黑体" panose="02010609060101010101" pitchFamily="49" charset="-122"/>
                  <a:ea typeface="黑体" panose="02010609060101010101" pitchFamily="49" charset="-122"/>
                </a:rPr>
                <a:t>）</a:t>
              </a:r>
            </a:p>
          </p:txBody>
        </p:sp>
      </p:grpSp>
      <p:grpSp>
        <p:nvGrpSpPr>
          <p:cNvPr id="186" name="Group 315"/>
          <p:cNvGrpSpPr/>
          <p:nvPr/>
        </p:nvGrpSpPr>
        <p:grpSpPr bwMode="auto">
          <a:xfrm>
            <a:off x="7209781" y="2948504"/>
            <a:ext cx="1247775" cy="709118"/>
            <a:chOff x="2468" y="998"/>
            <a:chExt cx="768" cy="767"/>
          </a:xfrm>
        </p:grpSpPr>
        <p:sp>
          <p:nvSpPr>
            <p:cNvPr id="194" name="Oval 316"/>
            <p:cNvSpPr>
              <a:spLocks noChangeArrowheads="1"/>
            </p:cNvSpPr>
            <p:nvPr/>
          </p:nvSpPr>
          <p:spPr bwMode="auto">
            <a:xfrm>
              <a:off x="2468" y="998"/>
              <a:ext cx="769" cy="767"/>
            </a:xfrm>
            <a:prstGeom prst="ellipse">
              <a:avLst/>
            </a:prstGeom>
            <a:solidFill>
              <a:srgbClr val="C8DAEA"/>
            </a:solidFill>
            <a:ln w="19050" algn="ctr">
              <a:solidFill>
                <a:srgbClr val="7CA9CE"/>
              </a:solidFill>
              <a:round/>
            </a:ln>
          </p:spPr>
          <p:txBody>
            <a:bodyPr wrap="none" anchor="ctr"/>
            <a:lstStyle/>
            <a:p>
              <a:pPr eaLnBrk="1" hangingPunct="1">
                <a:spcBef>
                  <a:spcPts val="0"/>
                </a:spcBef>
                <a:spcAft>
                  <a:spcPts val="0"/>
                </a:spcAft>
              </a:pPr>
              <a:endParaRPr lang="zh-CN" altLang="zh-CN" sz="2000" b="1" kern="0">
                <a:solidFill>
                  <a:srgbClr val="FFFFFF"/>
                </a:solidFill>
                <a:latin typeface="黑体" panose="02010609060101010101" pitchFamily="49" charset="-122"/>
                <a:ea typeface="黑体" panose="02010609060101010101" pitchFamily="49" charset="-122"/>
              </a:endParaRPr>
            </a:p>
          </p:txBody>
        </p:sp>
        <p:sp>
          <p:nvSpPr>
            <p:cNvPr id="195" name="Oval 317"/>
            <p:cNvSpPr>
              <a:spLocks noChangeArrowheads="1"/>
            </p:cNvSpPr>
            <p:nvPr/>
          </p:nvSpPr>
          <p:spPr bwMode="auto">
            <a:xfrm>
              <a:off x="2512" y="1041"/>
              <a:ext cx="682" cy="681"/>
            </a:xfrm>
            <a:prstGeom prst="ellipse">
              <a:avLst/>
            </a:prstGeom>
            <a:solidFill>
              <a:srgbClr val="7CA9CE"/>
            </a:solidFill>
            <a:ln w="19050" algn="ctr">
              <a:solidFill>
                <a:srgbClr val="FFFFFF"/>
              </a:solidFill>
              <a:round/>
            </a:ln>
          </p:spPr>
          <p:txBody>
            <a:bodyPr wrap="none" lIns="0" tIns="0" rIns="0" bIns="0" anchor="ctr"/>
            <a:lstStyle/>
            <a:p>
              <a:pPr algn="ctr" eaLnBrk="1" hangingPunct="1">
                <a:spcBef>
                  <a:spcPts val="0"/>
                </a:spcBef>
                <a:spcAft>
                  <a:spcPts val="0"/>
                </a:spcAft>
              </a:pPr>
              <a:r>
                <a:rPr lang="zh-CN" altLang="en-US" sz="1200" b="1" kern="0" dirty="0">
                  <a:solidFill>
                    <a:srgbClr val="FFFFFF"/>
                  </a:solidFill>
                  <a:latin typeface="黑体" panose="02010609060101010101" pitchFamily="49" charset="-122"/>
                  <a:ea typeface="黑体" panose="02010609060101010101" pitchFamily="49" charset="-122"/>
                </a:rPr>
                <a:t>响应</a:t>
              </a:r>
              <a:endParaRPr lang="en-US" altLang="zh-CN" sz="1200" b="1" kern="0" dirty="0">
                <a:solidFill>
                  <a:srgbClr val="FFFFFF"/>
                </a:solidFill>
                <a:latin typeface="黑体" panose="02010609060101010101" pitchFamily="49" charset="-122"/>
                <a:ea typeface="黑体" panose="02010609060101010101" pitchFamily="49" charset="-122"/>
              </a:endParaRPr>
            </a:p>
            <a:p>
              <a:pPr algn="ctr" eaLnBrk="1" hangingPunct="1">
                <a:spcBef>
                  <a:spcPts val="0"/>
                </a:spcBef>
                <a:spcAft>
                  <a:spcPts val="0"/>
                </a:spcAft>
              </a:pPr>
              <a:r>
                <a:rPr lang="zh-CN" altLang="en-US" sz="1200" b="1" kern="0" dirty="0">
                  <a:solidFill>
                    <a:srgbClr val="FFFFFF"/>
                  </a:solidFill>
                  <a:latin typeface="黑体" panose="02010609060101010101" pitchFamily="49" charset="-122"/>
                  <a:ea typeface="黑体" panose="02010609060101010101" pitchFamily="49" charset="-122"/>
                </a:rPr>
                <a:t>（</a:t>
              </a:r>
              <a:r>
                <a:rPr lang="en-US" altLang="zh-CN" sz="1200" b="1" kern="0" dirty="0">
                  <a:solidFill>
                    <a:srgbClr val="FFFFFF"/>
                  </a:solidFill>
                  <a:latin typeface="黑体" panose="02010609060101010101" pitchFamily="49" charset="-122"/>
                  <a:ea typeface="黑体" panose="02010609060101010101" pitchFamily="49" charset="-122"/>
                </a:rPr>
                <a:t>Response</a:t>
              </a:r>
              <a:r>
                <a:rPr lang="zh-CN" altLang="en-US" sz="1200" b="1" kern="0" dirty="0">
                  <a:solidFill>
                    <a:srgbClr val="FFFFFF"/>
                  </a:solidFill>
                  <a:latin typeface="黑体" panose="02010609060101010101" pitchFamily="49" charset="-122"/>
                  <a:ea typeface="黑体" panose="02010609060101010101" pitchFamily="49" charset="-122"/>
                </a:rPr>
                <a:t>）</a:t>
              </a:r>
            </a:p>
          </p:txBody>
        </p:sp>
      </p:grpSp>
      <p:sp>
        <p:nvSpPr>
          <p:cNvPr id="187" name="AutoShape 70"/>
          <p:cNvSpPr>
            <a:spLocks noChangeArrowheads="1"/>
          </p:cNvSpPr>
          <p:nvPr/>
        </p:nvSpPr>
        <p:spPr bwMode="auto">
          <a:xfrm>
            <a:off x="691505" y="2248395"/>
            <a:ext cx="2546350" cy="332038"/>
          </a:xfrm>
          <a:prstGeom prst="roundRect">
            <a:avLst>
              <a:gd name="adj" fmla="val 10653"/>
            </a:avLst>
          </a:prstGeom>
          <a:solidFill>
            <a:srgbClr val="FFFFFF"/>
          </a:solidFill>
          <a:ln w="25400" algn="ctr">
            <a:solidFill>
              <a:srgbClr val="C0C0C0"/>
            </a:solidFill>
            <a:round/>
          </a:ln>
        </p:spPr>
        <p:txBody>
          <a:bodyPr wrap="none" anchor="ctr"/>
          <a:lstStyle/>
          <a:p>
            <a:pPr algn="ctr" eaLnBrk="1" hangingPunct="1">
              <a:spcBef>
                <a:spcPts val="0"/>
              </a:spcBef>
              <a:spcAft>
                <a:spcPts val="0"/>
              </a:spcAft>
            </a:pPr>
            <a:r>
              <a:rPr lang="zh-CN" altLang="en-US" sz="1400" b="1" kern="0" dirty="0">
                <a:solidFill>
                  <a:sysClr val="windowText" lastClr="000000"/>
                </a:solidFill>
                <a:latin typeface="黑体" panose="02010609060101010101" pitchFamily="49" charset="-122"/>
                <a:ea typeface="黑体" panose="02010609060101010101" pitchFamily="49" charset="-122"/>
              </a:rPr>
              <a:t>基本保障安全管理</a:t>
            </a:r>
          </a:p>
        </p:txBody>
      </p:sp>
      <p:sp>
        <p:nvSpPr>
          <p:cNvPr id="188" name="AutoShape 70"/>
          <p:cNvSpPr>
            <a:spLocks noChangeArrowheads="1"/>
          </p:cNvSpPr>
          <p:nvPr/>
        </p:nvSpPr>
        <p:spPr bwMode="auto">
          <a:xfrm>
            <a:off x="3436293" y="2248395"/>
            <a:ext cx="2546350" cy="332038"/>
          </a:xfrm>
          <a:prstGeom prst="roundRect">
            <a:avLst>
              <a:gd name="adj" fmla="val 10653"/>
            </a:avLst>
          </a:prstGeom>
          <a:solidFill>
            <a:srgbClr val="FFFFFF"/>
          </a:solidFill>
          <a:ln w="25400" algn="ctr">
            <a:solidFill>
              <a:srgbClr val="C0C0C0"/>
            </a:solidFill>
            <a:round/>
          </a:ln>
        </p:spPr>
        <p:txBody>
          <a:bodyPr wrap="none" anchor="ctr"/>
          <a:lstStyle/>
          <a:p>
            <a:pPr algn="ctr" eaLnBrk="1" hangingPunct="1">
              <a:spcBef>
                <a:spcPts val="0"/>
              </a:spcBef>
              <a:spcAft>
                <a:spcPts val="0"/>
              </a:spcAft>
            </a:pPr>
            <a:r>
              <a:rPr lang="zh-CN" altLang="en-US" sz="1400" b="1" kern="0" dirty="0">
                <a:solidFill>
                  <a:sysClr val="windowText" lastClr="000000"/>
                </a:solidFill>
                <a:latin typeface="黑体" panose="02010609060101010101" pitchFamily="49" charset="-122"/>
                <a:ea typeface="黑体" panose="02010609060101010101" pitchFamily="49" charset="-122"/>
              </a:rPr>
              <a:t>基本技术安全管理</a:t>
            </a:r>
          </a:p>
        </p:txBody>
      </p:sp>
      <p:sp>
        <p:nvSpPr>
          <p:cNvPr id="189" name="AutoShape 70"/>
          <p:cNvSpPr>
            <a:spLocks noChangeArrowheads="1"/>
          </p:cNvSpPr>
          <p:nvPr/>
        </p:nvSpPr>
        <p:spPr bwMode="auto">
          <a:xfrm>
            <a:off x="6181080" y="2248395"/>
            <a:ext cx="2546350" cy="332038"/>
          </a:xfrm>
          <a:prstGeom prst="roundRect">
            <a:avLst>
              <a:gd name="adj" fmla="val 10653"/>
            </a:avLst>
          </a:prstGeom>
          <a:solidFill>
            <a:srgbClr val="FFFFFF"/>
          </a:solidFill>
          <a:ln w="25400" algn="ctr">
            <a:solidFill>
              <a:srgbClr val="C0C0C0"/>
            </a:solidFill>
            <a:round/>
          </a:ln>
        </p:spPr>
        <p:txBody>
          <a:bodyPr wrap="none" anchor="ctr"/>
          <a:lstStyle/>
          <a:p>
            <a:pPr algn="ctr" eaLnBrk="1" hangingPunct="1">
              <a:spcBef>
                <a:spcPts val="0"/>
              </a:spcBef>
              <a:spcAft>
                <a:spcPts val="0"/>
              </a:spcAft>
            </a:pPr>
            <a:r>
              <a:rPr lang="zh-CN" altLang="en-US" sz="1400" b="1" kern="0" dirty="0">
                <a:solidFill>
                  <a:sysClr val="windowText" lastClr="000000"/>
                </a:solidFill>
                <a:latin typeface="黑体" panose="02010609060101010101" pitchFamily="49" charset="-122"/>
                <a:ea typeface="黑体" panose="02010609060101010101" pitchFamily="49" charset="-122"/>
              </a:rPr>
              <a:t>系统生命周期管理</a:t>
            </a:r>
          </a:p>
        </p:txBody>
      </p:sp>
      <p:grpSp>
        <p:nvGrpSpPr>
          <p:cNvPr id="190" name="Group 407"/>
          <p:cNvGrpSpPr/>
          <p:nvPr/>
        </p:nvGrpSpPr>
        <p:grpSpPr bwMode="auto">
          <a:xfrm>
            <a:off x="7722544" y="3781171"/>
            <a:ext cx="231775" cy="236802"/>
            <a:chOff x="1815" y="2914"/>
            <a:chExt cx="146" cy="223"/>
          </a:xfrm>
        </p:grpSpPr>
        <p:sp>
          <p:nvSpPr>
            <p:cNvPr id="191" name="Rectangle 408"/>
            <p:cNvSpPr>
              <a:spLocks noChangeArrowheads="1"/>
            </p:cNvSpPr>
            <p:nvPr/>
          </p:nvSpPr>
          <p:spPr bwMode="gray">
            <a:xfrm flipH="1">
              <a:off x="1877" y="2914"/>
              <a:ext cx="22" cy="136"/>
            </a:xfrm>
            <a:prstGeom prst="rect">
              <a:avLst/>
            </a:prstGeom>
            <a:gradFill rotWithShape="1">
              <a:gsLst>
                <a:gs pos="0">
                  <a:srgbClr val="FFFFFF"/>
                </a:gs>
                <a:gs pos="100000">
                  <a:srgbClr val="DDDDDD"/>
                </a:gs>
              </a:gsLst>
              <a:lin ang="5400000" scaled="1"/>
            </a:gra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zh-CN" sz="1800" b="1" i="0" u="none" strike="noStrike" kern="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endParaRPr>
            </a:p>
          </p:txBody>
        </p:sp>
        <p:pic>
          <p:nvPicPr>
            <p:cNvPr id="192" name="Picture 409" descr="그림1 copy"/>
            <p:cNvPicPr>
              <a:picLocks noChangeAspect="1" noChangeArrowheads="1"/>
            </p:cNvPicPr>
            <p:nvPr/>
          </p:nvPicPr>
          <p:blipFill>
            <a:blip r:embed="rId5"/>
            <a:srcRect/>
            <a:stretch>
              <a:fillRect/>
            </a:stretch>
          </p:blipFill>
          <p:spPr bwMode="gray">
            <a:xfrm>
              <a:off x="1815" y="3104"/>
              <a:ext cx="146" cy="33"/>
            </a:xfrm>
            <a:prstGeom prst="rect">
              <a:avLst/>
            </a:prstGeom>
            <a:noFill/>
            <a:ln>
              <a:noFill/>
            </a:ln>
            <a:effectLst>
              <a:outerShdw dist="12700" dir="16200000" algn="ctr" rotWithShape="0">
                <a:srgbClr val="808080">
                  <a:alpha val="50000"/>
                </a:srgbClr>
              </a:outerShdw>
            </a:effectLst>
          </p:spPr>
        </p:pic>
        <p:sp>
          <p:nvSpPr>
            <p:cNvPr id="193" name="AutoShape 410"/>
            <p:cNvSpPr>
              <a:spLocks noChangeArrowheads="1"/>
            </p:cNvSpPr>
            <p:nvPr/>
          </p:nvSpPr>
          <p:spPr bwMode="gray">
            <a:xfrm>
              <a:off x="1864" y="3042"/>
              <a:ext cx="47" cy="6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96 w 21600"/>
                <a:gd name="T13" fmla="*/ 4563 h 21600"/>
                <a:gd name="T14" fmla="*/ 17004 w 21600"/>
                <a:gd name="T15" fmla="*/ 1703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388873"/>
            </a:soli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grpSp>
      <p:sp>
        <p:nvSpPr>
          <p:cNvPr id="252" name="Rectangle 3"/>
          <p:cNvSpPr txBox="1">
            <a:spLocks noChangeArrowheads="1"/>
          </p:cNvSpPr>
          <p:nvPr/>
        </p:nvSpPr>
        <p:spPr>
          <a:xfrm>
            <a:off x="463302" y="817274"/>
            <a:ext cx="8285162" cy="933979"/>
          </a:xfrm>
          <a:prstGeom prst="rect">
            <a:avLst/>
          </a:prstGeom>
        </p:spPr>
        <p:txBody>
          <a:bodyPr/>
          <a:lstStyle/>
          <a:p>
            <a:pPr marL="240030" indent="-240030" defTabSz="956945">
              <a:lnSpc>
                <a:spcPct val="150000"/>
              </a:lnSpc>
              <a:buClr>
                <a:srgbClr val="FF9900"/>
              </a:buClr>
              <a:buFont typeface="Wingdings" panose="05000000000000000000" pitchFamily="2" charset="2"/>
              <a:buChar char="§"/>
              <a:tabLst>
                <a:tab pos="239395" algn="l"/>
                <a:tab pos="777875" algn="l"/>
                <a:tab pos="1196975" algn="l"/>
                <a:tab pos="1674495" algn="l"/>
                <a:tab pos="2153920" algn="l"/>
              </a:tabLst>
            </a:pPr>
            <a:r>
              <a:rPr lang="zh-CN" altLang="en-US" sz="1400" b="1" dirty="0" smtClean="0">
                <a:latin typeface="微软雅黑" panose="020B0503020204020204" pitchFamily="34" charset="-122"/>
                <a:ea typeface="微软雅黑" panose="020B0503020204020204" pitchFamily="34" charset="-122"/>
              </a:rPr>
              <a:t>以信息安全体系框架为参考标准，与工作方法论（</a:t>
            </a:r>
            <a:r>
              <a:rPr lang="en-US" altLang="zh-CN" sz="1400" b="1" dirty="0" smtClean="0">
                <a:latin typeface="微软雅黑" panose="020B0503020204020204" pitchFamily="34" charset="-122"/>
                <a:ea typeface="微软雅黑" panose="020B0503020204020204" pitchFamily="34" charset="-122"/>
              </a:rPr>
              <a:t>MP2DR</a:t>
            </a:r>
            <a:r>
              <a:rPr lang="zh-CN" altLang="en-US" sz="1400" b="1" dirty="0" smtClean="0">
                <a:latin typeface="微软雅黑" panose="020B0503020204020204" pitchFamily="34" charset="-122"/>
                <a:ea typeface="微软雅黑" panose="020B0503020204020204" pitchFamily="34" charset="-122"/>
              </a:rPr>
              <a:t>）模型相结合，对每条框架体系具体落实到具体工作中。</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3225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灯片编号占位符 10"/>
          <p:cNvSpPr>
            <a:spLocks noGrp="1"/>
          </p:cNvSpPr>
          <p:nvPr>
            <p:ph type="sldNum" sz="quarter" idx="12"/>
          </p:nvPr>
        </p:nvSpPr>
        <p:spPr/>
        <p:txBody>
          <a:bodyPr/>
          <a:lstStyle/>
          <a:p>
            <a:fld id="{0C913308-F349-4B6D-A68A-DD1791B4A57B}" type="slidenum">
              <a:rPr lang="zh-CN" altLang="en-US" smtClean="0"/>
              <a:t>16</a:t>
            </a:fld>
            <a:endParaRPr lang="zh-CN" altLang="en-US" dirty="0"/>
          </a:p>
        </p:txBody>
      </p:sp>
      <p:sp>
        <p:nvSpPr>
          <p:cNvPr id="1048633" name="Line 12"/>
          <p:cNvSpPr>
            <a:spLocks noChangeShapeType="1"/>
          </p:cNvSpPr>
          <p:nvPr/>
        </p:nvSpPr>
        <p:spPr bwMode="auto">
          <a:xfrm>
            <a:off x="611188" y="756708"/>
            <a:ext cx="7993062" cy="0"/>
          </a:xfrm>
          <a:prstGeom prst="line">
            <a:avLst/>
          </a:prstGeom>
          <a:noFill/>
          <a:ln w="9525">
            <a:solidFill>
              <a:srgbClr val="333333"/>
            </a:solidFill>
            <a:round/>
          </a:ln>
        </p:spPr>
        <p:txBody>
          <a:bodyPr/>
          <a:lstStyle/>
          <a:p>
            <a:endParaRPr lang="zh-CN" altLang="en-US">
              <a:solidFill>
                <a:schemeClr val="bg1"/>
              </a:solidFill>
              <a:ea typeface="+mj-ea"/>
              <a:cs typeface="Arial" panose="020B0604020202020204" pitchFamily="34" charset="0"/>
            </a:endParaRPr>
          </a:p>
        </p:txBody>
      </p:sp>
      <p:sp>
        <p:nvSpPr>
          <p:cNvPr id="156" name="Line 12"/>
          <p:cNvSpPr>
            <a:spLocks noChangeShapeType="1"/>
          </p:cNvSpPr>
          <p:nvPr/>
        </p:nvSpPr>
        <p:spPr bwMode="auto">
          <a:xfrm>
            <a:off x="611188" y="756708"/>
            <a:ext cx="7993062" cy="0"/>
          </a:xfrm>
          <a:prstGeom prst="line">
            <a:avLst/>
          </a:prstGeom>
          <a:noFill/>
          <a:ln w="9525">
            <a:solidFill>
              <a:srgbClr val="333333"/>
            </a:solidFill>
            <a:round/>
          </a:ln>
        </p:spPr>
        <p:txBody>
          <a:bodyPr/>
          <a:lstStyle/>
          <a:p>
            <a:endParaRPr lang="zh-CN" altLang="en-US">
              <a:solidFill>
                <a:schemeClr val="bg1"/>
              </a:solidFill>
              <a:ea typeface="+mj-ea"/>
              <a:cs typeface="Arial" panose="020B0604020202020204" pitchFamily="34" charset="0"/>
            </a:endParaRPr>
          </a:p>
        </p:txBody>
      </p:sp>
      <p:sp>
        <p:nvSpPr>
          <p:cNvPr id="93" name="标题 4"/>
          <p:cNvSpPr txBox="1">
            <a:spLocks noChangeArrowheads="1"/>
          </p:cNvSpPr>
          <p:nvPr/>
        </p:nvSpPr>
        <p:spPr>
          <a:xfrm>
            <a:off x="755502" y="376267"/>
            <a:ext cx="5400675" cy="381000"/>
          </a:xfrm>
          <a:prstGeom prst="rect">
            <a:avLst/>
          </a:prstGeom>
        </p:spPr>
        <p:txBody>
          <a:bodyPr vert="horz" lIns="91440" tIns="45720" rIns="91440" bIns="45720" rtlCol="0" anchor="ctr">
            <a:normAutofit fontScale="92500" lnSpcReduction="20000"/>
          </a:bodyPr>
          <a:lstStyle/>
          <a:p>
            <a:r>
              <a:rPr lang="zh-CN" altLang="en-US" sz="2400" b="1" dirty="0" smtClean="0">
                <a:latin typeface="微软雅黑" panose="020B0503020204020204" pitchFamily="34" charset="-122"/>
                <a:ea typeface="微软雅黑" panose="020B0503020204020204" pitchFamily="34" charset="-122"/>
                <a:cs typeface="Arial" panose="020B0604020202020204" pitchFamily="34" charset="0"/>
                <a:sym typeface="楷体_GB2312" pitchFamily="49" charset="-122"/>
              </a:rPr>
              <a:t>安全运营规划</a:t>
            </a:r>
            <a:endParaRPr lang="zh-CN" altLang="en-US" sz="2400" b="1" dirty="0">
              <a:latin typeface="微软雅黑" panose="020B0503020204020204" pitchFamily="34" charset="-122"/>
              <a:ea typeface="微软雅黑" panose="020B0503020204020204" pitchFamily="34" charset="-122"/>
              <a:cs typeface="Arial" panose="020B0604020202020204" pitchFamily="34" charset="0"/>
              <a:sym typeface="楷体_GB2312" pitchFamily="49" charset="-122"/>
            </a:endParaRPr>
          </a:p>
        </p:txBody>
      </p:sp>
      <p:grpSp>
        <p:nvGrpSpPr>
          <p:cNvPr id="132" name="Group 309"/>
          <p:cNvGrpSpPr/>
          <p:nvPr/>
        </p:nvGrpSpPr>
        <p:grpSpPr bwMode="auto">
          <a:xfrm>
            <a:off x="3284227" y="1893368"/>
            <a:ext cx="1247775" cy="649112"/>
            <a:chOff x="2468" y="998"/>
            <a:chExt cx="768" cy="767"/>
          </a:xfrm>
        </p:grpSpPr>
        <p:sp>
          <p:nvSpPr>
            <p:cNvPr id="133" name="Oval 310"/>
            <p:cNvSpPr>
              <a:spLocks noChangeArrowheads="1"/>
            </p:cNvSpPr>
            <p:nvPr/>
          </p:nvSpPr>
          <p:spPr bwMode="auto">
            <a:xfrm>
              <a:off x="2467" y="998"/>
              <a:ext cx="769" cy="767"/>
            </a:xfrm>
            <a:prstGeom prst="ellipse">
              <a:avLst/>
            </a:prstGeom>
            <a:solidFill>
              <a:srgbClr val="C8DAEA"/>
            </a:solidFill>
            <a:ln w="19050" algn="ctr">
              <a:solidFill>
                <a:srgbClr val="7CA9CE"/>
              </a:solidFill>
              <a:round/>
            </a:ln>
          </p:spPr>
          <p:txBody>
            <a:bodyPr wrap="none" anchor="ctr"/>
            <a:lstStyle/>
            <a:p>
              <a:pPr eaLnBrk="1" hangingPunct="1">
                <a:spcBef>
                  <a:spcPts val="0"/>
                </a:spcBef>
                <a:spcAft>
                  <a:spcPts val="0"/>
                </a:spcAft>
              </a:pPr>
              <a:endParaRPr lang="zh-CN" altLang="zh-CN" sz="2000" b="1" kern="0">
                <a:solidFill>
                  <a:schemeClr val="bg1"/>
                </a:solidFill>
                <a:latin typeface="微软雅黑" panose="020B0503020204020204" pitchFamily="34" charset="-122"/>
                <a:ea typeface="微软雅黑" panose="020B0503020204020204" pitchFamily="34" charset="-122"/>
              </a:endParaRPr>
            </a:p>
          </p:txBody>
        </p:sp>
        <p:sp>
          <p:nvSpPr>
            <p:cNvPr id="134" name="Oval 311"/>
            <p:cNvSpPr>
              <a:spLocks noChangeArrowheads="1"/>
            </p:cNvSpPr>
            <p:nvPr/>
          </p:nvSpPr>
          <p:spPr bwMode="auto">
            <a:xfrm>
              <a:off x="2512" y="1043"/>
              <a:ext cx="682" cy="682"/>
            </a:xfrm>
            <a:prstGeom prst="ellipse">
              <a:avLst/>
            </a:prstGeom>
            <a:solidFill>
              <a:srgbClr val="7CA9CE"/>
            </a:solidFill>
            <a:ln w="19050" algn="ctr">
              <a:solidFill>
                <a:srgbClr val="FFFFFF"/>
              </a:solidFill>
              <a:round/>
            </a:ln>
          </p:spPr>
          <p:txBody>
            <a:bodyPr wrap="none" lIns="0" tIns="0" rIns="0" bIns="0" anchor="ctr"/>
            <a:lstStyle/>
            <a:p>
              <a:pPr algn="ctr" eaLnBrk="1" hangingPunct="1">
                <a:spcBef>
                  <a:spcPts val="0"/>
                </a:spcBef>
                <a:spcAft>
                  <a:spcPts val="0"/>
                </a:spcAft>
              </a:pPr>
              <a:r>
                <a:rPr lang="zh-CN" altLang="en-US" sz="1200" b="1" kern="0" dirty="0" smtClean="0">
                  <a:solidFill>
                    <a:schemeClr val="bg1"/>
                  </a:solidFill>
                  <a:latin typeface="微软雅黑" panose="020B0503020204020204" pitchFamily="34" charset="-122"/>
                  <a:ea typeface="微软雅黑" panose="020B0503020204020204" pitchFamily="34" charset="-122"/>
                </a:rPr>
                <a:t>本地威胁情报</a:t>
              </a:r>
              <a:endParaRPr lang="zh-CN" altLang="en-US" sz="1200" b="1" kern="0" dirty="0">
                <a:solidFill>
                  <a:schemeClr val="bg1"/>
                </a:solidFill>
                <a:latin typeface="微软雅黑" panose="020B0503020204020204" pitchFamily="34" charset="-122"/>
                <a:ea typeface="微软雅黑" panose="020B0503020204020204" pitchFamily="34" charset="-122"/>
              </a:endParaRPr>
            </a:p>
          </p:txBody>
        </p:sp>
      </p:grpSp>
      <p:sp>
        <p:nvSpPr>
          <p:cNvPr id="139" name="AutoShape 70"/>
          <p:cNvSpPr>
            <a:spLocks noChangeArrowheads="1"/>
          </p:cNvSpPr>
          <p:nvPr/>
        </p:nvSpPr>
        <p:spPr bwMode="auto">
          <a:xfrm>
            <a:off x="3206821" y="1238112"/>
            <a:ext cx="1352549" cy="300468"/>
          </a:xfrm>
          <a:prstGeom prst="roundRect">
            <a:avLst>
              <a:gd name="adj" fmla="val 10653"/>
            </a:avLst>
          </a:prstGeom>
          <a:solidFill>
            <a:srgbClr val="FFFFFF"/>
          </a:solidFill>
          <a:ln w="25400" algn="ctr">
            <a:solidFill>
              <a:srgbClr val="C0C0C0"/>
            </a:solidFill>
            <a:round/>
          </a:ln>
        </p:spPr>
        <p:txBody>
          <a:bodyPr wrap="none" anchor="ctr"/>
          <a:lstStyle/>
          <a:p>
            <a:pPr algn="ctr" eaLnBrk="1" hangingPunct="1">
              <a:spcBef>
                <a:spcPts val="0"/>
              </a:spcBef>
              <a:spcAft>
                <a:spcPts val="0"/>
              </a:spcAft>
            </a:pPr>
            <a:r>
              <a:rPr lang="zh-CN" altLang="en-US" sz="1200" kern="0" dirty="0" smtClean="0">
                <a:solidFill>
                  <a:schemeClr val="bg1"/>
                </a:solidFill>
                <a:latin typeface="微软雅黑" panose="020B0503020204020204" pitchFamily="34" charset="-122"/>
                <a:ea typeface="微软雅黑" panose="020B0503020204020204" pitchFamily="34" charset="-122"/>
              </a:rPr>
              <a:t>外部情报</a:t>
            </a: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140" name="矩形 139"/>
          <p:cNvSpPr/>
          <p:nvPr/>
        </p:nvSpPr>
        <p:spPr>
          <a:xfrm>
            <a:off x="5222372" y="2024827"/>
            <a:ext cx="1249270" cy="386194"/>
          </a:xfrm>
          <a:prstGeom prst="rect">
            <a:avLst/>
          </a:prstGeom>
          <a:solidFill>
            <a:schemeClr val="accent1">
              <a:lumMod val="20000"/>
              <a:lumOff val="80000"/>
            </a:schemeClr>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沙箱</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41" name="矩形 140"/>
          <p:cNvSpPr/>
          <p:nvPr/>
        </p:nvSpPr>
        <p:spPr>
          <a:xfrm>
            <a:off x="1300542" y="2024826"/>
            <a:ext cx="1276523" cy="386194"/>
          </a:xfrm>
          <a:prstGeom prst="rect">
            <a:avLst/>
          </a:prstGeom>
          <a:solidFill>
            <a:schemeClr val="accent1">
              <a:lumMod val="20000"/>
              <a:lumOff val="80000"/>
            </a:schemeClr>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蜜网</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a:off x="3883095" y="1545258"/>
            <a:ext cx="0" cy="3371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97157" name="直接箭头连接符 2097156"/>
          <p:cNvCxnSpPr/>
          <p:nvPr/>
        </p:nvCxnSpPr>
        <p:spPr>
          <a:xfrm flipH="1" flipV="1">
            <a:off x="4526435" y="2143374"/>
            <a:ext cx="6918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97161" name="直接箭头连接符 2097160"/>
          <p:cNvCxnSpPr/>
          <p:nvPr/>
        </p:nvCxnSpPr>
        <p:spPr>
          <a:xfrm>
            <a:off x="4540119" y="2302453"/>
            <a:ext cx="678194"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61" name="直接箭头连接符 160"/>
          <p:cNvCxnSpPr/>
          <p:nvPr/>
        </p:nvCxnSpPr>
        <p:spPr>
          <a:xfrm flipH="1" flipV="1">
            <a:off x="2583881" y="2217923"/>
            <a:ext cx="691878" cy="1"/>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3" name="Group 318"/>
          <p:cNvGrpSpPr/>
          <p:nvPr/>
        </p:nvGrpSpPr>
        <p:grpSpPr bwMode="auto">
          <a:xfrm>
            <a:off x="3260902" y="2902520"/>
            <a:ext cx="1243013" cy="709118"/>
            <a:chOff x="2477" y="3923"/>
            <a:chExt cx="768" cy="767"/>
          </a:xfrm>
        </p:grpSpPr>
        <p:sp>
          <p:nvSpPr>
            <p:cNvPr id="164" name="Oval 319"/>
            <p:cNvSpPr>
              <a:spLocks noChangeArrowheads="1"/>
            </p:cNvSpPr>
            <p:nvPr/>
          </p:nvSpPr>
          <p:spPr bwMode="auto">
            <a:xfrm>
              <a:off x="2478" y="3923"/>
              <a:ext cx="768" cy="767"/>
            </a:xfrm>
            <a:prstGeom prst="ellipse">
              <a:avLst/>
            </a:prstGeom>
            <a:solidFill>
              <a:srgbClr val="C3E3D8"/>
            </a:solidFill>
            <a:ln w="19050" algn="ctr">
              <a:solidFill>
                <a:srgbClr val="6EAE9F"/>
              </a:solidFill>
              <a:round/>
            </a:ln>
          </p:spPr>
          <p:txBody>
            <a:bodyPr wrap="none" anchor="ctr"/>
            <a:lstStyle/>
            <a:p>
              <a:pPr eaLnBrk="1" hangingPunct="1">
                <a:spcBef>
                  <a:spcPts val="0"/>
                </a:spcBef>
                <a:spcAft>
                  <a:spcPts val="0"/>
                </a:spcAft>
              </a:pPr>
              <a:endParaRPr lang="zh-CN" altLang="zh-CN" sz="2000" b="1" kern="0">
                <a:solidFill>
                  <a:schemeClr val="bg1"/>
                </a:solidFill>
                <a:latin typeface="微软雅黑" panose="020B0503020204020204" pitchFamily="34" charset="-122"/>
                <a:ea typeface="微软雅黑" panose="020B0503020204020204" pitchFamily="34" charset="-122"/>
              </a:endParaRPr>
            </a:p>
          </p:txBody>
        </p:sp>
        <p:sp>
          <p:nvSpPr>
            <p:cNvPr id="165" name="Oval 320"/>
            <p:cNvSpPr>
              <a:spLocks noChangeArrowheads="1"/>
            </p:cNvSpPr>
            <p:nvPr/>
          </p:nvSpPr>
          <p:spPr bwMode="auto">
            <a:xfrm>
              <a:off x="2522" y="3966"/>
              <a:ext cx="680" cy="681"/>
            </a:xfrm>
            <a:prstGeom prst="ellipse">
              <a:avLst/>
            </a:prstGeom>
            <a:solidFill>
              <a:srgbClr val="7DC1A9"/>
            </a:solidFill>
            <a:ln w="19050" algn="ctr">
              <a:solidFill>
                <a:srgbClr val="FFFFFF"/>
              </a:solidFill>
              <a:round/>
            </a:ln>
          </p:spPr>
          <p:txBody>
            <a:bodyPr wrap="none" lIns="0" tIns="0" rIns="0" bIns="0" anchor="ctr"/>
            <a:lstStyle/>
            <a:p>
              <a:pPr algn="ctr" eaLnBrk="1" hangingPunct="1">
                <a:spcBef>
                  <a:spcPts val="0"/>
                </a:spcBef>
                <a:spcAft>
                  <a:spcPts val="0"/>
                </a:spcAft>
              </a:pPr>
              <a:r>
                <a:rPr lang="zh-CN" altLang="en-US" sz="1200" b="1" kern="0" dirty="0" smtClean="0">
                  <a:solidFill>
                    <a:schemeClr val="bg1"/>
                  </a:solidFill>
                  <a:latin typeface="微软雅黑" panose="020B0503020204020204" pitchFamily="34" charset="-122"/>
                  <a:ea typeface="微软雅黑" panose="020B0503020204020204" pitchFamily="34" charset="-122"/>
                </a:rPr>
                <a:t>安全运营中心</a:t>
              </a:r>
              <a:endParaRPr lang="zh-CN" altLang="en-US" sz="1200" b="1" kern="0" dirty="0">
                <a:solidFill>
                  <a:schemeClr val="bg1"/>
                </a:solidFill>
                <a:latin typeface="微软雅黑" panose="020B0503020204020204" pitchFamily="34" charset="-122"/>
                <a:ea typeface="微软雅黑" panose="020B0503020204020204" pitchFamily="34" charset="-122"/>
              </a:endParaRPr>
            </a:p>
          </p:txBody>
        </p:sp>
      </p:grpSp>
      <p:cxnSp>
        <p:nvCxnSpPr>
          <p:cNvPr id="166" name="直接箭头连接符 165"/>
          <p:cNvCxnSpPr/>
          <p:nvPr/>
        </p:nvCxnSpPr>
        <p:spPr>
          <a:xfrm>
            <a:off x="3729192" y="2538511"/>
            <a:ext cx="0" cy="380292"/>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a:off x="4017224" y="2538511"/>
            <a:ext cx="0" cy="380292"/>
          </a:xfrm>
          <a:prstGeom prst="straightConnector1">
            <a:avLst/>
          </a:prstGeom>
          <a:ln w="28575">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75" name="矩形 174"/>
          <p:cNvSpPr/>
          <p:nvPr/>
        </p:nvSpPr>
        <p:spPr>
          <a:xfrm>
            <a:off x="5517440" y="4522700"/>
            <a:ext cx="1034326" cy="375027"/>
          </a:xfrm>
          <a:prstGeom prst="rect">
            <a:avLst/>
          </a:prstGeom>
          <a:solidFill>
            <a:schemeClr val="accent1">
              <a:lumMod val="40000"/>
              <a:lumOff val="60000"/>
            </a:schemeClr>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smtClean="0">
                <a:solidFill>
                  <a:schemeClr val="bg1"/>
                </a:solidFill>
                <a:latin typeface="微软雅黑" panose="020B0503020204020204" pitchFamily="34" charset="-122"/>
                <a:ea typeface="微软雅黑" panose="020B0503020204020204" pitchFamily="34" charset="-122"/>
              </a:rPr>
              <a:t>防病毒</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76" name="矩形 175"/>
          <p:cNvSpPr/>
          <p:nvPr/>
        </p:nvSpPr>
        <p:spPr>
          <a:xfrm>
            <a:off x="4204375" y="4522700"/>
            <a:ext cx="983606" cy="375027"/>
          </a:xfrm>
          <a:prstGeom prst="rect">
            <a:avLst/>
          </a:prstGeom>
          <a:solidFill>
            <a:schemeClr val="accent1">
              <a:lumMod val="40000"/>
              <a:lumOff val="60000"/>
            </a:schemeClr>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微软雅黑" panose="020B0503020204020204" pitchFamily="34" charset="-122"/>
                <a:ea typeface="微软雅黑" panose="020B0503020204020204" pitchFamily="34" charset="-122"/>
              </a:rPr>
              <a:t>HIPS</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77" name="矩形 176"/>
          <p:cNvSpPr/>
          <p:nvPr/>
        </p:nvSpPr>
        <p:spPr>
          <a:xfrm>
            <a:off x="2572697" y="4522700"/>
            <a:ext cx="983606" cy="375027"/>
          </a:xfrm>
          <a:prstGeom prst="rect">
            <a:avLst/>
          </a:prstGeom>
          <a:solidFill>
            <a:schemeClr val="accent1">
              <a:lumMod val="40000"/>
              <a:lumOff val="60000"/>
            </a:schemeClr>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微软雅黑" panose="020B0503020204020204" pitchFamily="34" charset="-122"/>
                <a:ea typeface="微软雅黑" panose="020B0503020204020204" pitchFamily="34" charset="-122"/>
              </a:rPr>
              <a:t>WAF</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78" name="矩形 177"/>
          <p:cNvSpPr/>
          <p:nvPr/>
        </p:nvSpPr>
        <p:spPr>
          <a:xfrm>
            <a:off x="1259632" y="4522700"/>
            <a:ext cx="983606" cy="375027"/>
          </a:xfrm>
          <a:prstGeom prst="rect">
            <a:avLst/>
          </a:prstGeom>
          <a:solidFill>
            <a:schemeClr val="accent1">
              <a:lumMod val="40000"/>
              <a:lumOff val="60000"/>
            </a:schemeClr>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微软雅黑" panose="020B0503020204020204" pitchFamily="34" charset="-122"/>
                <a:ea typeface="微软雅黑" panose="020B0503020204020204" pitchFamily="34" charset="-122"/>
              </a:rPr>
              <a:t>NGFW/IPS</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79" name="矩形 178"/>
          <p:cNvSpPr/>
          <p:nvPr/>
        </p:nvSpPr>
        <p:spPr>
          <a:xfrm>
            <a:off x="1294546" y="2613375"/>
            <a:ext cx="1276523" cy="1269433"/>
          </a:xfrm>
          <a:prstGeom prst="rect">
            <a:avLst/>
          </a:prstGeom>
          <a:solidFill>
            <a:schemeClr val="accent1">
              <a:lumMod val="20000"/>
              <a:lumOff val="80000"/>
            </a:schemeClr>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b="1" dirty="0" smtClean="0">
                <a:solidFill>
                  <a:schemeClr val="bg1"/>
                </a:solidFill>
                <a:latin typeface="微软雅黑" panose="020B0503020204020204" pitchFamily="34" charset="-122"/>
                <a:ea typeface="微软雅黑" panose="020B0503020204020204" pitchFamily="34" charset="-122"/>
              </a:rPr>
              <a:t>全流量</a:t>
            </a:r>
            <a:endParaRPr lang="en-US" altLang="zh-CN" sz="12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1200" b="1" dirty="0" smtClean="0">
                <a:solidFill>
                  <a:schemeClr val="bg1"/>
                </a:solidFill>
                <a:latin typeface="微软雅黑" panose="020B0503020204020204" pitchFamily="34" charset="-122"/>
                <a:ea typeface="微软雅黑" panose="020B0503020204020204" pitchFamily="34" charset="-122"/>
              </a:rPr>
              <a:t>IDS</a:t>
            </a:r>
          </a:p>
          <a:p>
            <a:pPr algn="ctr">
              <a:lnSpc>
                <a:spcPct val="150000"/>
              </a:lnSpc>
            </a:pPr>
            <a:r>
              <a:rPr lang="en-US" altLang="zh-CN" sz="1200" b="1" dirty="0" smtClean="0">
                <a:solidFill>
                  <a:schemeClr val="bg1"/>
                </a:solidFill>
                <a:latin typeface="微软雅黑" panose="020B0503020204020204" pitchFamily="34" charset="-122"/>
                <a:ea typeface="微软雅黑" panose="020B0503020204020204" pitchFamily="34" charset="-122"/>
              </a:rPr>
              <a:t>DNS</a:t>
            </a:r>
          </a:p>
          <a:p>
            <a:pPr algn="ctr">
              <a:lnSpc>
                <a:spcPct val="150000"/>
              </a:lnSpc>
            </a:pPr>
            <a:r>
              <a:rPr lang="zh-CN" altLang="en-US" sz="1200" b="1" dirty="0" smtClean="0">
                <a:solidFill>
                  <a:schemeClr val="bg1"/>
                </a:solidFill>
                <a:latin typeface="微软雅黑" panose="020B0503020204020204" pitchFamily="34" charset="-122"/>
                <a:ea typeface="微软雅黑" panose="020B0503020204020204" pitchFamily="34" charset="-122"/>
              </a:rPr>
              <a:t>抗</a:t>
            </a:r>
            <a:r>
              <a:rPr lang="en-US" altLang="zh-CN" sz="1200" b="1" dirty="0" smtClean="0">
                <a:solidFill>
                  <a:schemeClr val="bg1"/>
                </a:solidFill>
                <a:latin typeface="微软雅黑" panose="020B0503020204020204" pitchFamily="34" charset="-122"/>
                <a:ea typeface="微软雅黑" panose="020B0503020204020204" pitchFamily="34" charset="-122"/>
              </a:rPr>
              <a:t>D</a:t>
            </a:r>
            <a:r>
              <a:rPr lang="zh-CN" altLang="en-US" sz="1200" b="1" dirty="0" smtClean="0">
                <a:solidFill>
                  <a:schemeClr val="bg1"/>
                </a:solidFill>
                <a:latin typeface="微软雅黑" panose="020B0503020204020204" pitchFamily="34" charset="-122"/>
                <a:ea typeface="微软雅黑" panose="020B0503020204020204" pitchFamily="34" charset="-122"/>
              </a:rPr>
              <a:t>墙</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1200" b="1" dirty="0" smtClean="0">
                <a:solidFill>
                  <a:schemeClr val="bg1"/>
                </a:solidFill>
                <a:latin typeface="微软雅黑" panose="020B0503020204020204" pitchFamily="34" charset="-122"/>
                <a:ea typeface="微软雅黑" panose="020B0503020204020204" pitchFamily="34" charset="-122"/>
              </a:rPr>
              <a:t>WAF</a:t>
            </a:r>
          </a:p>
        </p:txBody>
      </p:sp>
      <p:sp>
        <p:nvSpPr>
          <p:cNvPr id="2097172" name="圆柱形 2097171"/>
          <p:cNvSpPr/>
          <p:nvPr/>
        </p:nvSpPr>
        <p:spPr>
          <a:xfrm rot="16200000">
            <a:off x="3835507" y="1621700"/>
            <a:ext cx="95174" cy="5177097"/>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cxnSp>
        <p:nvCxnSpPr>
          <p:cNvPr id="2097174" name="直接连接符 2097173"/>
          <p:cNvCxnSpPr>
            <a:stCxn id="178" idx="0"/>
          </p:cNvCxnSpPr>
          <p:nvPr/>
        </p:nvCxnSpPr>
        <p:spPr>
          <a:xfrm flipV="1">
            <a:off x="1751435" y="4257835"/>
            <a:ext cx="0" cy="264865"/>
          </a:xfrm>
          <a:prstGeom prst="line">
            <a:avLst/>
          </a:prstGeom>
          <a:ln w="28575"/>
        </p:spPr>
        <p:style>
          <a:lnRef idx="1">
            <a:schemeClr val="dk1"/>
          </a:lnRef>
          <a:fillRef idx="0">
            <a:schemeClr val="dk1"/>
          </a:fillRef>
          <a:effectRef idx="0">
            <a:schemeClr val="dk1"/>
          </a:effectRef>
          <a:fontRef idx="minor">
            <a:schemeClr val="tx1"/>
          </a:fontRef>
        </p:style>
      </p:cxnSp>
      <p:cxnSp>
        <p:nvCxnSpPr>
          <p:cNvPr id="184" name="直接连接符 183"/>
          <p:cNvCxnSpPr/>
          <p:nvPr/>
        </p:nvCxnSpPr>
        <p:spPr>
          <a:xfrm flipV="1">
            <a:off x="3064500" y="4257835"/>
            <a:ext cx="0" cy="264865"/>
          </a:xfrm>
          <a:prstGeom prst="line">
            <a:avLst/>
          </a:prstGeom>
          <a:ln w="28575"/>
        </p:spPr>
        <p:style>
          <a:lnRef idx="1">
            <a:schemeClr val="dk1"/>
          </a:lnRef>
          <a:fillRef idx="0">
            <a:schemeClr val="dk1"/>
          </a:fillRef>
          <a:effectRef idx="0">
            <a:schemeClr val="dk1"/>
          </a:effectRef>
          <a:fontRef idx="minor">
            <a:schemeClr val="tx1"/>
          </a:fontRef>
        </p:style>
      </p:cxnSp>
      <p:cxnSp>
        <p:nvCxnSpPr>
          <p:cNvPr id="185" name="直接连接符 184"/>
          <p:cNvCxnSpPr/>
          <p:nvPr/>
        </p:nvCxnSpPr>
        <p:spPr>
          <a:xfrm flipV="1">
            <a:off x="4696178" y="4257835"/>
            <a:ext cx="0" cy="264865"/>
          </a:xfrm>
          <a:prstGeom prst="line">
            <a:avLst/>
          </a:prstGeom>
          <a:ln w="28575"/>
        </p:spPr>
        <p:style>
          <a:lnRef idx="1">
            <a:schemeClr val="dk1"/>
          </a:lnRef>
          <a:fillRef idx="0">
            <a:schemeClr val="dk1"/>
          </a:fillRef>
          <a:effectRef idx="0">
            <a:schemeClr val="dk1"/>
          </a:effectRef>
          <a:fontRef idx="minor">
            <a:schemeClr val="tx1"/>
          </a:fontRef>
        </p:style>
      </p:cxnSp>
      <p:cxnSp>
        <p:nvCxnSpPr>
          <p:cNvPr id="186" name="直接连接符 185"/>
          <p:cNvCxnSpPr/>
          <p:nvPr/>
        </p:nvCxnSpPr>
        <p:spPr>
          <a:xfrm flipV="1">
            <a:off x="6034603" y="4257835"/>
            <a:ext cx="0" cy="264865"/>
          </a:xfrm>
          <a:prstGeom prst="line">
            <a:avLst/>
          </a:prstGeom>
          <a:ln w="28575"/>
        </p:spPr>
        <p:style>
          <a:lnRef idx="1">
            <a:schemeClr val="dk1"/>
          </a:lnRef>
          <a:fillRef idx="0">
            <a:schemeClr val="dk1"/>
          </a:fillRef>
          <a:effectRef idx="0">
            <a:schemeClr val="dk1"/>
          </a:effectRef>
          <a:fontRef idx="minor">
            <a:schemeClr val="tx1"/>
          </a:fontRef>
        </p:style>
      </p:cxnSp>
      <p:sp>
        <p:nvSpPr>
          <p:cNvPr id="2097176" name="右箭头 2097175"/>
          <p:cNvSpPr/>
          <p:nvPr/>
        </p:nvSpPr>
        <p:spPr>
          <a:xfrm rot="5400000">
            <a:off x="3686923" y="3389113"/>
            <a:ext cx="392338" cy="1034617"/>
          </a:xfrm>
          <a:prstGeom prst="rightArrow">
            <a:avLst>
              <a:gd name="adj1" fmla="val 68413"/>
              <a:gd name="adj2" fmla="val 37861"/>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97177" name="文本框 2097176"/>
          <p:cNvSpPr txBox="1"/>
          <p:nvPr/>
        </p:nvSpPr>
        <p:spPr>
          <a:xfrm>
            <a:off x="3611223" y="3758909"/>
            <a:ext cx="543739" cy="307777"/>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响应</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201" name="直接箭头连接符 200"/>
          <p:cNvCxnSpPr/>
          <p:nvPr/>
        </p:nvCxnSpPr>
        <p:spPr>
          <a:xfrm flipH="1" flipV="1">
            <a:off x="2560371" y="3265174"/>
            <a:ext cx="691878" cy="1"/>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2" name="矩形 201"/>
          <p:cNvSpPr/>
          <p:nvPr/>
        </p:nvSpPr>
        <p:spPr>
          <a:xfrm>
            <a:off x="5222372" y="2613375"/>
            <a:ext cx="1249270" cy="1269433"/>
          </a:xfrm>
          <a:prstGeom prst="rect">
            <a:avLst/>
          </a:prstGeom>
          <a:solidFill>
            <a:schemeClr val="accent1">
              <a:lumMod val="20000"/>
              <a:lumOff val="80000"/>
            </a:schemeClr>
          </a:soli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b="1" dirty="0" smtClean="0">
                <a:solidFill>
                  <a:schemeClr val="bg1"/>
                </a:solidFill>
                <a:latin typeface="微软雅黑" panose="020B0503020204020204" pitchFamily="34" charset="-122"/>
                <a:ea typeface="微软雅黑" panose="020B0503020204020204" pitchFamily="34" charset="-122"/>
              </a:rPr>
              <a:t>漏洞扫描</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1200" b="1" dirty="0" err="1" smtClean="0">
                <a:solidFill>
                  <a:schemeClr val="bg1"/>
                </a:solidFill>
                <a:latin typeface="微软雅黑" panose="020B0503020204020204" pitchFamily="34" charset="-122"/>
                <a:ea typeface="微软雅黑" panose="020B0503020204020204" pitchFamily="34" charset="-122"/>
              </a:rPr>
              <a:t>Sysmon</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1200" b="1" dirty="0" smtClean="0">
                <a:solidFill>
                  <a:schemeClr val="bg1"/>
                </a:solidFill>
                <a:latin typeface="微软雅黑" panose="020B0503020204020204" pitchFamily="34" charset="-122"/>
                <a:ea typeface="微软雅黑" panose="020B0503020204020204" pitchFamily="34" charset="-122"/>
              </a:rPr>
              <a:t>Event log</a:t>
            </a:r>
          </a:p>
          <a:p>
            <a:pPr algn="ctr">
              <a:lnSpc>
                <a:spcPct val="150000"/>
              </a:lnSpc>
            </a:pPr>
            <a:r>
              <a:rPr lang="en-US" altLang="zh-CN" sz="1200" b="1" dirty="0" smtClean="0">
                <a:solidFill>
                  <a:schemeClr val="bg1"/>
                </a:solidFill>
                <a:latin typeface="微软雅黑" panose="020B0503020204020204" pitchFamily="34" charset="-122"/>
                <a:ea typeface="微软雅黑" panose="020B0503020204020204" pitchFamily="34" charset="-122"/>
              </a:rPr>
              <a:t>HIDS</a:t>
            </a:r>
          </a:p>
          <a:p>
            <a:pPr algn="ctr">
              <a:lnSpc>
                <a:spcPct val="150000"/>
              </a:lnSpc>
            </a:pPr>
            <a:r>
              <a:rPr lang="zh-CN" altLang="en-US" sz="1200" b="1" dirty="0" smtClean="0">
                <a:solidFill>
                  <a:schemeClr val="bg1"/>
                </a:solidFill>
                <a:latin typeface="微软雅黑" panose="020B0503020204020204" pitchFamily="34" charset="-122"/>
                <a:ea typeface="微软雅黑" panose="020B0503020204020204" pitchFamily="34" charset="-122"/>
              </a:rPr>
              <a:t>防病毒</a:t>
            </a:r>
            <a:endParaRPr lang="en-US" altLang="zh-CN" sz="1200" b="1" dirty="0" smtClean="0">
              <a:solidFill>
                <a:schemeClr val="bg1"/>
              </a:solidFill>
              <a:latin typeface="微软雅黑" panose="020B0503020204020204" pitchFamily="34" charset="-122"/>
              <a:ea typeface="微软雅黑" panose="020B0503020204020204" pitchFamily="34" charset="-122"/>
            </a:endParaRPr>
          </a:p>
        </p:txBody>
      </p:sp>
      <p:grpSp>
        <p:nvGrpSpPr>
          <p:cNvPr id="203" name="组合 202"/>
          <p:cNvGrpSpPr/>
          <p:nvPr/>
        </p:nvGrpSpPr>
        <p:grpSpPr>
          <a:xfrm>
            <a:off x="1259633" y="1239430"/>
            <a:ext cx="1324249" cy="446173"/>
            <a:chOff x="762381" y="3284349"/>
            <a:chExt cx="1793202" cy="345219"/>
          </a:xfrm>
          <a:effectLst>
            <a:outerShdw blurRad="50800" dist="38100" dir="2700000" algn="tl" rotWithShape="0">
              <a:prstClr val="black">
                <a:alpha val="40000"/>
              </a:prstClr>
            </a:outerShdw>
          </a:effectLst>
        </p:grpSpPr>
        <p:sp>
          <p:nvSpPr>
            <p:cNvPr id="204" name="AutoShape 356"/>
            <p:cNvSpPr>
              <a:spLocks noChangeArrowheads="1"/>
            </p:cNvSpPr>
            <p:nvPr/>
          </p:nvSpPr>
          <p:spPr bwMode="auto">
            <a:xfrm>
              <a:off x="762381" y="3284349"/>
              <a:ext cx="1793202" cy="345219"/>
            </a:xfrm>
            <a:prstGeom prst="roundRect">
              <a:avLst>
                <a:gd name="adj" fmla="val 10648"/>
              </a:avLst>
            </a:prstGeom>
            <a:solidFill>
              <a:srgbClr val="BCDED5"/>
            </a:solidFill>
            <a:ln w="19050" algn="ctr">
              <a:solidFill>
                <a:srgbClr val="559989"/>
              </a:solidFill>
              <a:round/>
            </a:ln>
          </p:spPr>
          <p:txBody>
            <a:bodyPr wrap="none" anchor="ctr"/>
            <a:lstStyle/>
            <a:p>
              <a:pPr eaLnBrk="1" hangingPunct="1">
                <a:spcBef>
                  <a:spcPts val="0"/>
                </a:spcBef>
                <a:spcAft>
                  <a:spcPts val="0"/>
                </a:spcAft>
              </a:pPr>
              <a:endParaRPr lang="zh-CN" altLang="zh-CN" b="1" kern="0">
                <a:solidFill>
                  <a:schemeClr val="bg1"/>
                </a:solidFill>
                <a:latin typeface="黑体" panose="02010609060101010101" pitchFamily="49" charset="-122"/>
                <a:ea typeface="黑体" panose="02010609060101010101" pitchFamily="49" charset="-122"/>
              </a:endParaRPr>
            </a:p>
          </p:txBody>
        </p:sp>
        <p:sp>
          <p:nvSpPr>
            <p:cNvPr id="205" name="AutoShape 357"/>
            <p:cNvSpPr>
              <a:spLocks noChangeArrowheads="1"/>
            </p:cNvSpPr>
            <p:nvPr/>
          </p:nvSpPr>
          <p:spPr bwMode="auto">
            <a:xfrm>
              <a:off x="817015" y="3309059"/>
              <a:ext cx="1687479" cy="301063"/>
            </a:xfrm>
            <a:prstGeom prst="roundRect">
              <a:avLst>
                <a:gd name="adj" fmla="val 9958"/>
              </a:avLst>
            </a:prstGeom>
            <a:solidFill>
              <a:srgbClr val="4AA49B"/>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chemeClr val="bg1"/>
                </a:solidFill>
                <a:latin typeface="黑体" panose="02010609060101010101" pitchFamily="49" charset="-122"/>
                <a:ea typeface="黑体" panose="02010609060101010101" pitchFamily="49" charset="-122"/>
              </a:endParaRPr>
            </a:p>
          </p:txBody>
        </p:sp>
        <p:sp>
          <p:nvSpPr>
            <p:cNvPr id="206" name="Rectangle 358"/>
            <p:cNvSpPr>
              <a:spLocks noChangeArrowheads="1"/>
            </p:cNvSpPr>
            <p:nvPr/>
          </p:nvSpPr>
          <p:spPr bwMode="auto">
            <a:xfrm>
              <a:off x="1257931" y="3385518"/>
              <a:ext cx="792247" cy="142882"/>
            </a:xfrm>
            <a:prstGeom prst="rect">
              <a:avLst/>
            </a:prstGeom>
            <a:noFill/>
            <a:ln>
              <a:noFill/>
            </a:ln>
          </p:spPr>
          <p:txBody>
            <a:bodyPr wrap="square" lIns="0" tIns="0" rIns="0" bIns="0" anchor="ctr">
              <a:spAutoFit/>
            </a:bodyPr>
            <a:lstStyle/>
            <a:p>
              <a:pPr algn="ctr" defTabSz="1474470" eaLnBrk="1" latinLnBrk="1" hangingPunct="1">
                <a:spcBef>
                  <a:spcPts val="0"/>
                </a:spcBef>
                <a:spcAft>
                  <a:spcPts val="0"/>
                </a:spcAft>
              </a:pPr>
              <a:r>
                <a:rPr kumimoji="1" lang="zh-CN" altLang="en-US" sz="1200" b="1" kern="0" dirty="0">
                  <a:solidFill>
                    <a:schemeClr val="bg1"/>
                  </a:solidFill>
                  <a:latin typeface="黑体" panose="02010609060101010101" pitchFamily="49" charset="-122"/>
                  <a:ea typeface="黑体" panose="02010609060101010101" pitchFamily="49" charset="-122"/>
                </a:rPr>
                <a:t>网络</a:t>
              </a:r>
            </a:p>
          </p:txBody>
        </p:sp>
      </p:grpSp>
      <p:grpSp>
        <p:nvGrpSpPr>
          <p:cNvPr id="207" name="组合 206"/>
          <p:cNvGrpSpPr/>
          <p:nvPr/>
        </p:nvGrpSpPr>
        <p:grpSpPr>
          <a:xfrm>
            <a:off x="5218314" y="1224159"/>
            <a:ext cx="1253329" cy="446173"/>
            <a:chOff x="758924" y="2683732"/>
            <a:chExt cx="1888923" cy="333707"/>
          </a:xfrm>
          <a:effectLst>
            <a:outerShdw blurRad="50800" dist="38100" dir="2700000" algn="tl" rotWithShape="0">
              <a:prstClr val="black">
                <a:alpha val="40000"/>
              </a:prstClr>
            </a:outerShdw>
          </a:effectLst>
        </p:grpSpPr>
        <p:sp>
          <p:nvSpPr>
            <p:cNvPr id="208" name="AutoShape 368"/>
            <p:cNvSpPr>
              <a:spLocks noChangeArrowheads="1"/>
            </p:cNvSpPr>
            <p:nvPr/>
          </p:nvSpPr>
          <p:spPr bwMode="auto">
            <a:xfrm>
              <a:off x="758924" y="2683732"/>
              <a:ext cx="1888923" cy="333707"/>
            </a:xfrm>
            <a:prstGeom prst="roundRect">
              <a:avLst>
                <a:gd name="adj" fmla="val 10648"/>
              </a:avLst>
            </a:prstGeom>
            <a:solidFill>
              <a:srgbClr val="BCD3E2"/>
            </a:solidFill>
            <a:ln w="19050" algn="ctr">
              <a:solidFill>
                <a:srgbClr val="7CA9CE"/>
              </a:solidFill>
              <a:round/>
            </a:ln>
          </p:spPr>
          <p:txBody>
            <a:bodyPr wrap="none" anchor="ctr"/>
            <a:lstStyle/>
            <a:p>
              <a:pPr eaLnBrk="1" hangingPunct="1">
                <a:spcBef>
                  <a:spcPts val="0"/>
                </a:spcBef>
                <a:spcAft>
                  <a:spcPts val="0"/>
                </a:spcAft>
              </a:pPr>
              <a:endParaRPr lang="zh-CN" altLang="zh-CN" b="1" kern="0">
                <a:solidFill>
                  <a:schemeClr val="bg1"/>
                </a:solidFill>
                <a:latin typeface="黑体" panose="02010609060101010101" pitchFamily="49" charset="-122"/>
                <a:ea typeface="黑体" panose="02010609060101010101" pitchFamily="49" charset="-122"/>
              </a:endParaRPr>
            </a:p>
          </p:txBody>
        </p:sp>
        <p:sp>
          <p:nvSpPr>
            <p:cNvPr id="209" name="AutoShape 369"/>
            <p:cNvSpPr>
              <a:spLocks noChangeArrowheads="1"/>
            </p:cNvSpPr>
            <p:nvPr/>
          </p:nvSpPr>
          <p:spPr bwMode="auto">
            <a:xfrm>
              <a:off x="832257" y="2705074"/>
              <a:ext cx="1764463" cy="291023"/>
            </a:xfrm>
            <a:prstGeom prst="roundRect">
              <a:avLst>
                <a:gd name="adj" fmla="val 9958"/>
              </a:avLst>
            </a:prstGeom>
            <a:solidFill>
              <a:srgbClr val="4888B8"/>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chemeClr val="bg1"/>
                </a:solidFill>
                <a:latin typeface="黑体" panose="02010609060101010101" pitchFamily="49" charset="-122"/>
                <a:ea typeface="黑体" panose="02010609060101010101" pitchFamily="49" charset="-122"/>
              </a:endParaRPr>
            </a:p>
          </p:txBody>
        </p:sp>
        <p:sp>
          <p:nvSpPr>
            <p:cNvPr id="210" name="Rectangle 370"/>
            <p:cNvSpPr>
              <a:spLocks noChangeArrowheads="1"/>
            </p:cNvSpPr>
            <p:nvPr/>
          </p:nvSpPr>
          <p:spPr bwMode="auto">
            <a:xfrm>
              <a:off x="1265230" y="2781526"/>
              <a:ext cx="876306" cy="138118"/>
            </a:xfrm>
            <a:prstGeom prst="rect">
              <a:avLst/>
            </a:prstGeom>
            <a:noFill/>
            <a:ln>
              <a:noFill/>
            </a:ln>
          </p:spPr>
          <p:txBody>
            <a:bodyPr wrap="square" lIns="0" tIns="0" rIns="0" bIns="0" anchor="ctr">
              <a:spAutoFit/>
            </a:bodyPr>
            <a:lstStyle/>
            <a:p>
              <a:pPr algn="ctr" defTabSz="1474470" eaLnBrk="1" latinLnBrk="1" hangingPunct="1">
                <a:spcBef>
                  <a:spcPts val="0"/>
                </a:spcBef>
                <a:spcAft>
                  <a:spcPts val="0"/>
                </a:spcAft>
              </a:pPr>
              <a:r>
                <a:rPr kumimoji="1" lang="zh-CN" altLang="en-US" sz="1200" b="1" kern="0" dirty="0" smtClean="0">
                  <a:solidFill>
                    <a:schemeClr val="bg1"/>
                  </a:solidFill>
                  <a:latin typeface="黑体" panose="02010609060101010101" pitchFamily="49" charset="-122"/>
                  <a:ea typeface="黑体" panose="02010609060101010101" pitchFamily="49" charset="-122"/>
                </a:rPr>
                <a:t>终端</a:t>
              </a:r>
              <a:endParaRPr kumimoji="1" lang="zh-CN" altLang="en-US" sz="1200" b="1" kern="0" dirty="0">
                <a:solidFill>
                  <a:schemeClr val="bg1"/>
                </a:solidFill>
                <a:latin typeface="黑体" panose="02010609060101010101" pitchFamily="49" charset="-122"/>
                <a:ea typeface="黑体" panose="02010609060101010101" pitchFamily="49" charset="-122"/>
              </a:endParaRPr>
            </a:p>
          </p:txBody>
        </p:sp>
      </p:grpSp>
      <p:grpSp>
        <p:nvGrpSpPr>
          <p:cNvPr id="2097179" name="组合 2097178"/>
          <p:cNvGrpSpPr/>
          <p:nvPr/>
        </p:nvGrpSpPr>
        <p:grpSpPr>
          <a:xfrm>
            <a:off x="899592" y="1056205"/>
            <a:ext cx="6768752" cy="2959184"/>
            <a:chOff x="899592" y="1141413"/>
            <a:chExt cx="6768752" cy="3551021"/>
          </a:xfrm>
        </p:grpSpPr>
        <p:sp>
          <p:nvSpPr>
            <p:cNvPr id="2097178" name="矩形 2097177"/>
            <p:cNvSpPr/>
            <p:nvPr/>
          </p:nvSpPr>
          <p:spPr>
            <a:xfrm>
              <a:off x="899592" y="1141413"/>
              <a:ext cx="6768752" cy="3551021"/>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12" name="Rectangle 307"/>
            <p:cNvSpPr>
              <a:spLocks noChangeArrowheads="1"/>
            </p:cNvSpPr>
            <p:nvPr/>
          </p:nvSpPr>
          <p:spPr bwMode="auto">
            <a:xfrm>
              <a:off x="6936829" y="1733061"/>
              <a:ext cx="356476" cy="2068259"/>
            </a:xfrm>
            <a:prstGeom prst="rect">
              <a:avLst/>
            </a:prstGeom>
            <a:noFill/>
            <a:ln>
              <a:noFill/>
            </a:ln>
          </p:spPr>
          <p:txBody>
            <a:bodyPr wrap="square" lIns="0" tIns="0" rIns="0" bIns="0" anchor="ctr">
              <a:spAutoFit/>
            </a:bodyPr>
            <a:lstStyle/>
            <a:p>
              <a:pPr marL="0" marR="0" lvl="0" indent="0" algn="ctr" defTabSz="1474470" eaLnBrk="1" fontAlgn="auto" latinLnBrk="1" hangingPunct="1">
                <a:lnSpc>
                  <a:spcPct val="100000"/>
                </a:lnSpc>
                <a:spcBef>
                  <a:spcPts val="0"/>
                </a:spcBef>
                <a:spcAft>
                  <a:spcPts val="0"/>
                </a:spcAft>
                <a:buClrTx/>
                <a:buSzTx/>
                <a:buFontTx/>
                <a:buNone/>
              </a:pPr>
              <a:r>
                <a:rPr kumimoji="1" lang="zh-CN" altLang="en-US" sz="2800" b="1" i="0" u="none" strike="noStrike" kern="0" cap="none" spc="0" normalizeH="0" baseline="0" noProof="0" dirty="0" smtClean="0">
                  <a:ln>
                    <a:noFill/>
                  </a:ln>
                  <a:solidFill>
                    <a:schemeClr val="bg1"/>
                  </a:solidFill>
                  <a:effectLst/>
                  <a:uLnTx/>
                  <a:uFillTx/>
                  <a:latin typeface="黑体" panose="02010609060101010101" pitchFamily="49" charset="-122"/>
                  <a:ea typeface="黑体" panose="02010609060101010101" pitchFamily="49" charset="-122"/>
                </a:rPr>
                <a:t>态势感知</a:t>
              </a:r>
              <a:endParaRPr kumimoji="1" lang="en-US" altLang="ko-KR" sz="2800" b="1" i="0" u="none" strike="noStrike" kern="0" cap="none" spc="0" normalizeH="0" baseline="0" noProof="0" dirty="0" smtClean="0">
                <a:ln>
                  <a:noFill/>
                </a:ln>
                <a:solidFill>
                  <a:schemeClr val="bg1"/>
                </a:solidFill>
                <a:effectLst/>
                <a:uLnTx/>
                <a:uFillTx/>
                <a:latin typeface="黑体" panose="02010609060101010101" pitchFamily="49" charset="-122"/>
                <a:ea typeface="黑体" panose="02010609060101010101" pitchFamily="49" charset="-122"/>
              </a:endParaRPr>
            </a:p>
          </p:txBody>
        </p:sp>
      </p:grpSp>
      <p:cxnSp>
        <p:nvCxnSpPr>
          <p:cNvPr id="214" name="直接箭头连接符 213"/>
          <p:cNvCxnSpPr/>
          <p:nvPr/>
        </p:nvCxnSpPr>
        <p:spPr>
          <a:xfrm flipH="1" flipV="1">
            <a:off x="4524550" y="3265174"/>
            <a:ext cx="691878" cy="1"/>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09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97179"/>
                                        </p:tgtEl>
                                        <p:attrNameLst>
                                          <p:attrName>style.visibility</p:attrName>
                                        </p:attrNameLst>
                                      </p:cBhvr>
                                      <p:to>
                                        <p:strVal val="visible"/>
                                      </p:to>
                                    </p:set>
                                    <p:animEffect transition="in" filter="wipe(left)">
                                      <p:cBhvr>
                                        <p:cTn id="7" dur="500"/>
                                        <p:tgtEl>
                                          <p:spTgt spid="209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灯片编号占位符 10"/>
          <p:cNvSpPr>
            <a:spLocks noGrp="1"/>
          </p:cNvSpPr>
          <p:nvPr>
            <p:ph type="sldNum" sz="quarter" idx="12"/>
          </p:nvPr>
        </p:nvSpPr>
        <p:spPr/>
        <p:txBody>
          <a:bodyPr/>
          <a:lstStyle/>
          <a:p>
            <a:fld id="{0C913308-F349-4B6D-A68A-DD1791B4A57B}" type="slidenum">
              <a:rPr lang="zh-CN" altLang="en-US" smtClean="0"/>
              <a:t>17</a:t>
            </a:fld>
            <a:endParaRPr lang="zh-CN" altLang="en-US" dirty="0"/>
          </a:p>
        </p:txBody>
      </p:sp>
      <p:sp>
        <p:nvSpPr>
          <p:cNvPr id="1048633" name="Line 12"/>
          <p:cNvSpPr>
            <a:spLocks noChangeShapeType="1"/>
          </p:cNvSpPr>
          <p:nvPr/>
        </p:nvSpPr>
        <p:spPr bwMode="auto">
          <a:xfrm>
            <a:off x="611188" y="756708"/>
            <a:ext cx="7993062" cy="0"/>
          </a:xfrm>
          <a:prstGeom prst="line">
            <a:avLst/>
          </a:prstGeom>
          <a:noFill/>
          <a:ln w="9525">
            <a:solidFill>
              <a:srgbClr val="333333"/>
            </a:solidFill>
            <a:round/>
          </a:ln>
        </p:spPr>
        <p:txBody>
          <a:bodyPr/>
          <a:lstStyle/>
          <a:p>
            <a:endParaRPr lang="zh-CN" altLang="en-US">
              <a:ea typeface="+mj-ea"/>
              <a:cs typeface="Arial" panose="020B0604020202020204" pitchFamily="34" charset="0"/>
            </a:endParaRPr>
          </a:p>
        </p:txBody>
      </p:sp>
      <p:sp>
        <p:nvSpPr>
          <p:cNvPr id="156" name="Line 12"/>
          <p:cNvSpPr>
            <a:spLocks noChangeShapeType="1"/>
          </p:cNvSpPr>
          <p:nvPr/>
        </p:nvSpPr>
        <p:spPr bwMode="auto">
          <a:xfrm>
            <a:off x="611188" y="756708"/>
            <a:ext cx="7993062" cy="0"/>
          </a:xfrm>
          <a:prstGeom prst="line">
            <a:avLst/>
          </a:prstGeom>
          <a:noFill/>
          <a:ln w="9525">
            <a:solidFill>
              <a:srgbClr val="333333"/>
            </a:solidFill>
            <a:round/>
          </a:ln>
        </p:spPr>
        <p:txBody>
          <a:bodyPr/>
          <a:lstStyle/>
          <a:p>
            <a:endParaRPr lang="zh-CN" altLang="en-US">
              <a:ea typeface="+mj-ea"/>
              <a:cs typeface="Arial" panose="020B0604020202020204" pitchFamily="34" charset="0"/>
            </a:endParaRPr>
          </a:p>
        </p:txBody>
      </p:sp>
      <p:sp>
        <p:nvSpPr>
          <p:cNvPr id="93" name="标题 4"/>
          <p:cNvSpPr txBox="1">
            <a:spLocks noChangeArrowheads="1"/>
          </p:cNvSpPr>
          <p:nvPr/>
        </p:nvSpPr>
        <p:spPr>
          <a:xfrm>
            <a:off x="755502" y="376267"/>
            <a:ext cx="5400675" cy="381000"/>
          </a:xfrm>
          <a:prstGeom prst="rect">
            <a:avLst/>
          </a:prstGeom>
        </p:spPr>
        <p:txBody>
          <a:bodyPr vert="horz" lIns="91440" tIns="45720" rIns="91440" bIns="45720" rtlCol="0" anchor="ctr">
            <a:normAutofit fontScale="92500" lnSpcReduction="20000"/>
          </a:bodyPr>
          <a:lstStyle/>
          <a:p>
            <a:r>
              <a:rPr lang="zh-CN" altLang="en-US" sz="2400" b="1" dirty="0" smtClean="0">
                <a:latin typeface="微软雅黑" panose="020B0503020204020204" pitchFamily="34" charset="-122"/>
                <a:ea typeface="微软雅黑" panose="020B0503020204020204" pitchFamily="34" charset="-122"/>
                <a:cs typeface="Arial" panose="020B0604020202020204" pitchFamily="34" charset="0"/>
                <a:sym typeface="楷体_GB2312" pitchFamily="49" charset="-122"/>
              </a:rPr>
              <a:t>安全运营目标</a:t>
            </a:r>
            <a:endParaRPr lang="zh-CN" altLang="en-US" sz="2400" b="1" dirty="0">
              <a:latin typeface="微软雅黑" panose="020B0503020204020204" pitchFamily="34" charset="-122"/>
              <a:ea typeface="微软雅黑" panose="020B0503020204020204" pitchFamily="34" charset="-122"/>
              <a:cs typeface="Arial" panose="020B0604020202020204" pitchFamily="34" charset="0"/>
              <a:sym typeface="楷体_GB2312" pitchFamily="49" charset="-122"/>
            </a:endParaRPr>
          </a:p>
        </p:txBody>
      </p:sp>
      <p:sp>
        <p:nvSpPr>
          <p:cNvPr id="98" name="TextBox 23"/>
          <p:cNvSpPr txBox="1"/>
          <p:nvPr/>
        </p:nvSpPr>
        <p:spPr>
          <a:xfrm>
            <a:off x="611188" y="2271367"/>
            <a:ext cx="1704130" cy="2234417"/>
          </a:xfrm>
          <a:prstGeom prst="rect">
            <a:avLst/>
          </a:prstGeom>
          <a:noFill/>
        </p:spPr>
        <p:txBody>
          <a:bodyPr wrap="square" lIns="0" tIns="146284" rIns="0" bIns="146284" rtlCol="0">
            <a:spAutoFit/>
          </a:bodyPr>
          <a:lstStyle>
            <a:lvl1pPr defTabSz="913765">
              <a:defRPr>
                <a:latin typeface="Segoe UI" panose="020B0502040204020203"/>
                <a:ea typeface="Segoe UI" panose="020B0502040204020203"/>
                <a:cs typeface="Segoe UI" panose="020B0502040204020203"/>
                <a:sym typeface="Segoe UI" panose="020B0502040204020203"/>
              </a:defRPr>
            </a:lvl1pPr>
            <a:lvl2pPr indent="457200" defTabSz="913765">
              <a:defRPr>
                <a:latin typeface="Segoe UI" panose="020B0502040204020203"/>
                <a:ea typeface="Segoe UI" panose="020B0502040204020203"/>
                <a:cs typeface="Segoe UI" panose="020B0502040204020203"/>
                <a:sym typeface="Segoe UI" panose="020B0502040204020203"/>
              </a:defRPr>
            </a:lvl2pPr>
            <a:lvl3pPr indent="914400" defTabSz="913765">
              <a:defRPr>
                <a:latin typeface="Segoe UI" panose="020B0502040204020203"/>
                <a:ea typeface="Segoe UI" panose="020B0502040204020203"/>
                <a:cs typeface="Segoe UI" panose="020B0502040204020203"/>
                <a:sym typeface="Segoe UI" panose="020B0502040204020203"/>
              </a:defRPr>
            </a:lvl3pPr>
            <a:lvl4pPr indent="1371600" defTabSz="913765">
              <a:defRPr>
                <a:latin typeface="Segoe UI" panose="020B0502040204020203"/>
                <a:ea typeface="Segoe UI" panose="020B0502040204020203"/>
                <a:cs typeface="Segoe UI" panose="020B0502040204020203"/>
                <a:sym typeface="Segoe UI" panose="020B0502040204020203"/>
              </a:defRPr>
            </a:lvl4pPr>
            <a:lvl5pPr indent="1828800" defTabSz="913765">
              <a:defRPr>
                <a:latin typeface="Segoe UI" panose="020B0502040204020203"/>
                <a:ea typeface="Segoe UI" panose="020B0502040204020203"/>
                <a:cs typeface="Segoe UI" panose="020B0502040204020203"/>
                <a:sym typeface="Segoe UI" panose="020B0502040204020203"/>
              </a:defRPr>
            </a:lvl5pPr>
            <a:lvl6pPr indent="2286000" defTabSz="913765">
              <a:defRPr>
                <a:latin typeface="Segoe UI" panose="020B0502040204020203"/>
                <a:ea typeface="Segoe UI" panose="020B0502040204020203"/>
                <a:cs typeface="Segoe UI" panose="020B0502040204020203"/>
                <a:sym typeface="Segoe UI" panose="020B0502040204020203"/>
              </a:defRPr>
            </a:lvl6pPr>
            <a:lvl7pPr indent="2743200" defTabSz="913765">
              <a:defRPr>
                <a:latin typeface="Segoe UI" panose="020B0502040204020203"/>
                <a:ea typeface="Segoe UI" panose="020B0502040204020203"/>
                <a:cs typeface="Segoe UI" panose="020B0502040204020203"/>
                <a:sym typeface="Segoe UI" panose="020B0502040204020203"/>
              </a:defRPr>
            </a:lvl7pPr>
            <a:lvl8pPr indent="3200400" defTabSz="913765">
              <a:defRPr>
                <a:latin typeface="Segoe UI" panose="020B0502040204020203"/>
                <a:ea typeface="Segoe UI" panose="020B0502040204020203"/>
                <a:cs typeface="Segoe UI" panose="020B0502040204020203"/>
                <a:sym typeface="Segoe UI" panose="020B0502040204020203"/>
              </a:defRPr>
            </a:lvl8pPr>
            <a:lvl9pPr indent="3657600" defTabSz="913765">
              <a:defRPr>
                <a:latin typeface="Segoe UI" panose="020B0502040204020203"/>
                <a:ea typeface="Segoe UI" panose="020B0502040204020203"/>
                <a:cs typeface="Segoe UI" panose="020B0502040204020203"/>
                <a:sym typeface="Segoe UI" panose="020B0502040204020203"/>
              </a:defRPr>
            </a:lvl9pPr>
          </a:lstStyle>
          <a:p>
            <a:pPr marL="0" marR="0" lvl="0" indent="0" algn="l" defTabSz="1289050" rtl="0" eaLnBrk="1" fontAlgn="auto" latinLnBrk="0" hangingPunct="1">
              <a:lnSpc>
                <a:spcPct val="150000"/>
              </a:lnSpc>
              <a:spcBef>
                <a:spcPct val="0"/>
              </a:spcBef>
              <a:spcAft>
                <a:spcPct val="15000"/>
              </a:spcAft>
              <a:buClrTx/>
              <a:buSzTx/>
              <a:buFontTx/>
              <a:buNone/>
              <a:defRPr/>
            </a:pPr>
            <a:r>
              <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rPr>
              <a:t>能够对公司范围内的安全数据进行集中采集、标准化和存储，在满足相关法规的要求下，为关联分析做数据基础</a:t>
            </a:r>
            <a:endParaRPr kumimoji="0"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sym typeface="Segoe UI" panose="020B0502040204020203"/>
            </a:endParaRPr>
          </a:p>
        </p:txBody>
      </p:sp>
      <p:sp>
        <p:nvSpPr>
          <p:cNvPr id="103" name="TextBox 23"/>
          <p:cNvSpPr txBox="1"/>
          <p:nvPr/>
        </p:nvSpPr>
        <p:spPr>
          <a:xfrm>
            <a:off x="2698224" y="2266683"/>
            <a:ext cx="1722136" cy="2880748"/>
          </a:xfrm>
          <a:prstGeom prst="rect">
            <a:avLst/>
          </a:prstGeom>
          <a:noFill/>
        </p:spPr>
        <p:txBody>
          <a:bodyPr wrap="square" lIns="0" tIns="146284" rIns="0" bIns="146284" rtlCol="0">
            <a:spAutoFit/>
          </a:bodyPr>
          <a:lstStyle>
            <a:lvl1pPr defTabSz="913765">
              <a:defRPr>
                <a:latin typeface="Segoe UI" panose="020B0502040204020203"/>
                <a:ea typeface="Segoe UI" panose="020B0502040204020203"/>
                <a:cs typeface="Segoe UI" panose="020B0502040204020203"/>
                <a:sym typeface="Segoe UI" panose="020B0502040204020203"/>
              </a:defRPr>
            </a:lvl1pPr>
            <a:lvl2pPr indent="457200" defTabSz="913765">
              <a:defRPr>
                <a:latin typeface="Segoe UI" panose="020B0502040204020203"/>
                <a:ea typeface="Segoe UI" panose="020B0502040204020203"/>
                <a:cs typeface="Segoe UI" panose="020B0502040204020203"/>
                <a:sym typeface="Segoe UI" panose="020B0502040204020203"/>
              </a:defRPr>
            </a:lvl2pPr>
            <a:lvl3pPr indent="914400" defTabSz="913765">
              <a:defRPr>
                <a:latin typeface="Segoe UI" panose="020B0502040204020203"/>
                <a:ea typeface="Segoe UI" panose="020B0502040204020203"/>
                <a:cs typeface="Segoe UI" panose="020B0502040204020203"/>
                <a:sym typeface="Segoe UI" panose="020B0502040204020203"/>
              </a:defRPr>
            </a:lvl3pPr>
            <a:lvl4pPr indent="1371600" defTabSz="913765">
              <a:defRPr>
                <a:latin typeface="Segoe UI" panose="020B0502040204020203"/>
                <a:ea typeface="Segoe UI" panose="020B0502040204020203"/>
                <a:cs typeface="Segoe UI" panose="020B0502040204020203"/>
                <a:sym typeface="Segoe UI" panose="020B0502040204020203"/>
              </a:defRPr>
            </a:lvl4pPr>
            <a:lvl5pPr indent="1828800" defTabSz="913765">
              <a:defRPr>
                <a:latin typeface="Segoe UI" panose="020B0502040204020203"/>
                <a:ea typeface="Segoe UI" panose="020B0502040204020203"/>
                <a:cs typeface="Segoe UI" panose="020B0502040204020203"/>
                <a:sym typeface="Segoe UI" panose="020B0502040204020203"/>
              </a:defRPr>
            </a:lvl5pPr>
            <a:lvl6pPr indent="2286000" defTabSz="913765">
              <a:defRPr>
                <a:latin typeface="Segoe UI" panose="020B0502040204020203"/>
                <a:ea typeface="Segoe UI" panose="020B0502040204020203"/>
                <a:cs typeface="Segoe UI" panose="020B0502040204020203"/>
                <a:sym typeface="Segoe UI" panose="020B0502040204020203"/>
              </a:defRPr>
            </a:lvl6pPr>
            <a:lvl7pPr indent="2743200" defTabSz="913765">
              <a:defRPr>
                <a:latin typeface="Segoe UI" panose="020B0502040204020203"/>
                <a:ea typeface="Segoe UI" panose="020B0502040204020203"/>
                <a:cs typeface="Segoe UI" panose="020B0502040204020203"/>
                <a:sym typeface="Segoe UI" panose="020B0502040204020203"/>
              </a:defRPr>
            </a:lvl7pPr>
            <a:lvl8pPr indent="3200400" defTabSz="913765">
              <a:defRPr>
                <a:latin typeface="Segoe UI" panose="020B0502040204020203"/>
                <a:ea typeface="Segoe UI" panose="020B0502040204020203"/>
                <a:cs typeface="Segoe UI" panose="020B0502040204020203"/>
                <a:sym typeface="Segoe UI" panose="020B0502040204020203"/>
              </a:defRPr>
            </a:lvl8pPr>
            <a:lvl9pPr indent="3657600" defTabSz="913765">
              <a:defRPr>
                <a:latin typeface="Segoe UI" panose="020B0502040204020203"/>
                <a:ea typeface="Segoe UI" panose="020B0502040204020203"/>
                <a:cs typeface="Segoe UI" panose="020B0502040204020203"/>
                <a:sym typeface="Segoe UI" panose="020B0502040204020203"/>
              </a:defRPr>
            </a:lvl9pPr>
          </a:lstStyle>
          <a:p>
            <a:pPr marL="0" marR="0" lvl="0" indent="0" algn="l" defTabSz="1289050" rtl="0" eaLnBrk="1" fontAlgn="auto" latinLnBrk="0" hangingPunct="1">
              <a:lnSpc>
                <a:spcPct val="150000"/>
              </a:lnSpc>
              <a:spcBef>
                <a:spcPct val="0"/>
              </a:spcBef>
              <a:spcAft>
                <a:spcPct val="15000"/>
              </a:spcAft>
              <a:buClrTx/>
              <a:buSzTx/>
              <a:buFontTx/>
              <a:buNone/>
              <a:defRPr/>
            </a:pPr>
            <a:r>
              <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sym typeface="Segoe UI" panose="020B0502040204020203"/>
              </a:rPr>
              <a:t>能够对公司内部资产信息进行收集、管理、风险评估及关联分析，并且能够以业务系统为视角对资产的安全状态进行</a:t>
            </a:r>
            <a:r>
              <a:rPr kumimoji="1" lang="zh-CN" altLang="en-US"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sym typeface="Segoe UI" panose="020B0502040204020203"/>
              </a:rPr>
              <a:t>管理，维护资产配置项的完整性及准确性</a:t>
            </a:r>
            <a:endParaRPr kumimoji="0"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sym typeface="Segoe UI" panose="020B0502040204020203"/>
            </a:endParaRPr>
          </a:p>
        </p:txBody>
      </p:sp>
      <p:sp>
        <p:nvSpPr>
          <p:cNvPr id="104" name="TextBox 23"/>
          <p:cNvSpPr txBox="1"/>
          <p:nvPr/>
        </p:nvSpPr>
        <p:spPr>
          <a:xfrm>
            <a:off x="4829406" y="2271367"/>
            <a:ext cx="1699231" cy="2880748"/>
          </a:xfrm>
          <a:prstGeom prst="rect">
            <a:avLst/>
          </a:prstGeom>
          <a:noFill/>
        </p:spPr>
        <p:txBody>
          <a:bodyPr wrap="square" lIns="0" tIns="146284" rIns="0" bIns="146284" rtlCol="0">
            <a:spAutoFit/>
          </a:bodyPr>
          <a:lstStyle>
            <a:lvl1pPr defTabSz="913765">
              <a:defRPr>
                <a:latin typeface="Segoe UI" panose="020B0502040204020203"/>
                <a:ea typeface="Segoe UI" panose="020B0502040204020203"/>
                <a:cs typeface="Segoe UI" panose="020B0502040204020203"/>
                <a:sym typeface="Segoe UI" panose="020B0502040204020203"/>
              </a:defRPr>
            </a:lvl1pPr>
            <a:lvl2pPr indent="457200" defTabSz="913765">
              <a:defRPr>
                <a:latin typeface="Segoe UI" panose="020B0502040204020203"/>
                <a:ea typeface="Segoe UI" panose="020B0502040204020203"/>
                <a:cs typeface="Segoe UI" panose="020B0502040204020203"/>
                <a:sym typeface="Segoe UI" panose="020B0502040204020203"/>
              </a:defRPr>
            </a:lvl2pPr>
            <a:lvl3pPr indent="914400" defTabSz="913765">
              <a:defRPr>
                <a:latin typeface="Segoe UI" panose="020B0502040204020203"/>
                <a:ea typeface="Segoe UI" panose="020B0502040204020203"/>
                <a:cs typeface="Segoe UI" panose="020B0502040204020203"/>
                <a:sym typeface="Segoe UI" panose="020B0502040204020203"/>
              </a:defRPr>
            </a:lvl3pPr>
            <a:lvl4pPr indent="1371600" defTabSz="913765">
              <a:defRPr>
                <a:latin typeface="Segoe UI" panose="020B0502040204020203"/>
                <a:ea typeface="Segoe UI" panose="020B0502040204020203"/>
                <a:cs typeface="Segoe UI" panose="020B0502040204020203"/>
                <a:sym typeface="Segoe UI" panose="020B0502040204020203"/>
              </a:defRPr>
            </a:lvl4pPr>
            <a:lvl5pPr indent="1828800" defTabSz="913765">
              <a:defRPr>
                <a:latin typeface="Segoe UI" panose="020B0502040204020203"/>
                <a:ea typeface="Segoe UI" panose="020B0502040204020203"/>
                <a:cs typeface="Segoe UI" panose="020B0502040204020203"/>
                <a:sym typeface="Segoe UI" panose="020B0502040204020203"/>
              </a:defRPr>
            </a:lvl5pPr>
            <a:lvl6pPr indent="2286000" defTabSz="913765">
              <a:defRPr>
                <a:latin typeface="Segoe UI" panose="020B0502040204020203"/>
                <a:ea typeface="Segoe UI" panose="020B0502040204020203"/>
                <a:cs typeface="Segoe UI" panose="020B0502040204020203"/>
                <a:sym typeface="Segoe UI" panose="020B0502040204020203"/>
              </a:defRPr>
            </a:lvl6pPr>
            <a:lvl7pPr indent="2743200" defTabSz="913765">
              <a:defRPr>
                <a:latin typeface="Segoe UI" panose="020B0502040204020203"/>
                <a:ea typeface="Segoe UI" panose="020B0502040204020203"/>
                <a:cs typeface="Segoe UI" panose="020B0502040204020203"/>
                <a:sym typeface="Segoe UI" panose="020B0502040204020203"/>
              </a:defRPr>
            </a:lvl7pPr>
            <a:lvl8pPr indent="3200400" defTabSz="913765">
              <a:defRPr>
                <a:latin typeface="Segoe UI" panose="020B0502040204020203"/>
                <a:ea typeface="Segoe UI" panose="020B0502040204020203"/>
                <a:cs typeface="Segoe UI" panose="020B0502040204020203"/>
                <a:sym typeface="Segoe UI" panose="020B0502040204020203"/>
              </a:defRPr>
            </a:lvl8pPr>
            <a:lvl9pPr indent="3657600" defTabSz="913765">
              <a:defRPr>
                <a:latin typeface="Segoe UI" panose="020B0502040204020203"/>
                <a:ea typeface="Segoe UI" panose="020B0502040204020203"/>
                <a:cs typeface="Segoe UI" panose="020B0502040204020203"/>
                <a:sym typeface="Segoe UI" panose="020B0502040204020203"/>
              </a:defRPr>
            </a:lvl9pPr>
          </a:lstStyle>
          <a:p>
            <a:pPr marL="0" marR="0" lvl="0" indent="0" algn="l" defTabSz="1289050" rtl="0" eaLnBrk="1" fontAlgn="auto" latinLnBrk="0" hangingPunct="1">
              <a:lnSpc>
                <a:spcPct val="150000"/>
              </a:lnSpc>
              <a:spcBef>
                <a:spcPct val="0"/>
              </a:spcBef>
              <a:spcAft>
                <a:spcPct val="15000"/>
              </a:spcAft>
              <a:buClrTx/>
              <a:buSzTx/>
              <a:buFontTx/>
              <a:buNone/>
              <a:defRPr/>
            </a:pPr>
            <a:r>
              <a:rPr kumimoji="1" lang="zh-CN" altLang="en-US"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rPr>
              <a:t>对</a:t>
            </a:r>
            <a:r>
              <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rPr>
              <a:t>事件进行分类分级</a:t>
            </a:r>
            <a:r>
              <a:rPr kumimoji="1" lang="zh-CN" altLang="en-US"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rPr>
              <a:t>，对</a:t>
            </a:r>
            <a:r>
              <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rPr>
              <a:t>事件进行多种方式的关联</a:t>
            </a:r>
            <a:r>
              <a:rPr kumimoji="1" lang="zh-CN" altLang="en-US"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rPr>
              <a:t>分析提供手段，</a:t>
            </a:r>
            <a:r>
              <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rPr>
              <a:t>关联多数据源对未知威胁进行</a:t>
            </a:r>
            <a:r>
              <a:rPr kumimoji="1" lang="zh-CN" altLang="en-US"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rPr>
              <a:t>检测</a:t>
            </a:r>
            <a:r>
              <a:rPr kumimoji="1" lang="zh-CN" altLang="en-US" sz="1400" kern="0" dirty="0">
                <a:latin typeface="微软雅黑" panose="020B0503020204020204" pitchFamily="34" charset="-122"/>
                <a:ea typeface="微软雅黑" panose="020B0503020204020204" pitchFamily="34" charset="-122"/>
                <a:cs typeface="Noto Sans S Chinese Light" charset="-122"/>
              </a:rPr>
              <a:t>，</a:t>
            </a:r>
            <a:r>
              <a:rPr kumimoji="1" lang="zh-CN" altLang="en-US"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rPr>
              <a:t>提高</a:t>
            </a:r>
            <a:r>
              <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rPr>
              <a:t>分析效率，同时对事件进行快速的溯源定位和取证</a:t>
            </a:r>
            <a:endParaRPr kumimoji="0"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sym typeface="Segoe UI" panose="020B0502040204020203"/>
            </a:endParaRPr>
          </a:p>
        </p:txBody>
      </p:sp>
      <p:sp>
        <p:nvSpPr>
          <p:cNvPr id="105" name="TextBox 23"/>
          <p:cNvSpPr txBox="1"/>
          <p:nvPr/>
        </p:nvSpPr>
        <p:spPr>
          <a:xfrm>
            <a:off x="7037538" y="2271367"/>
            <a:ext cx="1720849" cy="2234417"/>
          </a:xfrm>
          <a:prstGeom prst="rect">
            <a:avLst/>
          </a:prstGeom>
          <a:noFill/>
        </p:spPr>
        <p:txBody>
          <a:bodyPr wrap="square" lIns="0" tIns="146284" rIns="0" bIns="146284" rtlCol="0">
            <a:spAutoFit/>
          </a:bodyPr>
          <a:lstStyle>
            <a:lvl1pPr defTabSz="913765">
              <a:defRPr>
                <a:latin typeface="Segoe UI" panose="020B0502040204020203"/>
                <a:ea typeface="Segoe UI" panose="020B0502040204020203"/>
                <a:cs typeface="Segoe UI" panose="020B0502040204020203"/>
                <a:sym typeface="Segoe UI" panose="020B0502040204020203"/>
              </a:defRPr>
            </a:lvl1pPr>
            <a:lvl2pPr indent="457200" defTabSz="913765">
              <a:defRPr>
                <a:latin typeface="Segoe UI" panose="020B0502040204020203"/>
                <a:ea typeface="Segoe UI" panose="020B0502040204020203"/>
                <a:cs typeface="Segoe UI" panose="020B0502040204020203"/>
                <a:sym typeface="Segoe UI" panose="020B0502040204020203"/>
              </a:defRPr>
            </a:lvl2pPr>
            <a:lvl3pPr indent="914400" defTabSz="913765">
              <a:defRPr>
                <a:latin typeface="Segoe UI" panose="020B0502040204020203"/>
                <a:ea typeface="Segoe UI" panose="020B0502040204020203"/>
                <a:cs typeface="Segoe UI" panose="020B0502040204020203"/>
                <a:sym typeface="Segoe UI" panose="020B0502040204020203"/>
              </a:defRPr>
            </a:lvl3pPr>
            <a:lvl4pPr indent="1371600" defTabSz="913765">
              <a:defRPr>
                <a:latin typeface="Segoe UI" panose="020B0502040204020203"/>
                <a:ea typeface="Segoe UI" panose="020B0502040204020203"/>
                <a:cs typeface="Segoe UI" panose="020B0502040204020203"/>
                <a:sym typeface="Segoe UI" panose="020B0502040204020203"/>
              </a:defRPr>
            </a:lvl4pPr>
            <a:lvl5pPr indent="1828800" defTabSz="913765">
              <a:defRPr>
                <a:latin typeface="Segoe UI" panose="020B0502040204020203"/>
                <a:ea typeface="Segoe UI" panose="020B0502040204020203"/>
                <a:cs typeface="Segoe UI" panose="020B0502040204020203"/>
                <a:sym typeface="Segoe UI" panose="020B0502040204020203"/>
              </a:defRPr>
            </a:lvl5pPr>
            <a:lvl6pPr indent="2286000" defTabSz="913765">
              <a:defRPr>
                <a:latin typeface="Segoe UI" panose="020B0502040204020203"/>
                <a:ea typeface="Segoe UI" panose="020B0502040204020203"/>
                <a:cs typeface="Segoe UI" panose="020B0502040204020203"/>
                <a:sym typeface="Segoe UI" panose="020B0502040204020203"/>
              </a:defRPr>
            </a:lvl6pPr>
            <a:lvl7pPr indent="2743200" defTabSz="913765">
              <a:defRPr>
                <a:latin typeface="Segoe UI" panose="020B0502040204020203"/>
                <a:ea typeface="Segoe UI" panose="020B0502040204020203"/>
                <a:cs typeface="Segoe UI" panose="020B0502040204020203"/>
                <a:sym typeface="Segoe UI" panose="020B0502040204020203"/>
              </a:defRPr>
            </a:lvl7pPr>
            <a:lvl8pPr indent="3200400" defTabSz="913765">
              <a:defRPr>
                <a:latin typeface="Segoe UI" panose="020B0502040204020203"/>
                <a:ea typeface="Segoe UI" panose="020B0502040204020203"/>
                <a:cs typeface="Segoe UI" panose="020B0502040204020203"/>
                <a:sym typeface="Segoe UI" panose="020B0502040204020203"/>
              </a:defRPr>
            </a:lvl8pPr>
            <a:lvl9pPr indent="3657600" defTabSz="913765">
              <a:defRPr>
                <a:latin typeface="Segoe UI" panose="020B0502040204020203"/>
                <a:ea typeface="Segoe UI" panose="020B0502040204020203"/>
                <a:cs typeface="Segoe UI" panose="020B0502040204020203"/>
                <a:sym typeface="Segoe UI" panose="020B0502040204020203"/>
              </a:defRPr>
            </a:lvl9pPr>
          </a:lstStyle>
          <a:p>
            <a:pPr marL="0" marR="0" lvl="0" indent="0" algn="l" defTabSz="1289050" rtl="0" eaLnBrk="1" fontAlgn="auto" latinLnBrk="0" hangingPunct="1">
              <a:lnSpc>
                <a:spcPct val="150000"/>
              </a:lnSpc>
              <a:spcBef>
                <a:spcPct val="0"/>
              </a:spcBef>
              <a:spcAft>
                <a:spcPct val="15000"/>
              </a:spcAft>
              <a:buClrTx/>
              <a:buSzTx/>
              <a:buFontTx/>
              <a:buNone/>
              <a:defRPr/>
            </a:pPr>
            <a:r>
              <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rPr>
              <a:t>能够从外部、内部、领导视角、运维视角、资产视角等多方面进行全局安全态势的可视化</a:t>
            </a:r>
            <a:r>
              <a:rPr kumimoji="1" lang="zh-CN" altLang="en-US"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Noto Sans S Chinese Light" charset="-122"/>
                <a:sym typeface="Segoe UI" panose="020B0502040204020203"/>
              </a:rPr>
              <a:t>呈现，具备风险量化条件</a:t>
            </a:r>
            <a:endParaRPr kumimoji="0"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sym typeface="Segoe UI" panose="020B0502040204020203"/>
            </a:endParaRPr>
          </a:p>
        </p:txBody>
      </p:sp>
      <p:pic>
        <p:nvPicPr>
          <p:cNvPr id="106" name="图片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519" y="1015855"/>
            <a:ext cx="993855" cy="622303"/>
          </a:xfrm>
          <a:prstGeom prst="rect">
            <a:avLst/>
          </a:prstGeom>
          <a:effectLst>
            <a:innerShdw blurRad="114300">
              <a:prstClr val="black"/>
            </a:innerShdw>
          </a:effectLst>
        </p:spPr>
      </p:pic>
      <p:pic>
        <p:nvPicPr>
          <p:cNvPr id="107" name="图片 1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94096" y="980619"/>
            <a:ext cx="993855" cy="622303"/>
          </a:xfrm>
          <a:prstGeom prst="rect">
            <a:avLst/>
          </a:prstGeom>
          <a:effectLst>
            <a:innerShdw blurRad="114300">
              <a:prstClr val="black"/>
            </a:innerShdw>
          </a:effectLst>
        </p:spPr>
      </p:pic>
      <p:pic>
        <p:nvPicPr>
          <p:cNvPr id="108" name="图片 10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50699" y="965470"/>
            <a:ext cx="1093241" cy="684533"/>
          </a:xfrm>
          <a:prstGeom prst="rect">
            <a:avLst/>
          </a:prstGeom>
          <a:effectLst>
            <a:innerShdw blurRad="114300">
              <a:prstClr val="black"/>
            </a:innerShdw>
          </a:effectLst>
        </p:spPr>
      </p:pic>
      <p:pic>
        <p:nvPicPr>
          <p:cNvPr id="109" name="图片 10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62335" y="1015855"/>
            <a:ext cx="948734" cy="594051"/>
          </a:xfrm>
          <a:prstGeom prst="rect">
            <a:avLst/>
          </a:prstGeom>
          <a:effectLst>
            <a:innerShdw blurRad="114300">
              <a:prstClr val="black"/>
            </a:innerShdw>
          </a:effectLst>
        </p:spPr>
      </p:pic>
      <p:grpSp>
        <p:nvGrpSpPr>
          <p:cNvPr id="27" name="组合 26"/>
          <p:cNvGrpSpPr/>
          <p:nvPr/>
        </p:nvGrpSpPr>
        <p:grpSpPr>
          <a:xfrm>
            <a:off x="607607" y="1779030"/>
            <a:ext cx="1581717" cy="487653"/>
            <a:chOff x="762381" y="3284349"/>
            <a:chExt cx="1793202" cy="345219"/>
          </a:xfrm>
          <a:effectLst>
            <a:outerShdw blurRad="50800" dist="38100" dir="2700000" algn="tl" rotWithShape="0">
              <a:prstClr val="black">
                <a:alpha val="40000"/>
              </a:prstClr>
            </a:outerShdw>
          </a:effectLst>
        </p:grpSpPr>
        <p:sp>
          <p:nvSpPr>
            <p:cNvPr id="28" name="AutoShape 356"/>
            <p:cNvSpPr>
              <a:spLocks noChangeArrowheads="1"/>
            </p:cNvSpPr>
            <p:nvPr/>
          </p:nvSpPr>
          <p:spPr bwMode="auto">
            <a:xfrm>
              <a:off x="762381" y="3284349"/>
              <a:ext cx="1793202" cy="345219"/>
            </a:xfrm>
            <a:prstGeom prst="roundRect">
              <a:avLst>
                <a:gd name="adj" fmla="val 10648"/>
              </a:avLst>
            </a:prstGeom>
            <a:solidFill>
              <a:srgbClr val="BCDED5"/>
            </a:solidFill>
            <a:ln w="19050" algn="ctr">
              <a:solidFill>
                <a:srgbClr val="559989"/>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29" name="AutoShape 357"/>
            <p:cNvSpPr>
              <a:spLocks noChangeArrowheads="1"/>
            </p:cNvSpPr>
            <p:nvPr/>
          </p:nvSpPr>
          <p:spPr bwMode="auto">
            <a:xfrm>
              <a:off x="817015" y="3309059"/>
              <a:ext cx="1687479" cy="301063"/>
            </a:xfrm>
            <a:prstGeom prst="roundRect">
              <a:avLst>
                <a:gd name="adj" fmla="val 9958"/>
              </a:avLst>
            </a:prstGeom>
            <a:solidFill>
              <a:srgbClr val="4AA49B"/>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rgbClr val="FFFFFF"/>
                </a:solidFill>
                <a:latin typeface="黑体" panose="02010609060101010101" pitchFamily="49" charset="-122"/>
                <a:ea typeface="黑体" panose="02010609060101010101" pitchFamily="49" charset="-122"/>
              </a:endParaRPr>
            </a:p>
          </p:txBody>
        </p:sp>
        <p:sp>
          <p:nvSpPr>
            <p:cNvPr id="30" name="Rectangle 358"/>
            <p:cNvSpPr>
              <a:spLocks noChangeArrowheads="1"/>
            </p:cNvSpPr>
            <p:nvPr/>
          </p:nvSpPr>
          <p:spPr bwMode="auto">
            <a:xfrm>
              <a:off x="1190112" y="3361932"/>
              <a:ext cx="1012580" cy="174305"/>
            </a:xfrm>
            <a:prstGeom prst="rect">
              <a:avLst/>
            </a:prstGeom>
            <a:noFill/>
            <a:ln>
              <a:noFill/>
            </a:ln>
          </p:spPr>
          <p:txBody>
            <a:bodyPr wrap="square" lIns="0" tIns="0" rIns="0" bIns="0" anchor="ctr">
              <a:spAutoFit/>
            </a:bodyPr>
            <a:lstStyle/>
            <a:p>
              <a:pPr algn="ctr" defTabSz="1474470" eaLnBrk="1" latinLnBrk="1" hangingPunct="1">
                <a:spcBef>
                  <a:spcPts val="0"/>
                </a:spcBef>
                <a:spcAft>
                  <a:spcPts val="0"/>
                </a:spcAft>
              </a:pPr>
              <a:r>
                <a:rPr kumimoji="1" lang="zh-CN" altLang="en-US" sz="1600" b="1" kern="0" dirty="0" smtClean="0">
                  <a:solidFill>
                    <a:srgbClr val="FFFFFF"/>
                  </a:solidFill>
                  <a:latin typeface="微软雅黑" panose="020B0503020204020204" pitchFamily="34" charset="-122"/>
                  <a:ea typeface="微软雅黑" panose="020B0503020204020204" pitchFamily="34" charset="-122"/>
                </a:rPr>
                <a:t>数据集中</a:t>
              </a:r>
              <a:endParaRPr kumimoji="1" lang="zh-CN" altLang="en-US" sz="1600" b="1" kern="0" dirty="0">
                <a:solidFill>
                  <a:srgbClr val="FFFFFF"/>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2698224" y="1777216"/>
            <a:ext cx="1622280" cy="488909"/>
            <a:chOff x="758924" y="2683732"/>
            <a:chExt cx="1888923" cy="333707"/>
          </a:xfrm>
          <a:effectLst>
            <a:outerShdw blurRad="50800" dist="38100" dir="2700000" algn="tl" rotWithShape="0">
              <a:prstClr val="black">
                <a:alpha val="40000"/>
              </a:prstClr>
            </a:outerShdw>
          </a:effectLst>
        </p:grpSpPr>
        <p:sp>
          <p:nvSpPr>
            <p:cNvPr id="32" name="AutoShape 368"/>
            <p:cNvSpPr>
              <a:spLocks noChangeArrowheads="1"/>
            </p:cNvSpPr>
            <p:nvPr/>
          </p:nvSpPr>
          <p:spPr bwMode="auto">
            <a:xfrm>
              <a:off x="758924" y="2683732"/>
              <a:ext cx="1888923" cy="333707"/>
            </a:xfrm>
            <a:prstGeom prst="roundRect">
              <a:avLst>
                <a:gd name="adj" fmla="val 10648"/>
              </a:avLst>
            </a:prstGeom>
            <a:solidFill>
              <a:srgbClr val="BCD3E2"/>
            </a:solidFill>
            <a:ln w="19050" algn="ctr">
              <a:solidFill>
                <a:srgbClr val="7CA9CE"/>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33" name="AutoShape 369"/>
            <p:cNvSpPr>
              <a:spLocks noChangeArrowheads="1"/>
            </p:cNvSpPr>
            <p:nvPr/>
          </p:nvSpPr>
          <p:spPr bwMode="auto">
            <a:xfrm>
              <a:off x="804454" y="2706297"/>
              <a:ext cx="1801786" cy="292773"/>
            </a:xfrm>
            <a:prstGeom prst="roundRect">
              <a:avLst>
                <a:gd name="adj" fmla="val 9958"/>
              </a:avLst>
            </a:prstGeom>
            <a:solidFill>
              <a:srgbClr val="4888B8"/>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ysClr val="windowText" lastClr="000000"/>
                </a:solidFill>
                <a:latin typeface="黑体" panose="02010609060101010101" pitchFamily="49" charset="-122"/>
                <a:ea typeface="黑体" panose="02010609060101010101" pitchFamily="49" charset="-122"/>
              </a:endParaRPr>
            </a:p>
          </p:txBody>
        </p:sp>
        <p:sp>
          <p:nvSpPr>
            <p:cNvPr id="34" name="Rectangle 370"/>
            <p:cNvSpPr>
              <a:spLocks noChangeArrowheads="1"/>
            </p:cNvSpPr>
            <p:nvPr/>
          </p:nvSpPr>
          <p:spPr bwMode="auto">
            <a:xfrm>
              <a:off x="1084928" y="2772395"/>
              <a:ext cx="1331490" cy="168059"/>
            </a:xfrm>
            <a:prstGeom prst="rect">
              <a:avLst/>
            </a:prstGeom>
            <a:noFill/>
            <a:ln>
              <a:noFill/>
            </a:ln>
          </p:spPr>
          <p:txBody>
            <a:bodyPr wrap="square" lIns="0" tIns="0" rIns="0" bIns="0" anchor="ctr">
              <a:spAutoFit/>
            </a:bodyPr>
            <a:lstStyle/>
            <a:p>
              <a:pPr algn="ctr" defTabSz="1474470" eaLnBrk="1" latinLnBrk="1" hangingPunct="1">
                <a:spcBef>
                  <a:spcPts val="0"/>
                </a:spcBef>
                <a:spcAft>
                  <a:spcPts val="0"/>
                </a:spcAft>
              </a:pPr>
              <a:r>
                <a:rPr kumimoji="1" lang="zh-CN" altLang="en-US" sz="1600" b="1" kern="0" dirty="0" smtClean="0">
                  <a:solidFill>
                    <a:srgbClr val="FFFFFF"/>
                  </a:solidFill>
                  <a:latin typeface="微软雅黑" panose="020B0503020204020204" pitchFamily="34" charset="-122"/>
                  <a:ea typeface="微软雅黑" panose="020B0503020204020204" pitchFamily="34" charset="-122"/>
                </a:rPr>
                <a:t>资产管理</a:t>
              </a:r>
              <a:endParaRPr kumimoji="1" lang="zh-CN" altLang="en-US" sz="1600" b="1" kern="0" dirty="0">
                <a:solidFill>
                  <a:srgbClr val="FFFFFF"/>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4829406" y="1779837"/>
            <a:ext cx="1699231" cy="487653"/>
            <a:chOff x="762381" y="3284349"/>
            <a:chExt cx="1793202" cy="345219"/>
          </a:xfrm>
          <a:effectLst>
            <a:outerShdw blurRad="50800" dist="38100" dir="2700000" algn="tl" rotWithShape="0">
              <a:prstClr val="black">
                <a:alpha val="40000"/>
              </a:prstClr>
            </a:outerShdw>
          </a:effectLst>
        </p:grpSpPr>
        <p:sp>
          <p:nvSpPr>
            <p:cNvPr id="36" name="AutoShape 356"/>
            <p:cNvSpPr>
              <a:spLocks noChangeArrowheads="1"/>
            </p:cNvSpPr>
            <p:nvPr/>
          </p:nvSpPr>
          <p:spPr bwMode="auto">
            <a:xfrm>
              <a:off x="762381" y="3284349"/>
              <a:ext cx="1793202" cy="345219"/>
            </a:xfrm>
            <a:prstGeom prst="roundRect">
              <a:avLst>
                <a:gd name="adj" fmla="val 10648"/>
              </a:avLst>
            </a:prstGeom>
            <a:solidFill>
              <a:srgbClr val="BCDED5"/>
            </a:solidFill>
            <a:ln w="19050" algn="ctr">
              <a:solidFill>
                <a:srgbClr val="559989"/>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37" name="AutoShape 357"/>
            <p:cNvSpPr>
              <a:spLocks noChangeArrowheads="1"/>
            </p:cNvSpPr>
            <p:nvPr/>
          </p:nvSpPr>
          <p:spPr bwMode="auto">
            <a:xfrm>
              <a:off x="817015" y="3309059"/>
              <a:ext cx="1687479" cy="301063"/>
            </a:xfrm>
            <a:prstGeom prst="roundRect">
              <a:avLst>
                <a:gd name="adj" fmla="val 9958"/>
              </a:avLst>
            </a:prstGeom>
            <a:solidFill>
              <a:srgbClr val="4AA49B"/>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rgbClr val="FFFFFF"/>
                </a:solidFill>
                <a:latin typeface="黑体" panose="02010609060101010101" pitchFamily="49" charset="-122"/>
                <a:ea typeface="黑体" panose="02010609060101010101" pitchFamily="49" charset="-122"/>
              </a:endParaRPr>
            </a:p>
          </p:txBody>
        </p:sp>
        <p:sp>
          <p:nvSpPr>
            <p:cNvPr id="38" name="Rectangle 358"/>
            <p:cNvSpPr>
              <a:spLocks noChangeArrowheads="1"/>
            </p:cNvSpPr>
            <p:nvPr/>
          </p:nvSpPr>
          <p:spPr bwMode="auto">
            <a:xfrm>
              <a:off x="1190112" y="3361932"/>
              <a:ext cx="1012580" cy="174305"/>
            </a:xfrm>
            <a:prstGeom prst="rect">
              <a:avLst/>
            </a:prstGeom>
            <a:noFill/>
            <a:ln>
              <a:noFill/>
            </a:ln>
          </p:spPr>
          <p:txBody>
            <a:bodyPr wrap="square" lIns="0" tIns="0" rIns="0" bIns="0" anchor="ctr">
              <a:spAutoFit/>
            </a:bodyPr>
            <a:lstStyle/>
            <a:p>
              <a:pPr algn="ctr" defTabSz="1474470" eaLnBrk="1" latinLnBrk="1" hangingPunct="1">
                <a:spcBef>
                  <a:spcPts val="0"/>
                </a:spcBef>
                <a:spcAft>
                  <a:spcPts val="0"/>
                </a:spcAft>
              </a:pPr>
              <a:r>
                <a:rPr kumimoji="1" lang="zh-CN" altLang="en-US" sz="1600" b="1" kern="0" dirty="0" smtClean="0">
                  <a:solidFill>
                    <a:srgbClr val="FFFFFF"/>
                  </a:solidFill>
                  <a:latin typeface="微软雅黑" panose="020B0503020204020204" pitchFamily="34" charset="-122"/>
                  <a:ea typeface="微软雅黑" panose="020B0503020204020204" pitchFamily="34" charset="-122"/>
                </a:rPr>
                <a:t>关联分析</a:t>
              </a:r>
              <a:endParaRPr kumimoji="1" lang="zh-CN" altLang="en-US" sz="1600" b="1" kern="0" dirty="0">
                <a:solidFill>
                  <a:srgbClr val="FFFFFF"/>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6989125" y="1778023"/>
            <a:ext cx="1697674" cy="488909"/>
            <a:chOff x="758924" y="2683732"/>
            <a:chExt cx="1888923" cy="333707"/>
          </a:xfrm>
          <a:effectLst>
            <a:outerShdw blurRad="50800" dist="38100" dir="2700000" algn="tl" rotWithShape="0">
              <a:prstClr val="black">
                <a:alpha val="40000"/>
              </a:prstClr>
            </a:outerShdw>
          </a:effectLst>
        </p:grpSpPr>
        <p:sp>
          <p:nvSpPr>
            <p:cNvPr id="40" name="AutoShape 368"/>
            <p:cNvSpPr>
              <a:spLocks noChangeArrowheads="1"/>
            </p:cNvSpPr>
            <p:nvPr/>
          </p:nvSpPr>
          <p:spPr bwMode="auto">
            <a:xfrm>
              <a:off x="758924" y="2683732"/>
              <a:ext cx="1888923" cy="333707"/>
            </a:xfrm>
            <a:prstGeom prst="roundRect">
              <a:avLst>
                <a:gd name="adj" fmla="val 10648"/>
              </a:avLst>
            </a:prstGeom>
            <a:solidFill>
              <a:srgbClr val="BCD3E2"/>
            </a:solidFill>
            <a:ln w="19050" algn="ctr">
              <a:solidFill>
                <a:srgbClr val="7CA9CE"/>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41" name="AutoShape 369"/>
            <p:cNvSpPr>
              <a:spLocks noChangeArrowheads="1"/>
            </p:cNvSpPr>
            <p:nvPr/>
          </p:nvSpPr>
          <p:spPr bwMode="auto">
            <a:xfrm>
              <a:off x="804454" y="2706297"/>
              <a:ext cx="1801786" cy="292773"/>
            </a:xfrm>
            <a:prstGeom prst="roundRect">
              <a:avLst>
                <a:gd name="adj" fmla="val 9958"/>
              </a:avLst>
            </a:prstGeom>
            <a:solidFill>
              <a:srgbClr val="4888B8"/>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ysClr val="windowText" lastClr="000000"/>
                </a:solidFill>
                <a:latin typeface="黑体" panose="02010609060101010101" pitchFamily="49" charset="-122"/>
                <a:ea typeface="黑体" panose="02010609060101010101" pitchFamily="49" charset="-122"/>
              </a:endParaRPr>
            </a:p>
          </p:txBody>
        </p:sp>
        <p:sp>
          <p:nvSpPr>
            <p:cNvPr id="42" name="Rectangle 370"/>
            <p:cNvSpPr>
              <a:spLocks noChangeArrowheads="1"/>
            </p:cNvSpPr>
            <p:nvPr/>
          </p:nvSpPr>
          <p:spPr bwMode="auto">
            <a:xfrm>
              <a:off x="1084928" y="2772394"/>
              <a:ext cx="1331490" cy="168059"/>
            </a:xfrm>
            <a:prstGeom prst="rect">
              <a:avLst/>
            </a:prstGeom>
            <a:noFill/>
            <a:ln>
              <a:noFill/>
            </a:ln>
          </p:spPr>
          <p:txBody>
            <a:bodyPr wrap="square" lIns="0" tIns="0" rIns="0" bIns="0" anchor="ctr">
              <a:spAutoFit/>
            </a:bodyPr>
            <a:lstStyle/>
            <a:p>
              <a:pPr algn="ctr" defTabSz="1474470" eaLnBrk="1" latinLnBrk="1" hangingPunct="1">
                <a:spcBef>
                  <a:spcPts val="0"/>
                </a:spcBef>
                <a:spcAft>
                  <a:spcPts val="0"/>
                </a:spcAft>
              </a:pPr>
              <a:r>
                <a:rPr kumimoji="1" lang="zh-CN" altLang="en-US" sz="1600" b="1" kern="0" dirty="0" smtClean="0">
                  <a:solidFill>
                    <a:srgbClr val="FFFFFF"/>
                  </a:solidFill>
                  <a:latin typeface="微软雅黑" panose="020B0503020204020204" pitchFamily="34" charset="-122"/>
                  <a:ea typeface="微软雅黑" panose="020B0503020204020204" pitchFamily="34" charset="-122"/>
                </a:rPr>
                <a:t>态势感知</a:t>
              </a:r>
              <a:endParaRPr kumimoji="1" lang="zh-CN" altLang="en-US" sz="1600" b="1" kern="0"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08905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65"/>
          <p:cNvSpPr/>
          <p:nvPr/>
        </p:nvSpPr>
        <p:spPr>
          <a:xfrm>
            <a:off x="1323498" y="4007011"/>
            <a:ext cx="1920964" cy="900000"/>
          </a:xfrm>
          <a:prstGeom prst="rect">
            <a:avLst/>
          </a:prstGeom>
          <a:solidFill>
            <a:srgbClr val="5351BC"/>
          </a:solidFill>
          <a:ln w="9525" cap="flat" cmpd="sng" algn="ctr">
            <a:noFill/>
            <a:prstDash val="solid"/>
          </a:ln>
          <a:effectLst>
            <a:outerShdw blurRad="50800" dist="38100" dir="2700000" algn="tl" rotWithShape="0">
              <a:prstClr val="black">
                <a:alpha val="40000"/>
              </a:prstClr>
            </a:outerShdw>
          </a:effectLst>
        </p:spPr>
        <p:txBody>
          <a:bodyPr rtlCol="0" anchor="ctr" anchorCtr="1"/>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u="none" strike="noStrike" kern="0" cap="none" spc="0" normalizeH="0" baseline="0" noProof="0" dirty="0">
              <a:ln>
                <a:noFill/>
              </a:ln>
              <a:solidFill>
                <a:schemeClr val="bg1"/>
              </a:solidFill>
              <a:effectLst/>
              <a:uLnTx/>
              <a:uFillTx/>
              <a:latin typeface="Microsoft YaHei Light" charset="0"/>
              <a:ea typeface="Microsoft YaHei Light" charset="0"/>
              <a:cs typeface="Microsoft YaHei Light" charset="0"/>
            </a:endParaRPr>
          </a:p>
        </p:txBody>
      </p:sp>
      <p:sp>
        <p:nvSpPr>
          <p:cNvPr id="1048632" name="灯片编号占位符 10"/>
          <p:cNvSpPr>
            <a:spLocks noGrp="1"/>
          </p:cNvSpPr>
          <p:nvPr>
            <p:ph type="sldNum" sz="quarter" idx="12"/>
          </p:nvPr>
        </p:nvSpPr>
        <p:spPr/>
        <p:txBody>
          <a:bodyPr/>
          <a:lstStyle/>
          <a:p>
            <a:fld id="{0C913308-F349-4B6D-A68A-DD1791B4A57B}" type="slidenum">
              <a:rPr lang="zh-CN" altLang="en-US" smtClean="0"/>
              <a:t>18</a:t>
            </a:fld>
            <a:endParaRPr lang="zh-CN" altLang="en-US" dirty="0"/>
          </a:p>
        </p:txBody>
      </p:sp>
      <p:sp>
        <p:nvSpPr>
          <p:cNvPr id="1048633" name="Line 12"/>
          <p:cNvSpPr>
            <a:spLocks noChangeShapeType="1"/>
          </p:cNvSpPr>
          <p:nvPr/>
        </p:nvSpPr>
        <p:spPr bwMode="auto">
          <a:xfrm>
            <a:off x="611188" y="756708"/>
            <a:ext cx="7993062" cy="0"/>
          </a:xfrm>
          <a:prstGeom prst="line">
            <a:avLst/>
          </a:prstGeom>
          <a:noFill/>
          <a:ln w="9525">
            <a:solidFill>
              <a:srgbClr val="333333"/>
            </a:solidFill>
            <a:round/>
          </a:ln>
        </p:spPr>
        <p:txBody>
          <a:bodyPr/>
          <a:lstStyle/>
          <a:p>
            <a:endParaRPr lang="zh-CN" altLang="en-US">
              <a:ea typeface="+mj-ea"/>
              <a:cs typeface="Arial" panose="020B0604020202020204" pitchFamily="34" charset="0"/>
            </a:endParaRPr>
          </a:p>
        </p:txBody>
      </p:sp>
      <p:sp>
        <p:nvSpPr>
          <p:cNvPr id="156" name="Line 12"/>
          <p:cNvSpPr>
            <a:spLocks noChangeShapeType="1"/>
          </p:cNvSpPr>
          <p:nvPr/>
        </p:nvSpPr>
        <p:spPr bwMode="auto">
          <a:xfrm>
            <a:off x="611188" y="756708"/>
            <a:ext cx="7993062" cy="0"/>
          </a:xfrm>
          <a:prstGeom prst="line">
            <a:avLst/>
          </a:prstGeom>
          <a:noFill/>
          <a:ln w="9525">
            <a:solidFill>
              <a:srgbClr val="333333"/>
            </a:solidFill>
            <a:round/>
          </a:ln>
        </p:spPr>
        <p:txBody>
          <a:bodyPr/>
          <a:lstStyle/>
          <a:p>
            <a:endParaRPr lang="zh-CN" altLang="en-US">
              <a:ea typeface="+mj-ea"/>
              <a:cs typeface="Arial" panose="020B0604020202020204" pitchFamily="34" charset="0"/>
            </a:endParaRPr>
          </a:p>
        </p:txBody>
      </p:sp>
      <p:sp>
        <p:nvSpPr>
          <p:cNvPr id="93" name="标题 4"/>
          <p:cNvSpPr txBox="1">
            <a:spLocks noChangeArrowheads="1"/>
          </p:cNvSpPr>
          <p:nvPr/>
        </p:nvSpPr>
        <p:spPr>
          <a:xfrm>
            <a:off x="755502" y="376267"/>
            <a:ext cx="5400675" cy="381000"/>
          </a:xfrm>
          <a:prstGeom prst="rect">
            <a:avLst/>
          </a:prstGeom>
        </p:spPr>
        <p:txBody>
          <a:bodyPr vert="horz" lIns="91440" tIns="45720" rIns="91440" bIns="45720" rtlCol="0" anchor="ctr">
            <a:normAutofit fontScale="92500" lnSpcReduction="20000"/>
          </a:bodyPr>
          <a:lstStyle/>
          <a:p>
            <a:r>
              <a:rPr lang="zh-CN" altLang="en-US" sz="2400" b="1" dirty="0" smtClean="0">
                <a:latin typeface="微软雅黑" panose="020B0503020204020204" pitchFamily="34" charset="-122"/>
                <a:ea typeface="微软雅黑" panose="020B0503020204020204" pitchFamily="34" charset="-122"/>
                <a:cs typeface="Arial" panose="020B0604020202020204" pitchFamily="34" charset="0"/>
                <a:sym typeface="楷体_GB2312" pitchFamily="49" charset="-122"/>
              </a:rPr>
              <a:t>数据集中</a:t>
            </a:r>
            <a:endParaRPr lang="zh-CN" altLang="en-US" sz="2400" b="1" dirty="0">
              <a:latin typeface="微软雅黑" panose="020B0503020204020204" pitchFamily="34" charset="-122"/>
              <a:ea typeface="微软雅黑" panose="020B0503020204020204" pitchFamily="34" charset="-122"/>
              <a:cs typeface="Arial" panose="020B0604020202020204" pitchFamily="34" charset="0"/>
              <a:sym typeface="楷体_GB2312" pitchFamily="49" charset="-122"/>
            </a:endParaRPr>
          </a:p>
        </p:txBody>
      </p:sp>
      <p:sp>
        <p:nvSpPr>
          <p:cNvPr id="8" name="矩形: 圆角 48"/>
          <p:cNvSpPr/>
          <p:nvPr/>
        </p:nvSpPr>
        <p:spPr>
          <a:xfrm>
            <a:off x="5554870" y="2996489"/>
            <a:ext cx="1223352" cy="204311"/>
          </a:xfrm>
          <a:prstGeom prst="roundRect">
            <a:avLst/>
          </a:prstGeom>
          <a:solidFill>
            <a:srgbClr val="404040">
              <a:lumMod val="75000"/>
              <a:lumOff val="25000"/>
            </a:srgbClr>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sp>
        <p:nvSpPr>
          <p:cNvPr id="9" name="矩形 8"/>
          <p:cNvSpPr/>
          <p:nvPr/>
        </p:nvSpPr>
        <p:spPr>
          <a:xfrm>
            <a:off x="5721938" y="3537054"/>
            <a:ext cx="930152" cy="184666"/>
          </a:xfrm>
          <a:prstGeom prst="rect">
            <a:avLst/>
          </a:prstGeom>
          <a:solidFill>
            <a:srgbClr val="0292E0"/>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10" name="矩形 9"/>
          <p:cNvSpPr/>
          <p:nvPr/>
        </p:nvSpPr>
        <p:spPr>
          <a:xfrm>
            <a:off x="5721938" y="4264842"/>
            <a:ext cx="930152" cy="184666"/>
          </a:xfrm>
          <a:prstGeom prst="rect">
            <a:avLst/>
          </a:prstGeom>
          <a:solidFill>
            <a:srgbClr val="0292E0"/>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11" name="Rectangle 65"/>
          <p:cNvSpPr/>
          <p:nvPr/>
        </p:nvSpPr>
        <p:spPr>
          <a:xfrm>
            <a:off x="1325795" y="3215168"/>
            <a:ext cx="1916913" cy="750000"/>
          </a:xfrm>
          <a:prstGeom prst="rect">
            <a:avLst/>
          </a:prstGeom>
          <a:solidFill>
            <a:srgbClr val="0B61CF"/>
          </a:solidFill>
          <a:ln w="9525" cap="flat" cmpd="sng" algn="ctr">
            <a:noFill/>
            <a:prstDash val="solid"/>
          </a:ln>
          <a:effectLst>
            <a:outerShdw blurRad="50800" dist="38100" dir="2700000" algn="tl" rotWithShape="0">
              <a:prstClr val="black">
                <a:alpha val="40000"/>
              </a:prstClr>
            </a:outerShdw>
          </a:effectLst>
        </p:spPr>
        <p:txBody>
          <a:bodyPr rtlCol="0" anchor="ctr" anchorCtr="1"/>
          <a:lstStyle/>
          <a:p>
            <a:pPr algn="ctr">
              <a:defRPr/>
            </a:pPr>
            <a:endParaRPr lang="zh-CN" altLang="en-US" sz="1600" kern="0" dirty="0">
              <a:solidFill>
                <a:prstClr val="white"/>
              </a:solidFill>
              <a:latin typeface="Microsoft YaHei Light" charset="0"/>
              <a:ea typeface="Microsoft YaHei Light" charset="0"/>
              <a:cs typeface="Microsoft YaHei Light" charset="0"/>
              <a:sym typeface="Segoe UI" panose="020B0502040204020203"/>
            </a:endParaRPr>
          </a:p>
        </p:txBody>
      </p:sp>
      <p:sp>
        <p:nvSpPr>
          <p:cNvPr id="12" name="文本框 11"/>
          <p:cNvSpPr txBox="1"/>
          <p:nvPr/>
        </p:nvSpPr>
        <p:spPr>
          <a:xfrm>
            <a:off x="1918539" y="3219794"/>
            <a:ext cx="1324168" cy="646331"/>
          </a:xfrm>
          <a:prstGeom prst="rect">
            <a:avLst/>
          </a:prstGeom>
          <a:noFill/>
          <a:ln w="12700" cap="flat">
            <a:noFill/>
            <a:miter lim="400000"/>
          </a:ln>
          <a:effectLst/>
        </p:spPr>
        <p:txBody>
          <a:bodyPr rot="0" spcFirstLastPara="1" vertOverflow="overflow" horzOverflow="overflow" vert="horz" wrap="square" lIns="0" tIns="0" rIns="0" bIns="0" numCol="1" spcCol="38100" rtlCol="0" anchor="t">
            <a:spAutoFit/>
          </a:bodyPr>
          <a:lstStyle/>
          <a:p>
            <a:pPr marL="0" marR="0" lvl="0" indent="0" algn="ctr" defTabSz="913765" eaLnBrk="1" fontAlgn="auto" latinLnBrk="1" hangingPunct="0">
              <a:lnSpc>
                <a:spcPct val="15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Segoe UI" panose="020B0502040204020203"/>
                <a:ea typeface="Segoe UI" panose="020B0502040204020203"/>
                <a:cs typeface="Segoe UI" panose="020B0502040204020203"/>
                <a:sym typeface="Segoe UI" panose="020B0502040204020203"/>
              </a:rPr>
              <a:t>数据库</a:t>
            </a:r>
            <a:endParaRPr kumimoji="0" lang="en-US" altLang="zh-CN" sz="1600" b="0" i="0" u="none" strike="noStrike" kern="0" cap="none" spc="0" normalizeH="0" baseline="0" noProof="0" dirty="0" smtClean="0">
              <a:ln>
                <a:noFill/>
              </a:ln>
              <a:solidFill>
                <a:prstClr val="white"/>
              </a:solidFill>
              <a:effectLst/>
              <a:uLnTx/>
              <a:uFillTx/>
              <a:latin typeface="Segoe UI" panose="020B0502040204020203"/>
              <a:ea typeface="Segoe UI" panose="020B0502040204020203"/>
              <a:cs typeface="Segoe UI" panose="020B0502040204020203"/>
              <a:sym typeface="Segoe UI" panose="020B0502040204020203"/>
            </a:endParaRPr>
          </a:p>
          <a:p>
            <a:pPr marL="0" marR="0" lvl="0" indent="0" algn="ctr" defTabSz="913765" eaLnBrk="1" fontAlgn="auto" latinLnBrk="1" hangingPunct="0">
              <a:lnSpc>
                <a:spcPct val="150000"/>
              </a:lnSpc>
              <a:spcBef>
                <a:spcPts val="0"/>
              </a:spcBef>
              <a:spcAft>
                <a:spcPts val="0"/>
              </a:spcAft>
              <a:buClrTx/>
              <a:buSzTx/>
              <a:buFontTx/>
              <a:buNone/>
              <a:defRPr/>
            </a:pPr>
            <a:r>
              <a:rPr kumimoji="0" lang="zh-CN" altLang="en-US" sz="1200" b="0" i="0" u="none" strike="noStrike" kern="0" cap="none" spc="0" normalizeH="0" baseline="0" noProof="0" dirty="0" smtClean="0">
                <a:ln>
                  <a:noFill/>
                </a:ln>
                <a:solidFill>
                  <a:prstClr val="white">
                    <a:lumMod val="95000"/>
                  </a:prstClr>
                </a:solidFill>
                <a:effectLst/>
                <a:uLnTx/>
                <a:uFillTx/>
                <a:latin typeface="Microsoft YaHei Light" charset="0"/>
                <a:ea typeface="Microsoft YaHei Light" charset="0"/>
                <a:cs typeface="Microsoft YaHei Light" charset="0"/>
                <a:sym typeface="Segoe UI" panose="020B0502040204020203"/>
              </a:rPr>
              <a:t>数据库表项</a:t>
            </a:r>
            <a:endParaRPr kumimoji="0" lang="en-US" altLang="zh-CN" sz="1200" b="0" i="0" u="none" strike="noStrike" kern="0" cap="none" spc="0" normalizeH="0" baseline="0" noProof="0" dirty="0" smtClean="0">
              <a:ln>
                <a:noFill/>
              </a:ln>
              <a:solidFill>
                <a:prstClr val="white">
                  <a:lumMod val="95000"/>
                </a:prstClr>
              </a:solidFill>
              <a:effectLst/>
              <a:uLnTx/>
              <a:uFillTx/>
              <a:latin typeface="Microsoft YaHei Light" charset="0"/>
              <a:ea typeface="Microsoft YaHei Light" charset="0"/>
              <a:cs typeface="Microsoft YaHei Light" charset="0"/>
              <a:sym typeface="Segoe UI" panose="020B0502040204020203"/>
            </a:endParaRPr>
          </a:p>
        </p:txBody>
      </p:sp>
      <p:sp>
        <p:nvSpPr>
          <p:cNvPr id="13" name="Rectangle 65"/>
          <p:cNvSpPr/>
          <p:nvPr/>
        </p:nvSpPr>
        <p:spPr>
          <a:xfrm>
            <a:off x="1325795" y="1496319"/>
            <a:ext cx="1916913" cy="900000"/>
          </a:xfrm>
          <a:prstGeom prst="rect">
            <a:avLst/>
          </a:prstGeom>
          <a:solidFill>
            <a:srgbClr val="04A9A3"/>
          </a:solidFill>
          <a:ln w="9525" cap="flat" cmpd="sng" algn="ctr">
            <a:noFill/>
            <a:prstDash val="solid"/>
          </a:ln>
          <a:effectLst>
            <a:outerShdw blurRad="50800" dist="38100" dir="2700000" algn="tl" rotWithShape="0">
              <a:prstClr val="black">
                <a:alpha val="40000"/>
              </a:prstClr>
            </a:outerShdw>
          </a:effectLst>
        </p:spPr>
        <p:txBody>
          <a:bodyPr rtlCol="0" anchor="ctr" anchorCtr="1"/>
          <a:lstStyle/>
          <a:p>
            <a:pPr algn="ctr">
              <a:defRPr/>
            </a:pPr>
            <a:endParaRPr lang="en-US" altLang="zh-CN" sz="1200" kern="0" dirty="0">
              <a:solidFill>
                <a:prstClr val="white"/>
              </a:solidFill>
              <a:latin typeface="Microsoft YaHei Light" charset="0"/>
              <a:ea typeface="Microsoft YaHei Light" charset="0"/>
              <a:cs typeface="Microsoft YaHei Light" charset="0"/>
              <a:sym typeface="Segoe UI" panose="020B0502040204020203"/>
            </a:endParaRPr>
          </a:p>
          <a:p>
            <a:pPr algn="ctr">
              <a:defRPr/>
            </a:pPr>
            <a:r>
              <a:rPr lang="zh-CN" altLang="en-US" sz="1200" kern="0" dirty="0" smtClean="0">
                <a:solidFill>
                  <a:prstClr val="white"/>
                </a:solidFill>
                <a:latin typeface="Microsoft YaHei Light" charset="0"/>
                <a:ea typeface="Microsoft YaHei Light" charset="0"/>
                <a:cs typeface="Microsoft YaHei Light" charset="0"/>
                <a:sym typeface="Segoe UI" panose="020B0502040204020203"/>
              </a:rPr>
              <a:t>             系统</a:t>
            </a:r>
            <a:r>
              <a:rPr lang="zh-CN" altLang="en-US" sz="1200" kern="0" dirty="0">
                <a:solidFill>
                  <a:prstClr val="white"/>
                </a:solidFill>
                <a:latin typeface="Microsoft YaHei Light" charset="0"/>
                <a:ea typeface="Microsoft YaHei Light" charset="0"/>
                <a:cs typeface="Microsoft YaHei Light" charset="0"/>
                <a:sym typeface="Segoe UI" panose="020B0502040204020203"/>
              </a:rPr>
              <a:t>操作日志</a:t>
            </a:r>
            <a:endParaRPr lang="en-US" altLang="zh-CN" sz="1200" kern="0" dirty="0">
              <a:solidFill>
                <a:prstClr val="white"/>
              </a:solidFill>
              <a:latin typeface="Microsoft YaHei Light" charset="0"/>
              <a:ea typeface="Microsoft YaHei Light" charset="0"/>
              <a:cs typeface="Microsoft YaHei Light" charset="0"/>
              <a:sym typeface="Segoe UI" panose="020B0502040204020203"/>
            </a:endParaRPr>
          </a:p>
          <a:p>
            <a:pPr algn="ctr">
              <a:defRPr/>
            </a:pPr>
            <a:r>
              <a:rPr lang="zh-CN" altLang="en-US" sz="1200" kern="0" dirty="0" smtClean="0">
                <a:solidFill>
                  <a:prstClr val="white"/>
                </a:solidFill>
                <a:latin typeface="Microsoft YaHei Light" charset="0"/>
                <a:ea typeface="Microsoft YaHei Light" charset="0"/>
                <a:cs typeface="Microsoft YaHei Light" charset="0"/>
                <a:sym typeface="Segoe UI" panose="020B0502040204020203"/>
              </a:rPr>
              <a:t>             系统</a:t>
            </a:r>
            <a:r>
              <a:rPr lang="zh-CN" altLang="en-US" sz="1200" kern="0" dirty="0">
                <a:solidFill>
                  <a:prstClr val="white"/>
                </a:solidFill>
                <a:latin typeface="Microsoft YaHei Light" charset="0"/>
                <a:ea typeface="Microsoft YaHei Light" charset="0"/>
                <a:cs typeface="Microsoft YaHei Light" charset="0"/>
                <a:sym typeface="Segoe UI" panose="020B0502040204020203"/>
              </a:rPr>
              <a:t>登录日志</a:t>
            </a:r>
          </a:p>
        </p:txBody>
      </p:sp>
      <p:sp>
        <p:nvSpPr>
          <p:cNvPr id="14" name="文本框 13"/>
          <p:cNvSpPr txBox="1"/>
          <p:nvPr/>
        </p:nvSpPr>
        <p:spPr>
          <a:xfrm>
            <a:off x="1918539" y="1561693"/>
            <a:ext cx="1324168" cy="369332"/>
          </a:xfrm>
          <a:prstGeom prst="rect">
            <a:avLst/>
          </a:prstGeom>
          <a:noFill/>
          <a:ln w="12700" cap="flat">
            <a:noFill/>
            <a:miter lim="400000"/>
          </a:ln>
          <a:effectLst/>
        </p:spPr>
        <p:txBody>
          <a:bodyPr rot="0" spcFirstLastPara="1" vertOverflow="overflow" horzOverflow="overflow" vert="horz" wrap="square" lIns="0" tIns="0" rIns="0" bIns="0" numCol="1" spcCol="38100" rtlCol="0" anchor="t">
            <a:spAutoFit/>
          </a:bodyPr>
          <a:lstStyle/>
          <a:p>
            <a:pPr marL="0" marR="0" lvl="0" indent="0" algn="ctr" defTabSz="913765" eaLnBrk="1" fontAlgn="auto" latinLnBrk="1" hangingPunct="0">
              <a:lnSpc>
                <a:spcPct val="15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主机日志</a:t>
            </a:r>
            <a:endParaRPr kumimoji="0" lang="en-US" altLang="zh-CN"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sp>
        <p:nvSpPr>
          <p:cNvPr id="15" name="Rectangle 65"/>
          <p:cNvSpPr/>
          <p:nvPr/>
        </p:nvSpPr>
        <p:spPr>
          <a:xfrm>
            <a:off x="1325794" y="2438987"/>
            <a:ext cx="1916914" cy="738797"/>
          </a:xfrm>
          <a:prstGeom prst="rect">
            <a:avLst/>
          </a:prstGeom>
          <a:solidFill>
            <a:srgbClr val="31A64E"/>
          </a:solidFill>
          <a:ln w="9525" cap="flat" cmpd="sng" algn="ctr">
            <a:noFill/>
            <a:prstDash val="solid"/>
          </a:ln>
          <a:effectLst>
            <a:outerShdw blurRad="50800" dist="38100" dir="2700000" algn="tl" rotWithShape="0">
              <a:prstClr val="black">
                <a:alpha val="40000"/>
              </a:prstClr>
            </a:outerShdw>
          </a:effectLst>
        </p:spPr>
        <p:txBody>
          <a:bodyPr rtlCol="0" anchor="ctr" anchorCtr="1"/>
          <a:lstStyle/>
          <a:p>
            <a:pPr algn="ctr">
              <a:defRPr/>
            </a:pPr>
            <a:endParaRPr lang="zh-CN" altLang="en-US" sz="1600" kern="0" dirty="0">
              <a:solidFill>
                <a:prstClr val="white"/>
              </a:solidFill>
              <a:latin typeface="Microsoft YaHei Light" charset="0"/>
              <a:ea typeface="Microsoft YaHei Light" charset="0"/>
              <a:cs typeface="Microsoft YaHei Light" charset="0"/>
              <a:sym typeface="Segoe UI" panose="020B0502040204020203"/>
            </a:endParaRPr>
          </a:p>
        </p:txBody>
      </p:sp>
      <p:sp>
        <p:nvSpPr>
          <p:cNvPr id="16" name="文本框 15"/>
          <p:cNvSpPr txBox="1"/>
          <p:nvPr/>
        </p:nvSpPr>
        <p:spPr>
          <a:xfrm>
            <a:off x="1918539" y="2445149"/>
            <a:ext cx="1324168" cy="738664"/>
          </a:xfrm>
          <a:prstGeom prst="rect">
            <a:avLst/>
          </a:prstGeom>
          <a:noFill/>
          <a:ln w="12700" cap="flat">
            <a:noFill/>
            <a:miter lim="400000"/>
          </a:ln>
          <a:effectLst/>
        </p:spPr>
        <p:txBody>
          <a:bodyPr rot="0" spcFirstLastPara="1" vertOverflow="overflow" horzOverflow="overflow" vert="horz" wrap="square" lIns="0" tIns="0" rIns="0" bIns="0" numCol="1" spcCol="38100" rtlCol="0" anchor="t">
            <a:spAutoFit/>
          </a:bodyPr>
          <a:lstStyle/>
          <a:p>
            <a:pPr marL="0" marR="0" lvl="0" indent="0" algn="ctr" defTabSz="913765" eaLnBrk="1" fontAlgn="auto" latinLnBrk="1" hangingPunct="0">
              <a:lnSpc>
                <a:spcPct val="15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Segoe UI" panose="020B0502040204020203"/>
                <a:ea typeface="Segoe UI" panose="020B0502040204020203"/>
                <a:cs typeface="Segoe UI" panose="020B0502040204020203"/>
                <a:sym typeface="Segoe UI" panose="020B0502040204020203"/>
              </a:rPr>
              <a:t>文件日志</a:t>
            </a:r>
            <a:endParaRPr kumimoji="0" lang="en-US" altLang="zh-CN" sz="1600" b="0" i="0" u="none" strike="noStrike" kern="0" cap="none" spc="0" normalizeH="0" baseline="0" noProof="0" dirty="0" smtClean="0">
              <a:ln>
                <a:noFill/>
              </a:ln>
              <a:solidFill>
                <a:prstClr val="white"/>
              </a:solidFill>
              <a:effectLst/>
              <a:uLnTx/>
              <a:uFillTx/>
              <a:latin typeface="Segoe UI" panose="020B0502040204020203"/>
              <a:ea typeface="Segoe UI" panose="020B0502040204020203"/>
              <a:cs typeface="Segoe UI" panose="020B0502040204020203"/>
              <a:sym typeface="Segoe UI" panose="020B0502040204020203"/>
            </a:endParaRPr>
          </a:p>
          <a:p>
            <a:pPr marL="0" marR="0" lvl="0" indent="0" algn="ctr" defTabSz="913765" eaLnBrk="1" fontAlgn="auto" latinLnBrk="1" hangingPunct="0">
              <a:spcBef>
                <a:spcPts val="0"/>
              </a:spcBef>
              <a:spcAft>
                <a:spcPts val="0"/>
              </a:spcAft>
              <a:buClrTx/>
              <a:buSzTx/>
              <a:buFontTx/>
              <a:buNone/>
              <a:defRPr/>
            </a:pPr>
            <a:r>
              <a:rPr kumimoji="0" lang="zh-CN" altLang="en-US" sz="1200" b="0" i="0" u="none" strike="noStrike" kern="0" cap="none" spc="0" normalizeH="0" baseline="0" noProof="0" dirty="0" smtClean="0">
                <a:ln>
                  <a:noFill/>
                </a:ln>
                <a:solidFill>
                  <a:prstClr val="white">
                    <a:lumMod val="95000"/>
                  </a:prstClr>
                </a:solidFill>
                <a:effectLst/>
                <a:uLnTx/>
                <a:uFillTx/>
                <a:latin typeface="Microsoft YaHei Light" charset="0"/>
                <a:ea typeface="Microsoft YaHei Light" charset="0"/>
                <a:cs typeface="Microsoft YaHei Light" charset="0"/>
                <a:sym typeface="Segoe UI" panose="020B0502040204020203"/>
              </a:rPr>
              <a:t>带有目录的</a:t>
            </a:r>
            <a:endParaRPr kumimoji="0" lang="en-US" altLang="zh-CN" sz="1200" b="0" i="0" u="none" strike="noStrike" kern="0" cap="none" spc="0" normalizeH="0" baseline="0" noProof="0" dirty="0" smtClean="0">
              <a:ln>
                <a:noFill/>
              </a:ln>
              <a:solidFill>
                <a:prstClr val="white">
                  <a:lumMod val="95000"/>
                </a:prstClr>
              </a:solidFill>
              <a:effectLst/>
              <a:uLnTx/>
              <a:uFillTx/>
              <a:latin typeface="Microsoft YaHei Light" charset="0"/>
              <a:ea typeface="Microsoft YaHei Light" charset="0"/>
              <a:cs typeface="Microsoft YaHei Light" charset="0"/>
              <a:sym typeface="Segoe UI" panose="020B0502040204020203"/>
            </a:endParaRPr>
          </a:p>
          <a:p>
            <a:pPr marL="0" marR="0" lvl="0" indent="0" algn="ctr" defTabSz="913765" eaLnBrk="1" fontAlgn="auto" latinLnBrk="1" hangingPunct="0">
              <a:spcBef>
                <a:spcPts val="0"/>
              </a:spcBef>
              <a:spcAft>
                <a:spcPts val="0"/>
              </a:spcAft>
              <a:buClrTx/>
              <a:buSzTx/>
              <a:buFontTx/>
              <a:buNone/>
              <a:defRPr/>
            </a:pPr>
            <a:r>
              <a:rPr kumimoji="0" lang="zh-CN" altLang="en-US" sz="1200" b="0" i="0" u="none" strike="noStrike" kern="0" cap="none" spc="0" normalizeH="0" baseline="0" noProof="0" dirty="0" smtClean="0">
                <a:ln>
                  <a:noFill/>
                </a:ln>
                <a:solidFill>
                  <a:prstClr val="white">
                    <a:lumMod val="95000"/>
                  </a:prstClr>
                </a:solidFill>
                <a:effectLst/>
                <a:uLnTx/>
                <a:uFillTx/>
                <a:latin typeface="Microsoft YaHei Light" charset="0"/>
                <a:ea typeface="Microsoft YaHei Light" charset="0"/>
                <a:cs typeface="Microsoft YaHei Light" charset="0"/>
                <a:sym typeface="Segoe UI" panose="020B0502040204020203"/>
              </a:rPr>
              <a:t>指定文件</a:t>
            </a:r>
            <a:endParaRPr kumimoji="0" lang="en-US" altLang="zh-CN" sz="1200" b="0" i="0" u="none" strike="noStrike" kern="0" cap="none" spc="0" normalizeH="0" baseline="0" noProof="0" dirty="0" smtClean="0">
              <a:ln>
                <a:noFill/>
              </a:ln>
              <a:solidFill>
                <a:prstClr val="white">
                  <a:lumMod val="95000"/>
                </a:prstClr>
              </a:solidFill>
              <a:effectLst/>
              <a:uLnTx/>
              <a:uFillTx/>
              <a:latin typeface="Microsoft YaHei Light" charset="0"/>
              <a:ea typeface="Microsoft YaHei Light" charset="0"/>
              <a:cs typeface="Microsoft YaHei Light" charset="0"/>
              <a:sym typeface="Segoe UI" panose="020B0502040204020203"/>
            </a:endParaRPr>
          </a:p>
        </p:txBody>
      </p:sp>
      <p:sp>
        <p:nvSpPr>
          <p:cNvPr id="17" name="文本框 16"/>
          <p:cNvSpPr txBox="1"/>
          <p:nvPr/>
        </p:nvSpPr>
        <p:spPr>
          <a:xfrm>
            <a:off x="1955933" y="4073239"/>
            <a:ext cx="1290471" cy="738664"/>
          </a:xfrm>
          <a:prstGeom prst="rect">
            <a:avLst/>
          </a:prstGeom>
          <a:noFill/>
          <a:ln w="12700" cap="flat">
            <a:noFill/>
            <a:miter lim="400000"/>
          </a:ln>
          <a:effectLst/>
        </p:spPr>
        <p:txBody>
          <a:bodyPr rot="0" spcFirstLastPara="1" vertOverflow="overflow" horzOverflow="overflow" vert="horz" wrap="square" lIns="0" tIns="0" rIns="0" bIns="0" numCol="1" spcCol="38100" rtlCol="0" anchor="t">
            <a:spAutoFit/>
          </a:bodyPr>
          <a:lstStyle/>
          <a:p>
            <a:pPr marL="0" marR="0" lvl="0" indent="0" algn="ctr" defTabSz="913765" eaLnBrk="1" fontAlgn="auto" latinLnBrk="1" hangingPunct="0">
              <a:lnSpc>
                <a:spcPct val="15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Segoe UI" panose="020B0502040204020203"/>
                <a:ea typeface="Segoe UI" panose="020B0502040204020203"/>
                <a:cs typeface="Segoe UI" panose="020B0502040204020203"/>
                <a:sym typeface="Segoe UI" panose="020B0502040204020203"/>
              </a:rPr>
              <a:t>安全日志</a:t>
            </a:r>
            <a:endParaRPr kumimoji="0" lang="en-US" altLang="zh-CN" sz="1600" b="0" i="0" u="none" strike="noStrike" kern="0" cap="none" spc="0" normalizeH="0" baseline="0" noProof="0" dirty="0" smtClean="0">
              <a:ln>
                <a:noFill/>
              </a:ln>
              <a:solidFill>
                <a:prstClr val="white"/>
              </a:solidFill>
              <a:effectLst/>
              <a:uLnTx/>
              <a:uFillTx/>
              <a:latin typeface="Segoe UI" panose="020B0502040204020203"/>
              <a:ea typeface="Segoe UI" panose="020B0502040204020203"/>
              <a:cs typeface="Segoe UI" panose="020B0502040204020203"/>
              <a:sym typeface="Segoe UI" panose="020B0502040204020203"/>
            </a:endParaRPr>
          </a:p>
          <a:p>
            <a:pPr marL="0" marR="0" lvl="0" indent="0" algn="ctr" defTabSz="913765" eaLnBrk="1" fontAlgn="auto" latinLnBrk="1" hangingPunct="0">
              <a:spcBef>
                <a:spcPts val="0"/>
              </a:spcBef>
              <a:spcAft>
                <a:spcPts val="0"/>
              </a:spcAft>
              <a:buClrTx/>
              <a:buSzTx/>
              <a:buFontTx/>
              <a:buNone/>
              <a:defRPr/>
            </a:pPr>
            <a:r>
              <a:rPr kumimoji="0" lang="zh-CN" altLang="en-US" sz="1200" b="0" i="0" u="none" strike="noStrike" kern="0" cap="none" spc="0" normalizeH="0" baseline="0" noProof="0" dirty="0" smtClean="0">
                <a:ln>
                  <a:noFill/>
                </a:ln>
                <a:solidFill>
                  <a:prstClr val="white">
                    <a:lumMod val="95000"/>
                  </a:prstClr>
                </a:solidFill>
                <a:effectLst/>
                <a:uLnTx/>
                <a:uFillTx/>
                <a:latin typeface="Microsoft YaHei Light" charset="0"/>
                <a:ea typeface="Microsoft YaHei Light" charset="0"/>
                <a:cs typeface="Microsoft YaHei Light" charset="0"/>
                <a:sym typeface="Segoe UI" panose="020B0502040204020203"/>
              </a:rPr>
              <a:t>各类安全设备</a:t>
            </a:r>
            <a:endParaRPr kumimoji="0" lang="en-US" altLang="zh-CN" sz="1200" b="0" i="0" u="none" strike="noStrike" kern="0" cap="none" spc="0" normalizeH="0" baseline="0" noProof="0" dirty="0" smtClean="0">
              <a:ln>
                <a:noFill/>
              </a:ln>
              <a:solidFill>
                <a:prstClr val="white">
                  <a:lumMod val="95000"/>
                </a:prstClr>
              </a:solidFill>
              <a:effectLst/>
              <a:uLnTx/>
              <a:uFillTx/>
              <a:latin typeface="Microsoft YaHei Light" charset="0"/>
              <a:ea typeface="Microsoft YaHei Light" charset="0"/>
              <a:cs typeface="Microsoft YaHei Light" charset="0"/>
              <a:sym typeface="Segoe UI" panose="020B0502040204020203"/>
            </a:endParaRPr>
          </a:p>
          <a:p>
            <a:pPr marL="0" marR="0" lvl="0" indent="0" algn="ctr" defTabSz="913765" eaLnBrk="1" fontAlgn="auto" latinLnBrk="1" hangingPunct="0">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white">
                    <a:lumMod val="95000"/>
                  </a:prstClr>
                </a:solidFill>
                <a:effectLst/>
                <a:uLnTx/>
                <a:uFillTx/>
                <a:latin typeface="Microsoft YaHei Light" charset="0"/>
                <a:ea typeface="Microsoft YaHei Light" charset="0"/>
                <a:cs typeface="Microsoft YaHei Light" charset="0"/>
                <a:sym typeface="Segoe UI" panose="020B0502040204020203"/>
              </a:rPr>
              <a:t>syslog</a:t>
            </a:r>
            <a:r>
              <a:rPr kumimoji="0" lang="zh-CN" altLang="en-US" sz="1200" b="0" i="0" u="none" strike="noStrike" kern="0" cap="none" spc="0" normalizeH="0" baseline="0" noProof="0" dirty="0" smtClean="0">
                <a:ln>
                  <a:noFill/>
                </a:ln>
                <a:solidFill>
                  <a:prstClr val="white">
                    <a:lumMod val="95000"/>
                  </a:prstClr>
                </a:solidFill>
                <a:effectLst/>
                <a:uLnTx/>
                <a:uFillTx/>
                <a:latin typeface="Microsoft YaHei Light" charset="0"/>
                <a:ea typeface="Microsoft YaHei Light" charset="0"/>
                <a:cs typeface="Microsoft YaHei Light" charset="0"/>
                <a:sym typeface="Segoe UI" panose="020B0502040204020203"/>
              </a:rPr>
              <a:t>日志</a:t>
            </a:r>
            <a:endParaRPr kumimoji="0" lang="en-US" altLang="zh-CN" sz="1200" b="0" i="0" u="none" strike="noStrike" kern="0" cap="none" spc="0" normalizeH="0" baseline="0" noProof="0" dirty="0" smtClean="0">
              <a:ln>
                <a:noFill/>
              </a:ln>
              <a:solidFill>
                <a:prstClr val="white">
                  <a:lumMod val="95000"/>
                </a:prstClr>
              </a:solidFill>
              <a:effectLst/>
              <a:uLnTx/>
              <a:uFillTx/>
              <a:latin typeface="Microsoft YaHei Light" charset="0"/>
              <a:ea typeface="Microsoft YaHei Light" charset="0"/>
              <a:cs typeface="Microsoft YaHei Light" charset="0"/>
              <a:sym typeface="Segoe UI" panose="020B0502040204020203"/>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6774" y="3396644"/>
            <a:ext cx="511560" cy="420000"/>
          </a:xfrm>
          <a:prstGeom prst="rect">
            <a:avLst/>
          </a:prstGeom>
        </p:spPr>
      </p:pic>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2775" y="1694093"/>
            <a:ext cx="612000" cy="510000"/>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6774" y="4255899"/>
            <a:ext cx="504000" cy="420000"/>
          </a:xfrm>
          <a:prstGeom prst="rect">
            <a:avLst/>
          </a:prstGeom>
        </p:spPr>
      </p:pic>
      <p:sp>
        <p:nvSpPr>
          <p:cNvPr id="21" name="矩形 20"/>
          <p:cNvSpPr/>
          <p:nvPr/>
        </p:nvSpPr>
        <p:spPr>
          <a:xfrm>
            <a:off x="4337540" y="2232185"/>
            <a:ext cx="723692" cy="184666"/>
          </a:xfrm>
          <a:prstGeom prst="rect">
            <a:avLst/>
          </a:prstGeom>
          <a:solidFill>
            <a:srgbClr val="565656"/>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22" name="矩形 21"/>
          <p:cNvSpPr/>
          <p:nvPr/>
        </p:nvSpPr>
        <p:spPr>
          <a:xfrm>
            <a:off x="4405552" y="2087470"/>
            <a:ext cx="662362" cy="461665"/>
          </a:xfrm>
          <a:prstGeom prst="rect">
            <a:avLst/>
          </a:prstGeom>
        </p:spPr>
        <p:txBody>
          <a:bodyPr wrap="square">
            <a:spAutoFit/>
          </a:bodyPr>
          <a:lstStyle/>
          <a:p>
            <a:pPr algn="ctr" defTabSz="913765" latinLnBrk="1" hangingPunct="0">
              <a:lnSpc>
                <a:spcPct val="150000"/>
              </a:lnSpc>
            </a:pPr>
            <a:r>
              <a:rPr lang="en-US" altLang="zh-CN" sz="1600" kern="0" dirty="0" err="1">
                <a:solidFill>
                  <a:prstClr val="white"/>
                </a:solidFill>
                <a:latin typeface="Segoe UI" panose="020B0502040204020203"/>
                <a:ea typeface="Segoe UI" panose="020B0502040204020203"/>
                <a:cs typeface="Segoe UI" panose="020B0502040204020203"/>
                <a:sym typeface="Segoe UI" panose="020B0502040204020203"/>
              </a:rPr>
              <a:t>kafka</a:t>
            </a:r>
            <a:endParaRPr lang="en-US" altLang="zh-CN" sz="1600" kern="0" dirty="0">
              <a:solidFill>
                <a:prstClr val="white"/>
              </a:solidFill>
              <a:latin typeface="Segoe UI" panose="020B0502040204020203"/>
              <a:ea typeface="Segoe UI" panose="020B0502040204020203"/>
              <a:cs typeface="Segoe UI" panose="020B0502040204020203"/>
              <a:sym typeface="Segoe UI" panose="020B0502040204020203"/>
            </a:endParaRPr>
          </a:p>
        </p:txBody>
      </p:sp>
      <p:cxnSp>
        <p:nvCxnSpPr>
          <p:cNvPr id="23" name="直接箭头连接符 22"/>
          <p:cNvCxnSpPr/>
          <p:nvPr/>
        </p:nvCxnSpPr>
        <p:spPr>
          <a:xfrm flipV="1">
            <a:off x="3267715" y="1941464"/>
            <a:ext cx="1022577" cy="4856"/>
          </a:xfrm>
          <a:prstGeom prst="straightConnector1">
            <a:avLst/>
          </a:prstGeom>
          <a:noFill/>
          <a:ln w="38100" cap="flat">
            <a:solidFill>
              <a:sysClr val="window" lastClr="FFFFFF">
                <a:lumMod val="85000"/>
              </a:sysClr>
            </a:solidFill>
            <a:prstDash val="solid"/>
            <a:bevel/>
            <a:tailEnd type="triangle"/>
          </a:ln>
          <a:effectLst>
            <a:outerShdw blurRad="50800" dist="38100" dir="2700000" algn="tl" rotWithShape="0">
              <a:prstClr val="black">
                <a:alpha val="40000"/>
              </a:prstClr>
            </a:outerShdw>
          </a:effectLst>
        </p:spPr>
      </p:cxnSp>
      <p:cxnSp>
        <p:nvCxnSpPr>
          <p:cNvPr id="24" name="直接箭头连接符 23"/>
          <p:cNvCxnSpPr/>
          <p:nvPr/>
        </p:nvCxnSpPr>
        <p:spPr>
          <a:xfrm flipV="1">
            <a:off x="3267715" y="2800211"/>
            <a:ext cx="1052240" cy="8174"/>
          </a:xfrm>
          <a:prstGeom prst="straightConnector1">
            <a:avLst/>
          </a:prstGeom>
          <a:noFill/>
          <a:ln w="38100" cap="flat">
            <a:solidFill>
              <a:sysClr val="window" lastClr="FFFFFF">
                <a:lumMod val="85000"/>
              </a:sysClr>
            </a:solidFill>
            <a:prstDash val="solid"/>
            <a:bevel/>
            <a:tailEnd type="triangle"/>
          </a:ln>
          <a:effectLst>
            <a:outerShdw blurRad="50800" dist="38100" dir="2700000" algn="tl" rotWithShape="0">
              <a:prstClr val="black">
                <a:alpha val="40000"/>
              </a:prstClr>
            </a:outerShdw>
          </a:effectLst>
        </p:spPr>
      </p:cxnSp>
      <p:cxnSp>
        <p:nvCxnSpPr>
          <p:cNvPr id="25" name="直接箭头连接符 24"/>
          <p:cNvCxnSpPr/>
          <p:nvPr/>
        </p:nvCxnSpPr>
        <p:spPr>
          <a:xfrm>
            <a:off x="3267714" y="3590168"/>
            <a:ext cx="2232248" cy="0"/>
          </a:xfrm>
          <a:prstGeom prst="straightConnector1">
            <a:avLst/>
          </a:prstGeom>
          <a:noFill/>
          <a:ln w="38100" cap="flat">
            <a:solidFill>
              <a:sysClr val="window" lastClr="FFFFFF">
                <a:lumMod val="85000"/>
              </a:sysClr>
            </a:solidFill>
            <a:prstDash val="solid"/>
            <a:bevel/>
            <a:tailEnd type="triangle"/>
          </a:ln>
          <a:effectLst>
            <a:outerShdw blurRad="50800" dist="38100" dir="2700000" algn="tl" rotWithShape="0">
              <a:prstClr val="black">
                <a:alpha val="40000"/>
              </a:prstClr>
            </a:outerShdw>
          </a:effectLst>
        </p:spPr>
      </p:cxnSp>
      <p:cxnSp>
        <p:nvCxnSpPr>
          <p:cNvPr id="26" name="直接箭头连接符 25"/>
          <p:cNvCxnSpPr/>
          <p:nvPr/>
        </p:nvCxnSpPr>
        <p:spPr>
          <a:xfrm flipV="1">
            <a:off x="3272488" y="4444058"/>
            <a:ext cx="2227475" cy="5468"/>
          </a:xfrm>
          <a:prstGeom prst="straightConnector1">
            <a:avLst/>
          </a:prstGeom>
          <a:noFill/>
          <a:ln w="38100" cap="flat">
            <a:solidFill>
              <a:sysClr val="window" lastClr="FFFFFF">
                <a:lumMod val="85000"/>
              </a:sysClr>
            </a:solidFill>
            <a:prstDash val="solid"/>
            <a:bevel/>
            <a:tailEnd type="triangle"/>
          </a:ln>
          <a:effectLst>
            <a:outerShdw blurRad="50800" dist="38100" dir="2700000" algn="tl" rotWithShape="0">
              <a:prstClr val="black">
                <a:alpha val="40000"/>
              </a:prstClr>
            </a:outerShdw>
          </a:effectLst>
        </p:spPr>
      </p:cxnSp>
      <p:sp>
        <p:nvSpPr>
          <p:cNvPr id="27" name="矩形 26"/>
          <p:cNvSpPr/>
          <p:nvPr/>
        </p:nvSpPr>
        <p:spPr>
          <a:xfrm>
            <a:off x="3267714" y="1711399"/>
            <a:ext cx="1007006" cy="276999"/>
          </a:xfrm>
          <a:prstGeom prst="rect">
            <a:avLst/>
          </a:prstGeom>
        </p:spPr>
        <p:txBody>
          <a:bodyPr wrap="square">
            <a:spAutoFit/>
          </a:bodyPr>
          <a:lstStyle/>
          <a:p>
            <a:pPr defTabSz="913765"/>
            <a:r>
              <a:rPr lang="en-US" altLang="zh-CN" sz="1200" kern="0" dirty="0" err="1">
                <a:latin typeface="微软雅黑" panose="020B0503020204020204" pitchFamily="34" charset="-122"/>
                <a:ea typeface="Segoe UI" panose="020B0502040204020203"/>
                <a:cs typeface="Segoe UI" panose="020B0502040204020203"/>
                <a:sym typeface="Segoe UI" panose="020B0502040204020203"/>
              </a:rPr>
              <a:t>winlogbeat</a:t>
            </a:r>
            <a:endParaRPr lang="zh-CN" altLang="en-US" sz="1200" kern="0" dirty="0">
              <a:latin typeface="Segoe UI" panose="020B0502040204020203"/>
              <a:cs typeface="Segoe UI" panose="020B0502040204020203"/>
              <a:sym typeface="Segoe UI" panose="020B0502040204020203"/>
            </a:endParaRPr>
          </a:p>
        </p:txBody>
      </p:sp>
      <p:sp>
        <p:nvSpPr>
          <p:cNvPr id="28" name="矩形 27"/>
          <p:cNvSpPr/>
          <p:nvPr/>
        </p:nvSpPr>
        <p:spPr>
          <a:xfrm>
            <a:off x="3267715" y="2569379"/>
            <a:ext cx="971741" cy="276999"/>
          </a:xfrm>
          <a:prstGeom prst="rect">
            <a:avLst/>
          </a:prstGeom>
        </p:spPr>
        <p:txBody>
          <a:bodyPr wrap="square">
            <a:spAutoFit/>
          </a:bodyPr>
          <a:lstStyle/>
          <a:p>
            <a:pPr defTabSz="913765"/>
            <a:r>
              <a:rPr lang="en-US" altLang="zh-CN" sz="1200" kern="0" dirty="0" err="1">
                <a:latin typeface="微软雅黑" panose="020B0503020204020204" pitchFamily="34" charset="-122"/>
                <a:ea typeface="Segoe UI" panose="020B0502040204020203"/>
                <a:cs typeface="Segoe UI" panose="020B0502040204020203"/>
                <a:sym typeface="Segoe UI" panose="020B0502040204020203"/>
              </a:rPr>
              <a:t>filelogbeat</a:t>
            </a:r>
            <a:endParaRPr lang="en-US" altLang="zh-CN" sz="1200" kern="0" dirty="0">
              <a:latin typeface="微软雅黑" panose="020B0503020204020204" pitchFamily="34" charset="-122"/>
              <a:ea typeface="Segoe UI" panose="020B0502040204020203"/>
              <a:cs typeface="Segoe UI" panose="020B0502040204020203"/>
              <a:sym typeface="Segoe UI" panose="020B0502040204020203"/>
            </a:endParaRPr>
          </a:p>
        </p:txBody>
      </p:sp>
      <p:sp>
        <p:nvSpPr>
          <p:cNvPr id="29" name="矩形 28"/>
          <p:cNvSpPr/>
          <p:nvPr/>
        </p:nvSpPr>
        <p:spPr>
          <a:xfrm>
            <a:off x="3728921" y="3334837"/>
            <a:ext cx="561371" cy="276999"/>
          </a:xfrm>
          <a:prstGeom prst="rect">
            <a:avLst/>
          </a:prstGeom>
        </p:spPr>
        <p:txBody>
          <a:bodyPr wrap="square">
            <a:spAutoFit/>
          </a:bodyPr>
          <a:lstStyle/>
          <a:p>
            <a:pPr defTabSz="913765"/>
            <a:r>
              <a:rPr lang="en-US" altLang="zh-CN" sz="1200" kern="0" dirty="0">
                <a:latin typeface="微软雅黑" panose="020B0503020204020204" pitchFamily="34" charset="-122"/>
                <a:ea typeface="Segoe UI" panose="020B0502040204020203"/>
                <a:cs typeface="Segoe UI" panose="020B0502040204020203"/>
                <a:sym typeface="Segoe UI" panose="020B0502040204020203"/>
              </a:rPr>
              <a:t>JDBC</a:t>
            </a:r>
            <a:endParaRPr lang="zh-CN" altLang="en-US" sz="1200" kern="0" dirty="0">
              <a:latin typeface="微软雅黑" panose="020B0503020204020204" pitchFamily="34" charset="-122"/>
              <a:cs typeface="Segoe UI" panose="020B0502040204020203"/>
              <a:sym typeface="Segoe UI" panose="020B0502040204020203"/>
            </a:endParaRPr>
          </a:p>
        </p:txBody>
      </p:sp>
      <p:sp>
        <p:nvSpPr>
          <p:cNvPr id="30" name="矩形 29"/>
          <p:cNvSpPr/>
          <p:nvPr/>
        </p:nvSpPr>
        <p:spPr>
          <a:xfrm>
            <a:off x="3675227" y="4213225"/>
            <a:ext cx="644729" cy="276999"/>
          </a:xfrm>
          <a:prstGeom prst="rect">
            <a:avLst/>
          </a:prstGeom>
        </p:spPr>
        <p:txBody>
          <a:bodyPr wrap="square">
            <a:spAutoFit/>
          </a:bodyPr>
          <a:lstStyle/>
          <a:p>
            <a:pPr defTabSz="913765"/>
            <a:r>
              <a:rPr lang="en-US" altLang="zh-CN" sz="1200" kern="0" dirty="0">
                <a:latin typeface="微软雅黑" panose="020B0503020204020204" pitchFamily="34" charset="-122"/>
                <a:ea typeface="Segoe UI" panose="020B0502040204020203"/>
                <a:cs typeface="Segoe UI" panose="020B0502040204020203"/>
                <a:sym typeface="Segoe UI" panose="020B0502040204020203"/>
              </a:rPr>
              <a:t>syslog</a:t>
            </a:r>
            <a:endParaRPr lang="zh-CN" altLang="en-US" sz="1200" kern="0" dirty="0">
              <a:latin typeface="微软雅黑" panose="020B0503020204020204" pitchFamily="34" charset="-122"/>
              <a:cs typeface="Segoe UI" panose="020B0502040204020203"/>
              <a:sym typeface="Segoe UI" panose="020B0502040204020203"/>
            </a:endParaRPr>
          </a:p>
        </p:txBody>
      </p:sp>
      <p:pic>
        <p:nvPicPr>
          <p:cNvPr id="31" name="图片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9479" y="2529751"/>
            <a:ext cx="576887" cy="480739"/>
          </a:xfrm>
          <a:prstGeom prst="rect">
            <a:avLst/>
          </a:prstGeom>
        </p:spPr>
      </p:pic>
      <p:sp>
        <p:nvSpPr>
          <p:cNvPr id="32" name="矩形 31"/>
          <p:cNvSpPr/>
          <p:nvPr/>
        </p:nvSpPr>
        <p:spPr>
          <a:xfrm>
            <a:off x="1776123" y="1068165"/>
            <a:ext cx="1005403" cy="461665"/>
          </a:xfrm>
          <a:prstGeom prst="rect">
            <a:avLst/>
          </a:prstGeom>
        </p:spPr>
        <p:txBody>
          <a:bodyPr wrap="square">
            <a:spAutoFit/>
          </a:bodyPr>
          <a:lstStyle/>
          <a:p>
            <a:pPr algn="ctr" defTabSz="913765" latinLnBrk="1" hangingPunct="0">
              <a:lnSpc>
                <a:spcPct val="150000"/>
              </a:lnSpc>
            </a:pPr>
            <a:r>
              <a:rPr lang="zh-CN" altLang="en-US" sz="1600" b="1" kern="0" dirty="0">
                <a:latin typeface="微软雅黑" panose="020B0503020204020204" pitchFamily="34" charset="-122"/>
                <a:ea typeface="微软雅黑" panose="020B0503020204020204" pitchFamily="34" charset="-122"/>
                <a:cs typeface="Segoe UI" panose="020B0502040204020203"/>
                <a:sym typeface="Segoe UI" panose="020B0502040204020203"/>
              </a:rPr>
              <a:t>日志类型</a:t>
            </a:r>
            <a:endParaRPr lang="en-US" altLang="zh-CN" sz="1600" b="1" kern="0" dirty="0">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sp>
        <p:nvSpPr>
          <p:cNvPr id="33" name="矩形 32"/>
          <p:cNvSpPr/>
          <p:nvPr/>
        </p:nvSpPr>
        <p:spPr>
          <a:xfrm>
            <a:off x="5721938" y="2282439"/>
            <a:ext cx="930152" cy="184666"/>
          </a:xfrm>
          <a:prstGeom prst="rect">
            <a:avLst/>
          </a:prstGeom>
          <a:solidFill>
            <a:srgbClr val="0292E0"/>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34" name="矩形 33"/>
          <p:cNvSpPr/>
          <p:nvPr/>
        </p:nvSpPr>
        <p:spPr>
          <a:xfrm>
            <a:off x="5733630" y="2105251"/>
            <a:ext cx="976549" cy="369332"/>
          </a:xfrm>
          <a:prstGeom prst="rect">
            <a:avLst/>
          </a:prstGeom>
        </p:spPr>
        <p:txBody>
          <a:bodyPr wrap="square">
            <a:spAutoFit/>
          </a:bodyPr>
          <a:lstStyle/>
          <a:p>
            <a:pPr algn="ctr" defTabSz="913765" latinLnBrk="1" hangingPunct="0">
              <a:lnSpc>
                <a:spcPct val="150000"/>
              </a:lnSpc>
            </a:pPr>
            <a:r>
              <a:rPr lang="en-US" altLang="zh-CN"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Kafka</a:t>
            </a:r>
            <a:r>
              <a:rPr lang="zh-CN" altLang="en-US"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插件</a:t>
            </a:r>
            <a:endParaRPr lang="en-US" altLang="zh-CN"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sp>
        <p:nvSpPr>
          <p:cNvPr id="35" name="矩形 34"/>
          <p:cNvSpPr/>
          <p:nvPr/>
        </p:nvSpPr>
        <p:spPr>
          <a:xfrm>
            <a:off x="5645840" y="3453371"/>
            <a:ext cx="1082348" cy="369332"/>
          </a:xfrm>
          <a:prstGeom prst="rect">
            <a:avLst/>
          </a:prstGeom>
        </p:spPr>
        <p:txBody>
          <a:bodyPr wrap="square">
            <a:spAutoFit/>
          </a:bodyPr>
          <a:lstStyle/>
          <a:p>
            <a:pPr algn="ctr" defTabSz="913765" latinLnBrk="1" hangingPunct="0">
              <a:lnSpc>
                <a:spcPct val="150000"/>
              </a:lnSpc>
            </a:pPr>
            <a:r>
              <a:rPr lang="zh-CN" altLang="en-US"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数据库插件</a:t>
            </a:r>
            <a:endParaRPr lang="en-US" altLang="zh-CN"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sp>
        <p:nvSpPr>
          <p:cNvPr id="36" name="矩形 35"/>
          <p:cNvSpPr/>
          <p:nvPr/>
        </p:nvSpPr>
        <p:spPr>
          <a:xfrm>
            <a:off x="5698958" y="4179265"/>
            <a:ext cx="1058302" cy="369332"/>
          </a:xfrm>
          <a:prstGeom prst="rect">
            <a:avLst/>
          </a:prstGeom>
        </p:spPr>
        <p:txBody>
          <a:bodyPr wrap="square">
            <a:spAutoFit/>
          </a:bodyPr>
          <a:lstStyle/>
          <a:p>
            <a:pPr algn="ctr" defTabSz="913765" latinLnBrk="1" hangingPunct="0">
              <a:lnSpc>
                <a:spcPct val="150000"/>
              </a:lnSpc>
            </a:pPr>
            <a:r>
              <a:rPr lang="en-US" altLang="zh-CN"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Syslog</a:t>
            </a:r>
            <a:r>
              <a:rPr lang="zh-CN" altLang="en-US"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插件</a:t>
            </a:r>
            <a:endParaRPr lang="en-US" altLang="zh-CN"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cxnSp>
        <p:nvCxnSpPr>
          <p:cNvPr id="37" name="直接箭头连接符 36"/>
          <p:cNvCxnSpPr/>
          <p:nvPr/>
        </p:nvCxnSpPr>
        <p:spPr>
          <a:xfrm>
            <a:off x="5067914" y="2381116"/>
            <a:ext cx="432048" cy="0"/>
          </a:xfrm>
          <a:prstGeom prst="straightConnector1">
            <a:avLst/>
          </a:prstGeom>
          <a:noFill/>
          <a:ln w="38100" cap="flat">
            <a:solidFill>
              <a:sysClr val="window" lastClr="FFFFFF">
                <a:lumMod val="85000"/>
              </a:sysClr>
            </a:solidFill>
            <a:prstDash val="solid"/>
            <a:bevel/>
            <a:tailEnd type="triangle"/>
          </a:ln>
          <a:effectLst>
            <a:outerShdw blurRad="50800" dist="38100" dir="2700000" algn="tl" rotWithShape="0">
              <a:prstClr val="black">
                <a:alpha val="40000"/>
              </a:prstClr>
            </a:outerShdw>
          </a:effectLst>
        </p:spPr>
      </p:cxnSp>
      <p:sp>
        <p:nvSpPr>
          <p:cNvPr id="38" name="矩形 37"/>
          <p:cNvSpPr/>
          <p:nvPr/>
        </p:nvSpPr>
        <p:spPr>
          <a:xfrm>
            <a:off x="5698958" y="1057300"/>
            <a:ext cx="1005404" cy="461665"/>
          </a:xfrm>
          <a:prstGeom prst="rect">
            <a:avLst/>
          </a:prstGeom>
        </p:spPr>
        <p:txBody>
          <a:bodyPr wrap="square">
            <a:spAutoFit/>
          </a:bodyPr>
          <a:lstStyle/>
          <a:p>
            <a:pPr algn="ctr" defTabSz="913765" latinLnBrk="1" hangingPunct="0">
              <a:lnSpc>
                <a:spcPct val="150000"/>
              </a:lnSpc>
            </a:pPr>
            <a:r>
              <a:rPr lang="zh-CN" altLang="en-US" sz="1600" b="1" kern="0" dirty="0">
                <a:latin typeface="微软雅黑" panose="020B0503020204020204" pitchFamily="34" charset="-122"/>
                <a:ea typeface="微软雅黑" panose="020B0503020204020204" pitchFamily="34" charset="-122"/>
                <a:cs typeface="Segoe UI" panose="020B0502040204020203"/>
                <a:sym typeface="Segoe UI" panose="020B0502040204020203"/>
              </a:rPr>
              <a:t>数据采集</a:t>
            </a:r>
            <a:endParaRPr lang="en-US" altLang="zh-CN" sz="1600" b="1" kern="0" dirty="0">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grpSp>
        <p:nvGrpSpPr>
          <p:cNvPr id="39" name="组合 38"/>
          <p:cNvGrpSpPr/>
          <p:nvPr/>
        </p:nvGrpSpPr>
        <p:grpSpPr>
          <a:xfrm>
            <a:off x="487063" y="1581836"/>
            <a:ext cx="703196" cy="276999"/>
            <a:chOff x="699214" y="1633653"/>
            <a:chExt cx="703196" cy="332398"/>
          </a:xfrm>
        </p:grpSpPr>
        <p:sp>
          <p:nvSpPr>
            <p:cNvPr id="40" name="矩形 39"/>
            <p:cNvSpPr/>
            <p:nvPr/>
          </p:nvSpPr>
          <p:spPr>
            <a:xfrm>
              <a:off x="699214" y="1664932"/>
              <a:ext cx="703196" cy="221599"/>
            </a:xfrm>
            <a:prstGeom prst="rect">
              <a:avLst/>
            </a:prstGeom>
            <a:solidFill>
              <a:srgbClr val="565656"/>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41" name="矩形 40"/>
            <p:cNvSpPr/>
            <p:nvPr/>
          </p:nvSpPr>
          <p:spPr>
            <a:xfrm>
              <a:off x="768523" y="1633653"/>
              <a:ext cx="564578" cy="332398"/>
            </a:xfrm>
            <a:prstGeom prst="rect">
              <a:avLst/>
            </a:prstGeom>
          </p:spPr>
          <p:txBody>
            <a:bodyPr wrap="none">
              <a:spAutoFit/>
            </a:bodyPr>
            <a:lstStyle/>
            <a:p>
              <a:pPr defTabSz="913765"/>
              <a:r>
                <a:rPr lang="en-US" altLang="zh-CN"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AD</a:t>
              </a:r>
              <a:r>
                <a:rPr lang="zh-CN" altLang="en-US"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域</a:t>
              </a:r>
              <a:endParaRPr lang="zh-CN" altLang="en-US" sz="1200" kern="0" dirty="0">
                <a:solidFill>
                  <a:sysClr val="windowText" lastClr="000000"/>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grpSp>
      <p:grpSp>
        <p:nvGrpSpPr>
          <p:cNvPr id="42" name="组合 41"/>
          <p:cNvGrpSpPr/>
          <p:nvPr/>
        </p:nvGrpSpPr>
        <p:grpSpPr>
          <a:xfrm>
            <a:off x="487063" y="2519315"/>
            <a:ext cx="703196" cy="276999"/>
            <a:chOff x="699214" y="1633653"/>
            <a:chExt cx="703196" cy="332398"/>
          </a:xfrm>
        </p:grpSpPr>
        <p:sp>
          <p:nvSpPr>
            <p:cNvPr id="43" name="矩形 42"/>
            <p:cNvSpPr/>
            <p:nvPr/>
          </p:nvSpPr>
          <p:spPr>
            <a:xfrm>
              <a:off x="699214" y="1664932"/>
              <a:ext cx="703196" cy="221599"/>
            </a:xfrm>
            <a:prstGeom prst="rect">
              <a:avLst/>
            </a:prstGeom>
            <a:solidFill>
              <a:srgbClr val="565656"/>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44" name="矩形 43"/>
            <p:cNvSpPr/>
            <p:nvPr/>
          </p:nvSpPr>
          <p:spPr>
            <a:xfrm>
              <a:off x="768523" y="1633653"/>
              <a:ext cx="514885" cy="332398"/>
            </a:xfrm>
            <a:prstGeom prst="rect">
              <a:avLst/>
            </a:prstGeom>
          </p:spPr>
          <p:txBody>
            <a:bodyPr wrap="none">
              <a:spAutoFit/>
            </a:bodyPr>
            <a:lstStyle/>
            <a:p>
              <a:pPr defTabSz="913765"/>
              <a:r>
                <a:rPr lang="en-US" altLang="zh-CN" sz="1200" kern="0" dirty="0">
                  <a:solidFill>
                    <a:prstClr val="white"/>
                  </a:solidFill>
                  <a:latin typeface="微软雅黑" panose="020B0503020204020204" pitchFamily="34" charset="-122"/>
                  <a:ea typeface="Segoe UI" panose="020B0502040204020203"/>
                  <a:cs typeface="Segoe UI" panose="020B0502040204020203"/>
                  <a:sym typeface="Segoe UI" panose="020B0502040204020203"/>
                </a:rPr>
                <a:t>DNS</a:t>
              </a:r>
              <a:endParaRPr lang="zh-CN" altLang="en-US" sz="1200" kern="0" dirty="0">
                <a:solidFill>
                  <a:sysClr val="windowText" lastClr="000000"/>
                </a:solidFill>
                <a:latin typeface="Segoe UI" panose="020B0502040204020203"/>
                <a:cs typeface="Segoe UI" panose="020B0502040204020203"/>
                <a:sym typeface="Segoe UI" panose="020B0502040204020203"/>
              </a:endParaRPr>
            </a:p>
          </p:txBody>
        </p:sp>
      </p:grpSp>
      <p:grpSp>
        <p:nvGrpSpPr>
          <p:cNvPr id="45" name="组合 44"/>
          <p:cNvGrpSpPr/>
          <p:nvPr/>
        </p:nvGrpSpPr>
        <p:grpSpPr>
          <a:xfrm>
            <a:off x="487063" y="2878401"/>
            <a:ext cx="703196" cy="276999"/>
            <a:chOff x="699214" y="1633653"/>
            <a:chExt cx="703196" cy="332398"/>
          </a:xfrm>
        </p:grpSpPr>
        <p:sp>
          <p:nvSpPr>
            <p:cNvPr id="46" name="矩形 45"/>
            <p:cNvSpPr/>
            <p:nvPr/>
          </p:nvSpPr>
          <p:spPr>
            <a:xfrm>
              <a:off x="699214" y="1664932"/>
              <a:ext cx="703196" cy="221599"/>
            </a:xfrm>
            <a:prstGeom prst="rect">
              <a:avLst/>
            </a:prstGeom>
            <a:solidFill>
              <a:srgbClr val="565656"/>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47" name="矩形 46"/>
            <p:cNvSpPr/>
            <p:nvPr/>
          </p:nvSpPr>
          <p:spPr>
            <a:xfrm>
              <a:off x="768523" y="1633653"/>
              <a:ext cx="617477" cy="332398"/>
            </a:xfrm>
            <a:prstGeom prst="rect">
              <a:avLst/>
            </a:prstGeom>
          </p:spPr>
          <p:txBody>
            <a:bodyPr wrap="none">
              <a:spAutoFit/>
            </a:bodyPr>
            <a:lstStyle/>
            <a:p>
              <a:pPr defTabSz="913765"/>
              <a:r>
                <a:rPr lang="en-US" altLang="zh-CN" sz="1200" kern="0" dirty="0">
                  <a:solidFill>
                    <a:prstClr val="white"/>
                  </a:solidFill>
                  <a:latin typeface="微软雅黑" panose="020B0503020204020204" pitchFamily="34" charset="-122"/>
                  <a:ea typeface="Segoe UI" panose="020B0502040204020203"/>
                  <a:cs typeface="Segoe UI" panose="020B0502040204020203"/>
                  <a:sym typeface="Segoe UI" panose="020B0502040204020203"/>
                </a:rPr>
                <a:t>DHCP</a:t>
              </a:r>
              <a:endParaRPr lang="zh-CN" altLang="en-US" sz="1200" kern="0" dirty="0">
                <a:solidFill>
                  <a:sysClr val="windowText" lastClr="000000"/>
                </a:solidFill>
                <a:latin typeface="Segoe UI" panose="020B0502040204020203"/>
                <a:cs typeface="Segoe UI" panose="020B0502040204020203"/>
                <a:sym typeface="Segoe UI" panose="020B0502040204020203"/>
              </a:endParaRPr>
            </a:p>
          </p:txBody>
        </p:sp>
      </p:grpSp>
      <p:grpSp>
        <p:nvGrpSpPr>
          <p:cNvPr id="48" name="组合 47"/>
          <p:cNvGrpSpPr/>
          <p:nvPr/>
        </p:nvGrpSpPr>
        <p:grpSpPr>
          <a:xfrm>
            <a:off x="487063" y="1943975"/>
            <a:ext cx="703196" cy="276999"/>
            <a:chOff x="699214" y="1633653"/>
            <a:chExt cx="703196" cy="332398"/>
          </a:xfrm>
        </p:grpSpPr>
        <p:sp>
          <p:nvSpPr>
            <p:cNvPr id="49" name="矩形 48"/>
            <p:cNvSpPr/>
            <p:nvPr/>
          </p:nvSpPr>
          <p:spPr>
            <a:xfrm>
              <a:off x="699214" y="1664932"/>
              <a:ext cx="703196" cy="221599"/>
            </a:xfrm>
            <a:prstGeom prst="rect">
              <a:avLst/>
            </a:prstGeom>
            <a:solidFill>
              <a:srgbClr val="565656"/>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50" name="矩形 49"/>
            <p:cNvSpPr/>
            <p:nvPr/>
          </p:nvSpPr>
          <p:spPr>
            <a:xfrm>
              <a:off x="768523" y="1633653"/>
              <a:ext cx="537327" cy="332398"/>
            </a:xfrm>
            <a:prstGeom prst="rect">
              <a:avLst/>
            </a:prstGeom>
          </p:spPr>
          <p:txBody>
            <a:bodyPr wrap="none">
              <a:spAutoFit/>
            </a:bodyPr>
            <a:lstStyle/>
            <a:p>
              <a:pPr defTabSz="913765"/>
              <a:r>
                <a:rPr lang="zh-CN" altLang="en-US"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终 端</a:t>
              </a:r>
              <a:endParaRPr lang="zh-CN" altLang="en-US" sz="1200" kern="0" dirty="0">
                <a:solidFill>
                  <a:sysClr val="windowText" lastClr="000000"/>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grpSp>
      <p:sp>
        <p:nvSpPr>
          <p:cNvPr id="51" name="矩形 50"/>
          <p:cNvSpPr/>
          <p:nvPr/>
        </p:nvSpPr>
        <p:spPr>
          <a:xfrm>
            <a:off x="256769" y="1608007"/>
            <a:ext cx="230294" cy="184666"/>
          </a:xfrm>
          <a:prstGeom prst="rect">
            <a:avLst/>
          </a:prstGeom>
          <a:solidFill>
            <a:srgbClr val="53CC71"/>
          </a:solidFill>
          <a:ln w="12700">
            <a:noFill/>
            <a:miter lim="400000"/>
          </a:ln>
        </p:spPr>
        <p:txBody>
          <a:bodyPr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sp>
        <p:nvSpPr>
          <p:cNvPr id="52" name="矩形 51"/>
          <p:cNvSpPr/>
          <p:nvPr/>
        </p:nvSpPr>
        <p:spPr>
          <a:xfrm>
            <a:off x="257677" y="2545271"/>
            <a:ext cx="230294" cy="184666"/>
          </a:xfrm>
          <a:prstGeom prst="rect">
            <a:avLst/>
          </a:prstGeom>
          <a:solidFill>
            <a:srgbClr val="53CC71"/>
          </a:solidFill>
          <a:ln w="12700">
            <a:noFill/>
            <a:miter lim="400000"/>
          </a:ln>
        </p:spPr>
        <p:txBody>
          <a:bodyPr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sp>
        <p:nvSpPr>
          <p:cNvPr id="53" name="矩形 52"/>
          <p:cNvSpPr/>
          <p:nvPr/>
        </p:nvSpPr>
        <p:spPr>
          <a:xfrm>
            <a:off x="257677" y="2899860"/>
            <a:ext cx="230294" cy="184666"/>
          </a:xfrm>
          <a:prstGeom prst="rect">
            <a:avLst/>
          </a:prstGeom>
          <a:solidFill>
            <a:srgbClr val="53CC71"/>
          </a:solidFill>
          <a:ln w="12700">
            <a:noFill/>
            <a:miter lim="400000"/>
          </a:ln>
        </p:spPr>
        <p:txBody>
          <a:bodyPr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sp>
        <p:nvSpPr>
          <p:cNvPr id="54" name="矩形 53"/>
          <p:cNvSpPr/>
          <p:nvPr/>
        </p:nvSpPr>
        <p:spPr>
          <a:xfrm>
            <a:off x="258634" y="1966167"/>
            <a:ext cx="230294" cy="184666"/>
          </a:xfrm>
          <a:prstGeom prst="rect">
            <a:avLst/>
          </a:prstGeom>
          <a:solidFill>
            <a:srgbClr val="FFC000"/>
          </a:solidFill>
          <a:ln w="12700">
            <a:noFill/>
            <a:miter lim="400000"/>
          </a:ln>
        </p:spPr>
        <p:txBody>
          <a:bodyPr lIns="0" tIns="0" rIns="0" bIns="0" rtlCol="0" anchor="ctr">
            <a:spAutoFit/>
          </a:bodyPr>
          <a:lstStyle/>
          <a:p>
            <a:pPr algn="ctr" defTabSz="913765"/>
            <a:endParaRPr kumimoji="1" lang="en-US" sz="1200" kern="0" dirty="0">
              <a:solidFill>
                <a:srgbClr val="595959"/>
              </a:solidFill>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grpSp>
        <p:nvGrpSpPr>
          <p:cNvPr id="55" name="组合 54"/>
          <p:cNvGrpSpPr/>
          <p:nvPr/>
        </p:nvGrpSpPr>
        <p:grpSpPr>
          <a:xfrm>
            <a:off x="479951" y="3441185"/>
            <a:ext cx="715640" cy="276999"/>
            <a:chOff x="699214" y="1633653"/>
            <a:chExt cx="715640" cy="332398"/>
          </a:xfrm>
        </p:grpSpPr>
        <p:sp>
          <p:nvSpPr>
            <p:cNvPr id="56" name="矩形 55"/>
            <p:cNvSpPr/>
            <p:nvPr/>
          </p:nvSpPr>
          <p:spPr>
            <a:xfrm>
              <a:off x="699214" y="1664932"/>
              <a:ext cx="703197" cy="221599"/>
            </a:xfrm>
            <a:prstGeom prst="rect">
              <a:avLst/>
            </a:prstGeom>
            <a:solidFill>
              <a:srgbClr val="565656"/>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57" name="矩形 56"/>
            <p:cNvSpPr/>
            <p:nvPr/>
          </p:nvSpPr>
          <p:spPr>
            <a:xfrm>
              <a:off x="768523" y="1633653"/>
              <a:ext cx="646331" cy="332398"/>
            </a:xfrm>
            <a:prstGeom prst="rect">
              <a:avLst/>
            </a:prstGeom>
          </p:spPr>
          <p:txBody>
            <a:bodyPr wrap="none">
              <a:spAutoFit/>
            </a:bodyPr>
            <a:lstStyle/>
            <a:p>
              <a:pPr defTabSz="913765"/>
              <a:r>
                <a:rPr lang="zh-CN" altLang="en-US"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防病毒</a:t>
              </a:r>
              <a:endParaRPr lang="zh-CN" altLang="en-US" sz="1200" kern="0" dirty="0">
                <a:solidFill>
                  <a:sysClr val="windowText" lastClr="000000"/>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grpSp>
      <p:sp>
        <p:nvSpPr>
          <p:cNvPr id="58" name="矩形 57"/>
          <p:cNvSpPr/>
          <p:nvPr/>
        </p:nvSpPr>
        <p:spPr>
          <a:xfrm>
            <a:off x="251520" y="3463377"/>
            <a:ext cx="230294" cy="184666"/>
          </a:xfrm>
          <a:prstGeom prst="rect">
            <a:avLst/>
          </a:prstGeom>
          <a:solidFill>
            <a:srgbClr val="53CC71"/>
          </a:solidFill>
          <a:ln w="12700">
            <a:noFill/>
            <a:miter lim="400000"/>
          </a:ln>
        </p:spPr>
        <p:txBody>
          <a:bodyPr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grpSp>
        <p:nvGrpSpPr>
          <p:cNvPr id="59" name="组合 58"/>
          <p:cNvGrpSpPr/>
          <p:nvPr/>
        </p:nvGrpSpPr>
        <p:grpSpPr>
          <a:xfrm>
            <a:off x="481815" y="4139593"/>
            <a:ext cx="715640" cy="276999"/>
            <a:chOff x="699214" y="1633653"/>
            <a:chExt cx="715640" cy="332398"/>
          </a:xfrm>
        </p:grpSpPr>
        <p:sp>
          <p:nvSpPr>
            <p:cNvPr id="60" name="矩形 59"/>
            <p:cNvSpPr/>
            <p:nvPr/>
          </p:nvSpPr>
          <p:spPr>
            <a:xfrm>
              <a:off x="699214" y="1664932"/>
              <a:ext cx="703197" cy="221599"/>
            </a:xfrm>
            <a:prstGeom prst="rect">
              <a:avLst/>
            </a:prstGeom>
            <a:solidFill>
              <a:srgbClr val="565656"/>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61" name="矩形 60"/>
            <p:cNvSpPr/>
            <p:nvPr/>
          </p:nvSpPr>
          <p:spPr>
            <a:xfrm>
              <a:off x="768523" y="1633653"/>
              <a:ext cx="646331" cy="332398"/>
            </a:xfrm>
            <a:prstGeom prst="rect">
              <a:avLst/>
            </a:prstGeom>
          </p:spPr>
          <p:txBody>
            <a:bodyPr wrap="none">
              <a:spAutoFit/>
            </a:bodyPr>
            <a:lstStyle/>
            <a:p>
              <a:pPr defTabSz="913765"/>
              <a:r>
                <a:rPr lang="zh-CN" altLang="en-US"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防火墙</a:t>
              </a:r>
              <a:endParaRPr lang="zh-CN" altLang="en-US" sz="1200" kern="0" dirty="0">
                <a:solidFill>
                  <a:sysClr val="windowText" lastClr="000000"/>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grpSp>
      <p:sp>
        <p:nvSpPr>
          <p:cNvPr id="62" name="矩形 61"/>
          <p:cNvSpPr/>
          <p:nvPr/>
        </p:nvSpPr>
        <p:spPr>
          <a:xfrm>
            <a:off x="253385" y="4161786"/>
            <a:ext cx="230294" cy="184666"/>
          </a:xfrm>
          <a:prstGeom prst="rect">
            <a:avLst/>
          </a:prstGeom>
          <a:solidFill>
            <a:srgbClr val="53CC71"/>
          </a:solidFill>
          <a:ln w="12700">
            <a:noFill/>
            <a:miter lim="400000"/>
          </a:ln>
        </p:spPr>
        <p:txBody>
          <a:bodyPr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grpSp>
        <p:nvGrpSpPr>
          <p:cNvPr id="63" name="组合 62"/>
          <p:cNvGrpSpPr/>
          <p:nvPr/>
        </p:nvGrpSpPr>
        <p:grpSpPr>
          <a:xfrm>
            <a:off x="483678" y="4486567"/>
            <a:ext cx="703196" cy="276999"/>
            <a:chOff x="699214" y="1633653"/>
            <a:chExt cx="703196" cy="332398"/>
          </a:xfrm>
        </p:grpSpPr>
        <p:sp>
          <p:nvSpPr>
            <p:cNvPr id="64" name="矩形 63"/>
            <p:cNvSpPr/>
            <p:nvPr/>
          </p:nvSpPr>
          <p:spPr>
            <a:xfrm>
              <a:off x="699214" y="1664932"/>
              <a:ext cx="703196" cy="221599"/>
            </a:xfrm>
            <a:prstGeom prst="rect">
              <a:avLst/>
            </a:prstGeom>
            <a:solidFill>
              <a:srgbClr val="565656"/>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65" name="矩形 64"/>
            <p:cNvSpPr/>
            <p:nvPr/>
          </p:nvSpPr>
          <p:spPr>
            <a:xfrm>
              <a:off x="768523" y="1633653"/>
              <a:ext cx="524503" cy="332398"/>
            </a:xfrm>
            <a:prstGeom prst="rect">
              <a:avLst/>
            </a:prstGeom>
          </p:spPr>
          <p:txBody>
            <a:bodyPr wrap="none">
              <a:spAutoFit/>
            </a:bodyPr>
            <a:lstStyle/>
            <a:p>
              <a:pPr defTabSz="913765"/>
              <a:r>
                <a:rPr lang="en-US" altLang="zh-CN" sz="1200" kern="0" dirty="0">
                  <a:solidFill>
                    <a:prstClr val="white"/>
                  </a:solidFill>
                  <a:latin typeface="微软雅黑" panose="020B0503020204020204" pitchFamily="34" charset="-122"/>
                  <a:ea typeface="Segoe UI" panose="020B0502040204020203"/>
                  <a:cs typeface="Segoe UI" panose="020B0502040204020203"/>
                  <a:sym typeface="Segoe UI" panose="020B0502040204020203"/>
                </a:rPr>
                <a:t>  IDS</a:t>
              </a:r>
              <a:endParaRPr lang="zh-CN" altLang="en-US" sz="1200" kern="0" dirty="0">
                <a:solidFill>
                  <a:sysClr val="windowText" lastClr="000000"/>
                </a:solidFill>
                <a:latin typeface="Segoe UI" panose="020B0502040204020203"/>
                <a:cs typeface="Segoe UI" panose="020B0502040204020203"/>
                <a:sym typeface="Segoe UI" panose="020B0502040204020203"/>
              </a:endParaRPr>
            </a:p>
          </p:txBody>
        </p:sp>
      </p:grpSp>
      <p:sp>
        <p:nvSpPr>
          <p:cNvPr id="66" name="矩形 65"/>
          <p:cNvSpPr/>
          <p:nvPr/>
        </p:nvSpPr>
        <p:spPr>
          <a:xfrm>
            <a:off x="255248" y="4508760"/>
            <a:ext cx="230294" cy="184666"/>
          </a:xfrm>
          <a:prstGeom prst="rect">
            <a:avLst/>
          </a:prstGeom>
          <a:solidFill>
            <a:srgbClr val="53CC71"/>
          </a:solidFill>
          <a:ln w="12700">
            <a:noFill/>
            <a:miter lim="400000"/>
          </a:ln>
        </p:spPr>
        <p:txBody>
          <a:bodyPr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sp>
        <p:nvSpPr>
          <p:cNvPr id="67" name="矩形 66"/>
          <p:cNvSpPr/>
          <p:nvPr/>
        </p:nvSpPr>
        <p:spPr>
          <a:xfrm>
            <a:off x="35497" y="1061703"/>
            <a:ext cx="1415773" cy="461665"/>
          </a:xfrm>
          <a:prstGeom prst="rect">
            <a:avLst/>
          </a:prstGeom>
        </p:spPr>
        <p:txBody>
          <a:bodyPr wrap="square">
            <a:spAutoFit/>
          </a:bodyPr>
          <a:lstStyle/>
          <a:p>
            <a:pPr algn="ctr" defTabSz="913765" latinLnBrk="1" hangingPunct="0">
              <a:lnSpc>
                <a:spcPct val="150000"/>
              </a:lnSpc>
            </a:pPr>
            <a:r>
              <a:rPr lang="zh-CN" altLang="en-US" sz="1600" b="1" kern="0" dirty="0" smtClean="0">
                <a:latin typeface="微软雅黑" panose="020B0503020204020204" pitchFamily="34" charset="-122"/>
                <a:ea typeface="微软雅黑" panose="020B0503020204020204" pitchFamily="34" charset="-122"/>
                <a:cs typeface="Segoe UI" panose="020B0502040204020203"/>
                <a:sym typeface="Segoe UI" panose="020B0502040204020203"/>
              </a:rPr>
              <a:t>数据源</a:t>
            </a:r>
            <a:endParaRPr lang="en-US" altLang="zh-CN" sz="1600" b="1" kern="0" dirty="0">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sp>
        <p:nvSpPr>
          <p:cNvPr id="68" name="矩形 67"/>
          <p:cNvSpPr/>
          <p:nvPr/>
        </p:nvSpPr>
        <p:spPr>
          <a:xfrm>
            <a:off x="4166434" y="1068264"/>
            <a:ext cx="1005403" cy="461665"/>
          </a:xfrm>
          <a:prstGeom prst="rect">
            <a:avLst/>
          </a:prstGeom>
        </p:spPr>
        <p:txBody>
          <a:bodyPr wrap="square">
            <a:spAutoFit/>
          </a:bodyPr>
          <a:lstStyle/>
          <a:p>
            <a:pPr algn="ctr" defTabSz="913765" latinLnBrk="1" hangingPunct="0">
              <a:lnSpc>
                <a:spcPct val="150000"/>
              </a:lnSpc>
            </a:pPr>
            <a:r>
              <a:rPr lang="zh-CN" altLang="en-US" sz="1600" b="1" kern="0" dirty="0">
                <a:latin typeface="微软雅黑" panose="020B0503020204020204" pitchFamily="34" charset="-122"/>
                <a:ea typeface="微软雅黑" panose="020B0503020204020204" pitchFamily="34" charset="-122"/>
                <a:cs typeface="Segoe UI" panose="020B0502040204020203"/>
                <a:sym typeface="Segoe UI" panose="020B0502040204020203"/>
              </a:rPr>
              <a:t>采集方式</a:t>
            </a:r>
            <a:endParaRPr lang="en-US" altLang="zh-CN" sz="1600" b="1" kern="0" dirty="0">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sp>
        <p:nvSpPr>
          <p:cNvPr id="69" name="Rectangle 65"/>
          <p:cNvSpPr/>
          <p:nvPr/>
        </p:nvSpPr>
        <p:spPr>
          <a:xfrm>
            <a:off x="7084138" y="2561119"/>
            <a:ext cx="1592318" cy="900851"/>
          </a:xfrm>
          <a:prstGeom prst="rect">
            <a:avLst/>
          </a:prstGeom>
          <a:solidFill>
            <a:srgbClr val="F8A13F"/>
          </a:solidFill>
          <a:ln w="9525" cap="flat" cmpd="sng" algn="ctr">
            <a:noFill/>
            <a:prstDash val="solid"/>
          </a:ln>
          <a:effectLst>
            <a:outerShdw blurRad="50800" dist="38100" dir="2700000" algn="tl" rotWithShape="0">
              <a:prstClr val="black">
                <a:alpha val="40000"/>
              </a:prstClr>
            </a:outerShdw>
          </a:effectLst>
        </p:spPr>
        <p:txBody>
          <a:bodyPr rtlCol="0" anchor="ctr" anchorCtr="1"/>
          <a:lstStyle/>
          <a:p>
            <a:pPr algn="ctr">
              <a:defRPr/>
            </a:pPr>
            <a:endParaRPr lang="zh-CN" altLang="en-US" sz="1600" kern="0" dirty="0">
              <a:solidFill>
                <a:prstClr val="white"/>
              </a:solidFill>
              <a:latin typeface="Microsoft YaHei Light" charset="0"/>
              <a:ea typeface="Microsoft YaHei Light" charset="0"/>
              <a:cs typeface="Microsoft YaHei Light" charset="0"/>
              <a:sym typeface="Segoe UI" panose="020B0502040204020203"/>
            </a:endParaRPr>
          </a:p>
        </p:txBody>
      </p:sp>
      <p:pic>
        <p:nvPicPr>
          <p:cNvPr id="70" name="Picture 2" descr="https://timgsa.baidu.com/timg?image&amp;quality=80&amp;size=b9999_10000&amp;sec=1497934831793&amp;di=a590dfbd75f4beda7b80a5d169c7377d&amp;imgtype=0&amp;src=http%3A%2F%2Farticle.fd.zol-img.com.cn%2Ft_s640x2000%2Fg5%2FM00%2F04%2F0C%2FChMkJ1bil-CIHh0RAAA7ZQxZ7wcAANR6wG7LIIAADt9772.jpg"/>
          <p:cNvPicPr>
            <a:picLocks noChangeAspect="1" noChangeArrowheads="1"/>
          </p:cNvPicPr>
          <p:nvPr/>
        </p:nvPicPr>
        <p:blipFill>
          <a:blip r:embed="rId7" cstate="print">
            <a:clrChange>
              <a:clrFrom>
                <a:srgbClr val="EFF2FB"/>
              </a:clrFrom>
              <a:clrTo>
                <a:srgbClr val="EFF2FB">
                  <a:alpha val="0"/>
                </a:srgbClr>
              </a:clrTo>
            </a:clrChange>
            <a:extLst>
              <a:ext uri="{28A0092B-C50C-407E-A947-70E740481C1C}">
                <a14:useLocalDpi xmlns:a14="http://schemas.microsoft.com/office/drawing/2010/main" val="0"/>
              </a:ext>
            </a:extLst>
          </a:blip>
          <a:srcRect/>
          <a:stretch>
            <a:fillRect/>
          </a:stretch>
        </p:blipFill>
        <p:spPr bwMode="auto">
          <a:xfrm>
            <a:off x="7319279" y="2645205"/>
            <a:ext cx="1183710" cy="54561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1" name="Rectangle 65"/>
          <p:cNvSpPr/>
          <p:nvPr/>
        </p:nvSpPr>
        <p:spPr>
          <a:xfrm>
            <a:off x="7084139" y="3882016"/>
            <a:ext cx="1592317" cy="796300"/>
          </a:xfrm>
          <a:prstGeom prst="rect">
            <a:avLst/>
          </a:prstGeom>
          <a:solidFill>
            <a:srgbClr val="04A9A3"/>
          </a:solidFill>
          <a:ln w="9525" cap="flat" cmpd="sng" algn="ctr">
            <a:noFill/>
            <a:prstDash val="solid"/>
          </a:ln>
          <a:effectLst>
            <a:outerShdw blurRad="50800" dist="38100" dir="2700000" algn="tl" rotWithShape="0">
              <a:prstClr val="black">
                <a:alpha val="40000"/>
              </a:prstClr>
            </a:outerShdw>
          </a:effectLst>
        </p:spPr>
        <p:txBody>
          <a:bodyPr rtlCol="0" anchor="ctr" anchorCtr="1"/>
          <a:lstStyle/>
          <a:p>
            <a:pPr algn="ctr">
              <a:defRPr/>
            </a:pPr>
            <a:endParaRPr lang="zh-CN" altLang="en-US" sz="1600" kern="0" dirty="0">
              <a:solidFill>
                <a:prstClr val="white"/>
              </a:solidFill>
              <a:latin typeface="Microsoft YaHei Light" charset="0"/>
              <a:ea typeface="Microsoft YaHei Light" charset="0"/>
              <a:cs typeface="Microsoft YaHei Light" charset="0"/>
              <a:sym typeface="Segoe UI" panose="020B0502040204020203"/>
            </a:endParaRPr>
          </a:p>
        </p:txBody>
      </p:sp>
      <p:pic>
        <p:nvPicPr>
          <p:cNvPr id="72" name="图片 71"/>
          <p:cNvPicPr>
            <a:picLocks noChangeAspect="1"/>
          </p:cNvPicPr>
          <p:nvPr/>
        </p:nvPicPr>
        <p:blipFill>
          <a:blip r:embed="rId8">
            <a:extLst>
              <a:ext uri="{BEBA8EAE-BF5A-486C-A8C5-ECC9F3942E4B}">
                <a14:imgProps xmlns:a14="http://schemas.microsoft.com/office/drawing/2010/main">
                  <a14:imgLayer r:embed="rId9">
                    <a14:imgEffect>
                      <a14:backgroundRemoval t="0" b="100000" l="0" r="100000">
                        <a14:foregroundMark x1="11765" y1="25170" x2="14253" y2="26531"/>
                        <a14:foregroundMark x1="50905" y1="38095" x2="50905" y2="54422"/>
                        <a14:foregroundMark x1="41403" y1="54422" x2="46380" y2="54422"/>
                        <a14:foregroundMark x1="60407" y1="46939" x2="60860" y2="58503"/>
                        <a14:foregroundMark x1="67195" y1="40816" x2="65158" y2="40816"/>
                        <a14:foregroundMark x1="75113" y1="36054" x2="75113" y2="49660"/>
                        <a14:foregroundMark x1="80090" y1="42857" x2="80090" y2="53741"/>
                        <a14:foregroundMark x1="79864" y1="31293" x2="79864" y2="31293"/>
                        <a14:foregroundMark x1="88914" y1="42177" x2="83937" y2="42857"/>
                      </a14:backgroundRemoval>
                    </a14:imgEffect>
                  </a14:imgLayer>
                </a14:imgProps>
              </a:ext>
            </a:extLst>
          </a:blip>
          <a:stretch>
            <a:fillRect/>
          </a:stretch>
        </p:blipFill>
        <p:spPr>
          <a:xfrm>
            <a:off x="7295731" y="4237819"/>
            <a:ext cx="1156360" cy="320484"/>
          </a:xfrm>
          <a:prstGeom prst="rect">
            <a:avLst/>
          </a:prstGeom>
          <a:ln>
            <a:noFill/>
          </a:ln>
          <a:effectLst>
            <a:outerShdw blurRad="50800" dist="38100" dir="2700000" algn="tl" rotWithShape="0">
              <a:prstClr val="black">
                <a:alpha val="40000"/>
              </a:prstClr>
            </a:outerShdw>
          </a:effectLst>
        </p:spPr>
      </p:pic>
      <p:sp>
        <p:nvSpPr>
          <p:cNvPr id="73" name="矩形 72"/>
          <p:cNvSpPr/>
          <p:nvPr/>
        </p:nvSpPr>
        <p:spPr>
          <a:xfrm>
            <a:off x="7372169" y="3900602"/>
            <a:ext cx="1040580" cy="461665"/>
          </a:xfrm>
          <a:prstGeom prst="rect">
            <a:avLst/>
          </a:prstGeom>
          <a:effectLst>
            <a:outerShdw blurRad="50800" dist="38100" dir="2700000" algn="tl" rotWithShape="0">
              <a:prstClr val="black">
                <a:alpha val="40000"/>
              </a:prstClr>
            </a:outerShdw>
          </a:effectLst>
        </p:spPr>
        <p:txBody>
          <a:bodyPr wrap="square">
            <a:spAutoFit/>
          </a:bodyPr>
          <a:lstStyle/>
          <a:p>
            <a:pPr algn="ctr" defTabSz="913765" latinLnBrk="1" hangingPunct="0">
              <a:lnSpc>
                <a:spcPct val="150000"/>
              </a:lnSpc>
            </a:pPr>
            <a:r>
              <a:rPr lang="en-US" altLang="zh-CN" sz="16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ES </a:t>
            </a:r>
            <a:r>
              <a:rPr lang="zh-CN" altLang="en-US" sz="16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存储</a:t>
            </a:r>
            <a:endParaRPr lang="en-US" altLang="zh-CN" sz="16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cxnSp>
        <p:nvCxnSpPr>
          <p:cNvPr id="74" name="直接箭头连接符 73"/>
          <p:cNvCxnSpPr>
            <a:endCxn id="77" idx="1"/>
          </p:cNvCxnSpPr>
          <p:nvPr/>
        </p:nvCxnSpPr>
        <p:spPr>
          <a:xfrm>
            <a:off x="6778223" y="1863725"/>
            <a:ext cx="529428" cy="0"/>
          </a:xfrm>
          <a:prstGeom prst="straightConnector1">
            <a:avLst/>
          </a:prstGeom>
          <a:noFill/>
          <a:ln w="38100" cap="flat">
            <a:solidFill>
              <a:sysClr val="window" lastClr="FFFFFF">
                <a:lumMod val="85000"/>
              </a:sysClr>
            </a:solidFill>
            <a:prstDash val="solid"/>
            <a:bevel/>
            <a:tailEnd type="triangle"/>
          </a:ln>
          <a:effectLst>
            <a:outerShdw blurRad="50800" dist="38100" dir="2700000" algn="tl" rotWithShape="0">
              <a:prstClr val="black">
                <a:alpha val="40000"/>
              </a:prstClr>
            </a:outerShdw>
          </a:effectLst>
        </p:spPr>
      </p:cxnSp>
      <p:cxnSp>
        <p:nvCxnSpPr>
          <p:cNvPr id="75" name="直接箭头连接符 74"/>
          <p:cNvCxnSpPr/>
          <p:nvPr/>
        </p:nvCxnSpPr>
        <p:spPr>
          <a:xfrm>
            <a:off x="7804168" y="3461969"/>
            <a:ext cx="50" cy="420047"/>
          </a:xfrm>
          <a:prstGeom prst="straightConnector1">
            <a:avLst/>
          </a:prstGeom>
          <a:noFill/>
          <a:ln w="38100" cap="flat">
            <a:solidFill>
              <a:sysClr val="window" lastClr="FFFFFF">
                <a:lumMod val="85000"/>
              </a:sysClr>
            </a:solidFill>
            <a:prstDash val="solid"/>
            <a:bevel/>
            <a:tailEnd type="triangle"/>
          </a:ln>
          <a:effectLst>
            <a:outerShdw blurRad="50800" dist="38100" dir="2700000" algn="tl" rotWithShape="0">
              <a:prstClr val="black">
                <a:alpha val="40000"/>
              </a:prstClr>
            </a:outerShdw>
          </a:effectLst>
        </p:spPr>
      </p:cxnSp>
      <p:sp>
        <p:nvSpPr>
          <p:cNvPr id="76" name="矩形 75"/>
          <p:cNvSpPr/>
          <p:nvPr/>
        </p:nvSpPr>
        <p:spPr>
          <a:xfrm>
            <a:off x="7437597" y="1076120"/>
            <a:ext cx="1005403" cy="461665"/>
          </a:xfrm>
          <a:prstGeom prst="rect">
            <a:avLst/>
          </a:prstGeom>
        </p:spPr>
        <p:txBody>
          <a:bodyPr wrap="square">
            <a:spAutoFit/>
          </a:bodyPr>
          <a:lstStyle/>
          <a:p>
            <a:pPr algn="ctr" defTabSz="913765" latinLnBrk="1" hangingPunct="0">
              <a:lnSpc>
                <a:spcPct val="150000"/>
              </a:lnSpc>
            </a:pPr>
            <a:r>
              <a:rPr lang="zh-CN" altLang="en-US" sz="1600" b="1" kern="0" dirty="0">
                <a:latin typeface="微软雅黑" panose="020B0503020204020204" pitchFamily="34" charset="-122"/>
                <a:ea typeface="微软雅黑" panose="020B0503020204020204" pitchFamily="34" charset="-122"/>
                <a:cs typeface="Segoe UI" panose="020B0502040204020203"/>
                <a:sym typeface="Segoe UI" panose="020B0502040204020203"/>
              </a:rPr>
              <a:t>存储方式</a:t>
            </a:r>
            <a:endParaRPr lang="en-US" altLang="zh-CN" sz="1600" b="1" kern="0" dirty="0">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sp>
        <p:nvSpPr>
          <p:cNvPr id="77" name="矩形 76"/>
          <p:cNvSpPr/>
          <p:nvPr/>
        </p:nvSpPr>
        <p:spPr>
          <a:xfrm>
            <a:off x="7307651" y="1771392"/>
            <a:ext cx="1368804" cy="184666"/>
          </a:xfrm>
          <a:prstGeom prst="rect">
            <a:avLst/>
          </a:prstGeom>
          <a:solidFill>
            <a:srgbClr val="0292E0"/>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78" name="矩形 77"/>
          <p:cNvSpPr/>
          <p:nvPr/>
        </p:nvSpPr>
        <p:spPr>
          <a:xfrm>
            <a:off x="7441950" y="1681081"/>
            <a:ext cx="1082348" cy="415498"/>
          </a:xfrm>
          <a:prstGeom prst="rect">
            <a:avLst/>
          </a:prstGeom>
        </p:spPr>
        <p:txBody>
          <a:bodyPr wrap="square">
            <a:spAutoFit/>
          </a:bodyPr>
          <a:lstStyle/>
          <a:p>
            <a:pPr algn="ctr" defTabSz="913765" latinLnBrk="1" hangingPunct="0">
              <a:lnSpc>
                <a:spcPct val="150000"/>
              </a:lnSpc>
            </a:pPr>
            <a:r>
              <a:rPr lang="zh-CN" altLang="en-US" sz="14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解析</a:t>
            </a:r>
            <a:endParaRPr lang="en-US" altLang="zh-CN" sz="14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cxnSp>
        <p:nvCxnSpPr>
          <p:cNvPr id="79" name="直接箭头连接符 78"/>
          <p:cNvCxnSpPr/>
          <p:nvPr/>
        </p:nvCxnSpPr>
        <p:spPr>
          <a:xfrm>
            <a:off x="7804168" y="2180318"/>
            <a:ext cx="50" cy="380800"/>
          </a:xfrm>
          <a:prstGeom prst="straightConnector1">
            <a:avLst/>
          </a:prstGeom>
          <a:noFill/>
          <a:ln w="38100" cap="flat">
            <a:solidFill>
              <a:sysClr val="window" lastClr="FFFFFF">
                <a:lumMod val="85000"/>
              </a:sysClr>
            </a:solidFill>
            <a:prstDash val="solid"/>
            <a:bevel/>
            <a:tailEnd type="triangle"/>
          </a:ln>
          <a:effectLst>
            <a:outerShdw blurRad="50800" dist="38100" dir="2700000" algn="tl" rotWithShape="0">
              <a:prstClr val="black">
                <a:alpha val="40000"/>
              </a:prstClr>
            </a:outerShdw>
          </a:effectLst>
        </p:spPr>
      </p:cxnSp>
      <p:grpSp>
        <p:nvGrpSpPr>
          <p:cNvPr id="110" name="组合 109"/>
          <p:cNvGrpSpPr/>
          <p:nvPr/>
        </p:nvGrpSpPr>
        <p:grpSpPr>
          <a:xfrm>
            <a:off x="3635896" y="1029553"/>
            <a:ext cx="5263538" cy="4072937"/>
            <a:chOff x="720235" y="1141413"/>
            <a:chExt cx="6948109" cy="3551021"/>
          </a:xfrm>
        </p:grpSpPr>
        <p:sp>
          <p:nvSpPr>
            <p:cNvPr id="111" name="矩形 110"/>
            <p:cNvSpPr/>
            <p:nvPr/>
          </p:nvSpPr>
          <p:spPr>
            <a:xfrm>
              <a:off x="899592" y="1141413"/>
              <a:ext cx="6768752" cy="3551021"/>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 name="Rectangle 307"/>
            <p:cNvSpPr>
              <a:spLocks noChangeArrowheads="1"/>
            </p:cNvSpPr>
            <p:nvPr/>
          </p:nvSpPr>
          <p:spPr bwMode="auto">
            <a:xfrm>
              <a:off x="720235" y="4386913"/>
              <a:ext cx="2083234" cy="268338"/>
            </a:xfrm>
            <a:prstGeom prst="rect">
              <a:avLst/>
            </a:prstGeom>
            <a:noFill/>
            <a:ln>
              <a:noFill/>
            </a:ln>
          </p:spPr>
          <p:txBody>
            <a:bodyPr wrap="square" lIns="0" tIns="0" rIns="0" bIns="0" anchor="ctr">
              <a:spAutoFit/>
            </a:bodyPr>
            <a:lstStyle/>
            <a:p>
              <a:pPr marL="0" marR="0" lvl="0" indent="0" algn="ctr" defTabSz="1474470" eaLnBrk="1" fontAlgn="auto" latinLnBrk="1" hangingPunct="1">
                <a:lnSpc>
                  <a:spcPct val="100000"/>
                </a:lnSpc>
                <a:spcBef>
                  <a:spcPts val="0"/>
                </a:spcBef>
                <a:spcAft>
                  <a:spcPts val="0"/>
                </a:spcAft>
                <a:buClrTx/>
                <a:buSzTx/>
                <a:buFontTx/>
                <a:buNone/>
              </a:pPr>
              <a:r>
                <a:rPr kumimoji="1" lang="zh-CN" altLang="en-US" sz="2000" b="1" kern="0" dirty="0" smtClean="0">
                  <a:solidFill>
                    <a:srgbClr val="C00000"/>
                  </a:solidFill>
                  <a:latin typeface="黑体" panose="02010609060101010101" pitchFamily="49" charset="-122"/>
                  <a:ea typeface="黑体" panose="02010609060101010101" pitchFamily="49" charset="-122"/>
                </a:rPr>
                <a:t>原有平台</a:t>
              </a:r>
              <a:endParaRPr kumimoji="1" lang="en-US" altLang="ko-KR" sz="2000" b="1" i="0" u="none" strike="noStrike" kern="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8776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灯片编号占位符 10"/>
          <p:cNvSpPr>
            <a:spLocks noGrp="1"/>
          </p:cNvSpPr>
          <p:nvPr>
            <p:ph type="sldNum" sz="quarter" idx="12"/>
          </p:nvPr>
        </p:nvSpPr>
        <p:spPr/>
        <p:txBody>
          <a:bodyPr/>
          <a:lstStyle/>
          <a:p>
            <a:fld id="{0C913308-F349-4B6D-A68A-DD1791B4A57B}" type="slidenum">
              <a:rPr lang="zh-CN" altLang="en-US" smtClean="0"/>
              <a:t>19</a:t>
            </a:fld>
            <a:endParaRPr lang="zh-CN" altLang="en-US" dirty="0"/>
          </a:p>
        </p:txBody>
      </p:sp>
      <p:sp>
        <p:nvSpPr>
          <p:cNvPr id="1048633" name="Line 12"/>
          <p:cNvSpPr>
            <a:spLocks noChangeShapeType="1"/>
          </p:cNvSpPr>
          <p:nvPr/>
        </p:nvSpPr>
        <p:spPr bwMode="auto">
          <a:xfrm>
            <a:off x="683196" y="756708"/>
            <a:ext cx="7863094" cy="0"/>
          </a:xfrm>
          <a:prstGeom prst="line">
            <a:avLst/>
          </a:prstGeom>
          <a:noFill/>
          <a:ln w="9525">
            <a:solidFill>
              <a:srgbClr val="333333"/>
            </a:solidFill>
            <a:round/>
          </a:ln>
        </p:spPr>
        <p:txBody>
          <a:bodyPr/>
          <a:lstStyle/>
          <a:p>
            <a:endParaRPr lang="zh-CN" altLang="en-US">
              <a:ea typeface="+mj-ea"/>
              <a:cs typeface="Arial" panose="020B0604020202020204" pitchFamily="34" charset="0"/>
            </a:endParaRPr>
          </a:p>
        </p:txBody>
      </p:sp>
      <p:sp>
        <p:nvSpPr>
          <p:cNvPr id="156" name="Line 12"/>
          <p:cNvSpPr>
            <a:spLocks noChangeShapeType="1"/>
          </p:cNvSpPr>
          <p:nvPr/>
        </p:nvSpPr>
        <p:spPr bwMode="auto">
          <a:xfrm>
            <a:off x="683196" y="756708"/>
            <a:ext cx="7863094" cy="0"/>
          </a:xfrm>
          <a:prstGeom prst="line">
            <a:avLst/>
          </a:prstGeom>
          <a:noFill/>
          <a:ln w="9525">
            <a:solidFill>
              <a:srgbClr val="333333"/>
            </a:solidFill>
            <a:round/>
          </a:ln>
        </p:spPr>
        <p:txBody>
          <a:bodyPr/>
          <a:lstStyle/>
          <a:p>
            <a:endParaRPr lang="zh-CN" altLang="en-US">
              <a:ea typeface="+mj-ea"/>
              <a:cs typeface="Arial" panose="020B0604020202020204" pitchFamily="34" charset="0"/>
            </a:endParaRPr>
          </a:p>
        </p:txBody>
      </p:sp>
      <p:sp>
        <p:nvSpPr>
          <p:cNvPr id="93" name="标题 4"/>
          <p:cNvSpPr txBox="1">
            <a:spLocks noChangeArrowheads="1"/>
          </p:cNvSpPr>
          <p:nvPr/>
        </p:nvSpPr>
        <p:spPr>
          <a:xfrm>
            <a:off x="755502" y="376267"/>
            <a:ext cx="5400675" cy="381000"/>
          </a:xfrm>
          <a:prstGeom prst="rect">
            <a:avLst/>
          </a:prstGeom>
        </p:spPr>
        <p:txBody>
          <a:bodyPr vert="horz" lIns="91440" tIns="45720" rIns="91440" bIns="45720" rtlCol="0" anchor="ctr">
            <a:normAutofit fontScale="92500" lnSpcReduction="20000"/>
          </a:bodyPr>
          <a:lstStyle/>
          <a:p>
            <a:r>
              <a:rPr lang="zh-CN" altLang="en-US" sz="2400" b="1" dirty="0" smtClean="0">
                <a:solidFill>
                  <a:srgbClr val="000000"/>
                </a:solidFill>
                <a:latin typeface="微软雅黑" panose="020B0503020204020204" pitchFamily="34" charset="-122"/>
                <a:ea typeface="微软雅黑" panose="020B0503020204020204" pitchFamily="34" charset="-122"/>
                <a:cs typeface="Arial" panose="020B0604020202020204" pitchFamily="34" charset="0"/>
                <a:sym typeface="楷体_GB2312" pitchFamily="49" charset="-122"/>
              </a:rPr>
              <a:t>资产管理</a:t>
            </a:r>
            <a:endParaRPr lang="zh-CN" altLang="en-US" sz="24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sym typeface="楷体_GB2312" pitchFamily="49" charset="-122"/>
            </a:endParaRPr>
          </a:p>
        </p:txBody>
      </p:sp>
      <p:grpSp>
        <p:nvGrpSpPr>
          <p:cNvPr id="3" name="组合 2"/>
          <p:cNvGrpSpPr/>
          <p:nvPr/>
        </p:nvGrpSpPr>
        <p:grpSpPr>
          <a:xfrm>
            <a:off x="251520" y="1164979"/>
            <a:ext cx="8712969" cy="1628731"/>
            <a:chOff x="468920" y="1914260"/>
            <a:chExt cx="11165840" cy="2217705"/>
          </a:xfrm>
        </p:grpSpPr>
        <p:grpSp>
          <p:nvGrpSpPr>
            <p:cNvPr id="225" name="组合 224"/>
            <p:cNvGrpSpPr/>
            <p:nvPr/>
          </p:nvGrpSpPr>
          <p:grpSpPr>
            <a:xfrm>
              <a:off x="4034309" y="2420015"/>
              <a:ext cx="3835118" cy="628610"/>
              <a:chOff x="1093509" y="3279483"/>
              <a:chExt cx="1967215" cy="1400389"/>
            </a:xfrm>
          </p:grpSpPr>
          <p:sp>
            <p:nvSpPr>
              <p:cNvPr id="226" name="矩形: 圆角 35"/>
              <p:cNvSpPr/>
              <p:nvPr/>
            </p:nvSpPr>
            <p:spPr>
              <a:xfrm>
                <a:off x="1093509" y="3336611"/>
                <a:ext cx="1967215" cy="619746"/>
              </a:xfrm>
              <a:prstGeom prst="roundRect">
                <a:avLst/>
              </a:prstGeom>
              <a:solidFill>
                <a:srgbClr val="404040">
                  <a:lumMod val="75000"/>
                  <a:lumOff val="25000"/>
                  <a:alpha val="70000"/>
                </a:srgbClr>
              </a:solidFill>
              <a:ln w="9525">
                <a:solidFill>
                  <a:sysClr val="window" lastClr="FFFFFF">
                    <a:lumMod val="75000"/>
                  </a:sysClr>
                </a:solid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sp>
            <p:nvSpPr>
              <p:cNvPr id="227" name="矩形 226"/>
              <p:cNvSpPr/>
              <p:nvPr/>
            </p:nvSpPr>
            <p:spPr>
              <a:xfrm>
                <a:off x="1258905" y="3279483"/>
                <a:ext cx="660904" cy="1400389"/>
              </a:xfrm>
              <a:prstGeom prst="rect">
                <a:avLst/>
              </a:prstGeom>
            </p:spPr>
            <p:txBody>
              <a:bodyPr wrap="none">
                <a:spAutoFit/>
              </a:bodyPr>
              <a:lstStyle/>
              <a:p>
                <a:pPr marL="0" marR="0" lvl="0" indent="0" algn="ctr" defTabSz="913765" eaLnBrk="1" fontAlgn="auto" latinLnBrk="1" hangingPunct="0">
                  <a:lnSpc>
                    <a:spcPct val="150000"/>
                  </a:lnSpc>
                  <a:spcBef>
                    <a:spcPts val="0"/>
                  </a:spcBef>
                  <a:spcAft>
                    <a:spcPts val="0"/>
                  </a:spcAft>
                  <a:buClrTx/>
                  <a:buSzTx/>
                  <a:buFontTx/>
                  <a:buNone/>
                  <a:defRPr/>
                </a:pPr>
                <a:r>
                  <a:rPr kumimoji="0" lang="zh-CN" altLang="en-US" sz="16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资产管理</a:t>
                </a:r>
                <a:endParaRPr kumimoji="0" lang="en-US" altLang="zh-CN" sz="16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grpSp>
        <p:sp>
          <p:nvSpPr>
            <p:cNvPr id="228" name="矩形 227"/>
            <p:cNvSpPr/>
            <p:nvPr/>
          </p:nvSpPr>
          <p:spPr>
            <a:xfrm>
              <a:off x="3797977" y="2012761"/>
              <a:ext cx="2530016" cy="628610"/>
            </a:xfrm>
            <a:prstGeom prst="rect">
              <a:avLst/>
            </a:prstGeom>
          </p:spPr>
          <p:txBody>
            <a:bodyPr wrap="square">
              <a:spAutoFit/>
            </a:bodyPr>
            <a:lstStyle/>
            <a:p>
              <a:pPr algn="ctr" defTabSz="913765" latinLnBrk="1" hangingPunct="0">
                <a:lnSpc>
                  <a:spcPct val="150000"/>
                </a:lnSpc>
              </a:pPr>
              <a:r>
                <a:rPr lang="en-US" altLang="zh-CN" sz="1600" b="1" kern="0" dirty="0">
                  <a:solidFill>
                    <a:prstClr val="white"/>
                  </a:solidFill>
                  <a:latin typeface="Segoe UI" panose="020B0502040204020203"/>
                  <a:ea typeface="Segoe UI" panose="020B0502040204020203"/>
                  <a:cs typeface="Segoe UI" panose="020B0502040204020203"/>
                  <a:sym typeface="Segoe UI" panose="020B0502040204020203"/>
                </a:rPr>
                <a:t>Step 2</a:t>
              </a:r>
            </a:p>
          </p:txBody>
        </p:sp>
        <p:sp>
          <p:nvSpPr>
            <p:cNvPr id="229" name="矩形 228"/>
            <p:cNvSpPr/>
            <p:nvPr/>
          </p:nvSpPr>
          <p:spPr>
            <a:xfrm>
              <a:off x="5824893" y="1914260"/>
              <a:ext cx="3141796" cy="1634387"/>
            </a:xfrm>
            <a:prstGeom prst="rect">
              <a:avLst/>
            </a:prstGeom>
          </p:spPr>
          <p:txBody>
            <a:bodyPr wrap="square">
              <a:spAutoFit/>
            </a:bodyPr>
            <a:lstStyle/>
            <a:p>
              <a:pPr marL="171450" indent="-171450" defTabSz="913765">
                <a:lnSpc>
                  <a:spcPct val="150000"/>
                </a:lnSpc>
                <a:buFont typeface="Wingdings" panose="05000000000000000000" pitchFamily="2" charset="2"/>
                <a:buChar char="Ø"/>
              </a:pPr>
              <a:r>
                <a:rPr lang="zh-CN" altLang="en-US"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离线资产列表导入</a:t>
              </a:r>
              <a:endParaRPr lang="en-US" altLang="zh-CN"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a:p>
              <a:pPr marL="171450" indent="-171450" defTabSz="913765">
                <a:lnSpc>
                  <a:spcPct val="150000"/>
                </a:lnSpc>
                <a:buFont typeface="Wingdings" panose="05000000000000000000" pitchFamily="2" charset="2"/>
                <a:buChar char="Ø"/>
              </a:pPr>
              <a:r>
                <a:rPr lang="zh-CN" altLang="en-US"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离线</a:t>
              </a:r>
              <a:r>
                <a:rPr lang="en-US" altLang="zh-CN"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IP</a:t>
              </a:r>
              <a:r>
                <a:rPr lang="zh-CN" altLang="en-US"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信息导入</a:t>
              </a:r>
              <a:endParaRPr lang="en-US" altLang="zh-CN"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a:p>
              <a:pPr marL="171450" indent="-171450" defTabSz="913765">
                <a:lnSpc>
                  <a:spcPct val="150000"/>
                </a:lnSpc>
                <a:buFont typeface="Wingdings" panose="05000000000000000000" pitchFamily="2" charset="2"/>
                <a:buChar char="Ø"/>
              </a:pPr>
              <a:r>
                <a:rPr lang="en-US" altLang="zh-CN"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OA</a:t>
              </a:r>
              <a:r>
                <a:rPr lang="zh-CN" altLang="en-US"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接口集成</a:t>
              </a:r>
              <a:endParaRPr lang="en-US" altLang="zh-CN"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a:p>
              <a:pPr marL="171450" indent="-171450" defTabSz="913765">
                <a:lnSpc>
                  <a:spcPct val="150000"/>
                </a:lnSpc>
                <a:buFont typeface="Wingdings" panose="05000000000000000000" pitchFamily="2" charset="2"/>
                <a:buChar char="Ø"/>
              </a:pPr>
              <a:r>
                <a:rPr lang="zh-CN" altLang="en-US" sz="1200" kern="0" dirty="0">
                  <a:solidFill>
                    <a:srgbClr val="F8A13F"/>
                  </a:solidFill>
                  <a:latin typeface="微软雅黑" panose="020B0503020204020204" pitchFamily="34" charset="-122"/>
                  <a:ea typeface="微软雅黑" panose="020B0503020204020204" pitchFamily="34" charset="-122"/>
                  <a:cs typeface="Segoe UI" panose="020B0502040204020203"/>
                  <a:sym typeface="Segoe UI" panose="020B0502040204020203"/>
                </a:rPr>
                <a:t>漏扫接口集成</a:t>
              </a:r>
            </a:p>
          </p:txBody>
        </p:sp>
        <p:grpSp>
          <p:nvGrpSpPr>
            <p:cNvPr id="230" name="组合 229"/>
            <p:cNvGrpSpPr/>
            <p:nvPr/>
          </p:nvGrpSpPr>
          <p:grpSpPr>
            <a:xfrm>
              <a:off x="1262595" y="2368556"/>
              <a:ext cx="1773736" cy="644795"/>
              <a:chOff x="1182705" y="3034754"/>
              <a:chExt cx="1773736" cy="1266216"/>
            </a:xfrm>
          </p:grpSpPr>
          <p:sp>
            <p:nvSpPr>
              <p:cNvPr id="231" name="矩形: 圆角 42"/>
              <p:cNvSpPr/>
              <p:nvPr/>
            </p:nvSpPr>
            <p:spPr>
              <a:xfrm>
                <a:off x="1182705" y="3034754"/>
                <a:ext cx="1773736" cy="546302"/>
              </a:xfrm>
              <a:prstGeom prst="roundRect">
                <a:avLst/>
              </a:prstGeom>
              <a:solidFill>
                <a:srgbClr val="404040">
                  <a:lumMod val="75000"/>
                  <a:lumOff val="25000"/>
                  <a:alpha val="70000"/>
                </a:srgbClr>
              </a:solidFill>
              <a:ln w="9525">
                <a:solidFill>
                  <a:sysClr val="window" lastClr="FFFFFF">
                    <a:lumMod val="75000"/>
                  </a:sysClr>
                </a:solid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sp>
            <p:nvSpPr>
              <p:cNvPr id="232" name="矩形 231"/>
              <p:cNvSpPr/>
              <p:nvPr/>
            </p:nvSpPr>
            <p:spPr>
              <a:xfrm>
                <a:off x="1432442" y="3066536"/>
                <a:ext cx="1288444" cy="1234434"/>
              </a:xfrm>
              <a:prstGeom prst="rect">
                <a:avLst/>
              </a:prstGeom>
            </p:spPr>
            <p:txBody>
              <a:bodyPr wrap="none">
                <a:spAutoFit/>
              </a:bodyPr>
              <a:lstStyle/>
              <a:p>
                <a:pPr marL="0" marR="0" lvl="0" indent="0" algn="ctr" defTabSz="913765" eaLnBrk="1" fontAlgn="auto" latinLnBrk="1" hangingPunct="0">
                  <a:lnSpc>
                    <a:spcPct val="150000"/>
                  </a:lnSpc>
                  <a:spcBef>
                    <a:spcPts val="0"/>
                  </a:spcBef>
                  <a:spcAft>
                    <a:spcPts val="0"/>
                  </a:spcAft>
                  <a:buClrTx/>
                  <a:buSzTx/>
                  <a:buFontTx/>
                  <a:buNone/>
                  <a:defRPr/>
                </a:pPr>
                <a:r>
                  <a:rPr kumimoji="0" lang="zh-CN" altLang="en-US" sz="16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数据采集</a:t>
                </a:r>
                <a:endParaRPr kumimoji="0" lang="en-US" altLang="zh-CN" sz="16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grpSp>
        <p:sp>
          <p:nvSpPr>
            <p:cNvPr id="233" name="矩形 232"/>
            <p:cNvSpPr/>
            <p:nvPr/>
          </p:nvSpPr>
          <p:spPr>
            <a:xfrm>
              <a:off x="1517098" y="2017647"/>
              <a:ext cx="1297765" cy="628610"/>
            </a:xfrm>
            <a:prstGeom prst="rect">
              <a:avLst/>
            </a:prstGeom>
          </p:spPr>
          <p:txBody>
            <a:bodyPr wrap="square">
              <a:spAutoFit/>
            </a:bodyPr>
            <a:lstStyle/>
            <a:p>
              <a:pPr algn="ctr" defTabSz="913765" latinLnBrk="1" hangingPunct="0">
                <a:lnSpc>
                  <a:spcPct val="150000"/>
                </a:lnSpc>
              </a:pPr>
              <a:r>
                <a:rPr lang="en-US" altLang="zh-CN" sz="1600" b="1" kern="0" dirty="0">
                  <a:solidFill>
                    <a:prstClr val="white"/>
                  </a:solidFill>
                  <a:latin typeface="Segoe UI" panose="020B0502040204020203"/>
                  <a:ea typeface="Segoe UI" panose="020B0502040204020203"/>
                  <a:cs typeface="Segoe UI" panose="020B0502040204020203"/>
                  <a:sym typeface="Segoe UI" panose="020B0502040204020203"/>
                </a:rPr>
                <a:t>Step 1</a:t>
              </a:r>
            </a:p>
          </p:txBody>
        </p:sp>
        <p:grpSp>
          <p:nvGrpSpPr>
            <p:cNvPr id="234" name="组合 233"/>
            <p:cNvGrpSpPr/>
            <p:nvPr/>
          </p:nvGrpSpPr>
          <p:grpSpPr>
            <a:xfrm>
              <a:off x="8911515" y="2368556"/>
              <a:ext cx="1814340" cy="692010"/>
              <a:chOff x="1178921" y="3034758"/>
              <a:chExt cx="1814340" cy="1358936"/>
            </a:xfrm>
          </p:grpSpPr>
          <p:sp>
            <p:nvSpPr>
              <p:cNvPr id="235" name="矩形: 圆角 47"/>
              <p:cNvSpPr/>
              <p:nvPr/>
            </p:nvSpPr>
            <p:spPr>
              <a:xfrm>
                <a:off x="1182705" y="3034758"/>
                <a:ext cx="1773736" cy="546303"/>
              </a:xfrm>
              <a:prstGeom prst="roundRect">
                <a:avLst/>
              </a:prstGeom>
              <a:solidFill>
                <a:srgbClr val="404040">
                  <a:lumMod val="75000"/>
                  <a:lumOff val="25000"/>
                  <a:alpha val="70000"/>
                </a:srgbClr>
              </a:solidFill>
              <a:ln w="9525">
                <a:solidFill>
                  <a:sysClr val="window" lastClr="FFFFFF">
                    <a:lumMod val="75000"/>
                  </a:sysClr>
                </a:solid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sp>
            <p:nvSpPr>
              <p:cNvPr id="236" name="矩形 235"/>
              <p:cNvSpPr/>
              <p:nvPr/>
            </p:nvSpPr>
            <p:spPr>
              <a:xfrm>
                <a:off x="1178921" y="3159261"/>
                <a:ext cx="1814340" cy="1234433"/>
              </a:xfrm>
              <a:prstGeom prst="rect">
                <a:avLst/>
              </a:prstGeom>
            </p:spPr>
            <p:txBody>
              <a:bodyPr wrap="none">
                <a:spAutoFit/>
              </a:bodyPr>
              <a:lstStyle/>
              <a:p>
                <a:pPr marL="0" marR="0" lvl="0" indent="0" algn="ctr" defTabSz="913765" eaLnBrk="1" fontAlgn="auto" latinLnBrk="1" hangingPunct="0">
                  <a:lnSpc>
                    <a:spcPct val="150000"/>
                  </a:lnSpc>
                  <a:spcBef>
                    <a:spcPts val="0"/>
                  </a:spcBef>
                  <a:spcAft>
                    <a:spcPts val="0"/>
                  </a:spcAft>
                  <a:buClrTx/>
                  <a:buSzTx/>
                  <a:buFontTx/>
                  <a:buNone/>
                  <a:defRPr/>
                </a:pPr>
                <a:r>
                  <a:rPr kumimoji="0" lang="zh-CN" altLang="en-US" sz="16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rPr>
                  <a:t>安全事件分析</a:t>
                </a:r>
                <a:endParaRPr kumimoji="0" lang="en-US" altLang="zh-CN" sz="16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grpSp>
        <p:sp>
          <p:nvSpPr>
            <p:cNvPr id="237" name="矩形 236"/>
            <p:cNvSpPr/>
            <p:nvPr/>
          </p:nvSpPr>
          <p:spPr>
            <a:xfrm>
              <a:off x="9169802" y="2017647"/>
              <a:ext cx="1297765" cy="628610"/>
            </a:xfrm>
            <a:prstGeom prst="rect">
              <a:avLst/>
            </a:prstGeom>
          </p:spPr>
          <p:txBody>
            <a:bodyPr wrap="square">
              <a:spAutoFit/>
            </a:bodyPr>
            <a:lstStyle/>
            <a:p>
              <a:pPr algn="ctr" defTabSz="913765" latinLnBrk="1" hangingPunct="0">
                <a:lnSpc>
                  <a:spcPct val="150000"/>
                </a:lnSpc>
              </a:pPr>
              <a:r>
                <a:rPr lang="en-US" altLang="zh-CN" sz="1600" b="1" kern="0" dirty="0">
                  <a:solidFill>
                    <a:prstClr val="white"/>
                  </a:solidFill>
                  <a:latin typeface="Segoe UI" panose="020B0502040204020203"/>
                  <a:ea typeface="Segoe UI" panose="020B0502040204020203"/>
                  <a:cs typeface="Segoe UI" panose="020B0502040204020203"/>
                  <a:sym typeface="Segoe UI" panose="020B0502040204020203"/>
                </a:rPr>
                <a:t>Step 3</a:t>
              </a:r>
            </a:p>
          </p:txBody>
        </p:sp>
        <p:grpSp>
          <p:nvGrpSpPr>
            <p:cNvPr id="238" name="组合 237"/>
            <p:cNvGrpSpPr/>
            <p:nvPr/>
          </p:nvGrpSpPr>
          <p:grpSpPr>
            <a:xfrm>
              <a:off x="699214" y="3751497"/>
              <a:ext cx="1243058" cy="377166"/>
              <a:chOff x="699214" y="1633652"/>
              <a:chExt cx="1206158" cy="377166"/>
            </a:xfrm>
          </p:grpSpPr>
          <p:sp>
            <p:nvSpPr>
              <p:cNvPr id="239" name="矩形 238"/>
              <p:cNvSpPr/>
              <p:nvPr/>
            </p:nvSpPr>
            <p:spPr>
              <a:xfrm>
                <a:off x="699214" y="1650009"/>
                <a:ext cx="1138348" cy="251444"/>
              </a:xfrm>
              <a:prstGeom prst="rect">
                <a:avLst/>
              </a:prstGeom>
              <a:solidFill>
                <a:srgbClr val="565656"/>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240" name="矩形 239"/>
              <p:cNvSpPr/>
              <p:nvPr/>
            </p:nvSpPr>
            <p:spPr>
              <a:xfrm>
                <a:off x="736899" y="1633652"/>
                <a:ext cx="1168473" cy="377166"/>
              </a:xfrm>
              <a:prstGeom prst="rect">
                <a:avLst/>
              </a:prstGeom>
            </p:spPr>
            <p:txBody>
              <a:bodyPr wrap="none">
                <a:spAutoFit/>
              </a:bodyPr>
              <a:lstStyle/>
              <a:p>
                <a:pPr defTabSz="913765"/>
                <a:r>
                  <a:rPr lang="en-US" altLang="zh-CN"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IP</a:t>
                </a:r>
                <a:r>
                  <a:rPr lang="zh-CN" altLang="en-US" sz="1200" kern="0" dirty="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地址管理</a:t>
                </a:r>
                <a:endParaRPr lang="zh-CN" altLang="en-US" sz="1200" kern="0" dirty="0">
                  <a:solidFill>
                    <a:sysClr val="windowText" lastClr="000000"/>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grpSp>
        <p:sp>
          <p:nvSpPr>
            <p:cNvPr id="241" name="矩形 240"/>
            <p:cNvSpPr/>
            <p:nvPr/>
          </p:nvSpPr>
          <p:spPr>
            <a:xfrm>
              <a:off x="468920" y="3767985"/>
              <a:ext cx="230294" cy="251444"/>
            </a:xfrm>
            <a:prstGeom prst="rect">
              <a:avLst/>
            </a:prstGeom>
            <a:solidFill>
              <a:srgbClr val="53CC71"/>
            </a:solidFill>
            <a:ln w="12700">
              <a:noFill/>
              <a:miter lim="400000"/>
            </a:ln>
          </p:spPr>
          <p:txBody>
            <a:bodyPr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grpSp>
          <p:nvGrpSpPr>
            <p:cNvPr id="242" name="组合 241"/>
            <p:cNvGrpSpPr/>
            <p:nvPr/>
          </p:nvGrpSpPr>
          <p:grpSpPr>
            <a:xfrm>
              <a:off x="2671989" y="3745844"/>
              <a:ext cx="1180021" cy="377166"/>
              <a:chOff x="699214" y="1633653"/>
              <a:chExt cx="693212" cy="377166"/>
            </a:xfrm>
          </p:grpSpPr>
          <p:sp>
            <p:nvSpPr>
              <p:cNvPr id="243" name="矩形 242"/>
              <p:cNvSpPr/>
              <p:nvPr/>
            </p:nvSpPr>
            <p:spPr>
              <a:xfrm>
                <a:off x="699214" y="1650009"/>
                <a:ext cx="693212" cy="251444"/>
              </a:xfrm>
              <a:prstGeom prst="rect">
                <a:avLst/>
              </a:prstGeom>
              <a:solidFill>
                <a:srgbClr val="565656"/>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244" name="矩形 243"/>
              <p:cNvSpPr/>
              <p:nvPr/>
            </p:nvSpPr>
            <p:spPr>
              <a:xfrm>
                <a:off x="768523" y="1633653"/>
                <a:ext cx="602436" cy="377166"/>
              </a:xfrm>
              <a:prstGeom prst="rect">
                <a:avLst/>
              </a:prstGeom>
            </p:spPr>
            <p:txBody>
              <a:bodyPr wrap="none">
                <a:spAutoFit/>
              </a:bodyPr>
              <a:lstStyle/>
              <a:p>
                <a:pPr defTabSz="913765"/>
                <a:r>
                  <a:rPr lang="zh-CN" altLang="en-US" sz="1200" kern="0" dirty="0" smtClean="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配置整理</a:t>
                </a:r>
                <a:endParaRPr lang="zh-CN" altLang="en-US" sz="1200" kern="0" dirty="0">
                  <a:solidFill>
                    <a:sysClr val="windowText" lastClr="000000"/>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grpSp>
        <p:sp>
          <p:nvSpPr>
            <p:cNvPr id="245" name="矩形 244"/>
            <p:cNvSpPr/>
            <p:nvPr/>
          </p:nvSpPr>
          <p:spPr>
            <a:xfrm>
              <a:off x="2441696" y="3762330"/>
              <a:ext cx="230294" cy="251444"/>
            </a:xfrm>
            <a:prstGeom prst="rect">
              <a:avLst/>
            </a:prstGeom>
            <a:solidFill>
              <a:srgbClr val="53CC71"/>
            </a:solidFill>
            <a:ln w="12700">
              <a:noFill/>
              <a:miter lim="400000"/>
            </a:ln>
          </p:spPr>
          <p:txBody>
            <a:bodyPr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grpSp>
          <p:nvGrpSpPr>
            <p:cNvPr id="246" name="组合 245"/>
            <p:cNvGrpSpPr/>
            <p:nvPr/>
          </p:nvGrpSpPr>
          <p:grpSpPr>
            <a:xfrm>
              <a:off x="8552181" y="3745844"/>
              <a:ext cx="1192210" cy="377166"/>
              <a:chOff x="699214" y="1633653"/>
              <a:chExt cx="700372" cy="377166"/>
            </a:xfrm>
          </p:grpSpPr>
          <p:sp>
            <p:nvSpPr>
              <p:cNvPr id="247" name="矩形 246"/>
              <p:cNvSpPr/>
              <p:nvPr/>
            </p:nvSpPr>
            <p:spPr>
              <a:xfrm>
                <a:off x="699214" y="1650009"/>
                <a:ext cx="700372" cy="251444"/>
              </a:xfrm>
              <a:prstGeom prst="rect">
                <a:avLst/>
              </a:prstGeom>
              <a:solidFill>
                <a:srgbClr val="565656"/>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248" name="矩形 247"/>
              <p:cNvSpPr/>
              <p:nvPr/>
            </p:nvSpPr>
            <p:spPr>
              <a:xfrm>
                <a:off x="768523" y="1633653"/>
                <a:ext cx="602435" cy="377166"/>
              </a:xfrm>
              <a:prstGeom prst="rect">
                <a:avLst/>
              </a:prstGeom>
            </p:spPr>
            <p:txBody>
              <a:bodyPr wrap="none">
                <a:spAutoFit/>
              </a:bodyPr>
              <a:lstStyle/>
              <a:p>
                <a:pPr defTabSz="913765"/>
                <a:r>
                  <a:rPr lang="zh-CN" altLang="en-US" sz="1200" kern="0" dirty="0" smtClean="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总线集成</a:t>
                </a:r>
                <a:endParaRPr lang="zh-CN" altLang="en-US" sz="1200" kern="0" dirty="0">
                  <a:solidFill>
                    <a:sysClr val="windowText" lastClr="000000"/>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grpSp>
        <p:sp>
          <p:nvSpPr>
            <p:cNvPr id="249" name="矩形 248"/>
            <p:cNvSpPr/>
            <p:nvPr/>
          </p:nvSpPr>
          <p:spPr>
            <a:xfrm>
              <a:off x="8321887" y="3762330"/>
              <a:ext cx="230294" cy="251444"/>
            </a:xfrm>
            <a:prstGeom prst="rect">
              <a:avLst/>
            </a:prstGeom>
            <a:solidFill>
              <a:srgbClr val="53CC71"/>
            </a:solidFill>
            <a:ln w="12700">
              <a:noFill/>
              <a:miter lim="400000"/>
            </a:ln>
          </p:spPr>
          <p:txBody>
            <a:bodyPr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grpSp>
          <p:nvGrpSpPr>
            <p:cNvPr id="250" name="组合 249"/>
            <p:cNvGrpSpPr/>
            <p:nvPr/>
          </p:nvGrpSpPr>
          <p:grpSpPr>
            <a:xfrm>
              <a:off x="6633488" y="3747182"/>
              <a:ext cx="1187292" cy="377167"/>
              <a:chOff x="699214" y="1633653"/>
              <a:chExt cx="697483" cy="377167"/>
            </a:xfrm>
          </p:grpSpPr>
          <p:sp>
            <p:nvSpPr>
              <p:cNvPr id="251" name="矩形 250"/>
              <p:cNvSpPr/>
              <p:nvPr/>
            </p:nvSpPr>
            <p:spPr>
              <a:xfrm>
                <a:off x="699214" y="1650009"/>
                <a:ext cx="697483" cy="251445"/>
              </a:xfrm>
              <a:prstGeom prst="rect">
                <a:avLst/>
              </a:prstGeom>
              <a:solidFill>
                <a:srgbClr val="565656"/>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252" name="矩形 251"/>
              <p:cNvSpPr/>
              <p:nvPr/>
            </p:nvSpPr>
            <p:spPr>
              <a:xfrm>
                <a:off x="768523" y="1633653"/>
                <a:ext cx="602435" cy="377167"/>
              </a:xfrm>
              <a:prstGeom prst="rect">
                <a:avLst/>
              </a:prstGeom>
            </p:spPr>
            <p:txBody>
              <a:bodyPr wrap="none">
                <a:spAutoFit/>
              </a:bodyPr>
              <a:lstStyle/>
              <a:p>
                <a:pPr defTabSz="913765"/>
                <a:r>
                  <a:rPr lang="zh-CN" altLang="en-US" sz="1200" kern="0" dirty="0" smtClean="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合规校验</a:t>
                </a:r>
                <a:endParaRPr lang="zh-CN" altLang="en-US" sz="1200" kern="0" dirty="0">
                  <a:solidFill>
                    <a:sysClr val="windowText" lastClr="000000"/>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grpSp>
        <p:grpSp>
          <p:nvGrpSpPr>
            <p:cNvPr id="254" name="组合 253"/>
            <p:cNvGrpSpPr/>
            <p:nvPr/>
          </p:nvGrpSpPr>
          <p:grpSpPr>
            <a:xfrm>
              <a:off x="4652230" y="3754799"/>
              <a:ext cx="1162875" cy="377166"/>
              <a:chOff x="699214" y="1633652"/>
              <a:chExt cx="683139" cy="377166"/>
            </a:xfrm>
          </p:grpSpPr>
          <p:sp>
            <p:nvSpPr>
              <p:cNvPr id="255" name="矩形 254"/>
              <p:cNvSpPr/>
              <p:nvPr/>
            </p:nvSpPr>
            <p:spPr>
              <a:xfrm>
                <a:off x="699214" y="1650009"/>
                <a:ext cx="683139" cy="251444"/>
              </a:xfrm>
              <a:prstGeom prst="rect">
                <a:avLst/>
              </a:prstGeom>
              <a:solidFill>
                <a:srgbClr val="565656"/>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256" name="矩形 255"/>
              <p:cNvSpPr/>
              <p:nvPr/>
            </p:nvSpPr>
            <p:spPr>
              <a:xfrm>
                <a:off x="768523" y="1633652"/>
                <a:ext cx="602435" cy="377166"/>
              </a:xfrm>
              <a:prstGeom prst="rect">
                <a:avLst/>
              </a:prstGeom>
            </p:spPr>
            <p:txBody>
              <a:bodyPr wrap="none">
                <a:spAutoFit/>
              </a:bodyPr>
              <a:lstStyle/>
              <a:p>
                <a:pPr defTabSz="913765"/>
                <a:r>
                  <a:rPr lang="zh-CN" altLang="en-US" sz="1200" kern="0" dirty="0" smtClean="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信息同步</a:t>
                </a:r>
                <a:endParaRPr lang="zh-CN" altLang="en-US" sz="1200" kern="0" dirty="0">
                  <a:solidFill>
                    <a:sysClr val="windowText" lastClr="000000"/>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grpSp>
        <p:sp>
          <p:nvSpPr>
            <p:cNvPr id="257" name="矩形 256"/>
            <p:cNvSpPr/>
            <p:nvPr/>
          </p:nvSpPr>
          <p:spPr>
            <a:xfrm>
              <a:off x="4421936" y="3771287"/>
              <a:ext cx="230294" cy="251444"/>
            </a:xfrm>
            <a:prstGeom prst="rect">
              <a:avLst/>
            </a:prstGeom>
            <a:solidFill>
              <a:srgbClr val="53CC71"/>
            </a:solidFill>
            <a:ln w="12700">
              <a:noFill/>
              <a:miter lim="400000"/>
            </a:ln>
          </p:spPr>
          <p:txBody>
            <a:bodyPr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grpSp>
          <p:nvGrpSpPr>
            <p:cNvPr id="258" name="组合 257"/>
            <p:cNvGrpSpPr/>
            <p:nvPr/>
          </p:nvGrpSpPr>
          <p:grpSpPr>
            <a:xfrm>
              <a:off x="10470874" y="3740190"/>
              <a:ext cx="1163886" cy="377166"/>
              <a:chOff x="699214" y="1633653"/>
              <a:chExt cx="683733" cy="377166"/>
            </a:xfrm>
          </p:grpSpPr>
          <p:sp>
            <p:nvSpPr>
              <p:cNvPr id="259" name="矩形 258"/>
              <p:cNvSpPr/>
              <p:nvPr/>
            </p:nvSpPr>
            <p:spPr>
              <a:xfrm>
                <a:off x="699214" y="1650009"/>
                <a:ext cx="683733" cy="251444"/>
              </a:xfrm>
              <a:prstGeom prst="rect">
                <a:avLst/>
              </a:prstGeom>
              <a:solidFill>
                <a:srgbClr val="565656"/>
              </a:solidFill>
              <a:ln w="12700">
                <a:noFill/>
                <a:miter lim="400000"/>
              </a:ln>
              <a:effectLst>
                <a:outerShdw blurRad="50800" dist="38100" dir="2700000" algn="tl" rotWithShape="0">
                  <a:prstClr val="black">
                    <a:alpha val="40000"/>
                  </a:prstClr>
                </a:outerShdw>
              </a:effectLst>
            </p:spPr>
            <p:txBody>
              <a:bodyPr wrap="square" lIns="0" tIns="0" rIns="0" bIns="0" rtlCol="0" anchor="ctr">
                <a:spAutoFit/>
              </a:bodyPr>
              <a:lstStyle/>
              <a:p>
                <a:pPr algn="ctr" defTabSz="913765"/>
                <a:endParaRPr kumimoji="1" lang="zh-CN" altLang="en-US" sz="1200" kern="0" dirty="0">
                  <a:solidFill>
                    <a:srgbClr val="595959"/>
                  </a:solidFill>
                  <a:latin typeface="Microsoft YaHei Light"/>
                  <a:ea typeface="Microsoft YaHei Light"/>
                  <a:cs typeface="Microsoft YaHei Light"/>
                  <a:sym typeface="Microsoft YaHei Light"/>
                </a:endParaRPr>
              </a:p>
            </p:txBody>
          </p:sp>
          <p:sp>
            <p:nvSpPr>
              <p:cNvPr id="260" name="矩形 259"/>
              <p:cNvSpPr/>
              <p:nvPr/>
            </p:nvSpPr>
            <p:spPr>
              <a:xfrm>
                <a:off x="768523" y="1633653"/>
                <a:ext cx="602435" cy="377166"/>
              </a:xfrm>
              <a:prstGeom prst="rect">
                <a:avLst/>
              </a:prstGeom>
            </p:spPr>
            <p:txBody>
              <a:bodyPr wrap="none">
                <a:spAutoFit/>
              </a:bodyPr>
              <a:lstStyle/>
              <a:p>
                <a:pPr defTabSz="913765"/>
                <a:r>
                  <a:rPr lang="zh-CN" altLang="en-US" sz="1200" kern="0" dirty="0" smtClean="0">
                    <a:solidFill>
                      <a:prstClr val="white"/>
                    </a:solidFill>
                    <a:latin typeface="微软雅黑" panose="020B0503020204020204" pitchFamily="34" charset="-122"/>
                    <a:ea typeface="微软雅黑" panose="020B0503020204020204" pitchFamily="34" charset="-122"/>
                    <a:cs typeface="Segoe UI" panose="020B0502040204020203"/>
                    <a:sym typeface="Segoe UI" panose="020B0502040204020203"/>
                  </a:rPr>
                  <a:t>配置补全</a:t>
                </a:r>
                <a:endParaRPr lang="zh-CN" altLang="en-US" sz="1200" kern="0" dirty="0">
                  <a:solidFill>
                    <a:sysClr val="windowText" lastClr="000000"/>
                  </a:solidFill>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grpSp>
        <p:cxnSp>
          <p:nvCxnSpPr>
            <p:cNvPr id="262" name="连接符: 肘形 2"/>
            <p:cNvCxnSpPr>
              <a:stCxn id="240" idx="0"/>
              <a:endCxn id="226" idx="2"/>
            </p:cNvCxnSpPr>
            <p:nvPr/>
          </p:nvCxnSpPr>
          <p:spPr>
            <a:xfrm rot="5400000" flipH="1" flipV="1">
              <a:off x="3132193" y="931823"/>
              <a:ext cx="1027645" cy="4611706"/>
            </a:xfrm>
            <a:prstGeom prst="bentConnector3">
              <a:avLst/>
            </a:prstGeom>
            <a:noFill/>
            <a:ln w="25400" cap="flat">
              <a:solidFill>
                <a:srgbClr val="0292E0"/>
              </a:solidFill>
              <a:prstDash val="solid"/>
              <a:bevel/>
            </a:ln>
            <a:effectLst>
              <a:outerShdw blurRad="38100" dist="20000" dir="5400000" rotWithShape="0">
                <a:srgbClr val="000000">
                  <a:alpha val="38000"/>
                </a:srgbClr>
              </a:outerShdw>
            </a:effectLst>
          </p:spPr>
        </p:cxnSp>
        <p:cxnSp>
          <p:nvCxnSpPr>
            <p:cNvPr id="263" name="连接符: 肘形 5"/>
            <p:cNvCxnSpPr>
              <a:stCxn id="243" idx="0"/>
              <a:endCxn id="226" idx="2"/>
            </p:cNvCxnSpPr>
            <p:nvPr/>
          </p:nvCxnSpPr>
          <p:spPr>
            <a:xfrm rot="5400000" flipH="1" flipV="1">
              <a:off x="4087761" y="1898092"/>
              <a:ext cx="1038347" cy="2689868"/>
            </a:xfrm>
            <a:prstGeom prst="bentConnector3">
              <a:avLst/>
            </a:prstGeom>
            <a:noFill/>
            <a:ln w="25400" cap="flat">
              <a:solidFill>
                <a:srgbClr val="0292E0"/>
              </a:solidFill>
              <a:prstDash val="solid"/>
              <a:bevel/>
            </a:ln>
            <a:effectLst>
              <a:outerShdw blurRad="38100" dist="20000" dir="5400000" rotWithShape="0">
                <a:srgbClr val="000000">
                  <a:alpha val="38000"/>
                </a:srgbClr>
              </a:outerShdw>
            </a:effectLst>
          </p:spPr>
        </p:cxnSp>
        <p:cxnSp>
          <p:nvCxnSpPr>
            <p:cNvPr id="264" name="连接符: 肘形 7"/>
            <p:cNvCxnSpPr>
              <a:stCxn id="256" idx="0"/>
              <a:endCxn id="226" idx="2"/>
            </p:cNvCxnSpPr>
            <p:nvPr/>
          </p:nvCxnSpPr>
          <p:spPr>
            <a:xfrm rot="5400000" flipH="1" flipV="1">
              <a:off x="5101941" y="2904872"/>
              <a:ext cx="1030947" cy="668907"/>
            </a:xfrm>
            <a:prstGeom prst="bentConnector3">
              <a:avLst/>
            </a:prstGeom>
            <a:noFill/>
            <a:ln w="25400" cap="flat">
              <a:solidFill>
                <a:srgbClr val="0292E0"/>
              </a:solidFill>
              <a:prstDash val="solid"/>
              <a:bevel/>
            </a:ln>
            <a:effectLst>
              <a:outerShdw blurRad="38100" dist="20000" dir="5400000" rotWithShape="0">
                <a:srgbClr val="000000">
                  <a:alpha val="38000"/>
                </a:srgbClr>
              </a:outerShdw>
            </a:effectLst>
          </p:spPr>
        </p:cxnSp>
        <p:cxnSp>
          <p:nvCxnSpPr>
            <p:cNvPr id="265" name="连接符: 肘形 9"/>
            <p:cNvCxnSpPr>
              <a:stCxn id="252" idx="0"/>
              <a:endCxn id="226" idx="2"/>
            </p:cNvCxnSpPr>
            <p:nvPr/>
          </p:nvCxnSpPr>
          <p:spPr>
            <a:xfrm rot="16200000" flipV="1">
              <a:off x="6096378" y="2579342"/>
              <a:ext cx="1023330" cy="1312350"/>
            </a:xfrm>
            <a:prstGeom prst="bentConnector3">
              <a:avLst/>
            </a:prstGeom>
            <a:noFill/>
            <a:ln w="25400" cap="flat">
              <a:solidFill>
                <a:srgbClr val="0292E0"/>
              </a:solidFill>
              <a:prstDash val="solid"/>
              <a:bevel/>
            </a:ln>
            <a:effectLst>
              <a:outerShdw blurRad="38100" dist="20000" dir="5400000" rotWithShape="0">
                <a:srgbClr val="000000">
                  <a:alpha val="38000"/>
                </a:srgbClr>
              </a:outerShdw>
            </a:effectLst>
          </p:spPr>
        </p:cxnSp>
        <p:cxnSp>
          <p:nvCxnSpPr>
            <p:cNvPr id="266" name="连接符: 肘形 11"/>
            <p:cNvCxnSpPr>
              <a:stCxn id="248" idx="0"/>
              <a:endCxn id="226" idx="2"/>
            </p:cNvCxnSpPr>
            <p:nvPr/>
          </p:nvCxnSpPr>
          <p:spPr>
            <a:xfrm rot="16200000" flipV="1">
              <a:off x="7056395" y="1619326"/>
              <a:ext cx="1021992" cy="3231044"/>
            </a:xfrm>
            <a:prstGeom prst="bentConnector3">
              <a:avLst/>
            </a:prstGeom>
            <a:noFill/>
            <a:ln w="25400" cap="flat">
              <a:solidFill>
                <a:srgbClr val="0292E0"/>
              </a:solidFill>
              <a:prstDash val="solid"/>
              <a:bevel/>
            </a:ln>
            <a:effectLst>
              <a:outerShdw blurRad="38100" dist="20000" dir="5400000" rotWithShape="0">
                <a:srgbClr val="000000">
                  <a:alpha val="38000"/>
                </a:srgbClr>
              </a:outerShdw>
            </a:effectLst>
          </p:spPr>
        </p:cxnSp>
        <p:cxnSp>
          <p:nvCxnSpPr>
            <p:cNvPr id="267" name="连接符: 肘形 75"/>
            <p:cNvCxnSpPr>
              <a:stCxn id="259" idx="0"/>
              <a:endCxn id="226" idx="2"/>
            </p:cNvCxnSpPr>
            <p:nvPr/>
          </p:nvCxnSpPr>
          <p:spPr>
            <a:xfrm rot="16200000" flipV="1">
              <a:off x="7985997" y="689724"/>
              <a:ext cx="1032694" cy="5100949"/>
            </a:xfrm>
            <a:prstGeom prst="bentConnector3">
              <a:avLst/>
            </a:prstGeom>
            <a:noFill/>
            <a:ln w="25400" cap="flat">
              <a:solidFill>
                <a:srgbClr val="0292E0"/>
              </a:solidFill>
              <a:prstDash val="solid"/>
              <a:bevel/>
            </a:ln>
            <a:effectLst>
              <a:outerShdw blurRad="38100" dist="20000" dir="5400000" rotWithShape="0">
                <a:srgbClr val="000000">
                  <a:alpha val="38000"/>
                </a:srgbClr>
              </a:outerShdw>
            </a:effectLst>
          </p:spPr>
        </p:cxnSp>
        <p:sp>
          <p:nvSpPr>
            <p:cNvPr id="268" name="箭头: 右 99"/>
            <p:cNvSpPr/>
            <p:nvPr/>
          </p:nvSpPr>
          <p:spPr>
            <a:xfrm>
              <a:off x="3163153" y="2228948"/>
              <a:ext cx="744333" cy="499484"/>
            </a:xfrm>
            <a:prstGeom prst="rightArrow">
              <a:avLst/>
            </a:prstGeom>
            <a:solidFill>
              <a:srgbClr val="404040">
                <a:lumMod val="75000"/>
                <a:lumOff val="25000"/>
              </a:srgbClr>
            </a:solidFill>
            <a:ln w="12700">
              <a:noFill/>
              <a:miter lim="400000"/>
            </a:ln>
          </p:spPr>
          <p:txBody>
            <a:bodyPr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sp>
          <p:nvSpPr>
            <p:cNvPr id="269" name="箭头: 右 100"/>
            <p:cNvSpPr/>
            <p:nvPr/>
          </p:nvSpPr>
          <p:spPr>
            <a:xfrm>
              <a:off x="8050816" y="2252541"/>
              <a:ext cx="744333" cy="499484"/>
            </a:xfrm>
            <a:prstGeom prst="rightArrow">
              <a:avLst/>
            </a:prstGeom>
            <a:solidFill>
              <a:srgbClr val="404040">
                <a:lumMod val="75000"/>
                <a:lumOff val="25000"/>
              </a:srgbClr>
            </a:solidFill>
            <a:ln w="12700">
              <a:noFill/>
              <a:miter lim="400000"/>
            </a:ln>
          </p:spPr>
          <p:txBody>
            <a:bodyPr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sp>
          <p:nvSpPr>
            <p:cNvPr id="270" name="矩形 269"/>
            <p:cNvSpPr/>
            <p:nvPr/>
          </p:nvSpPr>
          <p:spPr>
            <a:xfrm>
              <a:off x="3158450" y="1987398"/>
              <a:ext cx="828286" cy="502888"/>
            </a:xfrm>
            <a:prstGeom prst="rect">
              <a:avLst/>
            </a:prstGeom>
          </p:spPr>
          <p:txBody>
            <a:bodyPr wrap="none">
              <a:spAutoFit/>
            </a:bodyPr>
            <a:lstStyle/>
            <a:p>
              <a:pPr defTabSz="913765"/>
              <a:r>
                <a:rPr lang="zh-CN" altLang="en-US" kern="0" dirty="0">
                  <a:latin typeface="微软雅黑" panose="020B0503020204020204" pitchFamily="34" charset="-122"/>
                  <a:ea typeface="微软雅黑" panose="020B0503020204020204" pitchFamily="34" charset="-122"/>
                  <a:cs typeface="Segoe UI" panose="020B0502040204020203"/>
                  <a:sym typeface="Segoe UI" panose="020B0502040204020203"/>
                </a:rPr>
                <a:t>承上</a:t>
              </a:r>
              <a:endParaRPr lang="en-US" kern="0" dirty="0">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sp>
          <p:nvSpPr>
            <p:cNvPr id="271" name="矩形 270"/>
            <p:cNvSpPr/>
            <p:nvPr/>
          </p:nvSpPr>
          <p:spPr>
            <a:xfrm>
              <a:off x="8047500" y="2000013"/>
              <a:ext cx="828286" cy="502888"/>
            </a:xfrm>
            <a:prstGeom prst="rect">
              <a:avLst/>
            </a:prstGeom>
          </p:spPr>
          <p:txBody>
            <a:bodyPr wrap="none">
              <a:spAutoFit/>
            </a:bodyPr>
            <a:lstStyle/>
            <a:p>
              <a:pPr defTabSz="913765"/>
              <a:r>
                <a:rPr lang="zh-CN" altLang="en-US" kern="0" dirty="0">
                  <a:latin typeface="微软雅黑" panose="020B0503020204020204" pitchFamily="34" charset="-122"/>
                  <a:ea typeface="微软雅黑" panose="020B0503020204020204" pitchFamily="34" charset="-122"/>
                  <a:cs typeface="Segoe UI" panose="020B0502040204020203"/>
                  <a:sym typeface="Segoe UI" panose="020B0502040204020203"/>
                </a:rPr>
                <a:t>启下</a:t>
              </a:r>
              <a:endParaRPr lang="en-US" kern="0" dirty="0">
                <a:latin typeface="微软雅黑" panose="020B0503020204020204" pitchFamily="34" charset="-122"/>
                <a:ea typeface="微软雅黑" panose="020B0503020204020204" pitchFamily="34" charset="-122"/>
                <a:cs typeface="Segoe UI" panose="020B0502040204020203"/>
                <a:sym typeface="Segoe UI" panose="020B0502040204020203"/>
              </a:endParaRPr>
            </a:p>
          </p:txBody>
        </p:sp>
      </p:grpSp>
      <p:sp>
        <p:nvSpPr>
          <p:cNvPr id="272" name="矩形 271"/>
          <p:cNvSpPr/>
          <p:nvPr/>
        </p:nvSpPr>
        <p:spPr>
          <a:xfrm>
            <a:off x="4887294" y="2516795"/>
            <a:ext cx="179704" cy="184666"/>
          </a:xfrm>
          <a:prstGeom prst="rect">
            <a:avLst/>
          </a:prstGeom>
          <a:solidFill>
            <a:srgbClr val="53CC71"/>
          </a:solidFill>
          <a:ln w="12700">
            <a:noFill/>
            <a:miter lim="400000"/>
          </a:ln>
        </p:spPr>
        <p:txBody>
          <a:bodyPr wrap="square"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sp>
        <p:nvSpPr>
          <p:cNvPr id="273" name="矩形 272"/>
          <p:cNvSpPr/>
          <p:nvPr/>
        </p:nvSpPr>
        <p:spPr>
          <a:xfrm>
            <a:off x="7880415" y="2516795"/>
            <a:ext cx="179704" cy="184666"/>
          </a:xfrm>
          <a:prstGeom prst="rect">
            <a:avLst/>
          </a:prstGeom>
          <a:solidFill>
            <a:srgbClr val="53CC71"/>
          </a:solidFill>
          <a:ln w="12700">
            <a:noFill/>
            <a:miter lim="400000"/>
          </a:ln>
        </p:spPr>
        <p:txBody>
          <a:bodyPr wrap="square" lIns="0" tIns="0" rIns="0" bIns="0" rtlCol="0" anchor="ctr">
            <a:sp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en-US" sz="1200" b="0" i="0" u="none" strike="noStrike" kern="0" cap="none" spc="0" normalizeH="0" baseline="0" noProof="0" dirty="0" smtClean="0">
              <a:ln>
                <a:noFill/>
              </a:ln>
              <a:solidFill>
                <a:srgbClr val="595959"/>
              </a:solidFill>
              <a:effectLst/>
              <a:uLnTx/>
              <a:uFillTx/>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sp>
        <p:nvSpPr>
          <p:cNvPr id="275" name="任意多边形: 形状 6"/>
          <p:cNvSpPr/>
          <p:nvPr/>
        </p:nvSpPr>
        <p:spPr>
          <a:xfrm>
            <a:off x="1313528" y="3922534"/>
            <a:ext cx="1458272" cy="1203216"/>
          </a:xfrm>
          <a:custGeom>
            <a:avLst/>
            <a:gdLst>
              <a:gd name="connsiteX0" fmla="*/ 2113202 w 2977162"/>
              <a:gd name="connsiteY0" fmla="*/ 474674 h 2977162"/>
              <a:gd name="connsiteX1" fmla="*/ 2344778 w 2977162"/>
              <a:gd name="connsiteY1" fmla="*/ 280349 h 2977162"/>
              <a:gd name="connsiteX2" fmla="*/ 2529781 w 2977162"/>
              <a:gd name="connsiteY2" fmla="*/ 435584 h 2977162"/>
              <a:gd name="connsiteX3" fmla="*/ 2378620 w 2977162"/>
              <a:gd name="connsiteY3" fmla="*/ 697386 h 2977162"/>
              <a:gd name="connsiteX4" fmla="*/ 2618796 w 2977162"/>
              <a:gd name="connsiteY4" fmla="*/ 1113382 h 2977162"/>
              <a:gd name="connsiteX5" fmla="*/ 2921103 w 2977162"/>
              <a:gd name="connsiteY5" fmla="*/ 1113374 h 2977162"/>
              <a:gd name="connsiteX6" fmla="*/ 2963040 w 2977162"/>
              <a:gd name="connsiteY6" fmla="*/ 1351209 h 2977162"/>
              <a:gd name="connsiteX7" fmla="*/ 2678961 w 2977162"/>
              <a:gd name="connsiteY7" fmla="*/ 1454596 h 2977162"/>
              <a:gd name="connsiteX8" fmla="*/ 2595549 w 2977162"/>
              <a:gd name="connsiteY8" fmla="*/ 1927649 h 2977162"/>
              <a:gd name="connsiteX9" fmla="*/ 2827135 w 2977162"/>
              <a:gd name="connsiteY9" fmla="*/ 2121963 h 2977162"/>
              <a:gd name="connsiteX10" fmla="*/ 2706383 w 2977162"/>
              <a:gd name="connsiteY10" fmla="*/ 2331111 h 2977162"/>
              <a:gd name="connsiteX11" fmla="*/ 2422310 w 2977162"/>
              <a:gd name="connsiteY11" fmla="*/ 2227709 h 2977162"/>
              <a:gd name="connsiteX12" fmla="*/ 2054340 w 2977162"/>
              <a:gd name="connsiteY12" fmla="*/ 2536473 h 2977162"/>
              <a:gd name="connsiteX13" fmla="*/ 2106842 w 2977162"/>
              <a:gd name="connsiteY13" fmla="*/ 2834186 h 2977162"/>
              <a:gd name="connsiteX14" fmla="*/ 1879903 w 2977162"/>
              <a:gd name="connsiteY14" fmla="*/ 2916785 h 2977162"/>
              <a:gd name="connsiteX15" fmla="*/ 1728756 w 2977162"/>
              <a:gd name="connsiteY15" fmla="*/ 2654975 h 2977162"/>
              <a:gd name="connsiteX16" fmla="*/ 1248405 w 2977162"/>
              <a:gd name="connsiteY16" fmla="*/ 2654975 h 2977162"/>
              <a:gd name="connsiteX17" fmla="*/ 1097259 w 2977162"/>
              <a:gd name="connsiteY17" fmla="*/ 2916785 h 2977162"/>
              <a:gd name="connsiteX18" fmla="*/ 870320 w 2977162"/>
              <a:gd name="connsiteY18" fmla="*/ 2834186 h 2977162"/>
              <a:gd name="connsiteX19" fmla="*/ 922823 w 2977162"/>
              <a:gd name="connsiteY19" fmla="*/ 2536472 h 2977162"/>
              <a:gd name="connsiteX20" fmla="*/ 554853 w 2977162"/>
              <a:gd name="connsiteY20" fmla="*/ 2227708 h 2977162"/>
              <a:gd name="connsiteX21" fmla="*/ 270779 w 2977162"/>
              <a:gd name="connsiteY21" fmla="*/ 2331111 h 2977162"/>
              <a:gd name="connsiteX22" fmla="*/ 150027 w 2977162"/>
              <a:gd name="connsiteY22" fmla="*/ 2121963 h 2977162"/>
              <a:gd name="connsiteX23" fmla="*/ 381613 w 2977162"/>
              <a:gd name="connsiteY23" fmla="*/ 1927650 h 2977162"/>
              <a:gd name="connsiteX24" fmla="*/ 298201 w 2977162"/>
              <a:gd name="connsiteY24" fmla="*/ 1454597 h 2977162"/>
              <a:gd name="connsiteX25" fmla="*/ 14122 w 2977162"/>
              <a:gd name="connsiteY25" fmla="*/ 1351209 h 2977162"/>
              <a:gd name="connsiteX26" fmla="*/ 56059 w 2977162"/>
              <a:gd name="connsiteY26" fmla="*/ 1113374 h 2977162"/>
              <a:gd name="connsiteX27" fmla="*/ 358367 w 2977162"/>
              <a:gd name="connsiteY27" fmla="*/ 1113382 h 2977162"/>
              <a:gd name="connsiteX28" fmla="*/ 598542 w 2977162"/>
              <a:gd name="connsiteY28" fmla="*/ 697386 h 2977162"/>
              <a:gd name="connsiteX29" fmla="*/ 447381 w 2977162"/>
              <a:gd name="connsiteY29" fmla="*/ 435584 h 2977162"/>
              <a:gd name="connsiteX30" fmla="*/ 632384 w 2977162"/>
              <a:gd name="connsiteY30" fmla="*/ 280349 h 2977162"/>
              <a:gd name="connsiteX31" fmla="*/ 863960 w 2977162"/>
              <a:gd name="connsiteY31" fmla="*/ 474674 h 2977162"/>
              <a:gd name="connsiteX32" fmla="*/ 1315342 w 2977162"/>
              <a:gd name="connsiteY32" fmla="*/ 310384 h 2977162"/>
              <a:gd name="connsiteX33" fmla="*/ 1367829 w 2977162"/>
              <a:gd name="connsiteY33" fmla="*/ 12668 h 2977162"/>
              <a:gd name="connsiteX34" fmla="*/ 1609333 w 2977162"/>
              <a:gd name="connsiteY34" fmla="*/ 12668 h 2977162"/>
              <a:gd name="connsiteX35" fmla="*/ 1661820 w 2977162"/>
              <a:gd name="connsiteY35" fmla="*/ 310384 h 2977162"/>
              <a:gd name="connsiteX36" fmla="*/ 2113202 w 2977162"/>
              <a:gd name="connsiteY36" fmla="*/ 474674 h 297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77162" h="2977162">
                <a:moveTo>
                  <a:pt x="2113202" y="474674"/>
                </a:moveTo>
                <a:lnTo>
                  <a:pt x="2344778" y="280349"/>
                </a:lnTo>
                <a:lnTo>
                  <a:pt x="2529781" y="435584"/>
                </a:lnTo>
                <a:lnTo>
                  <a:pt x="2378620" y="697386"/>
                </a:lnTo>
                <a:cubicBezTo>
                  <a:pt x="2486104" y="818298"/>
                  <a:pt x="2567825" y="959842"/>
                  <a:pt x="2618796" y="1113382"/>
                </a:cubicBezTo>
                <a:lnTo>
                  <a:pt x="2921103" y="1113374"/>
                </a:lnTo>
                <a:lnTo>
                  <a:pt x="2963040" y="1351209"/>
                </a:lnTo>
                <a:lnTo>
                  <a:pt x="2678961" y="1454596"/>
                </a:lnTo>
                <a:cubicBezTo>
                  <a:pt x="2683578" y="1616309"/>
                  <a:pt x="2655197" y="1777268"/>
                  <a:pt x="2595549" y="1927649"/>
                </a:cubicBezTo>
                <a:lnTo>
                  <a:pt x="2827135" y="2121963"/>
                </a:lnTo>
                <a:lnTo>
                  <a:pt x="2706383" y="2331111"/>
                </a:lnTo>
                <a:lnTo>
                  <a:pt x="2422310" y="2227709"/>
                </a:lnTo>
                <a:cubicBezTo>
                  <a:pt x="2321899" y="2354556"/>
                  <a:pt x="2196696" y="2459614"/>
                  <a:pt x="2054340" y="2536473"/>
                </a:cubicBezTo>
                <a:lnTo>
                  <a:pt x="2106842" y="2834186"/>
                </a:lnTo>
                <a:lnTo>
                  <a:pt x="1879903" y="2916785"/>
                </a:lnTo>
                <a:lnTo>
                  <a:pt x="1728756" y="2654975"/>
                </a:lnTo>
                <a:cubicBezTo>
                  <a:pt x="1570301" y="2687603"/>
                  <a:pt x="1406860" y="2687603"/>
                  <a:pt x="1248405" y="2654975"/>
                </a:cubicBezTo>
                <a:lnTo>
                  <a:pt x="1097259" y="2916785"/>
                </a:lnTo>
                <a:lnTo>
                  <a:pt x="870320" y="2834186"/>
                </a:lnTo>
                <a:lnTo>
                  <a:pt x="922823" y="2536472"/>
                </a:lnTo>
                <a:cubicBezTo>
                  <a:pt x="780467" y="2459614"/>
                  <a:pt x="655263" y="2354556"/>
                  <a:pt x="554853" y="2227708"/>
                </a:cubicBezTo>
                <a:lnTo>
                  <a:pt x="270779" y="2331111"/>
                </a:lnTo>
                <a:lnTo>
                  <a:pt x="150027" y="2121963"/>
                </a:lnTo>
                <a:lnTo>
                  <a:pt x="381613" y="1927650"/>
                </a:lnTo>
                <a:cubicBezTo>
                  <a:pt x="321965" y="1777268"/>
                  <a:pt x="293584" y="1616310"/>
                  <a:pt x="298201" y="1454597"/>
                </a:cubicBezTo>
                <a:lnTo>
                  <a:pt x="14122" y="1351209"/>
                </a:lnTo>
                <a:lnTo>
                  <a:pt x="56059" y="1113374"/>
                </a:lnTo>
                <a:lnTo>
                  <a:pt x="358367" y="1113382"/>
                </a:lnTo>
                <a:cubicBezTo>
                  <a:pt x="409338" y="959842"/>
                  <a:pt x="491058" y="818298"/>
                  <a:pt x="598542" y="697386"/>
                </a:cubicBezTo>
                <a:lnTo>
                  <a:pt x="447381" y="435584"/>
                </a:lnTo>
                <a:lnTo>
                  <a:pt x="632384" y="280349"/>
                </a:lnTo>
                <a:lnTo>
                  <a:pt x="863960" y="474674"/>
                </a:lnTo>
                <a:cubicBezTo>
                  <a:pt x="1001699" y="389819"/>
                  <a:pt x="1155284" y="333919"/>
                  <a:pt x="1315342" y="310384"/>
                </a:cubicBezTo>
                <a:lnTo>
                  <a:pt x="1367829" y="12668"/>
                </a:lnTo>
                <a:lnTo>
                  <a:pt x="1609333" y="12668"/>
                </a:lnTo>
                <a:lnTo>
                  <a:pt x="1661820" y="310384"/>
                </a:lnTo>
                <a:cubicBezTo>
                  <a:pt x="1821878" y="333919"/>
                  <a:pt x="1975463" y="389819"/>
                  <a:pt x="2113202" y="474674"/>
                </a:cubicBezTo>
                <a:close/>
              </a:path>
            </a:pathLst>
          </a:custGeom>
          <a:solidFill>
            <a:srgbClr val="56C3FD">
              <a:lumMod val="75000"/>
            </a:srgbClr>
          </a:solidFill>
          <a:ln w="127000" cap="flat" cmpd="sng" algn="ctr">
            <a:solidFill>
              <a:sysClr val="window" lastClr="FFFFFF">
                <a:alpha val="30000"/>
              </a:sysClr>
            </a:solidFill>
            <a:prstDash val="solid"/>
          </a:ln>
          <a:effectLst/>
        </p:spPr>
        <p:txBody>
          <a:bodyPr spcFirstLastPara="0" vert="horz" wrap="square" lIns="669662" tIns="768506" rIns="669662" bIns="820573" numCol="1" spcCol="1270" anchor="ctr" anchorCtr="0">
            <a:noAutofit/>
          </a:bodyPr>
          <a:lstStyle/>
          <a:p>
            <a:pPr marL="0" marR="0" lvl="0" indent="0" algn="ctr" defTabSz="2489200" eaLnBrk="1" fontAlgn="auto" latinLnBrk="0" hangingPunct="1">
              <a:lnSpc>
                <a:spcPct val="90000"/>
              </a:lnSpc>
              <a:spcBef>
                <a:spcPct val="0"/>
              </a:spcBef>
              <a:spcAft>
                <a:spcPct val="35000"/>
              </a:spcAft>
              <a:buClrTx/>
              <a:buSzTx/>
              <a:buFontTx/>
              <a:buNone/>
              <a:defRPr/>
            </a:pPr>
            <a:endParaRPr kumimoji="0" lang="zh-CN" altLang="en-US" sz="5600" b="0" i="0" u="none" strike="noStrike" kern="1200" cap="none" spc="0" normalizeH="0" baseline="0" noProof="0" dirty="0">
              <a:ln>
                <a:noFill/>
              </a:ln>
              <a:solidFill>
                <a:srgbClr val="404040"/>
              </a:solidFill>
              <a:effectLst/>
              <a:uLnTx/>
              <a:uFillTx/>
              <a:latin typeface="Segoe UI" panose="020B0502040204020203"/>
              <a:ea typeface="微软雅黑" panose="020B0503020204020204" pitchFamily="34" charset="-122"/>
            </a:endParaRPr>
          </a:p>
        </p:txBody>
      </p:sp>
      <p:sp>
        <p:nvSpPr>
          <p:cNvPr id="276" name="文本框 275"/>
          <p:cNvSpPr txBox="1"/>
          <p:nvPr/>
        </p:nvSpPr>
        <p:spPr>
          <a:xfrm>
            <a:off x="1646496" y="4324727"/>
            <a:ext cx="840755" cy="430887"/>
          </a:xfrm>
          <a:prstGeom prst="rect">
            <a:avLst/>
          </a:prstGeom>
          <a:noFill/>
          <a:ln w="12700" cap="flat">
            <a:noFill/>
            <a:miter lim="400000"/>
          </a:ln>
          <a:effectLst/>
        </p:spPr>
        <p:txBody>
          <a:bodyPr rot="0" spcFirstLastPara="1" vertOverflow="overflow" horzOverflow="overflow" vert="horz" wrap="square" lIns="0" tIns="0" rIns="0" bIns="0" numCol="1" spcCol="38100" rtlCol="0" anchor="t">
            <a:spAutoFit/>
          </a:bodyPr>
          <a:lstStyle/>
          <a:p>
            <a:pPr marL="0" marR="0" lvl="0" indent="0" algn="ctr" defTabSz="914400" rtl="0" eaLnBrk="1" fontAlgn="auto" latinLnBrk="1" hangingPunct="0">
              <a:lnSpc>
                <a:spcPct val="100000"/>
              </a:lnSpc>
              <a:spcBef>
                <a:spcPts val="0"/>
              </a:spcBef>
              <a:spcAft>
                <a:spcPts val="0"/>
              </a:spcAft>
              <a:buClrTx/>
              <a:buSzTx/>
              <a:buFontTx/>
              <a:buNone/>
              <a:defRPr/>
            </a:pPr>
            <a:r>
              <a:rPr lang="zh-CN" altLang="en-US" sz="1400" kern="0" dirty="0" smtClean="0">
                <a:solidFill>
                  <a:prstClr val="white"/>
                </a:solidFill>
                <a:latin typeface="微软雅黑" panose="020B0503020204020204" pitchFamily="34" charset="-122"/>
                <a:ea typeface="微软雅黑" panose="020B0503020204020204" pitchFamily="34" charset="-122"/>
              </a:rPr>
              <a:t>资产录入流程</a:t>
            </a:r>
            <a:endParaRPr kumimoji="0" lang="zh-CN" altLang="en-US" sz="1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77" name="任意多边形: 形状 105"/>
          <p:cNvSpPr/>
          <p:nvPr/>
        </p:nvSpPr>
        <p:spPr>
          <a:xfrm>
            <a:off x="2740806" y="2953296"/>
            <a:ext cx="1903202" cy="1701096"/>
          </a:xfrm>
          <a:custGeom>
            <a:avLst/>
            <a:gdLst>
              <a:gd name="connsiteX0" fmla="*/ 2113202 w 2977162"/>
              <a:gd name="connsiteY0" fmla="*/ 474674 h 2977162"/>
              <a:gd name="connsiteX1" fmla="*/ 2344778 w 2977162"/>
              <a:gd name="connsiteY1" fmla="*/ 280349 h 2977162"/>
              <a:gd name="connsiteX2" fmla="*/ 2529781 w 2977162"/>
              <a:gd name="connsiteY2" fmla="*/ 435584 h 2977162"/>
              <a:gd name="connsiteX3" fmla="*/ 2378620 w 2977162"/>
              <a:gd name="connsiteY3" fmla="*/ 697386 h 2977162"/>
              <a:gd name="connsiteX4" fmla="*/ 2618796 w 2977162"/>
              <a:gd name="connsiteY4" fmla="*/ 1113382 h 2977162"/>
              <a:gd name="connsiteX5" fmla="*/ 2921103 w 2977162"/>
              <a:gd name="connsiteY5" fmla="*/ 1113374 h 2977162"/>
              <a:gd name="connsiteX6" fmla="*/ 2963040 w 2977162"/>
              <a:gd name="connsiteY6" fmla="*/ 1351209 h 2977162"/>
              <a:gd name="connsiteX7" fmla="*/ 2678961 w 2977162"/>
              <a:gd name="connsiteY7" fmla="*/ 1454596 h 2977162"/>
              <a:gd name="connsiteX8" fmla="*/ 2595549 w 2977162"/>
              <a:gd name="connsiteY8" fmla="*/ 1927649 h 2977162"/>
              <a:gd name="connsiteX9" fmla="*/ 2827135 w 2977162"/>
              <a:gd name="connsiteY9" fmla="*/ 2121963 h 2977162"/>
              <a:gd name="connsiteX10" fmla="*/ 2706383 w 2977162"/>
              <a:gd name="connsiteY10" fmla="*/ 2331111 h 2977162"/>
              <a:gd name="connsiteX11" fmla="*/ 2422310 w 2977162"/>
              <a:gd name="connsiteY11" fmla="*/ 2227709 h 2977162"/>
              <a:gd name="connsiteX12" fmla="*/ 2054340 w 2977162"/>
              <a:gd name="connsiteY12" fmla="*/ 2536473 h 2977162"/>
              <a:gd name="connsiteX13" fmla="*/ 2106842 w 2977162"/>
              <a:gd name="connsiteY13" fmla="*/ 2834186 h 2977162"/>
              <a:gd name="connsiteX14" fmla="*/ 1879903 w 2977162"/>
              <a:gd name="connsiteY14" fmla="*/ 2916785 h 2977162"/>
              <a:gd name="connsiteX15" fmla="*/ 1728756 w 2977162"/>
              <a:gd name="connsiteY15" fmla="*/ 2654975 h 2977162"/>
              <a:gd name="connsiteX16" fmla="*/ 1248405 w 2977162"/>
              <a:gd name="connsiteY16" fmla="*/ 2654975 h 2977162"/>
              <a:gd name="connsiteX17" fmla="*/ 1097259 w 2977162"/>
              <a:gd name="connsiteY17" fmla="*/ 2916785 h 2977162"/>
              <a:gd name="connsiteX18" fmla="*/ 870320 w 2977162"/>
              <a:gd name="connsiteY18" fmla="*/ 2834186 h 2977162"/>
              <a:gd name="connsiteX19" fmla="*/ 922823 w 2977162"/>
              <a:gd name="connsiteY19" fmla="*/ 2536472 h 2977162"/>
              <a:gd name="connsiteX20" fmla="*/ 554853 w 2977162"/>
              <a:gd name="connsiteY20" fmla="*/ 2227708 h 2977162"/>
              <a:gd name="connsiteX21" fmla="*/ 270779 w 2977162"/>
              <a:gd name="connsiteY21" fmla="*/ 2331111 h 2977162"/>
              <a:gd name="connsiteX22" fmla="*/ 150027 w 2977162"/>
              <a:gd name="connsiteY22" fmla="*/ 2121963 h 2977162"/>
              <a:gd name="connsiteX23" fmla="*/ 381613 w 2977162"/>
              <a:gd name="connsiteY23" fmla="*/ 1927650 h 2977162"/>
              <a:gd name="connsiteX24" fmla="*/ 298201 w 2977162"/>
              <a:gd name="connsiteY24" fmla="*/ 1454597 h 2977162"/>
              <a:gd name="connsiteX25" fmla="*/ 14122 w 2977162"/>
              <a:gd name="connsiteY25" fmla="*/ 1351209 h 2977162"/>
              <a:gd name="connsiteX26" fmla="*/ 56059 w 2977162"/>
              <a:gd name="connsiteY26" fmla="*/ 1113374 h 2977162"/>
              <a:gd name="connsiteX27" fmla="*/ 358367 w 2977162"/>
              <a:gd name="connsiteY27" fmla="*/ 1113382 h 2977162"/>
              <a:gd name="connsiteX28" fmla="*/ 598542 w 2977162"/>
              <a:gd name="connsiteY28" fmla="*/ 697386 h 2977162"/>
              <a:gd name="connsiteX29" fmla="*/ 447381 w 2977162"/>
              <a:gd name="connsiteY29" fmla="*/ 435584 h 2977162"/>
              <a:gd name="connsiteX30" fmla="*/ 632384 w 2977162"/>
              <a:gd name="connsiteY30" fmla="*/ 280349 h 2977162"/>
              <a:gd name="connsiteX31" fmla="*/ 863960 w 2977162"/>
              <a:gd name="connsiteY31" fmla="*/ 474674 h 2977162"/>
              <a:gd name="connsiteX32" fmla="*/ 1315342 w 2977162"/>
              <a:gd name="connsiteY32" fmla="*/ 310384 h 2977162"/>
              <a:gd name="connsiteX33" fmla="*/ 1367829 w 2977162"/>
              <a:gd name="connsiteY33" fmla="*/ 12668 h 2977162"/>
              <a:gd name="connsiteX34" fmla="*/ 1609333 w 2977162"/>
              <a:gd name="connsiteY34" fmla="*/ 12668 h 2977162"/>
              <a:gd name="connsiteX35" fmla="*/ 1661820 w 2977162"/>
              <a:gd name="connsiteY35" fmla="*/ 310384 h 2977162"/>
              <a:gd name="connsiteX36" fmla="*/ 2113202 w 2977162"/>
              <a:gd name="connsiteY36" fmla="*/ 474674 h 297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77162" h="2977162">
                <a:moveTo>
                  <a:pt x="2113202" y="474674"/>
                </a:moveTo>
                <a:lnTo>
                  <a:pt x="2344778" y="280349"/>
                </a:lnTo>
                <a:lnTo>
                  <a:pt x="2529781" y="435584"/>
                </a:lnTo>
                <a:lnTo>
                  <a:pt x="2378620" y="697386"/>
                </a:lnTo>
                <a:cubicBezTo>
                  <a:pt x="2486104" y="818298"/>
                  <a:pt x="2567825" y="959842"/>
                  <a:pt x="2618796" y="1113382"/>
                </a:cubicBezTo>
                <a:lnTo>
                  <a:pt x="2921103" y="1113374"/>
                </a:lnTo>
                <a:lnTo>
                  <a:pt x="2963040" y="1351209"/>
                </a:lnTo>
                <a:lnTo>
                  <a:pt x="2678961" y="1454596"/>
                </a:lnTo>
                <a:cubicBezTo>
                  <a:pt x="2683578" y="1616309"/>
                  <a:pt x="2655197" y="1777268"/>
                  <a:pt x="2595549" y="1927649"/>
                </a:cubicBezTo>
                <a:lnTo>
                  <a:pt x="2827135" y="2121963"/>
                </a:lnTo>
                <a:lnTo>
                  <a:pt x="2706383" y="2331111"/>
                </a:lnTo>
                <a:lnTo>
                  <a:pt x="2422310" y="2227709"/>
                </a:lnTo>
                <a:cubicBezTo>
                  <a:pt x="2321899" y="2354556"/>
                  <a:pt x="2196696" y="2459614"/>
                  <a:pt x="2054340" y="2536473"/>
                </a:cubicBezTo>
                <a:lnTo>
                  <a:pt x="2106842" y="2834186"/>
                </a:lnTo>
                <a:lnTo>
                  <a:pt x="1879903" y="2916785"/>
                </a:lnTo>
                <a:lnTo>
                  <a:pt x="1728756" y="2654975"/>
                </a:lnTo>
                <a:cubicBezTo>
                  <a:pt x="1570301" y="2687603"/>
                  <a:pt x="1406860" y="2687603"/>
                  <a:pt x="1248405" y="2654975"/>
                </a:cubicBezTo>
                <a:lnTo>
                  <a:pt x="1097259" y="2916785"/>
                </a:lnTo>
                <a:lnTo>
                  <a:pt x="870320" y="2834186"/>
                </a:lnTo>
                <a:lnTo>
                  <a:pt x="922823" y="2536472"/>
                </a:lnTo>
                <a:cubicBezTo>
                  <a:pt x="780467" y="2459614"/>
                  <a:pt x="655263" y="2354556"/>
                  <a:pt x="554853" y="2227708"/>
                </a:cubicBezTo>
                <a:lnTo>
                  <a:pt x="270779" y="2331111"/>
                </a:lnTo>
                <a:lnTo>
                  <a:pt x="150027" y="2121963"/>
                </a:lnTo>
                <a:lnTo>
                  <a:pt x="381613" y="1927650"/>
                </a:lnTo>
                <a:cubicBezTo>
                  <a:pt x="321965" y="1777268"/>
                  <a:pt x="293584" y="1616310"/>
                  <a:pt x="298201" y="1454597"/>
                </a:cubicBezTo>
                <a:lnTo>
                  <a:pt x="14122" y="1351209"/>
                </a:lnTo>
                <a:lnTo>
                  <a:pt x="56059" y="1113374"/>
                </a:lnTo>
                <a:lnTo>
                  <a:pt x="358367" y="1113382"/>
                </a:lnTo>
                <a:cubicBezTo>
                  <a:pt x="409338" y="959842"/>
                  <a:pt x="491058" y="818298"/>
                  <a:pt x="598542" y="697386"/>
                </a:cubicBezTo>
                <a:lnTo>
                  <a:pt x="447381" y="435584"/>
                </a:lnTo>
                <a:lnTo>
                  <a:pt x="632384" y="280349"/>
                </a:lnTo>
                <a:lnTo>
                  <a:pt x="863960" y="474674"/>
                </a:lnTo>
                <a:cubicBezTo>
                  <a:pt x="1001699" y="389819"/>
                  <a:pt x="1155284" y="333919"/>
                  <a:pt x="1315342" y="310384"/>
                </a:cubicBezTo>
                <a:lnTo>
                  <a:pt x="1367829" y="12668"/>
                </a:lnTo>
                <a:lnTo>
                  <a:pt x="1609333" y="12668"/>
                </a:lnTo>
                <a:lnTo>
                  <a:pt x="1661820" y="310384"/>
                </a:lnTo>
                <a:cubicBezTo>
                  <a:pt x="1821878" y="333919"/>
                  <a:pt x="1975463" y="389819"/>
                  <a:pt x="2113202" y="474674"/>
                </a:cubicBezTo>
                <a:close/>
              </a:path>
            </a:pathLst>
          </a:custGeom>
          <a:solidFill>
            <a:srgbClr val="56C3FD">
              <a:lumMod val="75000"/>
            </a:srgbClr>
          </a:solidFill>
          <a:ln w="127000" cap="flat" cmpd="sng" algn="ctr">
            <a:solidFill>
              <a:sysClr val="window" lastClr="FFFFFF">
                <a:alpha val="30000"/>
              </a:sysClr>
            </a:solidFill>
            <a:prstDash val="solid"/>
          </a:ln>
          <a:effectLst/>
        </p:spPr>
        <p:txBody>
          <a:bodyPr spcFirstLastPara="0" vert="horz" wrap="square" lIns="669662" tIns="768506" rIns="669662" bIns="820573" numCol="1" spcCol="1270" anchor="ctr" anchorCtr="0">
            <a:noAutofit/>
          </a:bodyPr>
          <a:lstStyle/>
          <a:p>
            <a:pPr marL="0" marR="0" lvl="0" indent="0" algn="ctr" defTabSz="2489200" eaLnBrk="1" fontAlgn="auto" latinLnBrk="0" hangingPunct="1">
              <a:lnSpc>
                <a:spcPct val="90000"/>
              </a:lnSpc>
              <a:spcBef>
                <a:spcPct val="0"/>
              </a:spcBef>
              <a:spcAft>
                <a:spcPct val="35000"/>
              </a:spcAft>
              <a:buClrTx/>
              <a:buSzTx/>
              <a:buFontTx/>
              <a:buNone/>
              <a:defRPr/>
            </a:pPr>
            <a:endParaRPr kumimoji="0" lang="zh-CN" altLang="en-US" sz="5600" b="0" i="0" u="none" strike="noStrike" kern="1200" cap="none" spc="0" normalizeH="0" baseline="0" noProof="0" dirty="0">
              <a:ln>
                <a:noFill/>
              </a:ln>
              <a:solidFill>
                <a:srgbClr val="404040"/>
              </a:solidFill>
              <a:effectLst/>
              <a:uLnTx/>
              <a:uFillTx/>
              <a:latin typeface="Segoe UI" panose="020B0502040204020203"/>
              <a:ea typeface="微软雅黑" panose="020B0503020204020204" pitchFamily="34" charset="-122"/>
            </a:endParaRPr>
          </a:p>
        </p:txBody>
      </p:sp>
      <p:sp>
        <p:nvSpPr>
          <p:cNvPr id="278" name="文本框 277"/>
          <p:cNvSpPr txBox="1"/>
          <p:nvPr/>
        </p:nvSpPr>
        <p:spPr>
          <a:xfrm>
            <a:off x="3303643" y="3401589"/>
            <a:ext cx="857809" cy="492443"/>
          </a:xfrm>
          <a:prstGeom prst="rect">
            <a:avLst/>
          </a:prstGeom>
          <a:noFill/>
          <a:ln w="12700" cap="flat">
            <a:noFill/>
            <a:miter lim="400000"/>
          </a:ln>
          <a:effectLst/>
        </p:spPr>
        <p:txBody>
          <a:bodyPr rot="0" spcFirstLastPara="1" vertOverflow="overflow" horzOverflow="overflow" vert="horz" wrap="square" lIns="0" tIns="0" rIns="0" bIns="0" numCol="1" spcCol="38100" rtlCol="0" anchor="t">
            <a:spAutoFit/>
          </a:bodyPr>
          <a:lstStyle/>
          <a:p>
            <a:pPr marL="0" marR="0" lvl="0" indent="0" algn="ctr" defTabSz="914400" rtl="0" eaLnBrk="1" fontAlgn="auto" latinLnBrk="1" hangingPunct="0">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配置信息补齐</a:t>
            </a:r>
            <a:endPar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79" name="椭圆 278"/>
          <p:cNvSpPr/>
          <p:nvPr/>
        </p:nvSpPr>
        <p:spPr>
          <a:xfrm>
            <a:off x="3165947" y="3923097"/>
            <a:ext cx="495311" cy="259675"/>
          </a:xfrm>
          <a:prstGeom prst="ellipse">
            <a:avLst/>
          </a:prstGeom>
          <a:solidFill>
            <a:srgbClr val="0292E0"/>
          </a:solidFill>
          <a:ln w="12700">
            <a:solidFill>
              <a:sysClr val="window" lastClr="FFFFFF"/>
            </a:solidFill>
            <a:miter lim="400000"/>
          </a:ln>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200" b="0" i="0" u="none" strike="noStrike" kern="0" cap="none" spc="0" normalizeH="0" baseline="0" noProof="0" dirty="0">
              <a:ln>
                <a:noFill/>
              </a:ln>
              <a:solidFill>
                <a:srgbClr val="595959"/>
              </a:solidFill>
              <a:effectLst/>
              <a:uLnTx/>
              <a:uFillTx/>
              <a:latin typeface="Microsoft YaHei Light"/>
              <a:ea typeface="Microsoft YaHei Light"/>
              <a:cs typeface="Microsoft YaHei Light"/>
              <a:sym typeface="Microsoft YaHei Light"/>
            </a:endParaRPr>
          </a:p>
        </p:txBody>
      </p:sp>
      <p:sp>
        <p:nvSpPr>
          <p:cNvPr id="280" name="文本框 279"/>
          <p:cNvSpPr txBox="1"/>
          <p:nvPr/>
        </p:nvSpPr>
        <p:spPr>
          <a:xfrm>
            <a:off x="3230986" y="3912236"/>
            <a:ext cx="352533" cy="369332"/>
          </a:xfrm>
          <a:prstGeom prst="rect">
            <a:avLst/>
          </a:prstGeom>
          <a:noFill/>
          <a:ln w="12700" cap="flat">
            <a:noFill/>
            <a:miter lim="400000"/>
          </a:ln>
          <a:effectLst/>
        </p:spPr>
        <p:txBody>
          <a:bodyPr rot="0" spcFirstLastPara="1" vertOverflow="overflow" horzOverflow="overflow" vert="horz" wrap="square" lIns="0" tIns="0" rIns="0" bIns="0" numCol="1" spcCol="38100" rtlCol="0" anchor="t">
            <a:spAutoFit/>
          </a:bodyPr>
          <a:lstStyle/>
          <a:p>
            <a:pPr marL="0" marR="0" lvl="0" indent="0" algn="ctr" defTabSz="914400" rtl="0" eaLnBrk="1" fontAlgn="auto" latinLnBrk="1" hangingPunct="0">
              <a:lnSpc>
                <a:spcPct val="100000"/>
              </a:lnSpc>
              <a:spcBef>
                <a:spcPts val="0"/>
              </a:spcBef>
              <a:spcAft>
                <a:spcPts val="0"/>
              </a:spcAft>
              <a:buClrTx/>
              <a:buSzTx/>
              <a:buFontTx/>
              <a:buNone/>
              <a:defRPr/>
            </a:pPr>
            <a:r>
              <a:rPr kumimoji="0" lang="zh-CN" altLang="en-US" sz="12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总线数据</a:t>
            </a:r>
            <a:endParaRPr kumimoji="0" lang="zh-CN" altLang="en-US"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1" name="椭圆 280"/>
          <p:cNvSpPr/>
          <p:nvPr/>
        </p:nvSpPr>
        <p:spPr>
          <a:xfrm>
            <a:off x="3757241" y="3926945"/>
            <a:ext cx="484917" cy="259675"/>
          </a:xfrm>
          <a:prstGeom prst="ellipse">
            <a:avLst/>
          </a:prstGeom>
          <a:solidFill>
            <a:srgbClr val="0292E0"/>
          </a:solidFill>
          <a:ln w="12700">
            <a:solidFill>
              <a:sysClr val="window" lastClr="FFFFFF"/>
            </a:solidFill>
            <a:miter lim="400000"/>
          </a:ln>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200" b="0" i="0" u="none" strike="noStrike" kern="0" cap="none" spc="0" normalizeH="0" baseline="0" noProof="0" dirty="0">
              <a:ln>
                <a:noFill/>
              </a:ln>
              <a:solidFill>
                <a:srgbClr val="595959"/>
              </a:solidFill>
              <a:effectLst/>
              <a:uLnTx/>
              <a:uFillTx/>
              <a:latin typeface="Microsoft YaHei Light"/>
              <a:ea typeface="Microsoft YaHei Light"/>
              <a:cs typeface="Microsoft YaHei Light"/>
              <a:sym typeface="Microsoft YaHei Light"/>
            </a:endParaRPr>
          </a:p>
        </p:txBody>
      </p:sp>
      <p:sp>
        <p:nvSpPr>
          <p:cNvPr id="282" name="文本框 281"/>
          <p:cNvSpPr txBox="1"/>
          <p:nvPr/>
        </p:nvSpPr>
        <p:spPr>
          <a:xfrm>
            <a:off x="3817630" y="3898208"/>
            <a:ext cx="370668" cy="369332"/>
          </a:xfrm>
          <a:prstGeom prst="rect">
            <a:avLst/>
          </a:prstGeom>
          <a:noFill/>
          <a:ln w="12700" cap="flat">
            <a:noFill/>
            <a:miter lim="400000"/>
          </a:ln>
          <a:effectLst/>
        </p:spPr>
        <p:txBody>
          <a:bodyPr rot="0" spcFirstLastPara="1" vertOverflow="overflow" horzOverflow="overflow" vert="horz" wrap="square" lIns="0" tIns="0" rIns="0" bIns="0" numCol="1" spcCol="38100" rtlCol="0" anchor="t">
            <a:spAutoFit/>
          </a:bodyPr>
          <a:lstStyle/>
          <a:p>
            <a:pPr marL="0" marR="0" lvl="0" indent="0" algn="ctr" defTabSz="914400" rtl="0" eaLnBrk="1" fontAlgn="auto" latinLnBrk="1" hangingPunct="0">
              <a:lnSpc>
                <a:spcPct val="100000"/>
              </a:lnSpc>
              <a:spcBef>
                <a:spcPts val="0"/>
              </a:spcBef>
              <a:spcAft>
                <a:spcPts val="0"/>
              </a:spcAft>
              <a:buClrTx/>
              <a:buSzTx/>
              <a:buFontTx/>
              <a:buNone/>
              <a:defRPr/>
            </a:pPr>
            <a:r>
              <a:rPr kumimoji="0" lang="zh-CN" altLang="en-US" sz="12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日志数据</a:t>
            </a:r>
            <a:endParaRPr kumimoji="0" lang="zh-CN" altLang="en-US"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3" name="任意多边形: 形状 101"/>
          <p:cNvSpPr/>
          <p:nvPr/>
        </p:nvSpPr>
        <p:spPr>
          <a:xfrm>
            <a:off x="4788025" y="3277547"/>
            <a:ext cx="2270937" cy="1907717"/>
          </a:xfrm>
          <a:custGeom>
            <a:avLst/>
            <a:gdLst>
              <a:gd name="connsiteX0" fmla="*/ 2113202 w 2977162"/>
              <a:gd name="connsiteY0" fmla="*/ 474674 h 2977162"/>
              <a:gd name="connsiteX1" fmla="*/ 2344778 w 2977162"/>
              <a:gd name="connsiteY1" fmla="*/ 280349 h 2977162"/>
              <a:gd name="connsiteX2" fmla="*/ 2529781 w 2977162"/>
              <a:gd name="connsiteY2" fmla="*/ 435584 h 2977162"/>
              <a:gd name="connsiteX3" fmla="*/ 2378620 w 2977162"/>
              <a:gd name="connsiteY3" fmla="*/ 697386 h 2977162"/>
              <a:gd name="connsiteX4" fmla="*/ 2618796 w 2977162"/>
              <a:gd name="connsiteY4" fmla="*/ 1113382 h 2977162"/>
              <a:gd name="connsiteX5" fmla="*/ 2921103 w 2977162"/>
              <a:gd name="connsiteY5" fmla="*/ 1113374 h 2977162"/>
              <a:gd name="connsiteX6" fmla="*/ 2963040 w 2977162"/>
              <a:gd name="connsiteY6" fmla="*/ 1351209 h 2977162"/>
              <a:gd name="connsiteX7" fmla="*/ 2678961 w 2977162"/>
              <a:gd name="connsiteY7" fmla="*/ 1454596 h 2977162"/>
              <a:gd name="connsiteX8" fmla="*/ 2595549 w 2977162"/>
              <a:gd name="connsiteY8" fmla="*/ 1927649 h 2977162"/>
              <a:gd name="connsiteX9" fmla="*/ 2827135 w 2977162"/>
              <a:gd name="connsiteY9" fmla="*/ 2121963 h 2977162"/>
              <a:gd name="connsiteX10" fmla="*/ 2706383 w 2977162"/>
              <a:gd name="connsiteY10" fmla="*/ 2331111 h 2977162"/>
              <a:gd name="connsiteX11" fmla="*/ 2422310 w 2977162"/>
              <a:gd name="connsiteY11" fmla="*/ 2227709 h 2977162"/>
              <a:gd name="connsiteX12" fmla="*/ 2054340 w 2977162"/>
              <a:gd name="connsiteY12" fmla="*/ 2536473 h 2977162"/>
              <a:gd name="connsiteX13" fmla="*/ 2106842 w 2977162"/>
              <a:gd name="connsiteY13" fmla="*/ 2834186 h 2977162"/>
              <a:gd name="connsiteX14" fmla="*/ 1879903 w 2977162"/>
              <a:gd name="connsiteY14" fmla="*/ 2916785 h 2977162"/>
              <a:gd name="connsiteX15" fmla="*/ 1728756 w 2977162"/>
              <a:gd name="connsiteY15" fmla="*/ 2654975 h 2977162"/>
              <a:gd name="connsiteX16" fmla="*/ 1248405 w 2977162"/>
              <a:gd name="connsiteY16" fmla="*/ 2654975 h 2977162"/>
              <a:gd name="connsiteX17" fmla="*/ 1097259 w 2977162"/>
              <a:gd name="connsiteY17" fmla="*/ 2916785 h 2977162"/>
              <a:gd name="connsiteX18" fmla="*/ 870320 w 2977162"/>
              <a:gd name="connsiteY18" fmla="*/ 2834186 h 2977162"/>
              <a:gd name="connsiteX19" fmla="*/ 922823 w 2977162"/>
              <a:gd name="connsiteY19" fmla="*/ 2536472 h 2977162"/>
              <a:gd name="connsiteX20" fmla="*/ 554853 w 2977162"/>
              <a:gd name="connsiteY20" fmla="*/ 2227708 h 2977162"/>
              <a:gd name="connsiteX21" fmla="*/ 270779 w 2977162"/>
              <a:gd name="connsiteY21" fmla="*/ 2331111 h 2977162"/>
              <a:gd name="connsiteX22" fmla="*/ 150027 w 2977162"/>
              <a:gd name="connsiteY22" fmla="*/ 2121963 h 2977162"/>
              <a:gd name="connsiteX23" fmla="*/ 381613 w 2977162"/>
              <a:gd name="connsiteY23" fmla="*/ 1927650 h 2977162"/>
              <a:gd name="connsiteX24" fmla="*/ 298201 w 2977162"/>
              <a:gd name="connsiteY24" fmla="*/ 1454597 h 2977162"/>
              <a:gd name="connsiteX25" fmla="*/ 14122 w 2977162"/>
              <a:gd name="connsiteY25" fmla="*/ 1351209 h 2977162"/>
              <a:gd name="connsiteX26" fmla="*/ 56059 w 2977162"/>
              <a:gd name="connsiteY26" fmla="*/ 1113374 h 2977162"/>
              <a:gd name="connsiteX27" fmla="*/ 358367 w 2977162"/>
              <a:gd name="connsiteY27" fmla="*/ 1113382 h 2977162"/>
              <a:gd name="connsiteX28" fmla="*/ 598542 w 2977162"/>
              <a:gd name="connsiteY28" fmla="*/ 697386 h 2977162"/>
              <a:gd name="connsiteX29" fmla="*/ 447381 w 2977162"/>
              <a:gd name="connsiteY29" fmla="*/ 435584 h 2977162"/>
              <a:gd name="connsiteX30" fmla="*/ 632384 w 2977162"/>
              <a:gd name="connsiteY30" fmla="*/ 280349 h 2977162"/>
              <a:gd name="connsiteX31" fmla="*/ 863960 w 2977162"/>
              <a:gd name="connsiteY31" fmla="*/ 474674 h 2977162"/>
              <a:gd name="connsiteX32" fmla="*/ 1315342 w 2977162"/>
              <a:gd name="connsiteY32" fmla="*/ 310384 h 2977162"/>
              <a:gd name="connsiteX33" fmla="*/ 1367829 w 2977162"/>
              <a:gd name="connsiteY33" fmla="*/ 12668 h 2977162"/>
              <a:gd name="connsiteX34" fmla="*/ 1609333 w 2977162"/>
              <a:gd name="connsiteY34" fmla="*/ 12668 h 2977162"/>
              <a:gd name="connsiteX35" fmla="*/ 1661820 w 2977162"/>
              <a:gd name="connsiteY35" fmla="*/ 310384 h 2977162"/>
              <a:gd name="connsiteX36" fmla="*/ 2113202 w 2977162"/>
              <a:gd name="connsiteY36" fmla="*/ 474674 h 297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77162" h="2977162">
                <a:moveTo>
                  <a:pt x="2113202" y="474674"/>
                </a:moveTo>
                <a:lnTo>
                  <a:pt x="2344778" y="280349"/>
                </a:lnTo>
                <a:lnTo>
                  <a:pt x="2529781" y="435584"/>
                </a:lnTo>
                <a:lnTo>
                  <a:pt x="2378620" y="697386"/>
                </a:lnTo>
                <a:cubicBezTo>
                  <a:pt x="2486104" y="818298"/>
                  <a:pt x="2567825" y="959842"/>
                  <a:pt x="2618796" y="1113382"/>
                </a:cubicBezTo>
                <a:lnTo>
                  <a:pt x="2921103" y="1113374"/>
                </a:lnTo>
                <a:lnTo>
                  <a:pt x="2963040" y="1351209"/>
                </a:lnTo>
                <a:lnTo>
                  <a:pt x="2678961" y="1454596"/>
                </a:lnTo>
                <a:cubicBezTo>
                  <a:pt x="2683578" y="1616309"/>
                  <a:pt x="2655197" y="1777268"/>
                  <a:pt x="2595549" y="1927649"/>
                </a:cubicBezTo>
                <a:lnTo>
                  <a:pt x="2827135" y="2121963"/>
                </a:lnTo>
                <a:lnTo>
                  <a:pt x="2706383" y="2331111"/>
                </a:lnTo>
                <a:lnTo>
                  <a:pt x="2422310" y="2227709"/>
                </a:lnTo>
                <a:cubicBezTo>
                  <a:pt x="2321899" y="2354556"/>
                  <a:pt x="2196696" y="2459614"/>
                  <a:pt x="2054340" y="2536473"/>
                </a:cubicBezTo>
                <a:lnTo>
                  <a:pt x="2106842" y="2834186"/>
                </a:lnTo>
                <a:lnTo>
                  <a:pt x="1879903" y="2916785"/>
                </a:lnTo>
                <a:lnTo>
                  <a:pt x="1728756" y="2654975"/>
                </a:lnTo>
                <a:cubicBezTo>
                  <a:pt x="1570301" y="2687603"/>
                  <a:pt x="1406860" y="2687603"/>
                  <a:pt x="1248405" y="2654975"/>
                </a:cubicBezTo>
                <a:lnTo>
                  <a:pt x="1097259" y="2916785"/>
                </a:lnTo>
                <a:lnTo>
                  <a:pt x="870320" y="2834186"/>
                </a:lnTo>
                <a:lnTo>
                  <a:pt x="922823" y="2536472"/>
                </a:lnTo>
                <a:cubicBezTo>
                  <a:pt x="780467" y="2459614"/>
                  <a:pt x="655263" y="2354556"/>
                  <a:pt x="554853" y="2227708"/>
                </a:cubicBezTo>
                <a:lnTo>
                  <a:pt x="270779" y="2331111"/>
                </a:lnTo>
                <a:lnTo>
                  <a:pt x="150027" y="2121963"/>
                </a:lnTo>
                <a:lnTo>
                  <a:pt x="381613" y="1927650"/>
                </a:lnTo>
                <a:cubicBezTo>
                  <a:pt x="321965" y="1777268"/>
                  <a:pt x="293584" y="1616310"/>
                  <a:pt x="298201" y="1454597"/>
                </a:cubicBezTo>
                <a:lnTo>
                  <a:pt x="14122" y="1351209"/>
                </a:lnTo>
                <a:lnTo>
                  <a:pt x="56059" y="1113374"/>
                </a:lnTo>
                <a:lnTo>
                  <a:pt x="358367" y="1113382"/>
                </a:lnTo>
                <a:cubicBezTo>
                  <a:pt x="409338" y="959842"/>
                  <a:pt x="491058" y="818298"/>
                  <a:pt x="598542" y="697386"/>
                </a:cubicBezTo>
                <a:lnTo>
                  <a:pt x="447381" y="435584"/>
                </a:lnTo>
                <a:lnTo>
                  <a:pt x="632384" y="280349"/>
                </a:lnTo>
                <a:lnTo>
                  <a:pt x="863960" y="474674"/>
                </a:lnTo>
                <a:cubicBezTo>
                  <a:pt x="1001699" y="389819"/>
                  <a:pt x="1155284" y="333919"/>
                  <a:pt x="1315342" y="310384"/>
                </a:cubicBezTo>
                <a:lnTo>
                  <a:pt x="1367829" y="12668"/>
                </a:lnTo>
                <a:lnTo>
                  <a:pt x="1609333" y="12668"/>
                </a:lnTo>
                <a:lnTo>
                  <a:pt x="1661820" y="310384"/>
                </a:lnTo>
                <a:cubicBezTo>
                  <a:pt x="1821878" y="333919"/>
                  <a:pt x="1975463" y="389819"/>
                  <a:pt x="2113202" y="474674"/>
                </a:cubicBezTo>
                <a:close/>
              </a:path>
            </a:pathLst>
          </a:custGeom>
          <a:solidFill>
            <a:srgbClr val="56C3FD">
              <a:lumMod val="75000"/>
            </a:srgbClr>
          </a:solidFill>
          <a:ln w="127000" cap="flat" cmpd="sng" algn="ctr">
            <a:solidFill>
              <a:sysClr val="window" lastClr="FFFFFF">
                <a:alpha val="30000"/>
              </a:sysClr>
            </a:solidFill>
            <a:prstDash val="solid"/>
          </a:ln>
          <a:effectLst/>
        </p:spPr>
        <p:txBody>
          <a:bodyPr spcFirstLastPara="0" vert="horz" wrap="square" lIns="669662" tIns="768506" rIns="669662" bIns="820573" numCol="1" spcCol="1270" anchor="ctr" anchorCtr="0">
            <a:noAutofit/>
          </a:bodyPr>
          <a:lstStyle/>
          <a:p>
            <a:pPr marL="0" marR="0" lvl="0" indent="0" algn="ctr" defTabSz="2489200" eaLnBrk="1" fontAlgn="auto" latinLnBrk="0" hangingPunct="1">
              <a:lnSpc>
                <a:spcPct val="90000"/>
              </a:lnSpc>
              <a:spcBef>
                <a:spcPct val="0"/>
              </a:spcBef>
              <a:spcAft>
                <a:spcPct val="35000"/>
              </a:spcAft>
              <a:buClrTx/>
              <a:buSzTx/>
              <a:buFontTx/>
              <a:buNone/>
              <a:defRPr/>
            </a:pPr>
            <a:endParaRPr kumimoji="0" lang="zh-CN" altLang="en-US" sz="5600" b="0" i="0" u="none" strike="noStrike" kern="1200" cap="none" spc="0" normalizeH="0" baseline="0" noProof="0" dirty="0">
              <a:ln>
                <a:noFill/>
              </a:ln>
              <a:solidFill>
                <a:srgbClr val="404040"/>
              </a:solidFill>
              <a:effectLst/>
              <a:uLnTx/>
              <a:uFillTx/>
              <a:latin typeface="Segoe UI" panose="020B0502040204020203"/>
              <a:ea typeface="微软雅黑" panose="020B0503020204020204" pitchFamily="34" charset="-122"/>
            </a:endParaRPr>
          </a:p>
        </p:txBody>
      </p:sp>
      <p:sp>
        <p:nvSpPr>
          <p:cNvPr id="284" name="文本框 283"/>
          <p:cNvSpPr txBox="1"/>
          <p:nvPr/>
        </p:nvSpPr>
        <p:spPr>
          <a:xfrm>
            <a:off x="5219439" y="3813932"/>
            <a:ext cx="1386162" cy="246221"/>
          </a:xfrm>
          <a:prstGeom prst="rect">
            <a:avLst/>
          </a:prstGeom>
          <a:noFill/>
          <a:ln w="12700" cap="flat">
            <a:noFill/>
            <a:miter lim="400000"/>
          </a:ln>
          <a:effectLst/>
        </p:spPr>
        <p:txBody>
          <a:bodyPr rot="0" spcFirstLastPara="1" vertOverflow="overflow" horzOverflow="overflow" vert="horz" wrap="square" lIns="0" tIns="0" rIns="0" bIns="0" numCol="1" spcCol="38100" rtlCol="0" anchor="t">
            <a:spAutoFit/>
          </a:bodyPr>
          <a:lstStyle>
            <a:lvl1pPr marL="0" marR="0" indent="0" algn="ctr" rtl="0" fontAlgn="auto" latinLnBrk="1" hangingPunct="0">
              <a:lnSpc>
                <a:spcPct val="100000"/>
              </a:lnSpc>
              <a:spcBef>
                <a:spcPts val="0"/>
              </a:spcBef>
              <a:spcAft>
                <a:spcPts val="0"/>
              </a:spcAft>
              <a:buClrTx/>
              <a:buSzTx/>
              <a:buFontTx/>
              <a:buNone/>
              <a:defRPr sz="1600">
                <a:solidFill>
                  <a:schemeClr val="bg1"/>
                </a:solidFill>
              </a:defRPr>
            </a:lvl1pPr>
          </a:lstStyle>
          <a:p>
            <a:pPr marL="0" marR="0" lvl="0" indent="0" algn="ctr" defTabSz="914400" rtl="0" eaLnBrk="1" fontAlgn="auto" latinLnBrk="1" hangingPunct="0">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合规校验</a:t>
            </a:r>
            <a:endPar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5" name="椭圆 284"/>
          <p:cNvSpPr/>
          <p:nvPr/>
        </p:nvSpPr>
        <p:spPr>
          <a:xfrm>
            <a:off x="5292080" y="4280530"/>
            <a:ext cx="554992" cy="259675"/>
          </a:xfrm>
          <a:prstGeom prst="ellipse">
            <a:avLst/>
          </a:prstGeom>
          <a:solidFill>
            <a:srgbClr val="0292E0"/>
          </a:solidFill>
          <a:ln w="12700">
            <a:solidFill>
              <a:sysClr val="window" lastClr="FFFFFF"/>
            </a:solidFill>
            <a:miter lim="400000"/>
          </a:ln>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200" b="0" i="0" u="none" strike="noStrike" kern="0" cap="none" spc="0" normalizeH="0" baseline="0" noProof="0" dirty="0">
              <a:ln>
                <a:noFill/>
              </a:ln>
              <a:solidFill>
                <a:srgbClr val="595959"/>
              </a:solidFill>
              <a:effectLst/>
              <a:uLnTx/>
              <a:uFillTx/>
              <a:latin typeface="Microsoft YaHei Light"/>
              <a:ea typeface="Microsoft YaHei Light"/>
              <a:cs typeface="Microsoft YaHei Light"/>
              <a:sym typeface="Microsoft YaHei Light"/>
            </a:endParaRPr>
          </a:p>
        </p:txBody>
      </p:sp>
      <p:sp>
        <p:nvSpPr>
          <p:cNvPr id="286" name="文本框 285"/>
          <p:cNvSpPr txBox="1"/>
          <p:nvPr/>
        </p:nvSpPr>
        <p:spPr>
          <a:xfrm>
            <a:off x="5343016" y="4260043"/>
            <a:ext cx="489217" cy="369332"/>
          </a:xfrm>
          <a:prstGeom prst="rect">
            <a:avLst/>
          </a:prstGeom>
          <a:noFill/>
          <a:ln w="12700" cap="flat">
            <a:noFill/>
            <a:miter lim="400000"/>
          </a:ln>
          <a:effectLst/>
        </p:spPr>
        <p:txBody>
          <a:bodyPr rot="0" spcFirstLastPara="1" vertOverflow="overflow" horzOverflow="overflow" vert="horz" wrap="square" lIns="0" tIns="0" rIns="0" bIns="0" numCol="1" spcCol="38100" rtlCol="0" anchor="t">
            <a:spAutoFit/>
          </a:bodyPr>
          <a:lstStyle/>
          <a:p>
            <a:pPr marL="0" marR="0" lvl="0" indent="0" algn="ctr" defTabSz="914400" rtl="0" eaLnBrk="1" fontAlgn="auto" latinLnBrk="1" hangingPunct="0">
              <a:lnSpc>
                <a:spcPct val="100000"/>
              </a:lnSpc>
              <a:spcBef>
                <a:spcPts val="0"/>
              </a:spcBef>
              <a:spcAft>
                <a:spcPts val="0"/>
              </a:spcAft>
              <a:buClrTx/>
              <a:buSzTx/>
              <a:buFontTx/>
              <a:buNone/>
              <a:defRPr/>
            </a:pPr>
            <a:r>
              <a:rPr kumimoji="0" lang="zh-CN" altLang="en-US" sz="12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配置项检查</a:t>
            </a:r>
            <a:endParaRPr kumimoji="0" lang="zh-CN" altLang="en-US"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7" name="椭圆 286"/>
          <p:cNvSpPr/>
          <p:nvPr/>
        </p:nvSpPr>
        <p:spPr>
          <a:xfrm>
            <a:off x="6027241" y="4287809"/>
            <a:ext cx="576000" cy="259675"/>
          </a:xfrm>
          <a:prstGeom prst="ellipse">
            <a:avLst/>
          </a:prstGeom>
          <a:solidFill>
            <a:srgbClr val="0292E0"/>
          </a:solidFill>
          <a:ln w="12700">
            <a:solidFill>
              <a:sysClr val="window" lastClr="FFFFFF"/>
            </a:solidFill>
            <a:miter lim="400000"/>
          </a:ln>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200" b="0" i="0" u="none" strike="noStrike" kern="0" cap="none" spc="0" normalizeH="0" baseline="0" noProof="0" dirty="0">
              <a:ln>
                <a:noFill/>
              </a:ln>
              <a:solidFill>
                <a:srgbClr val="595959"/>
              </a:solidFill>
              <a:effectLst/>
              <a:uLnTx/>
              <a:uFillTx/>
              <a:latin typeface="Microsoft YaHei Light"/>
              <a:ea typeface="Microsoft YaHei Light"/>
              <a:cs typeface="Microsoft YaHei Light"/>
              <a:sym typeface="Microsoft YaHei Light"/>
            </a:endParaRPr>
          </a:p>
        </p:txBody>
      </p:sp>
      <p:sp>
        <p:nvSpPr>
          <p:cNvPr id="288" name="文本框 287"/>
          <p:cNvSpPr txBox="1"/>
          <p:nvPr/>
        </p:nvSpPr>
        <p:spPr>
          <a:xfrm>
            <a:off x="6063097" y="4269981"/>
            <a:ext cx="522291" cy="369332"/>
          </a:xfrm>
          <a:prstGeom prst="rect">
            <a:avLst/>
          </a:prstGeom>
          <a:noFill/>
          <a:ln w="12700" cap="flat">
            <a:noFill/>
            <a:miter lim="400000"/>
          </a:ln>
          <a:effectLst/>
        </p:spPr>
        <p:txBody>
          <a:bodyPr rot="0" spcFirstLastPara="1" vertOverflow="overflow" horzOverflow="overflow" vert="horz" wrap="square" lIns="0" tIns="0" rIns="0" bIns="0" numCol="1" spcCol="38100" rtlCol="0" anchor="t">
            <a:spAutoFit/>
          </a:bodyPr>
          <a:lstStyle/>
          <a:p>
            <a:pPr marL="0" marR="0" lvl="0" indent="0" algn="ctr" defTabSz="914400" rtl="0" eaLnBrk="1" fontAlgn="auto" latinLnBrk="1" hangingPunct="0">
              <a:lnSpc>
                <a:spcPct val="100000"/>
              </a:lnSpc>
              <a:spcBef>
                <a:spcPts val="0"/>
              </a:spcBef>
              <a:spcAft>
                <a:spcPts val="0"/>
              </a:spcAft>
              <a:buClrTx/>
              <a:buSzTx/>
              <a:buFontTx/>
              <a:buNone/>
              <a:defRPr/>
            </a:pPr>
            <a:r>
              <a:rPr lang="zh-CN" altLang="en-US" sz="1200" kern="0" dirty="0" smtClean="0">
                <a:solidFill>
                  <a:prstClr val="white"/>
                </a:solidFill>
                <a:latin typeface="微软雅黑" panose="020B0503020204020204" pitchFamily="34" charset="-122"/>
                <a:ea typeface="微软雅黑" panose="020B0503020204020204" pitchFamily="34" charset="-122"/>
              </a:rPr>
              <a:t>整改</a:t>
            </a:r>
            <a:endParaRPr lang="en-US" altLang="zh-CN" sz="1200" kern="0" dirty="0" smtClean="0">
              <a:solidFill>
                <a:prstClr val="white"/>
              </a:solidFill>
              <a:latin typeface="微软雅黑" panose="020B0503020204020204" pitchFamily="34" charset="-122"/>
              <a:ea typeface="微软雅黑" panose="020B0503020204020204" pitchFamily="34" charset="-122"/>
            </a:endParaRPr>
          </a:p>
          <a:p>
            <a:pPr marL="0" marR="0" lvl="0" indent="0" algn="ctr" defTabSz="914400" rtl="0" eaLnBrk="1" fontAlgn="auto" latinLnBrk="1" hangingPunct="0">
              <a:lnSpc>
                <a:spcPct val="100000"/>
              </a:lnSpc>
              <a:spcBef>
                <a:spcPts val="0"/>
              </a:spcBef>
              <a:spcAft>
                <a:spcPts val="0"/>
              </a:spcAft>
              <a:buClrTx/>
              <a:buSzTx/>
              <a:buFontTx/>
              <a:buNone/>
              <a:defRPr/>
            </a:pPr>
            <a:r>
              <a:rPr lang="zh-CN" altLang="en-US" sz="1200" kern="0" dirty="0" smtClean="0">
                <a:solidFill>
                  <a:prstClr val="white"/>
                </a:solidFill>
                <a:latin typeface="微软雅黑" panose="020B0503020204020204" pitchFamily="34" charset="-122"/>
                <a:ea typeface="微软雅黑" panose="020B0503020204020204" pitchFamily="34" charset="-122"/>
              </a:rPr>
              <a:t>通报</a:t>
            </a:r>
            <a:endParaRPr kumimoji="0" lang="zh-CN" altLang="en-US"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6089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a:spLocks/>
          </p:cNvSpPr>
          <p:nvPr/>
        </p:nvSpPr>
        <p:spPr>
          <a:xfrm>
            <a:off x="251521" y="0"/>
            <a:ext cx="7325444" cy="671904"/>
          </a:xfrm>
          <a:prstGeom prst="rect">
            <a:avLst/>
          </a:prstGeom>
        </p:spPr>
        <p:txBody>
          <a:bodyPr vert="horz" lIns="91192" tIns="45596" rIns="91192" bIns="45596" rtlCol="0" anchor="ctr">
            <a:normAutofit/>
          </a:bodyPr>
          <a:lstStyle>
            <a:lvl1pPr algn="ctr" defTabSz="911610" rtl="0" eaLnBrk="1" latinLnBrk="0" hangingPunct="1">
              <a:spcBef>
                <a:spcPct val="0"/>
              </a:spcBef>
              <a:buNone/>
              <a:defRPr sz="4400" kern="1200">
                <a:solidFill>
                  <a:schemeClr val="tx1"/>
                </a:solidFill>
                <a:latin typeface="+mj-lt"/>
                <a:ea typeface="+mj-ea"/>
                <a:cs typeface="+mj-cs"/>
              </a:defRPr>
            </a:lvl1pPr>
          </a:lstStyle>
          <a:p>
            <a:pPr algn="l"/>
            <a:r>
              <a:rPr kumimoji="1" lang="zh-CN" altLang="en-US" sz="2200" b="1" dirty="0" smtClean="0">
                <a:latin typeface="微软雅黑" pitchFamily="34" charset="-122"/>
                <a:ea typeface="微软雅黑" pitchFamily="34" charset="-122"/>
                <a:sym typeface="+mn-ea"/>
              </a:rPr>
              <a:t>目前的建设状况</a:t>
            </a:r>
            <a:endParaRPr kumimoji="1" lang="zh-CN" altLang="en-US" sz="2200" dirty="0"/>
          </a:p>
        </p:txBody>
      </p:sp>
      <p:sp>
        <p:nvSpPr>
          <p:cNvPr id="24" name="矩形 23"/>
          <p:cNvSpPr/>
          <p:nvPr/>
        </p:nvSpPr>
        <p:spPr>
          <a:xfrm>
            <a:off x="1524000" y="601928"/>
            <a:ext cx="1219200" cy="451114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6" name="图示 5"/>
          <p:cNvGraphicFramePr/>
          <p:nvPr>
            <p:extLst>
              <p:ext uri="{D42A27DB-BD31-4B8C-83A1-F6EECF244321}">
                <p14:modId xmlns:p14="http://schemas.microsoft.com/office/powerpoint/2010/main" val="3210732987"/>
              </p:ext>
            </p:extLst>
          </p:nvPr>
        </p:nvGraphicFramePr>
        <p:xfrm>
          <a:off x="235266" y="777269"/>
          <a:ext cx="8712967" cy="3855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01854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93425" y="1962663"/>
            <a:ext cx="3119250" cy="952500"/>
          </a:xfrm>
        </p:spPr>
        <p:txBody>
          <a:bodyPr/>
          <a:lstStyle/>
          <a:p>
            <a:r>
              <a:rPr lang="zh-CN" altLang="en-US" sz="4800" dirty="0" smtClean="0">
                <a:latin typeface="微软雅黑" pitchFamily="34" charset="-122"/>
                <a:ea typeface="微软雅黑" pitchFamily="34" charset="-122"/>
              </a:rPr>
              <a:t>谢谢各位</a:t>
            </a:r>
            <a:endParaRPr lang="zh-CN" altLang="en-US" sz="4800" dirty="0">
              <a:latin typeface="微软雅黑" pitchFamily="34" charset="-122"/>
              <a:ea typeface="微软雅黑" pitchFamily="34" charset="-122"/>
            </a:endParaRPr>
          </a:p>
        </p:txBody>
      </p:sp>
    </p:spTree>
    <p:extLst>
      <p:ext uri="{BB962C8B-B14F-4D97-AF65-F5344CB8AC3E}">
        <p14:creationId xmlns:p14="http://schemas.microsoft.com/office/powerpoint/2010/main" val="89915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32014" y="1872384"/>
            <a:ext cx="1008111" cy="300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09" tIns="45704" rIns="91409" bIns="45704" rtlCol="0" anchor="ctr"/>
          <a:lstStyle/>
          <a:p>
            <a:pPr algn="ctr"/>
            <a:r>
              <a:rPr lang="zh-CN" altLang="en-US" dirty="0" smtClean="0">
                <a:solidFill>
                  <a:schemeClr val="tx1"/>
                </a:solidFill>
                <a:latin typeface="微软雅黑" pitchFamily="34" charset="-122"/>
                <a:ea typeface="微软雅黑" pitchFamily="34" charset="-122"/>
              </a:rPr>
              <a:t>数据层</a:t>
            </a:r>
            <a:endParaRPr lang="zh-CN" altLang="en-US" dirty="0">
              <a:solidFill>
                <a:schemeClr val="tx1"/>
              </a:solidFill>
              <a:latin typeface="微软雅黑" pitchFamily="34" charset="-122"/>
              <a:ea typeface="微软雅黑" pitchFamily="34" charset="-122"/>
            </a:endParaRPr>
          </a:p>
        </p:txBody>
      </p:sp>
      <p:sp>
        <p:nvSpPr>
          <p:cNvPr id="9" name="圆角矩形 8"/>
          <p:cNvSpPr/>
          <p:nvPr/>
        </p:nvSpPr>
        <p:spPr>
          <a:xfrm>
            <a:off x="132014" y="2652471"/>
            <a:ext cx="1008111" cy="300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09" tIns="45704" rIns="91409" bIns="45704" rtlCol="0" anchor="ctr"/>
          <a:lstStyle/>
          <a:p>
            <a:pPr algn="ctr"/>
            <a:r>
              <a:rPr lang="zh-CN" altLang="en-US" dirty="0" smtClean="0">
                <a:solidFill>
                  <a:schemeClr val="tx1"/>
                </a:solidFill>
                <a:latin typeface="微软雅黑" pitchFamily="34" charset="-122"/>
                <a:ea typeface="微软雅黑" pitchFamily="34" charset="-122"/>
              </a:rPr>
              <a:t>应用层</a:t>
            </a:r>
            <a:endParaRPr lang="zh-CN" altLang="en-US" dirty="0">
              <a:solidFill>
                <a:schemeClr val="tx1"/>
              </a:solidFill>
              <a:latin typeface="微软雅黑" pitchFamily="34" charset="-122"/>
              <a:ea typeface="微软雅黑" pitchFamily="34" charset="-122"/>
            </a:endParaRPr>
          </a:p>
        </p:txBody>
      </p:sp>
      <p:sp>
        <p:nvSpPr>
          <p:cNvPr id="10" name="圆角矩形 9"/>
          <p:cNvSpPr/>
          <p:nvPr/>
        </p:nvSpPr>
        <p:spPr>
          <a:xfrm>
            <a:off x="132014" y="3252537"/>
            <a:ext cx="1008111" cy="300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09" tIns="45704" rIns="91409" bIns="45704" rtlCol="0" anchor="ctr"/>
          <a:lstStyle/>
          <a:p>
            <a:pPr algn="ctr"/>
            <a:r>
              <a:rPr lang="zh-CN" altLang="en-US" dirty="0" smtClean="0">
                <a:solidFill>
                  <a:schemeClr val="tx1"/>
                </a:solidFill>
                <a:latin typeface="微软雅黑" pitchFamily="34" charset="-122"/>
                <a:ea typeface="微软雅黑" pitchFamily="34" charset="-122"/>
              </a:rPr>
              <a:t>系统层</a:t>
            </a:r>
            <a:endParaRPr lang="zh-CN" altLang="en-US" dirty="0">
              <a:solidFill>
                <a:schemeClr val="tx1"/>
              </a:solidFill>
              <a:latin typeface="微软雅黑" pitchFamily="34" charset="-122"/>
              <a:ea typeface="微软雅黑" pitchFamily="34" charset="-122"/>
            </a:endParaRPr>
          </a:p>
        </p:txBody>
      </p:sp>
      <p:sp>
        <p:nvSpPr>
          <p:cNvPr id="11" name="圆角矩形 10"/>
          <p:cNvSpPr/>
          <p:nvPr/>
        </p:nvSpPr>
        <p:spPr>
          <a:xfrm>
            <a:off x="132014" y="3972619"/>
            <a:ext cx="1008111" cy="300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09" tIns="45704" rIns="91409" bIns="45704" rtlCol="0" anchor="ctr"/>
          <a:lstStyle/>
          <a:p>
            <a:pPr algn="ctr"/>
            <a:r>
              <a:rPr lang="zh-CN" altLang="en-US" dirty="0" smtClean="0">
                <a:solidFill>
                  <a:schemeClr val="tx1"/>
                </a:solidFill>
                <a:latin typeface="微软雅黑" pitchFamily="34" charset="-122"/>
                <a:ea typeface="微软雅黑" pitchFamily="34" charset="-122"/>
              </a:rPr>
              <a:t>网络层</a:t>
            </a:r>
            <a:endParaRPr lang="zh-CN" altLang="en-US" dirty="0">
              <a:solidFill>
                <a:schemeClr val="tx1"/>
              </a:solidFill>
              <a:latin typeface="微软雅黑" pitchFamily="34" charset="-122"/>
              <a:ea typeface="微软雅黑" pitchFamily="34" charset="-122"/>
            </a:endParaRPr>
          </a:p>
        </p:txBody>
      </p:sp>
      <p:sp>
        <p:nvSpPr>
          <p:cNvPr id="12" name="圆角矩形 11"/>
          <p:cNvSpPr/>
          <p:nvPr/>
        </p:nvSpPr>
        <p:spPr>
          <a:xfrm>
            <a:off x="132014" y="4572684"/>
            <a:ext cx="1008111" cy="300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09" tIns="45704" rIns="91409" bIns="45704" rtlCol="0" anchor="ctr"/>
          <a:lstStyle/>
          <a:p>
            <a:pPr algn="ctr"/>
            <a:r>
              <a:rPr lang="zh-CN" altLang="en-US" dirty="0" smtClean="0">
                <a:solidFill>
                  <a:schemeClr val="tx1"/>
                </a:solidFill>
                <a:latin typeface="微软雅黑" pitchFamily="34" charset="-122"/>
                <a:ea typeface="微软雅黑" pitchFamily="34" charset="-122"/>
              </a:rPr>
              <a:t>终端层</a:t>
            </a:r>
            <a:endParaRPr lang="zh-CN" altLang="en-US" dirty="0">
              <a:solidFill>
                <a:schemeClr val="tx1"/>
              </a:solidFill>
              <a:latin typeface="微软雅黑" pitchFamily="34" charset="-122"/>
              <a:ea typeface="微软雅黑" pitchFamily="34" charset="-122"/>
            </a:endParaRPr>
          </a:p>
        </p:txBody>
      </p:sp>
      <p:sp>
        <p:nvSpPr>
          <p:cNvPr id="14" name="圆角矩形 13"/>
          <p:cNvSpPr/>
          <p:nvPr/>
        </p:nvSpPr>
        <p:spPr>
          <a:xfrm>
            <a:off x="132014" y="5112744"/>
            <a:ext cx="1008111" cy="300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09" tIns="45704" rIns="91409" bIns="45704" rtlCol="0" anchor="ctr"/>
          <a:lstStyle/>
          <a:p>
            <a:pPr algn="ctr"/>
            <a:r>
              <a:rPr lang="zh-CN" altLang="en-US" dirty="0" smtClean="0">
                <a:solidFill>
                  <a:schemeClr val="tx1"/>
                </a:solidFill>
                <a:latin typeface="微软雅黑" pitchFamily="34" charset="-122"/>
                <a:ea typeface="微软雅黑" pitchFamily="34" charset="-122"/>
              </a:rPr>
              <a:t>物理层</a:t>
            </a:r>
            <a:endParaRPr lang="zh-CN" altLang="en-US" dirty="0">
              <a:solidFill>
                <a:schemeClr val="tx1"/>
              </a:solidFill>
              <a:latin typeface="微软雅黑" pitchFamily="34" charset="-122"/>
              <a:ea typeface="微软雅黑" pitchFamily="34" charset="-122"/>
            </a:endParaRPr>
          </a:p>
        </p:txBody>
      </p:sp>
      <p:grpSp>
        <p:nvGrpSpPr>
          <p:cNvPr id="33" name="组合 32"/>
          <p:cNvGrpSpPr/>
          <p:nvPr/>
        </p:nvGrpSpPr>
        <p:grpSpPr>
          <a:xfrm>
            <a:off x="1307899" y="552237"/>
            <a:ext cx="7321061" cy="300033"/>
            <a:chOff x="2049002" y="980728"/>
            <a:chExt cx="6699462" cy="360040"/>
          </a:xfrm>
        </p:grpSpPr>
        <p:sp>
          <p:nvSpPr>
            <p:cNvPr id="15" name="圆角矩形 14"/>
            <p:cNvSpPr/>
            <p:nvPr/>
          </p:nvSpPr>
          <p:spPr>
            <a:xfrm>
              <a:off x="5585546" y="980728"/>
              <a:ext cx="1317882" cy="36004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事中检测响应</a:t>
              </a:r>
            </a:p>
          </p:txBody>
        </p:sp>
        <p:sp>
          <p:nvSpPr>
            <p:cNvPr id="16" name="圆角矩形 15"/>
            <p:cNvSpPr/>
            <p:nvPr/>
          </p:nvSpPr>
          <p:spPr>
            <a:xfrm>
              <a:off x="2049002" y="980728"/>
              <a:ext cx="1098462" cy="36004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基础支撑</a:t>
              </a:r>
              <a:endParaRPr lang="zh-CN" altLang="en-US" sz="1600" dirty="0">
                <a:solidFill>
                  <a:schemeClr val="tx1"/>
                </a:solidFill>
                <a:latin typeface="微软雅黑" pitchFamily="34" charset="-122"/>
                <a:ea typeface="微软雅黑" pitchFamily="34" charset="-122"/>
              </a:endParaRPr>
            </a:p>
          </p:txBody>
        </p:sp>
        <p:sp>
          <p:nvSpPr>
            <p:cNvPr id="17" name="圆角矩形 16"/>
            <p:cNvSpPr/>
            <p:nvPr/>
          </p:nvSpPr>
          <p:spPr>
            <a:xfrm>
              <a:off x="7092280" y="980728"/>
              <a:ext cx="1656184" cy="36004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事后恢复审计</a:t>
              </a:r>
            </a:p>
          </p:txBody>
        </p:sp>
        <p:sp>
          <p:nvSpPr>
            <p:cNvPr id="18" name="圆角矩形 17"/>
            <p:cNvSpPr/>
            <p:nvPr/>
          </p:nvSpPr>
          <p:spPr>
            <a:xfrm>
              <a:off x="3345146" y="980728"/>
              <a:ext cx="1895984" cy="36004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事情防护</a:t>
              </a:r>
            </a:p>
          </p:txBody>
        </p:sp>
      </p:grpSp>
      <p:sp>
        <p:nvSpPr>
          <p:cNvPr id="31" name="圆角矩形 30"/>
          <p:cNvSpPr/>
          <p:nvPr/>
        </p:nvSpPr>
        <p:spPr>
          <a:xfrm>
            <a:off x="132014" y="1092297"/>
            <a:ext cx="1008111" cy="300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09" tIns="45704" rIns="91409" bIns="45704" rtlCol="0" anchor="ctr"/>
          <a:lstStyle/>
          <a:p>
            <a:pPr algn="ctr"/>
            <a:r>
              <a:rPr lang="zh-CN" altLang="en-US" dirty="0" smtClean="0">
                <a:solidFill>
                  <a:schemeClr val="tx1"/>
                </a:solidFill>
                <a:latin typeface="微软雅黑" pitchFamily="34" charset="-122"/>
                <a:ea typeface="微软雅黑" pitchFamily="34" charset="-122"/>
              </a:rPr>
              <a:t>用户层</a:t>
            </a:r>
            <a:endParaRPr lang="zh-CN" altLang="en-US" dirty="0">
              <a:solidFill>
                <a:schemeClr val="tx1"/>
              </a:solidFill>
              <a:latin typeface="微软雅黑" pitchFamily="34" charset="-122"/>
              <a:ea typeface="微软雅黑" pitchFamily="34" charset="-122"/>
            </a:endParaRPr>
          </a:p>
        </p:txBody>
      </p:sp>
      <p:sp>
        <p:nvSpPr>
          <p:cNvPr id="8" name="圆角矩形 7"/>
          <p:cNvSpPr/>
          <p:nvPr/>
        </p:nvSpPr>
        <p:spPr>
          <a:xfrm>
            <a:off x="1428156" y="972282"/>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数字证书</a:t>
            </a:r>
            <a:endParaRPr lang="zh-CN" altLang="en-US" sz="1000" dirty="0">
              <a:solidFill>
                <a:schemeClr val="tx1"/>
              </a:solidFill>
              <a:latin typeface="微软雅黑" pitchFamily="34" charset="-122"/>
              <a:ea typeface="微软雅黑" pitchFamily="34" charset="-122"/>
            </a:endParaRPr>
          </a:p>
        </p:txBody>
      </p:sp>
      <p:sp>
        <p:nvSpPr>
          <p:cNvPr id="32" name="圆角矩形 31"/>
          <p:cNvSpPr/>
          <p:nvPr/>
        </p:nvSpPr>
        <p:spPr>
          <a:xfrm>
            <a:off x="1428156" y="1212309"/>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身份管理</a:t>
            </a:r>
            <a:endParaRPr lang="zh-CN" altLang="en-US" sz="1000" dirty="0">
              <a:solidFill>
                <a:schemeClr val="tx1"/>
              </a:solidFill>
              <a:latin typeface="微软雅黑" pitchFamily="34" charset="-122"/>
              <a:ea typeface="微软雅黑" pitchFamily="34" charset="-122"/>
            </a:endParaRPr>
          </a:p>
        </p:txBody>
      </p:sp>
      <p:sp>
        <p:nvSpPr>
          <p:cNvPr id="34" name="圆角矩形 33"/>
          <p:cNvSpPr/>
          <p:nvPr/>
        </p:nvSpPr>
        <p:spPr>
          <a:xfrm>
            <a:off x="1428156" y="1452334"/>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日志管理</a:t>
            </a:r>
            <a:endParaRPr lang="zh-CN" altLang="en-US" sz="1000" dirty="0">
              <a:solidFill>
                <a:schemeClr val="tx1"/>
              </a:solidFill>
              <a:latin typeface="微软雅黑" pitchFamily="34" charset="-122"/>
              <a:ea typeface="微软雅黑" pitchFamily="34" charset="-122"/>
            </a:endParaRPr>
          </a:p>
        </p:txBody>
      </p:sp>
      <p:sp>
        <p:nvSpPr>
          <p:cNvPr id="35" name="圆角矩形 34"/>
          <p:cNvSpPr/>
          <p:nvPr/>
        </p:nvSpPr>
        <p:spPr>
          <a:xfrm>
            <a:off x="1428156" y="1752369"/>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数据备份</a:t>
            </a:r>
            <a:endParaRPr lang="zh-CN" altLang="en-US" sz="1000" dirty="0">
              <a:solidFill>
                <a:schemeClr val="tx1"/>
              </a:solidFill>
              <a:latin typeface="微软雅黑" pitchFamily="34" charset="-122"/>
              <a:ea typeface="微软雅黑" pitchFamily="34" charset="-122"/>
            </a:endParaRPr>
          </a:p>
        </p:txBody>
      </p:sp>
      <p:sp>
        <p:nvSpPr>
          <p:cNvPr id="36" name="圆角矩形 35"/>
          <p:cNvSpPr/>
          <p:nvPr/>
        </p:nvSpPr>
        <p:spPr>
          <a:xfrm>
            <a:off x="1428156" y="2412442"/>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威胁情报</a:t>
            </a:r>
            <a:endParaRPr lang="zh-CN" altLang="en-US" sz="1000" dirty="0">
              <a:solidFill>
                <a:schemeClr val="tx1"/>
              </a:solidFill>
              <a:latin typeface="微软雅黑" pitchFamily="34" charset="-122"/>
              <a:ea typeface="微软雅黑" pitchFamily="34" charset="-122"/>
            </a:endParaRPr>
          </a:p>
        </p:txBody>
      </p:sp>
      <p:sp>
        <p:nvSpPr>
          <p:cNvPr id="37" name="圆角矩形 36"/>
          <p:cNvSpPr/>
          <p:nvPr/>
        </p:nvSpPr>
        <p:spPr>
          <a:xfrm>
            <a:off x="1428156" y="2772482"/>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舆情监控</a:t>
            </a:r>
            <a:endParaRPr lang="zh-CN" altLang="en-US" sz="1000" dirty="0">
              <a:solidFill>
                <a:schemeClr val="tx1"/>
              </a:solidFill>
              <a:latin typeface="微软雅黑" pitchFamily="34" charset="-122"/>
              <a:ea typeface="微软雅黑" pitchFamily="34" charset="-122"/>
            </a:endParaRPr>
          </a:p>
        </p:txBody>
      </p:sp>
      <p:sp>
        <p:nvSpPr>
          <p:cNvPr id="38" name="圆角矩形 37"/>
          <p:cNvSpPr/>
          <p:nvPr/>
        </p:nvSpPr>
        <p:spPr>
          <a:xfrm>
            <a:off x="1428156" y="3192529"/>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权限管控</a:t>
            </a:r>
            <a:endParaRPr lang="zh-CN" altLang="en-US" sz="1000" dirty="0">
              <a:solidFill>
                <a:schemeClr val="tx1"/>
              </a:solidFill>
              <a:latin typeface="微软雅黑" pitchFamily="34" charset="-122"/>
              <a:ea typeface="微软雅黑" pitchFamily="34" charset="-122"/>
            </a:endParaRPr>
          </a:p>
        </p:txBody>
      </p:sp>
      <p:sp>
        <p:nvSpPr>
          <p:cNvPr id="39" name="圆角矩形 38"/>
          <p:cNvSpPr/>
          <p:nvPr/>
        </p:nvSpPr>
        <p:spPr>
          <a:xfrm>
            <a:off x="1428156" y="3432555"/>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访问限制</a:t>
            </a:r>
            <a:endParaRPr lang="zh-CN" altLang="en-US" sz="1000" dirty="0">
              <a:solidFill>
                <a:schemeClr val="tx1"/>
              </a:solidFill>
              <a:latin typeface="微软雅黑" pitchFamily="34" charset="-122"/>
              <a:ea typeface="微软雅黑" pitchFamily="34" charset="-122"/>
            </a:endParaRPr>
          </a:p>
        </p:txBody>
      </p:sp>
      <p:sp>
        <p:nvSpPr>
          <p:cNvPr id="40" name="圆角矩形 39"/>
          <p:cNvSpPr/>
          <p:nvPr/>
        </p:nvSpPr>
        <p:spPr>
          <a:xfrm>
            <a:off x="1428156" y="3972615"/>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en-US" altLang="zh-CN" sz="1000" dirty="0" smtClean="0">
                <a:solidFill>
                  <a:schemeClr val="tx1"/>
                </a:solidFill>
                <a:latin typeface="微软雅黑" pitchFamily="34" charset="-122"/>
                <a:ea typeface="微软雅黑" pitchFamily="34" charset="-122"/>
              </a:rPr>
              <a:t>VPN</a:t>
            </a:r>
            <a:r>
              <a:rPr lang="zh-CN" altLang="en-US" sz="1000" dirty="0" smtClean="0">
                <a:solidFill>
                  <a:schemeClr val="tx1"/>
                </a:solidFill>
                <a:latin typeface="微软雅黑" pitchFamily="34" charset="-122"/>
                <a:ea typeface="微软雅黑" pitchFamily="34" charset="-122"/>
              </a:rPr>
              <a:t>安全</a:t>
            </a:r>
            <a:endParaRPr lang="zh-CN" altLang="en-US" sz="1000" dirty="0">
              <a:solidFill>
                <a:schemeClr val="tx1"/>
              </a:solidFill>
              <a:latin typeface="微软雅黑" pitchFamily="34" charset="-122"/>
              <a:ea typeface="微软雅黑" pitchFamily="34" charset="-122"/>
            </a:endParaRPr>
          </a:p>
        </p:txBody>
      </p:sp>
      <p:sp>
        <p:nvSpPr>
          <p:cNvPr id="41" name="圆角矩形 40"/>
          <p:cNvSpPr/>
          <p:nvPr/>
        </p:nvSpPr>
        <p:spPr>
          <a:xfrm>
            <a:off x="1428156" y="4512675"/>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资产管理</a:t>
            </a:r>
            <a:endParaRPr lang="zh-CN" altLang="en-US" sz="1000" dirty="0">
              <a:solidFill>
                <a:schemeClr val="tx1"/>
              </a:solidFill>
              <a:latin typeface="微软雅黑" pitchFamily="34" charset="-122"/>
              <a:ea typeface="微软雅黑" pitchFamily="34" charset="-122"/>
            </a:endParaRPr>
          </a:p>
        </p:txBody>
      </p:sp>
      <p:sp>
        <p:nvSpPr>
          <p:cNvPr id="42" name="圆角矩形 41"/>
          <p:cNvSpPr/>
          <p:nvPr/>
        </p:nvSpPr>
        <p:spPr>
          <a:xfrm>
            <a:off x="1428156" y="5112742"/>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数字证书</a:t>
            </a:r>
            <a:endParaRPr lang="zh-CN" altLang="en-US" sz="1000" dirty="0">
              <a:solidFill>
                <a:schemeClr val="tx1"/>
              </a:solidFill>
              <a:latin typeface="微软雅黑" pitchFamily="34" charset="-122"/>
              <a:ea typeface="微软雅黑" pitchFamily="34" charset="-122"/>
            </a:endParaRPr>
          </a:p>
        </p:txBody>
      </p:sp>
      <p:sp>
        <p:nvSpPr>
          <p:cNvPr id="58" name="圆角矩形 57"/>
          <p:cNvSpPr/>
          <p:nvPr/>
        </p:nvSpPr>
        <p:spPr>
          <a:xfrm>
            <a:off x="1331642" y="4784643"/>
            <a:ext cx="1152129"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200" dirty="0" smtClean="0">
                <a:solidFill>
                  <a:schemeClr val="tx1"/>
                </a:solidFill>
                <a:latin typeface="微软雅黑" pitchFamily="34" charset="-122"/>
                <a:ea typeface="微软雅黑" pitchFamily="34" charset="-122"/>
              </a:rPr>
              <a:t>日志管理</a:t>
            </a:r>
            <a:endParaRPr lang="zh-CN" altLang="en-US" sz="1200" dirty="0">
              <a:solidFill>
                <a:schemeClr val="tx1"/>
              </a:solidFill>
              <a:latin typeface="微软雅黑" pitchFamily="34" charset="-122"/>
              <a:ea typeface="微软雅黑" pitchFamily="34" charset="-122"/>
            </a:endParaRPr>
          </a:p>
        </p:txBody>
      </p:sp>
      <p:sp>
        <p:nvSpPr>
          <p:cNvPr id="59" name="圆角矩形 58"/>
          <p:cNvSpPr/>
          <p:nvPr/>
        </p:nvSpPr>
        <p:spPr>
          <a:xfrm>
            <a:off x="1428156" y="3732588"/>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无线安全</a:t>
            </a:r>
            <a:endParaRPr lang="zh-CN" altLang="en-US" sz="1000" dirty="0">
              <a:solidFill>
                <a:schemeClr val="tx1"/>
              </a:solidFill>
              <a:latin typeface="微软雅黑" pitchFamily="34" charset="-122"/>
              <a:ea typeface="微软雅黑" pitchFamily="34" charset="-122"/>
            </a:endParaRPr>
          </a:p>
        </p:txBody>
      </p:sp>
      <p:sp>
        <p:nvSpPr>
          <p:cNvPr id="60" name="圆角矩形 59"/>
          <p:cNvSpPr/>
          <p:nvPr/>
        </p:nvSpPr>
        <p:spPr>
          <a:xfrm>
            <a:off x="1428156" y="4212642"/>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安全区域</a:t>
            </a:r>
            <a:endParaRPr lang="zh-CN" altLang="en-US" sz="1000" dirty="0">
              <a:solidFill>
                <a:schemeClr val="tx1"/>
              </a:solidFill>
              <a:latin typeface="微软雅黑" pitchFamily="34" charset="-122"/>
              <a:ea typeface="微软雅黑" pitchFamily="34" charset="-122"/>
            </a:endParaRPr>
          </a:p>
        </p:txBody>
      </p:sp>
      <p:sp>
        <p:nvSpPr>
          <p:cNvPr id="61" name="圆角矩形 60"/>
          <p:cNvSpPr/>
          <p:nvPr/>
        </p:nvSpPr>
        <p:spPr>
          <a:xfrm>
            <a:off x="1428156" y="1992396"/>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数据脱敏</a:t>
            </a:r>
            <a:endParaRPr lang="zh-CN" altLang="en-US" sz="1000" dirty="0">
              <a:solidFill>
                <a:schemeClr val="tx1"/>
              </a:solidFill>
              <a:latin typeface="微软雅黑" pitchFamily="34" charset="-122"/>
              <a:ea typeface="微软雅黑" pitchFamily="34" charset="-122"/>
            </a:endParaRPr>
          </a:p>
        </p:txBody>
      </p:sp>
      <p:cxnSp>
        <p:nvCxnSpPr>
          <p:cNvPr id="4" name="直接连接符 3"/>
          <p:cNvCxnSpPr/>
          <p:nvPr/>
        </p:nvCxnSpPr>
        <p:spPr>
          <a:xfrm>
            <a:off x="132011" y="912275"/>
            <a:ext cx="8856984"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25" name="直接连接符 24"/>
          <p:cNvCxnSpPr/>
          <p:nvPr/>
        </p:nvCxnSpPr>
        <p:spPr>
          <a:xfrm>
            <a:off x="132012" y="2292429"/>
            <a:ext cx="8784976"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26" name="直接连接符 25"/>
          <p:cNvCxnSpPr/>
          <p:nvPr/>
        </p:nvCxnSpPr>
        <p:spPr>
          <a:xfrm>
            <a:off x="132012" y="1692362"/>
            <a:ext cx="8784976"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27" name="直接连接符 26"/>
          <p:cNvCxnSpPr/>
          <p:nvPr/>
        </p:nvCxnSpPr>
        <p:spPr>
          <a:xfrm>
            <a:off x="132012" y="3132522"/>
            <a:ext cx="8784976"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28" name="直接连接符 27"/>
          <p:cNvCxnSpPr/>
          <p:nvPr/>
        </p:nvCxnSpPr>
        <p:spPr>
          <a:xfrm>
            <a:off x="204021" y="3672582"/>
            <a:ext cx="8712969"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29" name="直接连接符 28"/>
          <p:cNvCxnSpPr/>
          <p:nvPr/>
        </p:nvCxnSpPr>
        <p:spPr>
          <a:xfrm>
            <a:off x="132012" y="4452669"/>
            <a:ext cx="8784976"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30" name="直接连接符 29"/>
          <p:cNvCxnSpPr/>
          <p:nvPr/>
        </p:nvCxnSpPr>
        <p:spPr>
          <a:xfrm>
            <a:off x="132012" y="4992729"/>
            <a:ext cx="8784976"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57" name="直接连接符 56"/>
          <p:cNvCxnSpPr/>
          <p:nvPr/>
        </p:nvCxnSpPr>
        <p:spPr>
          <a:xfrm>
            <a:off x="132012" y="5472782"/>
            <a:ext cx="8784976" cy="0"/>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sp>
        <p:nvSpPr>
          <p:cNvPr id="64" name="圆角矩形 63"/>
          <p:cNvSpPr/>
          <p:nvPr/>
        </p:nvSpPr>
        <p:spPr>
          <a:xfrm>
            <a:off x="2724300" y="5112742"/>
            <a:ext cx="504056"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门禁</a:t>
            </a:r>
            <a:endParaRPr lang="zh-CN" altLang="en-US" sz="1000" dirty="0">
              <a:solidFill>
                <a:schemeClr val="tx1"/>
              </a:solidFill>
              <a:latin typeface="微软雅黑" pitchFamily="34" charset="-122"/>
              <a:ea typeface="微软雅黑" pitchFamily="34" charset="-122"/>
            </a:endParaRPr>
          </a:p>
        </p:txBody>
      </p:sp>
      <p:cxnSp>
        <p:nvCxnSpPr>
          <p:cNvPr id="65" name="直接连接符 64"/>
          <p:cNvCxnSpPr/>
          <p:nvPr/>
        </p:nvCxnSpPr>
        <p:spPr>
          <a:xfrm>
            <a:off x="2508275" y="912276"/>
            <a:ext cx="0" cy="4560508"/>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68" name="直接连接符 67"/>
          <p:cNvCxnSpPr/>
          <p:nvPr/>
        </p:nvCxnSpPr>
        <p:spPr>
          <a:xfrm>
            <a:off x="1284139" y="912276"/>
            <a:ext cx="0" cy="4560508"/>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sp>
        <p:nvSpPr>
          <p:cNvPr id="72" name="圆角矩形 71"/>
          <p:cNvSpPr/>
          <p:nvPr/>
        </p:nvSpPr>
        <p:spPr>
          <a:xfrm>
            <a:off x="2652292" y="1812375"/>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数据加密</a:t>
            </a:r>
            <a:endParaRPr lang="zh-CN" altLang="en-US" sz="1000" dirty="0">
              <a:solidFill>
                <a:schemeClr val="tx1"/>
              </a:solidFill>
              <a:latin typeface="微软雅黑" pitchFamily="34" charset="-122"/>
              <a:ea typeface="微软雅黑" pitchFamily="34" charset="-122"/>
            </a:endParaRPr>
          </a:p>
        </p:txBody>
      </p:sp>
      <p:sp>
        <p:nvSpPr>
          <p:cNvPr id="73" name="圆角矩形 72"/>
          <p:cNvSpPr/>
          <p:nvPr/>
        </p:nvSpPr>
        <p:spPr>
          <a:xfrm>
            <a:off x="3156347" y="1212309"/>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授权管理</a:t>
            </a:r>
            <a:endParaRPr lang="zh-CN" altLang="en-US" sz="1000" dirty="0">
              <a:solidFill>
                <a:schemeClr val="tx1"/>
              </a:solidFill>
              <a:latin typeface="微软雅黑" pitchFamily="34" charset="-122"/>
              <a:ea typeface="微软雅黑" pitchFamily="34" charset="-122"/>
            </a:endParaRPr>
          </a:p>
        </p:txBody>
      </p:sp>
      <p:sp>
        <p:nvSpPr>
          <p:cNvPr id="74" name="圆角矩形 73"/>
          <p:cNvSpPr/>
          <p:nvPr/>
        </p:nvSpPr>
        <p:spPr>
          <a:xfrm>
            <a:off x="3516388" y="1452334"/>
            <a:ext cx="1152129"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特权账号管理</a:t>
            </a:r>
            <a:endParaRPr lang="zh-CN" altLang="en-US" sz="1000" dirty="0">
              <a:solidFill>
                <a:schemeClr val="tx1"/>
              </a:solidFill>
              <a:latin typeface="微软雅黑" pitchFamily="34" charset="-122"/>
              <a:ea typeface="微软雅黑" pitchFamily="34" charset="-122"/>
            </a:endParaRPr>
          </a:p>
        </p:txBody>
      </p:sp>
      <p:cxnSp>
        <p:nvCxnSpPr>
          <p:cNvPr id="75" name="直接连接符 74"/>
          <p:cNvCxnSpPr/>
          <p:nvPr/>
        </p:nvCxnSpPr>
        <p:spPr>
          <a:xfrm>
            <a:off x="5172571" y="912276"/>
            <a:ext cx="0" cy="4560508"/>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sp>
        <p:nvSpPr>
          <p:cNvPr id="76" name="圆角矩形 75"/>
          <p:cNvSpPr/>
          <p:nvPr/>
        </p:nvSpPr>
        <p:spPr>
          <a:xfrm>
            <a:off x="3660405" y="2052402"/>
            <a:ext cx="1152129"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数据安全交换</a:t>
            </a:r>
            <a:endParaRPr lang="zh-CN" altLang="en-US" sz="1000" dirty="0">
              <a:solidFill>
                <a:schemeClr val="tx1"/>
              </a:solidFill>
              <a:latin typeface="微软雅黑" pitchFamily="34" charset="-122"/>
              <a:ea typeface="微软雅黑" pitchFamily="34" charset="-122"/>
            </a:endParaRPr>
          </a:p>
        </p:txBody>
      </p:sp>
      <p:sp>
        <p:nvSpPr>
          <p:cNvPr id="77" name="圆角矩形 76"/>
          <p:cNvSpPr/>
          <p:nvPr/>
        </p:nvSpPr>
        <p:spPr>
          <a:xfrm>
            <a:off x="2652292" y="2352434"/>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渗透测试</a:t>
            </a:r>
            <a:endParaRPr lang="zh-CN" altLang="en-US" sz="1000" dirty="0">
              <a:solidFill>
                <a:schemeClr val="tx1"/>
              </a:solidFill>
              <a:latin typeface="微软雅黑" pitchFamily="34" charset="-122"/>
              <a:ea typeface="微软雅黑" pitchFamily="34" charset="-122"/>
            </a:endParaRPr>
          </a:p>
        </p:txBody>
      </p:sp>
      <p:sp>
        <p:nvSpPr>
          <p:cNvPr id="78" name="圆角矩形 77"/>
          <p:cNvSpPr/>
          <p:nvPr/>
        </p:nvSpPr>
        <p:spPr>
          <a:xfrm>
            <a:off x="2652292" y="2592462"/>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漏洞扫描</a:t>
            </a:r>
            <a:endParaRPr lang="zh-CN" altLang="en-US" sz="1000" dirty="0">
              <a:solidFill>
                <a:schemeClr val="tx1"/>
              </a:solidFill>
              <a:latin typeface="微软雅黑" pitchFamily="34" charset="-122"/>
              <a:ea typeface="微软雅黑" pitchFamily="34" charset="-122"/>
            </a:endParaRPr>
          </a:p>
        </p:txBody>
      </p:sp>
      <p:sp>
        <p:nvSpPr>
          <p:cNvPr id="79" name="圆角矩形 78"/>
          <p:cNvSpPr/>
          <p:nvPr/>
        </p:nvSpPr>
        <p:spPr>
          <a:xfrm>
            <a:off x="2652292" y="2832488"/>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代码安全</a:t>
            </a:r>
            <a:endParaRPr lang="zh-CN" altLang="en-US" sz="1000" dirty="0">
              <a:solidFill>
                <a:schemeClr val="tx1"/>
              </a:solidFill>
              <a:latin typeface="微软雅黑" pitchFamily="34" charset="-122"/>
              <a:ea typeface="微软雅黑" pitchFamily="34" charset="-122"/>
            </a:endParaRPr>
          </a:p>
        </p:txBody>
      </p:sp>
      <p:sp>
        <p:nvSpPr>
          <p:cNvPr id="80" name="圆角矩形 79"/>
          <p:cNvSpPr/>
          <p:nvPr/>
        </p:nvSpPr>
        <p:spPr>
          <a:xfrm>
            <a:off x="3660403" y="2592462"/>
            <a:ext cx="1224136"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en-US" altLang="zh-CN" sz="1000" dirty="0" smtClean="0">
                <a:solidFill>
                  <a:schemeClr val="tx1"/>
                </a:solidFill>
                <a:latin typeface="微软雅黑" pitchFamily="34" charset="-122"/>
                <a:ea typeface="微软雅黑" pitchFamily="34" charset="-122"/>
              </a:rPr>
              <a:t>WAF/</a:t>
            </a:r>
            <a:r>
              <a:rPr lang="zh-CN" altLang="en-US" sz="1000" dirty="0" smtClean="0">
                <a:solidFill>
                  <a:schemeClr val="tx1"/>
                </a:solidFill>
                <a:latin typeface="微软雅黑" pitchFamily="34" charset="-122"/>
                <a:ea typeface="微软雅黑" pitchFamily="34" charset="-122"/>
              </a:rPr>
              <a:t>应用监控</a:t>
            </a:r>
            <a:endParaRPr lang="zh-CN" altLang="en-US" sz="1000" dirty="0">
              <a:solidFill>
                <a:schemeClr val="tx1"/>
              </a:solidFill>
              <a:latin typeface="微软雅黑" pitchFamily="34" charset="-122"/>
              <a:ea typeface="微软雅黑" pitchFamily="34" charset="-122"/>
            </a:endParaRPr>
          </a:p>
        </p:txBody>
      </p:sp>
      <p:sp>
        <p:nvSpPr>
          <p:cNvPr id="81" name="圆角矩形 80"/>
          <p:cNvSpPr/>
          <p:nvPr/>
        </p:nvSpPr>
        <p:spPr>
          <a:xfrm>
            <a:off x="3660403" y="2832488"/>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补丁管理</a:t>
            </a:r>
            <a:endParaRPr lang="zh-CN" altLang="en-US" sz="1000" dirty="0">
              <a:solidFill>
                <a:schemeClr val="tx1"/>
              </a:solidFill>
              <a:latin typeface="微软雅黑" pitchFamily="34" charset="-122"/>
              <a:ea typeface="微软雅黑" pitchFamily="34" charset="-122"/>
            </a:endParaRPr>
          </a:p>
        </p:txBody>
      </p:sp>
      <p:sp>
        <p:nvSpPr>
          <p:cNvPr id="82" name="圆角矩形 81"/>
          <p:cNvSpPr/>
          <p:nvPr/>
        </p:nvSpPr>
        <p:spPr>
          <a:xfrm>
            <a:off x="3660403" y="2352434"/>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安全基线</a:t>
            </a:r>
            <a:endParaRPr lang="zh-CN" altLang="en-US" sz="1000" dirty="0">
              <a:solidFill>
                <a:schemeClr val="tx1"/>
              </a:solidFill>
              <a:latin typeface="微软雅黑" pitchFamily="34" charset="-122"/>
              <a:ea typeface="微软雅黑" pitchFamily="34" charset="-122"/>
            </a:endParaRPr>
          </a:p>
        </p:txBody>
      </p:sp>
      <p:sp>
        <p:nvSpPr>
          <p:cNvPr id="84" name="圆角矩形 83"/>
          <p:cNvSpPr/>
          <p:nvPr/>
        </p:nvSpPr>
        <p:spPr>
          <a:xfrm>
            <a:off x="2652292" y="3432555"/>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数据加密</a:t>
            </a:r>
            <a:endParaRPr lang="zh-CN" altLang="en-US" sz="1000" dirty="0">
              <a:solidFill>
                <a:schemeClr val="tx1"/>
              </a:solidFill>
              <a:latin typeface="微软雅黑" pitchFamily="34" charset="-122"/>
              <a:ea typeface="微软雅黑" pitchFamily="34" charset="-122"/>
            </a:endParaRPr>
          </a:p>
        </p:txBody>
      </p:sp>
      <p:sp>
        <p:nvSpPr>
          <p:cNvPr id="87" name="圆角矩形 86"/>
          <p:cNvSpPr/>
          <p:nvPr/>
        </p:nvSpPr>
        <p:spPr>
          <a:xfrm>
            <a:off x="2652292" y="3732588"/>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en-US" altLang="zh-CN" sz="1000" dirty="0" smtClean="0">
                <a:solidFill>
                  <a:schemeClr val="tx1"/>
                </a:solidFill>
                <a:latin typeface="微软雅黑" pitchFamily="34" charset="-122"/>
                <a:ea typeface="微软雅黑" pitchFamily="34" charset="-122"/>
              </a:rPr>
              <a:t>FW/IPS/IDS</a:t>
            </a:r>
            <a:endParaRPr lang="zh-CN" altLang="en-US" sz="1000" dirty="0">
              <a:solidFill>
                <a:schemeClr val="tx1"/>
              </a:solidFill>
              <a:latin typeface="微软雅黑" pitchFamily="34" charset="-122"/>
              <a:ea typeface="微软雅黑" pitchFamily="34" charset="-122"/>
            </a:endParaRPr>
          </a:p>
        </p:txBody>
      </p:sp>
      <p:sp>
        <p:nvSpPr>
          <p:cNvPr id="88" name="圆角矩形 87"/>
          <p:cNvSpPr/>
          <p:nvPr/>
        </p:nvSpPr>
        <p:spPr>
          <a:xfrm>
            <a:off x="2652294" y="3972615"/>
            <a:ext cx="1152129"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en-US" altLang="zh-CN" sz="1000" dirty="0" smtClean="0">
                <a:solidFill>
                  <a:schemeClr val="tx1"/>
                </a:solidFill>
                <a:latin typeface="微软雅黑" pitchFamily="34" charset="-122"/>
                <a:ea typeface="微软雅黑" pitchFamily="34" charset="-122"/>
              </a:rPr>
              <a:t>APT/DDOS</a:t>
            </a:r>
            <a:r>
              <a:rPr lang="zh-CN" altLang="en-US" sz="1000" dirty="0" smtClean="0">
                <a:solidFill>
                  <a:schemeClr val="tx1"/>
                </a:solidFill>
                <a:latin typeface="微软雅黑" pitchFamily="34" charset="-122"/>
                <a:ea typeface="微软雅黑" pitchFamily="34" charset="-122"/>
              </a:rPr>
              <a:t>防御</a:t>
            </a:r>
            <a:endParaRPr lang="zh-CN" altLang="en-US" sz="1000" dirty="0">
              <a:solidFill>
                <a:schemeClr val="tx1"/>
              </a:solidFill>
              <a:latin typeface="微软雅黑" pitchFamily="34" charset="-122"/>
              <a:ea typeface="微软雅黑" pitchFamily="34" charset="-122"/>
            </a:endParaRPr>
          </a:p>
        </p:txBody>
      </p:sp>
      <p:sp>
        <p:nvSpPr>
          <p:cNvPr id="89" name="圆角矩形 88"/>
          <p:cNvSpPr/>
          <p:nvPr/>
        </p:nvSpPr>
        <p:spPr>
          <a:xfrm>
            <a:off x="3804419" y="3732588"/>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安全基线</a:t>
            </a:r>
            <a:endParaRPr lang="zh-CN" altLang="en-US" sz="1000" dirty="0">
              <a:solidFill>
                <a:schemeClr val="tx1"/>
              </a:solidFill>
              <a:latin typeface="微软雅黑" pitchFamily="34" charset="-122"/>
              <a:ea typeface="微软雅黑" pitchFamily="34" charset="-122"/>
            </a:endParaRPr>
          </a:p>
        </p:txBody>
      </p:sp>
      <p:sp>
        <p:nvSpPr>
          <p:cNvPr id="90" name="圆角矩形 89"/>
          <p:cNvSpPr/>
          <p:nvPr/>
        </p:nvSpPr>
        <p:spPr>
          <a:xfrm>
            <a:off x="3948435" y="3972615"/>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数据加密</a:t>
            </a:r>
            <a:endParaRPr lang="zh-CN" altLang="en-US" sz="1000" dirty="0">
              <a:solidFill>
                <a:schemeClr val="tx1"/>
              </a:solidFill>
              <a:latin typeface="微软雅黑" pitchFamily="34" charset="-122"/>
              <a:ea typeface="微软雅黑" pitchFamily="34" charset="-122"/>
            </a:endParaRPr>
          </a:p>
        </p:txBody>
      </p:sp>
      <p:sp>
        <p:nvSpPr>
          <p:cNvPr id="91" name="圆角矩形 90"/>
          <p:cNvSpPr/>
          <p:nvPr/>
        </p:nvSpPr>
        <p:spPr>
          <a:xfrm>
            <a:off x="2580283" y="4512675"/>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终端防护</a:t>
            </a:r>
            <a:endParaRPr lang="zh-CN" altLang="en-US" sz="1000" dirty="0">
              <a:solidFill>
                <a:schemeClr val="tx1"/>
              </a:solidFill>
              <a:latin typeface="微软雅黑" pitchFamily="34" charset="-122"/>
              <a:ea typeface="微软雅黑" pitchFamily="34" charset="-122"/>
            </a:endParaRPr>
          </a:p>
        </p:txBody>
      </p:sp>
      <p:sp>
        <p:nvSpPr>
          <p:cNvPr id="92" name="圆角矩形 91"/>
          <p:cNvSpPr/>
          <p:nvPr/>
        </p:nvSpPr>
        <p:spPr>
          <a:xfrm>
            <a:off x="2580283" y="4752702"/>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硬盘加密</a:t>
            </a:r>
            <a:endParaRPr lang="zh-CN" altLang="en-US" sz="1000" dirty="0">
              <a:solidFill>
                <a:schemeClr val="tx1"/>
              </a:solidFill>
              <a:latin typeface="微软雅黑" pitchFamily="34" charset="-122"/>
              <a:ea typeface="微软雅黑" pitchFamily="34" charset="-122"/>
            </a:endParaRPr>
          </a:p>
        </p:txBody>
      </p:sp>
      <p:sp>
        <p:nvSpPr>
          <p:cNvPr id="93" name="圆角矩形 92"/>
          <p:cNvSpPr/>
          <p:nvPr/>
        </p:nvSpPr>
        <p:spPr>
          <a:xfrm>
            <a:off x="3660405" y="4512675"/>
            <a:ext cx="1152129"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上网行为管理</a:t>
            </a:r>
            <a:endParaRPr lang="zh-CN" altLang="en-US" sz="1000" dirty="0">
              <a:solidFill>
                <a:schemeClr val="tx1"/>
              </a:solidFill>
              <a:latin typeface="微软雅黑" pitchFamily="34" charset="-122"/>
              <a:ea typeface="微软雅黑" pitchFamily="34" charset="-122"/>
            </a:endParaRPr>
          </a:p>
        </p:txBody>
      </p:sp>
      <p:sp>
        <p:nvSpPr>
          <p:cNvPr id="95" name="圆角矩形 94"/>
          <p:cNvSpPr/>
          <p:nvPr/>
        </p:nvSpPr>
        <p:spPr>
          <a:xfrm>
            <a:off x="2652292" y="3192529"/>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主机防护</a:t>
            </a:r>
            <a:endParaRPr lang="zh-CN" altLang="en-US" sz="1000" dirty="0">
              <a:solidFill>
                <a:schemeClr val="tx1"/>
              </a:solidFill>
              <a:latin typeface="微软雅黑" pitchFamily="34" charset="-122"/>
              <a:ea typeface="微软雅黑" pitchFamily="34" charset="-122"/>
            </a:endParaRPr>
          </a:p>
        </p:txBody>
      </p:sp>
      <p:sp>
        <p:nvSpPr>
          <p:cNvPr id="96" name="圆角矩形 95"/>
          <p:cNvSpPr/>
          <p:nvPr/>
        </p:nvSpPr>
        <p:spPr>
          <a:xfrm>
            <a:off x="3660403" y="3192529"/>
            <a:ext cx="1440160"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漏洞扫描与补丁管理</a:t>
            </a:r>
            <a:endParaRPr lang="zh-CN" altLang="en-US" sz="1000" dirty="0">
              <a:solidFill>
                <a:schemeClr val="tx1"/>
              </a:solidFill>
              <a:latin typeface="微软雅黑" pitchFamily="34" charset="-122"/>
              <a:ea typeface="微软雅黑" pitchFamily="34" charset="-122"/>
            </a:endParaRPr>
          </a:p>
        </p:txBody>
      </p:sp>
      <p:sp>
        <p:nvSpPr>
          <p:cNvPr id="97" name="圆角矩形 96"/>
          <p:cNvSpPr/>
          <p:nvPr/>
        </p:nvSpPr>
        <p:spPr>
          <a:xfrm>
            <a:off x="3660403" y="3432555"/>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安全基线</a:t>
            </a:r>
            <a:endParaRPr lang="zh-CN" altLang="en-US" sz="1000" dirty="0">
              <a:solidFill>
                <a:schemeClr val="tx1"/>
              </a:solidFill>
              <a:latin typeface="微软雅黑" pitchFamily="34" charset="-122"/>
              <a:ea typeface="微软雅黑" pitchFamily="34" charset="-122"/>
            </a:endParaRPr>
          </a:p>
        </p:txBody>
      </p:sp>
      <p:sp>
        <p:nvSpPr>
          <p:cNvPr id="98" name="圆角矩形 97"/>
          <p:cNvSpPr/>
          <p:nvPr/>
        </p:nvSpPr>
        <p:spPr>
          <a:xfrm>
            <a:off x="3660405" y="4752702"/>
            <a:ext cx="1152129"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访问准入控制</a:t>
            </a:r>
            <a:endParaRPr lang="zh-CN" altLang="en-US" sz="1000" dirty="0">
              <a:solidFill>
                <a:schemeClr val="tx1"/>
              </a:solidFill>
              <a:latin typeface="微软雅黑" pitchFamily="34" charset="-122"/>
              <a:ea typeface="微软雅黑" pitchFamily="34" charset="-122"/>
            </a:endParaRPr>
          </a:p>
        </p:txBody>
      </p:sp>
      <p:cxnSp>
        <p:nvCxnSpPr>
          <p:cNvPr id="99" name="直接连接符 98"/>
          <p:cNvCxnSpPr/>
          <p:nvPr/>
        </p:nvCxnSpPr>
        <p:spPr>
          <a:xfrm>
            <a:off x="6612730" y="912276"/>
            <a:ext cx="0" cy="4560508"/>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sp>
        <p:nvSpPr>
          <p:cNvPr id="100" name="圆角矩形 99"/>
          <p:cNvSpPr/>
          <p:nvPr/>
        </p:nvSpPr>
        <p:spPr>
          <a:xfrm>
            <a:off x="5244579" y="1752369"/>
            <a:ext cx="1080120"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en-US" altLang="zh-CN" sz="1000" dirty="0" smtClean="0">
                <a:solidFill>
                  <a:schemeClr val="tx1"/>
                </a:solidFill>
                <a:latin typeface="微软雅黑" pitchFamily="34" charset="-122"/>
                <a:ea typeface="微软雅黑" pitchFamily="34" charset="-122"/>
              </a:rPr>
              <a:t>Web</a:t>
            </a:r>
            <a:r>
              <a:rPr lang="zh-CN" altLang="en-US" sz="1000" dirty="0" smtClean="0">
                <a:solidFill>
                  <a:schemeClr val="tx1"/>
                </a:solidFill>
                <a:latin typeface="微软雅黑" pitchFamily="34" charset="-122"/>
                <a:ea typeface="微软雅黑" pitchFamily="34" charset="-122"/>
              </a:rPr>
              <a:t>内容过滤</a:t>
            </a:r>
            <a:endParaRPr lang="zh-CN" altLang="en-US" sz="1000" dirty="0">
              <a:solidFill>
                <a:schemeClr val="tx1"/>
              </a:solidFill>
              <a:latin typeface="微软雅黑" pitchFamily="34" charset="-122"/>
              <a:ea typeface="微软雅黑" pitchFamily="34" charset="-122"/>
            </a:endParaRPr>
          </a:p>
        </p:txBody>
      </p:sp>
      <p:sp>
        <p:nvSpPr>
          <p:cNvPr id="101" name="圆角矩形 100"/>
          <p:cNvSpPr/>
          <p:nvPr/>
        </p:nvSpPr>
        <p:spPr>
          <a:xfrm>
            <a:off x="5316587" y="1992396"/>
            <a:ext cx="1080120"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邮件内容过滤</a:t>
            </a:r>
            <a:endParaRPr lang="zh-CN" altLang="en-US" sz="1000" dirty="0">
              <a:solidFill>
                <a:schemeClr val="tx1"/>
              </a:solidFill>
              <a:latin typeface="微软雅黑" pitchFamily="34" charset="-122"/>
              <a:ea typeface="微软雅黑" pitchFamily="34" charset="-122"/>
            </a:endParaRPr>
          </a:p>
        </p:txBody>
      </p:sp>
      <p:sp>
        <p:nvSpPr>
          <p:cNvPr id="102" name="圆角矩形 101"/>
          <p:cNvSpPr/>
          <p:nvPr/>
        </p:nvSpPr>
        <p:spPr>
          <a:xfrm>
            <a:off x="5244582" y="3792596"/>
            <a:ext cx="1008111"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防</a:t>
            </a:r>
            <a:r>
              <a:rPr lang="en-US" altLang="zh-CN" sz="1000" dirty="0" smtClean="0">
                <a:solidFill>
                  <a:schemeClr val="tx1"/>
                </a:solidFill>
                <a:latin typeface="微软雅黑" pitchFamily="34" charset="-122"/>
                <a:ea typeface="微软雅黑" pitchFamily="34" charset="-122"/>
              </a:rPr>
              <a:t>APT/DDOS</a:t>
            </a:r>
            <a:endParaRPr lang="zh-CN" altLang="en-US" sz="1000" dirty="0">
              <a:solidFill>
                <a:schemeClr val="tx1"/>
              </a:solidFill>
              <a:latin typeface="微软雅黑" pitchFamily="34" charset="-122"/>
              <a:ea typeface="微软雅黑" pitchFamily="34" charset="-122"/>
            </a:endParaRPr>
          </a:p>
        </p:txBody>
      </p:sp>
      <p:sp>
        <p:nvSpPr>
          <p:cNvPr id="103" name="圆角矩形 102"/>
          <p:cNvSpPr/>
          <p:nvPr/>
        </p:nvSpPr>
        <p:spPr>
          <a:xfrm>
            <a:off x="5316587" y="4572682"/>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访问控制</a:t>
            </a:r>
            <a:endParaRPr lang="zh-CN" altLang="en-US" sz="1000" dirty="0">
              <a:solidFill>
                <a:schemeClr val="tx1"/>
              </a:solidFill>
              <a:latin typeface="微软雅黑" pitchFamily="34" charset="-122"/>
              <a:ea typeface="微软雅黑" pitchFamily="34" charset="-122"/>
            </a:endParaRPr>
          </a:p>
        </p:txBody>
      </p:sp>
      <p:sp>
        <p:nvSpPr>
          <p:cNvPr id="104" name="圆角矩形 103"/>
          <p:cNvSpPr/>
          <p:nvPr/>
        </p:nvSpPr>
        <p:spPr>
          <a:xfrm>
            <a:off x="5388596" y="5172750"/>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监控视频</a:t>
            </a:r>
            <a:endParaRPr lang="zh-CN" altLang="en-US" sz="1000" dirty="0">
              <a:solidFill>
                <a:schemeClr val="tx1"/>
              </a:solidFill>
              <a:latin typeface="微软雅黑" pitchFamily="34" charset="-122"/>
              <a:ea typeface="微软雅黑" pitchFamily="34" charset="-122"/>
            </a:endParaRPr>
          </a:p>
        </p:txBody>
      </p:sp>
      <p:sp>
        <p:nvSpPr>
          <p:cNvPr id="105" name="圆角矩形 104"/>
          <p:cNvSpPr/>
          <p:nvPr/>
        </p:nvSpPr>
        <p:spPr>
          <a:xfrm>
            <a:off x="3444380" y="5112742"/>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访问登记</a:t>
            </a:r>
            <a:endParaRPr lang="zh-CN" altLang="en-US" sz="1000" dirty="0">
              <a:solidFill>
                <a:schemeClr val="tx1"/>
              </a:solidFill>
              <a:latin typeface="微软雅黑" pitchFamily="34" charset="-122"/>
              <a:ea typeface="微软雅黑" pitchFamily="34" charset="-122"/>
            </a:endParaRPr>
          </a:p>
        </p:txBody>
      </p:sp>
      <p:sp>
        <p:nvSpPr>
          <p:cNvPr id="106" name="圆角矩形 105"/>
          <p:cNvSpPr/>
          <p:nvPr/>
        </p:nvSpPr>
        <p:spPr>
          <a:xfrm>
            <a:off x="5244582" y="4032622"/>
            <a:ext cx="1008111"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en-US" altLang="zh-CN" sz="1000" dirty="0" smtClean="0">
                <a:solidFill>
                  <a:schemeClr val="tx1"/>
                </a:solidFill>
                <a:latin typeface="微软雅黑" pitchFamily="34" charset="-122"/>
                <a:ea typeface="微软雅黑" pitchFamily="34" charset="-122"/>
              </a:rPr>
              <a:t>IPS/IDS</a:t>
            </a:r>
            <a:r>
              <a:rPr lang="zh-CN" altLang="en-US" sz="1000" dirty="0" smtClean="0">
                <a:solidFill>
                  <a:schemeClr val="tx1"/>
                </a:solidFill>
                <a:latin typeface="微软雅黑" pitchFamily="34" charset="-122"/>
                <a:ea typeface="微软雅黑" pitchFamily="34" charset="-122"/>
              </a:rPr>
              <a:t>检查</a:t>
            </a:r>
            <a:endParaRPr lang="zh-CN" altLang="en-US" sz="1000" dirty="0">
              <a:solidFill>
                <a:schemeClr val="tx1"/>
              </a:solidFill>
              <a:latin typeface="微软雅黑" pitchFamily="34" charset="-122"/>
              <a:ea typeface="微软雅黑" pitchFamily="34" charset="-122"/>
            </a:endParaRPr>
          </a:p>
        </p:txBody>
      </p:sp>
      <p:sp>
        <p:nvSpPr>
          <p:cNvPr id="108" name="圆角矩形 107"/>
          <p:cNvSpPr/>
          <p:nvPr/>
        </p:nvSpPr>
        <p:spPr>
          <a:xfrm>
            <a:off x="6828755" y="1812375"/>
            <a:ext cx="1080120"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数据异常审计</a:t>
            </a:r>
            <a:endParaRPr lang="zh-CN" altLang="en-US" sz="1000" dirty="0">
              <a:solidFill>
                <a:schemeClr val="tx1"/>
              </a:solidFill>
              <a:latin typeface="微软雅黑" pitchFamily="34" charset="-122"/>
              <a:ea typeface="微软雅黑" pitchFamily="34" charset="-122"/>
            </a:endParaRPr>
          </a:p>
        </p:txBody>
      </p:sp>
      <p:sp>
        <p:nvSpPr>
          <p:cNvPr id="109" name="圆角矩形 108"/>
          <p:cNvSpPr/>
          <p:nvPr/>
        </p:nvSpPr>
        <p:spPr>
          <a:xfrm>
            <a:off x="6828758" y="2352434"/>
            <a:ext cx="1152129"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操作配置审计</a:t>
            </a:r>
            <a:endParaRPr lang="zh-CN" altLang="en-US" sz="1000" dirty="0">
              <a:solidFill>
                <a:schemeClr val="tx1"/>
              </a:solidFill>
              <a:latin typeface="微软雅黑" pitchFamily="34" charset="-122"/>
              <a:ea typeface="微软雅黑" pitchFamily="34" charset="-122"/>
            </a:endParaRPr>
          </a:p>
        </p:txBody>
      </p:sp>
      <p:sp>
        <p:nvSpPr>
          <p:cNvPr id="110" name="圆角矩形 109"/>
          <p:cNvSpPr/>
          <p:nvPr/>
        </p:nvSpPr>
        <p:spPr>
          <a:xfrm>
            <a:off x="6828758" y="2592462"/>
            <a:ext cx="1152129"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异常账号审计</a:t>
            </a:r>
            <a:endParaRPr lang="zh-CN" altLang="en-US" sz="1000" dirty="0">
              <a:solidFill>
                <a:schemeClr val="tx1"/>
              </a:solidFill>
              <a:latin typeface="微软雅黑" pitchFamily="34" charset="-122"/>
              <a:ea typeface="微软雅黑" pitchFamily="34" charset="-122"/>
            </a:endParaRPr>
          </a:p>
        </p:txBody>
      </p:sp>
      <p:sp>
        <p:nvSpPr>
          <p:cNvPr id="111" name="圆角矩形 110"/>
          <p:cNvSpPr/>
          <p:nvPr/>
        </p:nvSpPr>
        <p:spPr>
          <a:xfrm>
            <a:off x="6828756" y="2892496"/>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访问控制</a:t>
            </a:r>
            <a:endParaRPr lang="zh-CN" altLang="en-US" sz="1000" dirty="0">
              <a:solidFill>
                <a:schemeClr val="tx1"/>
              </a:solidFill>
              <a:latin typeface="微软雅黑" pitchFamily="34" charset="-122"/>
              <a:ea typeface="微软雅黑" pitchFamily="34" charset="-122"/>
            </a:endParaRPr>
          </a:p>
        </p:txBody>
      </p:sp>
      <p:sp>
        <p:nvSpPr>
          <p:cNvPr id="112" name="圆角矩形 111"/>
          <p:cNvSpPr/>
          <p:nvPr/>
        </p:nvSpPr>
        <p:spPr>
          <a:xfrm>
            <a:off x="5244582" y="2412442"/>
            <a:ext cx="1152129"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紧急版本修复</a:t>
            </a:r>
            <a:endParaRPr lang="zh-CN" altLang="en-US" sz="1000" dirty="0">
              <a:solidFill>
                <a:schemeClr val="tx1"/>
              </a:solidFill>
              <a:latin typeface="微软雅黑" pitchFamily="34" charset="-122"/>
              <a:ea typeface="微软雅黑" pitchFamily="34" charset="-122"/>
            </a:endParaRPr>
          </a:p>
        </p:txBody>
      </p:sp>
      <p:sp>
        <p:nvSpPr>
          <p:cNvPr id="113" name="圆角矩形 112"/>
          <p:cNvSpPr/>
          <p:nvPr/>
        </p:nvSpPr>
        <p:spPr>
          <a:xfrm>
            <a:off x="5244582" y="2712475"/>
            <a:ext cx="1152129"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编写</a:t>
            </a:r>
            <a:r>
              <a:rPr lang="en-US" altLang="zh-CN" sz="1000" dirty="0" smtClean="0">
                <a:solidFill>
                  <a:schemeClr val="tx1"/>
                </a:solidFill>
                <a:latin typeface="微软雅黑" pitchFamily="34" charset="-122"/>
                <a:ea typeface="微软雅黑" pitchFamily="34" charset="-122"/>
              </a:rPr>
              <a:t>WAF</a:t>
            </a:r>
            <a:r>
              <a:rPr lang="zh-CN" altLang="en-US" sz="1000" dirty="0" smtClean="0">
                <a:solidFill>
                  <a:schemeClr val="tx1"/>
                </a:solidFill>
                <a:latin typeface="微软雅黑" pitchFamily="34" charset="-122"/>
                <a:ea typeface="微软雅黑" pitchFamily="34" charset="-122"/>
              </a:rPr>
              <a:t>策略</a:t>
            </a:r>
            <a:endParaRPr lang="zh-CN" altLang="en-US" sz="1000" dirty="0">
              <a:solidFill>
                <a:schemeClr val="tx1"/>
              </a:solidFill>
              <a:latin typeface="微软雅黑" pitchFamily="34" charset="-122"/>
              <a:ea typeface="微软雅黑" pitchFamily="34" charset="-122"/>
            </a:endParaRPr>
          </a:p>
        </p:txBody>
      </p:sp>
      <p:sp>
        <p:nvSpPr>
          <p:cNvPr id="114" name="圆角矩形 113"/>
          <p:cNvSpPr/>
          <p:nvPr/>
        </p:nvSpPr>
        <p:spPr>
          <a:xfrm>
            <a:off x="6828758" y="972282"/>
            <a:ext cx="1152129"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感知安全态势</a:t>
            </a:r>
            <a:endParaRPr lang="zh-CN" altLang="en-US" sz="1000" dirty="0">
              <a:solidFill>
                <a:schemeClr val="tx1"/>
              </a:solidFill>
              <a:latin typeface="微软雅黑" pitchFamily="34" charset="-122"/>
              <a:ea typeface="微软雅黑" pitchFamily="34" charset="-122"/>
            </a:endParaRPr>
          </a:p>
        </p:txBody>
      </p:sp>
      <p:sp>
        <p:nvSpPr>
          <p:cNvPr id="115" name="圆角矩形 114"/>
          <p:cNvSpPr/>
          <p:nvPr/>
        </p:nvSpPr>
        <p:spPr>
          <a:xfrm>
            <a:off x="5244579" y="972282"/>
            <a:ext cx="129614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可疑行为与账号</a:t>
            </a:r>
            <a:endParaRPr lang="zh-CN" altLang="en-US" sz="1000" dirty="0">
              <a:solidFill>
                <a:schemeClr val="tx1"/>
              </a:solidFill>
              <a:latin typeface="微软雅黑" pitchFamily="34" charset="-122"/>
              <a:ea typeface="微软雅黑" pitchFamily="34" charset="-122"/>
            </a:endParaRPr>
          </a:p>
        </p:txBody>
      </p:sp>
      <p:sp>
        <p:nvSpPr>
          <p:cNvPr id="116" name="圆角矩形 115"/>
          <p:cNvSpPr/>
          <p:nvPr/>
        </p:nvSpPr>
        <p:spPr>
          <a:xfrm>
            <a:off x="6828758" y="3192529"/>
            <a:ext cx="1152129"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操作配置审计</a:t>
            </a:r>
            <a:endParaRPr lang="zh-CN" altLang="en-US" sz="1000" dirty="0">
              <a:solidFill>
                <a:schemeClr val="tx1"/>
              </a:solidFill>
              <a:latin typeface="微软雅黑" pitchFamily="34" charset="-122"/>
              <a:ea typeface="微软雅黑" pitchFamily="34" charset="-122"/>
            </a:endParaRPr>
          </a:p>
        </p:txBody>
      </p:sp>
      <p:sp>
        <p:nvSpPr>
          <p:cNvPr id="117" name="圆角矩形 116"/>
          <p:cNvSpPr/>
          <p:nvPr/>
        </p:nvSpPr>
        <p:spPr>
          <a:xfrm>
            <a:off x="6756749" y="3792596"/>
            <a:ext cx="1152129"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操作配置审计</a:t>
            </a:r>
            <a:endParaRPr lang="zh-CN" altLang="en-US" sz="1000" dirty="0">
              <a:solidFill>
                <a:schemeClr val="tx1"/>
              </a:solidFill>
              <a:latin typeface="微软雅黑" pitchFamily="34" charset="-122"/>
              <a:ea typeface="微软雅黑" pitchFamily="34" charset="-122"/>
            </a:endParaRPr>
          </a:p>
        </p:txBody>
      </p:sp>
      <p:sp>
        <p:nvSpPr>
          <p:cNvPr id="118" name="圆角矩形 117"/>
          <p:cNvSpPr/>
          <p:nvPr/>
        </p:nvSpPr>
        <p:spPr>
          <a:xfrm>
            <a:off x="6756749" y="4512675"/>
            <a:ext cx="1008111"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操作配置审计</a:t>
            </a:r>
            <a:endParaRPr lang="zh-CN" altLang="en-US" sz="1000" dirty="0">
              <a:solidFill>
                <a:schemeClr val="tx1"/>
              </a:solidFill>
              <a:latin typeface="微软雅黑" pitchFamily="34" charset="-122"/>
              <a:ea typeface="微软雅黑" pitchFamily="34" charset="-122"/>
            </a:endParaRPr>
          </a:p>
        </p:txBody>
      </p:sp>
      <p:sp>
        <p:nvSpPr>
          <p:cNvPr id="119" name="圆角矩形 118"/>
          <p:cNvSpPr/>
          <p:nvPr/>
        </p:nvSpPr>
        <p:spPr>
          <a:xfrm>
            <a:off x="6756748" y="4752702"/>
            <a:ext cx="1008111"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终端合规审计</a:t>
            </a:r>
            <a:endParaRPr lang="zh-CN" altLang="en-US" sz="1000" dirty="0">
              <a:solidFill>
                <a:schemeClr val="tx1"/>
              </a:solidFill>
              <a:latin typeface="微软雅黑" pitchFamily="34" charset="-122"/>
              <a:ea typeface="微软雅黑" pitchFamily="34" charset="-122"/>
            </a:endParaRPr>
          </a:p>
        </p:txBody>
      </p:sp>
      <p:sp>
        <p:nvSpPr>
          <p:cNvPr id="120" name="圆角矩形 119"/>
          <p:cNvSpPr/>
          <p:nvPr/>
        </p:nvSpPr>
        <p:spPr>
          <a:xfrm>
            <a:off x="6756749" y="1212309"/>
            <a:ext cx="1152129"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恶意行为审计</a:t>
            </a:r>
            <a:endParaRPr lang="zh-CN" altLang="en-US" sz="1000" dirty="0">
              <a:solidFill>
                <a:schemeClr val="tx1"/>
              </a:solidFill>
              <a:latin typeface="微软雅黑" pitchFamily="34" charset="-122"/>
              <a:ea typeface="微软雅黑" pitchFamily="34" charset="-122"/>
            </a:endParaRPr>
          </a:p>
        </p:txBody>
      </p:sp>
      <p:sp>
        <p:nvSpPr>
          <p:cNvPr id="121" name="圆角矩形 120"/>
          <p:cNvSpPr/>
          <p:nvPr/>
        </p:nvSpPr>
        <p:spPr>
          <a:xfrm>
            <a:off x="5244580" y="1212309"/>
            <a:ext cx="1368152"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薅羊毛刷接口限制</a:t>
            </a:r>
            <a:endParaRPr lang="zh-CN" altLang="en-US" sz="1000" dirty="0">
              <a:solidFill>
                <a:schemeClr val="tx1"/>
              </a:solidFill>
              <a:latin typeface="微软雅黑" pitchFamily="34" charset="-122"/>
              <a:ea typeface="微软雅黑" pitchFamily="34" charset="-122"/>
            </a:endParaRPr>
          </a:p>
        </p:txBody>
      </p:sp>
      <p:sp>
        <p:nvSpPr>
          <p:cNvPr id="122" name="圆角矩形 121"/>
          <p:cNvSpPr/>
          <p:nvPr/>
        </p:nvSpPr>
        <p:spPr>
          <a:xfrm>
            <a:off x="5244580" y="1452334"/>
            <a:ext cx="1368152"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公关媒体声明</a:t>
            </a:r>
            <a:endParaRPr lang="zh-CN" altLang="en-US" sz="1000" dirty="0">
              <a:solidFill>
                <a:schemeClr val="tx1"/>
              </a:solidFill>
              <a:latin typeface="微软雅黑" pitchFamily="34" charset="-122"/>
              <a:ea typeface="微软雅黑" pitchFamily="34" charset="-122"/>
            </a:endParaRPr>
          </a:p>
        </p:txBody>
      </p:sp>
      <p:sp>
        <p:nvSpPr>
          <p:cNvPr id="123" name="圆角矩形 122"/>
          <p:cNvSpPr/>
          <p:nvPr/>
        </p:nvSpPr>
        <p:spPr>
          <a:xfrm>
            <a:off x="6756747" y="1452334"/>
            <a:ext cx="165618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事件调查与转交公安</a:t>
            </a:r>
            <a:endParaRPr lang="zh-CN" altLang="en-US" sz="1000" dirty="0">
              <a:solidFill>
                <a:schemeClr val="tx1"/>
              </a:solidFill>
              <a:latin typeface="微软雅黑" pitchFamily="34" charset="-122"/>
              <a:ea typeface="微软雅黑" pitchFamily="34" charset="-122"/>
            </a:endParaRPr>
          </a:p>
        </p:txBody>
      </p:sp>
      <p:sp>
        <p:nvSpPr>
          <p:cNvPr id="124" name="圆角矩形 123"/>
          <p:cNvSpPr/>
          <p:nvPr/>
        </p:nvSpPr>
        <p:spPr>
          <a:xfrm>
            <a:off x="2796307" y="972282"/>
            <a:ext cx="936104" cy="180020"/>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zh-CN" altLang="en-US" sz="1000" dirty="0" smtClean="0">
                <a:solidFill>
                  <a:schemeClr val="tx1"/>
                </a:solidFill>
                <a:latin typeface="微软雅黑" pitchFamily="34" charset="-122"/>
                <a:ea typeface="微软雅黑" pitchFamily="34" charset="-122"/>
              </a:rPr>
              <a:t>认证管理</a:t>
            </a:r>
            <a:endParaRPr lang="zh-CN" altLang="en-US" sz="1000" dirty="0">
              <a:solidFill>
                <a:schemeClr val="tx1"/>
              </a:solidFill>
              <a:latin typeface="微软雅黑" pitchFamily="34" charset="-122"/>
              <a:ea typeface="微软雅黑" pitchFamily="34" charset="-122"/>
            </a:endParaRPr>
          </a:p>
        </p:txBody>
      </p:sp>
      <p:sp>
        <p:nvSpPr>
          <p:cNvPr id="125" name="圆角矩形 124"/>
          <p:cNvSpPr/>
          <p:nvPr/>
        </p:nvSpPr>
        <p:spPr>
          <a:xfrm>
            <a:off x="6756746" y="5052735"/>
            <a:ext cx="1057217" cy="208034"/>
          </a:xfrm>
          <a:prstGeom prst="roundRect">
            <a:avLst/>
          </a:prstGeom>
        </p:spPr>
        <p:style>
          <a:lnRef idx="1">
            <a:schemeClr val="accent1"/>
          </a:lnRef>
          <a:fillRef idx="3">
            <a:schemeClr val="accent1"/>
          </a:fillRef>
          <a:effectRef idx="2">
            <a:schemeClr val="accent1"/>
          </a:effectRef>
          <a:fontRef idx="minor">
            <a:schemeClr val="lt1"/>
          </a:fontRef>
        </p:style>
        <p:txBody>
          <a:bodyPr lIns="91409" tIns="45704" rIns="91409" bIns="45704" rtlCol="0" anchor="ctr"/>
          <a:lstStyle/>
          <a:p>
            <a:pPr algn="ctr"/>
            <a:r>
              <a:rPr lang="en-US" altLang="zh-CN" sz="1000" dirty="0" smtClean="0">
                <a:solidFill>
                  <a:schemeClr val="tx1"/>
                </a:solidFill>
                <a:latin typeface="微软雅黑" pitchFamily="34" charset="-122"/>
                <a:ea typeface="微软雅黑" pitchFamily="34" charset="-122"/>
              </a:rPr>
              <a:t>CCTV</a:t>
            </a:r>
            <a:r>
              <a:rPr lang="zh-CN" altLang="en-US" sz="1000" dirty="0" smtClean="0">
                <a:solidFill>
                  <a:schemeClr val="tx1"/>
                </a:solidFill>
                <a:latin typeface="微软雅黑" pitchFamily="34" charset="-122"/>
                <a:ea typeface="微软雅黑" pitchFamily="34" charset="-122"/>
              </a:rPr>
              <a:t>审计</a:t>
            </a:r>
            <a:endParaRPr lang="zh-CN" altLang="en-US" sz="1000" dirty="0">
              <a:solidFill>
                <a:schemeClr val="tx1"/>
              </a:solidFill>
              <a:latin typeface="微软雅黑" pitchFamily="34" charset="-122"/>
              <a:ea typeface="微软雅黑" pitchFamily="34" charset="-122"/>
            </a:endParaRPr>
          </a:p>
        </p:txBody>
      </p:sp>
      <p:sp>
        <p:nvSpPr>
          <p:cNvPr id="5" name="矩形 4"/>
          <p:cNvSpPr/>
          <p:nvPr/>
        </p:nvSpPr>
        <p:spPr>
          <a:xfrm>
            <a:off x="3827996" y="0"/>
            <a:ext cx="1107996" cy="369332"/>
          </a:xfrm>
          <a:prstGeom prst="rect">
            <a:avLst/>
          </a:prstGeom>
        </p:spPr>
        <p:txBody>
          <a:bodyPr wrap="none">
            <a:spAutoFit/>
          </a:bodyPr>
          <a:lstStyle/>
          <a:p>
            <a:r>
              <a:rPr lang="zh-CN" altLang="en-US" dirty="0">
                <a:latin typeface="微软雅黑" pitchFamily="34" charset="-122"/>
                <a:ea typeface="微软雅黑" pitchFamily="34" charset="-122"/>
              </a:rPr>
              <a:t>安全体系</a:t>
            </a:r>
          </a:p>
        </p:txBody>
      </p:sp>
    </p:spTree>
    <p:extLst>
      <p:ext uri="{BB962C8B-B14F-4D97-AF65-F5344CB8AC3E}">
        <p14:creationId xmlns:p14="http://schemas.microsoft.com/office/powerpoint/2010/main" val="112304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179512" y="997294"/>
            <a:ext cx="8643854" cy="4271008"/>
            <a:chOff x="1054467" y="1614968"/>
            <a:chExt cx="8955780" cy="4507623"/>
          </a:xfrm>
        </p:grpSpPr>
        <p:sp>
          <p:nvSpPr>
            <p:cNvPr id="68" name="AutoShape 16"/>
            <p:cNvSpPr>
              <a:spLocks noChangeArrowheads="1"/>
            </p:cNvSpPr>
            <p:nvPr/>
          </p:nvSpPr>
          <p:spPr bwMode="auto">
            <a:xfrm>
              <a:off x="1054467" y="3967708"/>
              <a:ext cx="1145354" cy="385514"/>
            </a:xfrm>
            <a:prstGeom prst="roundRect">
              <a:avLst>
                <a:gd name="adj" fmla="val 14222"/>
              </a:avLst>
            </a:prstGeom>
            <a:gradFill rotWithShape="1">
              <a:gsLst>
                <a:gs pos="0">
                  <a:srgbClr val="4AB1E4"/>
                </a:gs>
                <a:gs pos="100000">
                  <a:srgbClr val="4AB1E4">
                    <a:gamma/>
                    <a:tint val="57647"/>
                    <a:invGamma/>
                  </a:srgbClr>
                </a:gs>
              </a:gsLst>
              <a:lin ang="5400000" scaled="1"/>
            </a:gradFill>
            <a:ln w="3175">
              <a:noFill/>
              <a:miter lim="800000"/>
              <a:headEnd/>
              <a:tailEnd/>
            </a:ln>
            <a:effectLst/>
          </p:spPr>
          <p:txBody>
            <a:bodyPr wrap="none" anchor="ctr"/>
            <a:lstStyle/>
            <a:p>
              <a:pPr algn="ctr">
                <a:defRPr/>
              </a:pPr>
              <a:r>
                <a:rPr lang="zh-CN" altLang="en-US" sz="1100" kern="0" dirty="0" smtClean="0">
                  <a:solidFill>
                    <a:sysClr val="windowText" lastClr="000000"/>
                  </a:solidFill>
                  <a:latin typeface="微软雅黑" pitchFamily="34" charset="-122"/>
                  <a:ea typeface="微软雅黑" pitchFamily="34" charset="-122"/>
                </a:rPr>
                <a:t>安全体系建设</a:t>
              </a:r>
              <a:endParaRPr lang="en-US" altLang="zh-CN" sz="1100" kern="0" dirty="0">
                <a:solidFill>
                  <a:sysClr val="windowText" lastClr="000000"/>
                </a:solidFill>
                <a:latin typeface="微软雅黑" pitchFamily="34" charset="-122"/>
                <a:ea typeface="微软雅黑" pitchFamily="34" charset="-122"/>
              </a:endParaRPr>
            </a:p>
          </p:txBody>
        </p:sp>
        <p:sp>
          <p:nvSpPr>
            <p:cNvPr id="69" name="左大括号 36"/>
            <p:cNvSpPr>
              <a:spLocks/>
            </p:cNvSpPr>
            <p:nvPr/>
          </p:nvSpPr>
          <p:spPr bwMode="auto">
            <a:xfrm>
              <a:off x="2289239" y="2257543"/>
              <a:ext cx="396811" cy="3759327"/>
            </a:xfrm>
            <a:prstGeom prst="leftBrace">
              <a:avLst>
                <a:gd name="adj1" fmla="val 58899"/>
                <a:gd name="adj2" fmla="val 49702"/>
              </a:avLst>
            </a:prstGeom>
            <a:noFill/>
            <a:ln w="28575" algn="ctr">
              <a:solidFill>
                <a:srgbClr val="00B050"/>
              </a:solidFill>
              <a:round/>
              <a:headEnd/>
              <a:tailEnd/>
            </a:ln>
          </p:spPr>
          <p:txBody>
            <a:bodyPr anchor="ctr"/>
            <a:lstStyle/>
            <a:p>
              <a:pPr algn="ctr">
                <a:lnSpc>
                  <a:spcPct val="120000"/>
                </a:lnSpc>
                <a:spcBef>
                  <a:spcPct val="20000"/>
                </a:spcBef>
                <a:defRPr/>
              </a:pPr>
              <a:endParaRPr lang="zh-CN" altLang="en-US" sz="1100" kern="0" dirty="0">
                <a:solidFill>
                  <a:sysClr val="windowText" lastClr="000000"/>
                </a:solidFill>
                <a:latin typeface="微软雅黑" pitchFamily="34" charset="-122"/>
                <a:ea typeface="微软雅黑" pitchFamily="34" charset="-122"/>
              </a:endParaRPr>
            </a:p>
          </p:txBody>
        </p:sp>
        <p:sp>
          <p:nvSpPr>
            <p:cNvPr id="70" name="TextBox 45"/>
            <p:cNvSpPr txBox="1">
              <a:spLocks noChangeArrowheads="1"/>
            </p:cNvSpPr>
            <p:nvPr/>
          </p:nvSpPr>
          <p:spPr bwMode="auto">
            <a:xfrm>
              <a:off x="2566111" y="1614968"/>
              <a:ext cx="834314" cy="311835"/>
            </a:xfrm>
            <a:prstGeom prst="rect">
              <a:avLst/>
            </a:prstGeom>
            <a:solidFill>
              <a:srgbClr val="00B05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a:latin typeface="微软雅黑" pitchFamily="34" charset="-122"/>
                  <a:ea typeface="微软雅黑" pitchFamily="34" charset="-122"/>
                </a:rPr>
                <a:t>已实施</a:t>
              </a:r>
            </a:p>
          </p:txBody>
        </p:sp>
        <p:sp>
          <p:nvSpPr>
            <p:cNvPr id="71" name="TextBox 47"/>
            <p:cNvSpPr txBox="1">
              <a:spLocks noChangeArrowheads="1"/>
            </p:cNvSpPr>
            <p:nvPr/>
          </p:nvSpPr>
          <p:spPr bwMode="auto">
            <a:xfrm>
              <a:off x="1343613" y="1623682"/>
              <a:ext cx="922105" cy="311835"/>
            </a:xfrm>
            <a:prstGeom prst="rect">
              <a:avLst/>
            </a:prstGeom>
            <a:noFill/>
            <a:ln w="9525">
              <a:noFill/>
              <a:miter lim="800000"/>
              <a:headEnd/>
              <a:tailEnd/>
            </a:ln>
          </p:spPr>
          <p:txBody>
            <a:bodyPr wrap="none">
              <a:spAutoFit/>
            </a:bodyPr>
            <a:lstStyle/>
            <a:p>
              <a:pPr algn="ctr">
                <a:lnSpc>
                  <a:spcPct val="120000"/>
                </a:lnSpc>
                <a:spcBef>
                  <a:spcPct val="20000"/>
                </a:spcBef>
                <a:buFont typeface="Wingdings" pitchFamily="2" charset="2"/>
                <a:buNone/>
              </a:pPr>
              <a:r>
                <a:rPr lang="zh-CN" altLang="en-US" sz="1100" dirty="0">
                  <a:latin typeface="微软雅黑" pitchFamily="34" charset="-122"/>
                  <a:ea typeface="微软雅黑" pitchFamily="34" charset="-122"/>
                </a:rPr>
                <a:t>图形说明：</a:t>
              </a:r>
            </a:p>
          </p:txBody>
        </p:sp>
        <p:grpSp>
          <p:nvGrpSpPr>
            <p:cNvPr id="72" name="组合 223"/>
            <p:cNvGrpSpPr/>
            <p:nvPr/>
          </p:nvGrpSpPr>
          <p:grpSpPr>
            <a:xfrm>
              <a:off x="2762250" y="4248151"/>
              <a:ext cx="6924675" cy="485774"/>
              <a:chOff x="2870603" y="4200526"/>
              <a:chExt cx="6644872" cy="485774"/>
            </a:xfrm>
          </p:grpSpPr>
          <p:grpSp>
            <p:nvGrpSpPr>
              <p:cNvPr id="123" name="组合 221"/>
              <p:cNvGrpSpPr/>
              <p:nvPr/>
            </p:nvGrpSpPr>
            <p:grpSpPr>
              <a:xfrm>
                <a:off x="2870603" y="4200526"/>
                <a:ext cx="6644872" cy="485774"/>
                <a:chOff x="2870603" y="3943351"/>
                <a:chExt cx="6644872" cy="485774"/>
              </a:xfrm>
            </p:grpSpPr>
            <p:sp>
              <p:nvSpPr>
                <p:cNvPr id="125" name="AutoShape 9"/>
                <p:cNvSpPr>
                  <a:spLocks noChangeArrowheads="1"/>
                </p:cNvSpPr>
                <p:nvPr/>
              </p:nvSpPr>
              <p:spPr bwMode="ltGray">
                <a:xfrm>
                  <a:off x="2870603" y="3943351"/>
                  <a:ext cx="6644872" cy="485774"/>
                </a:xfrm>
                <a:prstGeom prst="rect">
                  <a:avLst/>
                </a:prstGeom>
                <a:solidFill>
                  <a:srgbClr val="000000">
                    <a:lumMod val="95000"/>
                    <a:lumOff val="5000"/>
                    <a:alpha val="35000"/>
                  </a:srgbClr>
                </a:solidFill>
                <a:ln w="6350" algn="ctr">
                  <a:noFill/>
                  <a:prstDash val="sysDot"/>
                  <a:round/>
                  <a:headEnd/>
                  <a:tailEnd/>
                </a:ln>
                <a:effectLst/>
              </p:spPr>
              <p:txBody>
                <a:bodyPr wrap="none" anchor="ctr"/>
                <a:lstStyle/>
                <a:p>
                  <a:pPr algn="ctr">
                    <a:defRPr/>
                  </a:pPr>
                  <a:endParaRPr lang="zh-CN" altLang="en-US" sz="1100" kern="0" dirty="0">
                    <a:solidFill>
                      <a:sysClr val="windowText" lastClr="000000"/>
                    </a:solidFill>
                    <a:latin typeface="微软雅黑" pitchFamily="34" charset="-122"/>
                    <a:ea typeface="微软雅黑" pitchFamily="34" charset="-122"/>
                  </a:endParaRPr>
                </a:p>
              </p:txBody>
            </p:sp>
            <p:sp>
              <p:nvSpPr>
                <p:cNvPr id="126" name="TextBox 89"/>
                <p:cNvSpPr txBox="1">
                  <a:spLocks noChangeArrowheads="1"/>
                </p:cNvSpPr>
                <p:nvPr/>
              </p:nvSpPr>
              <p:spPr bwMode="auto">
                <a:xfrm>
                  <a:off x="4029075" y="4041886"/>
                  <a:ext cx="1628775" cy="311835"/>
                </a:xfrm>
                <a:prstGeom prst="rect">
                  <a:avLst/>
                </a:prstGeom>
                <a:solidFill>
                  <a:srgbClr val="00B05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操作系统镜像安全化</a:t>
                  </a:r>
                  <a:endParaRPr lang="zh-CN" altLang="en-US" sz="1100" dirty="0">
                    <a:latin typeface="微软雅黑" pitchFamily="34" charset="-122"/>
                    <a:ea typeface="微软雅黑" pitchFamily="34" charset="-122"/>
                  </a:endParaRPr>
                </a:p>
              </p:txBody>
            </p:sp>
            <p:sp>
              <p:nvSpPr>
                <p:cNvPr id="127" name="TextBox 44"/>
                <p:cNvSpPr txBox="1">
                  <a:spLocks noChangeArrowheads="1"/>
                </p:cNvSpPr>
                <p:nvPr/>
              </p:nvSpPr>
              <p:spPr bwMode="auto">
                <a:xfrm>
                  <a:off x="6749326" y="4036910"/>
                  <a:ext cx="984974" cy="311835"/>
                </a:xfrm>
                <a:prstGeom prst="rect">
                  <a:avLst/>
                </a:prstGeom>
                <a:solidFill>
                  <a:srgbClr val="FFC00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终端防护</a:t>
                  </a:r>
                  <a:endParaRPr lang="zh-CN" altLang="en-US" sz="1100" dirty="0">
                    <a:latin typeface="微软雅黑" pitchFamily="34" charset="-122"/>
                    <a:ea typeface="微软雅黑" pitchFamily="34" charset="-122"/>
                  </a:endParaRPr>
                </a:p>
              </p:txBody>
            </p:sp>
            <p:sp>
              <p:nvSpPr>
                <p:cNvPr id="128" name="TextBox 44"/>
                <p:cNvSpPr txBox="1">
                  <a:spLocks noChangeArrowheads="1"/>
                </p:cNvSpPr>
                <p:nvPr/>
              </p:nvSpPr>
              <p:spPr bwMode="auto">
                <a:xfrm>
                  <a:off x="5791412" y="4046100"/>
                  <a:ext cx="837988" cy="311835"/>
                </a:xfrm>
                <a:prstGeom prst="rect">
                  <a:avLst/>
                </a:prstGeom>
                <a:solidFill>
                  <a:srgbClr val="FFC00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终端管理</a:t>
                  </a:r>
                  <a:endParaRPr lang="zh-CN" altLang="en-US" sz="1100" dirty="0">
                    <a:latin typeface="微软雅黑" pitchFamily="34" charset="-122"/>
                    <a:ea typeface="微软雅黑" pitchFamily="34" charset="-122"/>
                  </a:endParaRPr>
                </a:p>
              </p:txBody>
            </p:sp>
            <p:sp>
              <p:nvSpPr>
                <p:cNvPr id="129" name="TextBox 46"/>
                <p:cNvSpPr txBox="1">
                  <a:spLocks noChangeArrowheads="1"/>
                </p:cNvSpPr>
                <p:nvPr/>
              </p:nvSpPr>
              <p:spPr bwMode="auto">
                <a:xfrm>
                  <a:off x="7846756" y="4028264"/>
                  <a:ext cx="1018740" cy="311835"/>
                </a:xfrm>
                <a:prstGeom prst="rect">
                  <a:avLst/>
                </a:prstGeom>
                <a:solidFill>
                  <a:srgbClr val="FF7C8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en-US" altLang="zh-CN" sz="1100" dirty="0" smtClean="0">
                      <a:latin typeface="微软雅黑" pitchFamily="34" charset="-122"/>
                      <a:ea typeface="微软雅黑" pitchFamily="34" charset="-122"/>
                    </a:rPr>
                    <a:t>AD</a:t>
                  </a:r>
                  <a:r>
                    <a:rPr lang="zh-CN" altLang="en-US" sz="1100" dirty="0" smtClean="0">
                      <a:latin typeface="微软雅黑" pitchFamily="34" charset="-122"/>
                      <a:ea typeface="微软雅黑" pitchFamily="34" charset="-122"/>
                    </a:rPr>
                    <a:t>安全策略</a:t>
                  </a:r>
                  <a:endParaRPr lang="zh-CN" altLang="en-US" sz="1100" dirty="0">
                    <a:latin typeface="微软雅黑" pitchFamily="34" charset="-122"/>
                    <a:ea typeface="微软雅黑" pitchFamily="34" charset="-122"/>
                  </a:endParaRPr>
                </a:p>
              </p:txBody>
            </p:sp>
          </p:grpSp>
          <p:sp>
            <p:nvSpPr>
              <p:cNvPr id="124" name="TextBox 320"/>
              <p:cNvSpPr txBox="1">
                <a:spLocks noChangeArrowheads="1"/>
              </p:cNvSpPr>
              <p:nvPr/>
            </p:nvSpPr>
            <p:spPr bwMode="auto">
              <a:xfrm>
                <a:off x="2967481" y="4276131"/>
                <a:ext cx="1052069" cy="311835"/>
              </a:xfrm>
              <a:prstGeom prst="rect">
                <a:avLst/>
              </a:prstGeom>
              <a:no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终端安全</a:t>
                </a:r>
                <a:endParaRPr lang="en-US" altLang="en-US" sz="1100" dirty="0">
                  <a:latin typeface="微软雅黑" pitchFamily="34" charset="-122"/>
                  <a:ea typeface="微软雅黑" pitchFamily="34" charset="-122"/>
                </a:endParaRPr>
              </a:p>
            </p:txBody>
          </p:sp>
        </p:grpSp>
        <p:grpSp>
          <p:nvGrpSpPr>
            <p:cNvPr id="73" name="组合 220"/>
            <p:cNvGrpSpPr/>
            <p:nvPr/>
          </p:nvGrpSpPr>
          <p:grpSpPr>
            <a:xfrm>
              <a:off x="2752725" y="4762500"/>
              <a:ext cx="6772276" cy="428626"/>
              <a:chOff x="2870603" y="4671971"/>
              <a:chExt cx="6654397" cy="455087"/>
            </a:xfrm>
          </p:grpSpPr>
          <p:grpSp>
            <p:nvGrpSpPr>
              <p:cNvPr id="117" name="组合 201"/>
              <p:cNvGrpSpPr/>
              <p:nvPr/>
            </p:nvGrpSpPr>
            <p:grpSpPr>
              <a:xfrm>
                <a:off x="2870603" y="4671971"/>
                <a:ext cx="6654397" cy="455087"/>
                <a:chOff x="1736377" y="4548146"/>
                <a:chExt cx="4237854" cy="455087"/>
              </a:xfrm>
            </p:grpSpPr>
            <p:sp>
              <p:nvSpPr>
                <p:cNvPr id="119" name="AutoShape 19"/>
                <p:cNvSpPr>
                  <a:spLocks noChangeArrowheads="1"/>
                </p:cNvSpPr>
                <p:nvPr/>
              </p:nvSpPr>
              <p:spPr bwMode="gray">
                <a:xfrm>
                  <a:off x="1736377" y="4548146"/>
                  <a:ext cx="4237854" cy="455087"/>
                </a:xfrm>
                <a:prstGeom prst="rect">
                  <a:avLst/>
                </a:prstGeom>
                <a:solidFill>
                  <a:srgbClr val="000000">
                    <a:lumMod val="95000"/>
                    <a:lumOff val="5000"/>
                    <a:alpha val="35000"/>
                  </a:srgbClr>
                </a:solidFill>
                <a:ln w="6350" algn="ctr">
                  <a:noFill/>
                  <a:prstDash val="sysDot"/>
                  <a:round/>
                  <a:headEnd/>
                  <a:tailEnd/>
                </a:ln>
              </p:spPr>
              <p:txBody>
                <a:bodyPr wrap="none" anchor="ctr"/>
                <a:lstStyle/>
                <a:p>
                  <a:pPr algn="ctr">
                    <a:defRPr/>
                  </a:pPr>
                  <a:endParaRPr lang="zh-CN" altLang="en-US" sz="1100" kern="0" dirty="0">
                    <a:solidFill>
                      <a:sysClr val="windowText" lastClr="000000"/>
                    </a:solidFill>
                    <a:latin typeface="微软雅黑" pitchFamily="34" charset="-122"/>
                    <a:ea typeface="微软雅黑" pitchFamily="34" charset="-122"/>
                  </a:endParaRPr>
                </a:p>
              </p:txBody>
            </p:sp>
            <p:sp>
              <p:nvSpPr>
                <p:cNvPr id="120" name="TextBox 91"/>
                <p:cNvSpPr txBox="1">
                  <a:spLocks noChangeArrowheads="1"/>
                </p:cNvSpPr>
                <p:nvPr/>
              </p:nvSpPr>
              <p:spPr bwMode="auto">
                <a:xfrm>
                  <a:off x="2475653" y="4620010"/>
                  <a:ext cx="465703" cy="331085"/>
                </a:xfrm>
                <a:prstGeom prst="rect">
                  <a:avLst/>
                </a:prstGeom>
                <a:solidFill>
                  <a:srgbClr val="00B05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a:latin typeface="微软雅黑" pitchFamily="34" charset="-122"/>
                      <a:ea typeface="微软雅黑" pitchFamily="34" charset="-122"/>
                    </a:rPr>
                    <a:t>防火墙</a:t>
                  </a:r>
                </a:p>
              </p:txBody>
            </p:sp>
            <p:sp>
              <p:nvSpPr>
                <p:cNvPr id="121" name="TextBox 320"/>
                <p:cNvSpPr txBox="1">
                  <a:spLocks noChangeArrowheads="1"/>
                </p:cNvSpPr>
                <p:nvPr/>
              </p:nvSpPr>
              <p:spPr bwMode="auto">
                <a:xfrm>
                  <a:off x="1853817" y="4637806"/>
                  <a:ext cx="621493" cy="331085"/>
                </a:xfrm>
                <a:prstGeom prst="rect">
                  <a:avLst/>
                </a:prstGeom>
                <a:no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a:latin typeface="微软雅黑" pitchFamily="34" charset="-122"/>
                      <a:ea typeface="微软雅黑" pitchFamily="34" charset="-122"/>
                    </a:rPr>
                    <a:t>网络安全</a:t>
                  </a:r>
                  <a:endParaRPr lang="en-US" altLang="en-US" sz="1100" dirty="0">
                    <a:latin typeface="微软雅黑" pitchFamily="34" charset="-122"/>
                    <a:ea typeface="微软雅黑" pitchFamily="34" charset="-122"/>
                  </a:endParaRPr>
                </a:p>
              </p:txBody>
            </p:sp>
            <p:sp>
              <p:nvSpPr>
                <p:cNvPr id="122" name="TextBox 44"/>
                <p:cNvSpPr txBox="1">
                  <a:spLocks noChangeArrowheads="1"/>
                </p:cNvSpPr>
                <p:nvPr/>
              </p:nvSpPr>
              <p:spPr bwMode="auto">
                <a:xfrm>
                  <a:off x="3885495" y="4610101"/>
                  <a:ext cx="693999" cy="331085"/>
                </a:xfrm>
                <a:prstGeom prst="rect">
                  <a:avLst/>
                </a:prstGeom>
                <a:solidFill>
                  <a:srgbClr val="FFC00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en-US" altLang="zh-CN" sz="1100" dirty="0" smtClean="0">
                      <a:latin typeface="微软雅黑" pitchFamily="34" charset="-122"/>
                      <a:ea typeface="微软雅黑" pitchFamily="34" charset="-122"/>
                    </a:rPr>
                    <a:t>VPN</a:t>
                  </a:r>
                  <a:r>
                    <a:rPr lang="zh-CN" altLang="en-US" sz="1100" dirty="0" smtClean="0">
                      <a:latin typeface="微软雅黑" pitchFamily="34" charset="-122"/>
                      <a:ea typeface="微软雅黑" pitchFamily="34" charset="-122"/>
                    </a:rPr>
                    <a:t>安全</a:t>
                  </a:r>
                  <a:endParaRPr lang="zh-CN" altLang="en-US" sz="1100" dirty="0">
                    <a:latin typeface="微软雅黑" pitchFamily="34" charset="-122"/>
                    <a:ea typeface="微软雅黑" pitchFamily="34" charset="-122"/>
                  </a:endParaRPr>
                </a:p>
              </p:txBody>
            </p:sp>
          </p:grpSp>
          <p:sp>
            <p:nvSpPr>
              <p:cNvPr id="118" name="TextBox 89"/>
              <p:cNvSpPr txBox="1">
                <a:spLocks noChangeArrowheads="1"/>
              </p:cNvSpPr>
              <p:nvPr/>
            </p:nvSpPr>
            <p:spPr bwMode="auto">
              <a:xfrm>
                <a:off x="4972349" y="4737802"/>
                <a:ext cx="1123651" cy="331085"/>
              </a:xfrm>
              <a:prstGeom prst="rect">
                <a:avLst/>
              </a:prstGeom>
              <a:solidFill>
                <a:srgbClr val="00B05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a:latin typeface="微软雅黑" pitchFamily="34" charset="-122"/>
                    <a:ea typeface="微软雅黑" pitchFamily="34" charset="-122"/>
                  </a:rPr>
                  <a:t>上网行为管理</a:t>
                </a:r>
              </a:p>
            </p:txBody>
          </p:sp>
        </p:grpSp>
        <p:sp>
          <p:nvSpPr>
            <p:cNvPr id="74" name="TextBox 44"/>
            <p:cNvSpPr txBox="1">
              <a:spLocks noChangeArrowheads="1"/>
            </p:cNvSpPr>
            <p:nvPr/>
          </p:nvSpPr>
          <p:spPr bwMode="auto">
            <a:xfrm>
              <a:off x="3594875" y="1619249"/>
              <a:ext cx="834251" cy="311835"/>
            </a:xfrm>
            <a:prstGeom prst="rect">
              <a:avLst/>
            </a:prstGeom>
            <a:solidFill>
              <a:srgbClr val="FFC00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正在实施</a:t>
              </a:r>
              <a:endParaRPr lang="zh-CN" altLang="en-US" sz="1100" dirty="0">
                <a:latin typeface="微软雅黑" pitchFamily="34" charset="-122"/>
                <a:ea typeface="微软雅黑" pitchFamily="34" charset="-122"/>
              </a:endParaRPr>
            </a:p>
          </p:txBody>
        </p:sp>
        <p:grpSp>
          <p:nvGrpSpPr>
            <p:cNvPr id="75" name="组合 195"/>
            <p:cNvGrpSpPr/>
            <p:nvPr/>
          </p:nvGrpSpPr>
          <p:grpSpPr>
            <a:xfrm>
              <a:off x="2752725" y="3233445"/>
              <a:ext cx="6915150" cy="438288"/>
              <a:chOff x="1732313" y="2900071"/>
              <a:chExt cx="4271509" cy="438288"/>
            </a:xfrm>
          </p:grpSpPr>
          <p:sp>
            <p:nvSpPr>
              <p:cNvPr id="114" name="AutoShape 11"/>
              <p:cNvSpPr>
                <a:spLocks noChangeArrowheads="1"/>
              </p:cNvSpPr>
              <p:nvPr/>
            </p:nvSpPr>
            <p:spPr bwMode="gray">
              <a:xfrm>
                <a:off x="1764952" y="2900071"/>
                <a:ext cx="4238870" cy="438288"/>
              </a:xfrm>
              <a:prstGeom prst="rect">
                <a:avLst/>
              </a:prstGeom>
              <a:solidFill>
                <a:srgbClr val="000000">
                  <a:lumMod val="95000"/>
                  <a:lumOff val="5000"/>
                  <a:alpha val="35000"/>
                </a:srgbClr>
              </a:solidFill>
              <a:ln w="6350" algn="ctr">
                <a:noFill/>
                <a:prstDash val="sysDot"/>
                <a:round/>
                <a:headEnd/>
                <a:tailEnd/>
              </a:ln>
              <a:effectLst/>
            </p:spPr>
            <p:txBody>
              <a:bodyPr wrap="none" anchor="ctr"/>
              <a:lstStyle/>
              <a:p>
                <a:pPr algn="ctr">
                  <a:defRPr/>
                </a:pPr>
                <a:endParaRPr lang="zh-CN" altLang="en-US" sz="1100" kern="0" dirty="0">
                  <a:solidFill>
                    <a:sysClr val="windowText" lastClr="000000"/>
                  </a:solidFill>
                  <a:latin typeface="微软雅黑" pitchFamily="34" charset="-122"/>
                  <a:ea typeface="微软雅黑" pitchFamily="34" charset="-122"/>
                </a:endParaRPr>
              </a:p>
            </p:txBody>
          </p:sp>
          <p:sp>
            <p:nvSpPr>
              <p:cNvPr id="115" name="TextBox 320"/>
              <p:cNvSpPr txBox="1">
                <a:spLocks noChangeArrowheads="1"/>
              </p:cNvSpPr>
              <p:nvPr/>
            </p:nvSpPr>
            <p:spPr bwMode="auto">
              <a:xfrm>
                <a:off x="1732313" y="2964897"/>
                <a:ext cx="829079" cy="311835"/>
              </a:xfrm>
              <a:prstGeom prst="rect">
                <a:avLst/>
              </a:prstGeom>
              <a:noFill/>
              <a:ln w="9525">
                <a:noFill/>
                <a:miter lim="800000"/>
                <a:headEnd/>
                <a:tailEnd/>
              </a:ln>
            </p:spPr>
            <p:txBody>
              <a:bodyPr>
                <a:spAutoFit/>
              </a:bodyPr>
              <a:lstStyle/>
              <a:p>
                <a:pPr algn="ctr">
                  <a:lnSpc>
                    <a:spcPct val="120000"/>
                  </a:lnSpc>
                  <a:spcBef>
                    <a:spcPct val="20000"/>
                  </a:spcBef>
                  <a:buFont typeface="Wingdings" pitchFamily="2" charset="2"/>
                  <a:buNone/>
                </a:pPr>
                <a:r>
                  <a:rPr lang="zh-CN" altLang="en-US" sz="1100" dirty="0">
                    <a:latin typeface="微软雅黑" pitchFamily="34" charset="-122"/>
                    <a:ea typeface="微软雅黑" pitchFamily="34" charset="-122"/>
                  </a:rPr>
                  <a:t>应用安全</a:t>
                </a:r>
                <a:endParaRPr lang="en-US" altLang="en-US" sz="1100" dirty="0">
                  <a:latin typeface="微软雅黑" pitchFamily="34" charset="-122"/>
                  <a:ea typeface="微软雅黑" pitchFamily="34" charset="-122"/>
                </a:endParaRPr>
              </a:p>
            </p:txBody>
          </p:sp>
          <p:sp>
            <p:nvSpPr>
              <p:cNvPr id="116" name="TextBox 98"/>
              <p:cNvSpPr txBox="1">
                <a:spLocks noChangeArrowheads="1"/>
              </p:cNvSpPr>
              <p:nvPr/>
            </p:nvSpPr>
            <p:spPr bwMode="auto">
              <a:xfrm>
                <a:off x="2485027" y="2972350"/>
                <a:ext cx="554193" cy="331324"/>
              </a:xfrm>
              <a:prstGeom prst="rect">
                <a:avLst/>
              </a:prstGeom>
              <a:solidFill>
                <a:srgbClr val="00B050"/>
              </a:solidFill>
              <a:ln w="9525">
                <a:noFill/>
                <a:miter lim="800000"/>
                <a:headEnd/>
                <a:tailEnd/>
              </a:ln>
            </p:spPr>
            <p:txBody>
              <a:bodyPr wrap="square">
                <a:spAutoFit/>
              </a:bodyPr>
              <a:lstStyle>
                <a:defPPr>
                  <a:defRPr lang="zh-CN"/>
                </a:defPPr>
                <a:lvl1pPr algn="ctr">
                  <a:lnSpc>
                    <a:spcPct val="120000"/>
                  </a:lnSpc>
                  <a:spcBef>
                    <a:spcPct val="20000"/>
                  </a:spcBef>
                  <a:buFont typeface="Wingdings" pitchFamily="2" charset="2"/>
                  <a:buNone/>
                  <a:defRPr sz="1200">
                    <a:latin typeface="华文楷体" panose="02010600040101010101" pitchFamily="2" charset="-122"/>
                    <a:ea typeface="华文楷体" panose="02010600040101010101" pitchFamily="2" charset="-122"/>
                  </a:defRPr>
                </a:lvl1pPr>
              </a:lstStyle>
              <a:p>
                <a:r>
                  <a:rPr lang="zh-CN" altLang="en-US" dirty="0" smtClean="0">
                    <a:latin typeface="微软雅黑" pitchFamily="34" charset="-122"/>
                    <a:ea typeface="微软雅黑" pitchFamily="34" charset="-122"/>
                  </a:rPr>
                  <a:t>渗透</a:t>
                </a:r>
                <a:r>
                  <a:rPr lang="zh-CN" altLang="en-US" dirty="0">
                    <a:latin typeface="微软雅黑" pitchFamily="34" charset="-122"/>
                    <a:ea typeface="微软雅黑" pitchFamily="34" charset="-122"/>
                  </a:rPr>
                  <a:t>测试</a:t>
                </a:r>
              </a:p>
            </p:txBody>
          </p:sp>
        </p:grpSp>
        <p:grpSp>
          <p:nvGrpSpPr>
            <p:cNvPr id="76" name="组合 219"/>
            <p:cNvGrpSpPr/>
            <p:nvPr/>
          </p:nvGrpSpPr>
          <p:grpSpPr>
            <a:xfrm>
              <a:off x="2771775" y="2638287"/>
              <a:ext cx="6848475" cy="484400"/>
              <a:chOff x="2809875" y="2247762"/>
              <a:chExt cx="6667457" cy="484400"/>
            </a:xfrm>
          </p:grpSpPr>
          <p:grpSp>
            <p:nvGrpSpPr>
              <p:cNvPr id="108" name="组合 196"/>
              <p:cNvGrpSpPr/>
              <p:nvPr/>
            </p:nvGrpSpPr>
            <p:grpSpPr>
              <a:xfrm>
                <a:off x="2809875" y="2247762"/>
                <a:ext cx="6667457" cy="484400"/>
                <a:chOff x="1722751" y="2343013"/>
                <a:chExt cx="4262666" cy="484400"/>
              </a:xfrm>
            </p:grpSpPr>
            <p:sp>
              <p:nvSpPr>
                <p:cNvPr id="110" name="AutoShape 11"/>
                <p:cNvSpPr>
                  <a:spLocks noChangeArrowheads="1"/>
                </p:cNvSpPr>
                <p:nvPr/>
              </p:nvSpPr>
              <p:spPr bwMode="gray">
                <a:xfrm>
                  <a:off x="1745939" y="2343013"/>
                  <a:ext cx="4239478" cy="484400"/>
                </a:xfrm>
                <a:prstGeom prst="rect">
                  <a:avLst/>
                </a:prstGeom>
                <a:solidFill>
                  <a:srgbClr val="000000">
                    <a:lumMod val="95000"/>
                    <a:lumOff val="5000"/>
                    <a:alpha val="35000"/>
                  </a:srgbClr>
                </a:solidFill>
                <a:ln w="6350" algn="ctr">
                  <a:noFill/>
                  <a:prstDash val="sysDot"/>
                  <a:round/>
                  <a:headEnd/>
                  <a:tailEnd/>
                </a:ln>
                <a:effectLst/>
              </p:spPr>
              <p:txBody>
                <a:bodyPr wrap="none" anchor="ctr"/>
                <a:lstStyle/>
                <a:p>
                  <a:pPr algn="ctr">
                    <a:defRPr/>
                  </a:pPr>
                  <a:endParaRPr lang="zh-CN" altLang="en-US" sz="1100" kern="0" dirty="0">
                    <a:solidFill>
                      <a:sysClr val="windowText" lastClr="000000"/>
                    </a:solidFill>
                    <a:latin typeface="微软雅黑" pitchFamily="34" charset="-122"/>
                    <a:ea typeface="微软雅黑" pitchFamily="34" charset="-122"/>
                  </a:endParaRPr>
                </a:p>
              </p:txBody>
            </p:sp>
            <p:sp>
              <p:nvSpPr>
                <p:cNvPr id="111" name="TextBox 95"/>
                <p:cNvSpPr txBox="1">
                  <a:spLocks noChangeArrowheads="1"/>
                </p:cNvSpPr>
                <p:nvPr/>
              </p:nvSpPr>
              <p:spPr bwMode="auto">
                <a:xfrm>
                  <a:off x="2457836" y="2441943"/>
                  <a:ext cx="538720" cy="311835"/>
                </a:xfrm>
                <a:prstGeom prst="rect">
                  <a:avLst/>
                </a:prstGeom>
                <a:solidFill>
                  <a:srgbClr val="00B050"/>
                </a:solidFill>
                <a:ln w="9525">
                  <a:noFill/>
                  <a:miter lim="800000"/>
                  <a:headEnd/>
                  <a:tailEnd/>
                </a:ln>
              </p:spPr>
              <p:txBody>
                <a:bodyPr wrap="square">
                  <a:spAutoFit/>
                </a:bodyPr>
                <a:lstStyle>
                  <a:defPPr>
                    <a:defRPr lang="zh-CN"/>
                  </a:defPPr>
                  <a:lvl1pPr algn="ctr">
                    <a:lnSpc>
                      <a:spcPct val="120000"/>
                    </a:lnSpc>
                    <a:spcBef>
                      <a:spcPct val="20000"/>
                    </a:spcBef>
                    <a:buFont typeface="Wingdings" pitchFamily="2" charset="2"/>
                    <a:buNone/>
                    <a:defRPr sz="1000">
                      <a:latin typeface="华文楷体" panose="02010600040101010101" pitchFamily="2" charset="-122"/>
                      <a:ea typeface="华文楷体" panose="02010600040101010101" pitchFamily="2" charset="-122"/>
                    </a:defRPr>
                  </a:lvl1pPr>
                </a:lstStyle>
                <a:p>
                  <a:r>
                    <a:rPr lang="zh-CN" altLang="en-US" sz="1100" dirty="0" smtClean="0">
                      <a:latin typeface="微软雅黑" pitchFamily="34" charset="-122"/>
                      <a:ea typeface="微软雅黑" pitchFamily="34" charset="-122"/>
                    </a:rPr>
                    <a:t>邮件归档</a:t>
                  </a:r>
                  <a:endParaRPr lang="zh-CN" altLang="en-US" sz="1100" dirty="0">
                    <a:latin typeface="微软雅黑" pitchFamily="34" charset="-122"/>
                    <a:ea typeface="微软雅黑" pitchFamily="34" charset="-122"/>
                  </a:endParaRPr>
                </a:p>
              </p:txBody>
            </p:sp>
            <p:sp>
              <p:nvSpPr>
                <p:cNvPr id="112" name="TextBox 320"/>
                <p:cNvSpPr txBox="1">
                  <a:spLocks noChangeArrowheads="1"/>
                </p:cNvSpPr>
                <p:nvPr/>
              </p:nvSpPr>
              <p:spPr bwMode="auto">
                <a:xfrm>
                  <a:off x="1722751" y="2464959"/>
                  <a:ext cx="829079" cy="311835"/>
                </a:xfrm>
                <a:prstGeom prst="rect">
                  <a:avLst/>
                </a:prstGeom>
                <a:noFill/>
                <a:ln w="9525">
                  <a:noFill/>
                  <a:miter lim="800000"/>
                  <a:headEnd/>
                  <a:tailEnd/>
                </a:ln>
              </p:spPr>
              <p:txBody>
                <a:bodyPr>
                  <a:spAutoFit/>
                </a:bodyPr>
                <a:lstStyle/>
                <a:p>
                  <a:pPr algn="ctr">
                    <a:lnSpc>
                      <a:spcPct val="120000"/>
                    </a:lnSpc>
                    <a:spcBef>
                      <a:spcPct val="20000"/>
                    </a:spcBef>
                    <a:buFont typeface="Wingdings" pitchFamily="2" charset="2"/>
                    <a:buNone/>
                  </a:pPr>
                  <a:r>
                    <a:rPr lang="zh-CN" altLang="en-US" sz="1100" dirty="0">
                      <a:latin typeface="微软雅黑" pitchFamily="34" charset="-122"/>
                      <a:ea typeface="微软雅黑" pitchFamily="34" charset="-122"/>
                    </a:rPr>
                    <a:t>数据安全</a:t>
                  </a:r>
                  <a:endParaRPr lang="en-US" altLang="en-US" sz="1100" dirty="0">
                    <a:latin typeface="微软雅黑" pitchFamily="34" charset="-122"/>
                    <a:ea typeface="微软雅黑" pitchFamily="34" charset="-122"/>
                  </a:endParaRPr>
                </a:p>
              </p:txBody>
            </p:sp>
            <p:sp>
              <p:nvSpPr>
                <p:cNvPr id="113" name="TextBox 44"/>
                <p:cNvSpPr txBox="1">
                  <a:spLocks noChangeArrowheads="1"/>
                </p:cNvSpPr>
                <p:nvPr/>
              </p:nvSpPr>
              <p:spPr bwMode="auto">
                <a:xfrm>
                  <a:off x="3583684" y="2440113"/>
                  <a:ext cx="643484" cy="311835"/>
                </a:xfrm>
                <a:prstGeom prst="rect">
                  <a:avLst/>
                </a:prstGeom>
                <a:solidFill>
                  <a:srgbClr val="FFC00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数据库审计</a:t>
                  </a:r>
                  <a:endParaRPr lang="zh-CN" altLang="en-US" sz="1100" dirty="0">
                    <a:latin typeface="微软雅黑" pitchFamily="34" charset="-122"/>
                    <a:ea typeface="微软雅黑" pitchFamily="34" charset="-122"/>
                  </a:endParaRPr>
                </a:p>
              </p:txBody>
            </p:sp>
          </p:grpSp>
          <p:sp>
            <p:nvSpPr>
              <p:cNvPr id="109" name="TextBox 46"/>
              <p:cNvSpPr txBox="1">
                <a:spLocks noChangeArrowheads="1"/>
              </p:cNvSpPr>
              <p:nvPr/>
            </p:nvSpPr>
            <p:spPr bwMode="auto">
              <a:xfrm>
                <a:off x="6874030" y="2342338"/>
                <a:ext cx="866774" cy="311835"/>
              </a:xfrm>
              <a:prstGeom prst="rect">
                <a:avLst/>
              </a:prstGeom>
              <a:solidFill>
                <a:srgbClr val="FF7C8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邮件审计</a:t>
                </a:r>
                <a:endParaRPr lang="zh-CN" altLang="en-US" sz="1100" dirty="0">
                  <a:latin typeface="微软雅黑" pitchFamily="34" charset="-122"/>
                  <a:ea typeface="微软雅黑" pitchFamily="34" charset="-122"/>
                </a:endParaRPr>
              </a:p>
            </p:txBody>
          </p:sp>
        </p:grpSp>
        <p:grpSp>
          <p:nvGrpSpPr>
            <p:cNvPr id="77" name="组合 211"/>
            <p:cNvGrpSpPr/>
            <p:nvPr/>
          </p:nvGrpSpPr>
          <p:grpSpPr>
            <a:xfrm>
              <a:off x="2752725" y="3741640"/>
              <a:ext cx="6769103" cy="454304"/>
              <a:chOff x="2819400" y="3370165"/>
              <a:chExt cx="6702428" cy="454304"/>
            </a:xfrm>
          </p:grpSpPr>
          <p:grpSp>
            <p:nvGrpSpPr>
              <p:cNvPr id="102" name="组合 199"/>
              <p:cNvGrpSpPr/>
              <p:nvPr/>
            </p:nvGrpSpPr>
            <p:grpSpPr>
              <a:xfrm>
                <a:off x="2819400" y="3370165"/>
                <a:ext cx="6702428" cy="454304"/>
                <a:chOff x="1751363" y="3513041"/>
                <a:chExt cx="4262671" cy="454304"/>
              </a:xfrm>
            </p:grpSpPr>
            <p:sp>
              <p:nvSpPr>
                <p:cNvPr id="106" name="AutoShape 7"/>
                <p:cNvSpPr>
                  <a:spLocks noChangeArrowheads="1"/>
                </p:cNvSpPr>
                <p:nvPr/>
              </p:nvSpPr>
              <p:spPr bwMode="gray">
                <a:xfrm>
                  <a:off x="1773132" y="3513041"/>
                  <a:ext cx="4240902" cy="454304"/>
                </a:xfrm>
                <a:prstGeom prst="rect">
                  <a:avLst/>
                </a:prstGeom>
                <a:solidFill>
                  <a:srgbClr val="000000">
                    <a:lumMod val="95000"/>
                    <a:lumOff val="5000"/>
                    <a:alpha val="35000"/>
                  </a:srgbClr>
                </a:solidFill>
                <a:ln w="6350" algn="ctr">
                  <a:noFill/>
                  <a:prstDash val="sysDot"/>
                  <a:round/>
                  <a:headEnd/>
                  <a:tailEnd/>
                </a:ln>
                <a:effectLst/>
              </p:spPr>
              <p:txBody>
                <a:bodyPr wrap="none" anchor="ctr"/>
                <a:lstStyle/>
                <a:p>
                  <a:pPr algn="ctr">
                    <a:defRPr/>
                  </a:pPr>
                  <a:endParaRPr lang="zh-CN" altLang="en-US" sz="1100" kern="0" dirty="0">
                    <a:solidFill>
                      <a:sysClr val="windowText" lastClr="000000"/>
                    </a:solidFill>
                    <a:latin typeface="微软雅黑" pitchFamily="34" charset="-122"/>
                    <a:ea typeface="微软雅黑" pitchFamily="34" charset="-122"/>
                  </a:endParaRPr>
                </a:p>
              </p:txBody>
            </p:sp>
            <p:sp>
              <p:nvSpPr>
                <p:cNvPr id="107" name="TextBox 320"/>
                <p:cNvSpPr txBox="1">
                  <a:spLocks noChangeArrowheads="1"/>
                </p:cNvSpPr>
                <p:nvPr/>
              </p:nvSpPr>
              <p:spPr bwMode="auto">
                <a:xfrm>
                  <a:off x="1751363" y="3586062"/>
                  <a:ext cx="829079" cy="311835"/>
                </a:xfrm>
                <a:prstGeom prst="rect">
                  <a:avLst/>
                </a:prstGeom>
                <a:noFill/>
                <a:ln w="9525">
                  <a:noFill/>
                  <a:miter lim="800000"/>
                  <a:headEnd/>
                  <a:tailEnd/>
                </a:ln>
              </p:spPr>
              <p:txBody>
                <a:bodyPr>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主机安全</a:t>
                  </a:r>
                  <a:endParaRPr lang="en-US" altLang="en-US" sz="1100" dirty="0">
                    <a:latin typeface="微软雅黑" pitchFamily="34" charset="-122"/>
                    <a:ea typeface="微软雅黑" pitchFamily="34" charset="-122"/>
                  </a:endParaRPr>
                </a:p>
              </p:txBody>
            </p:sp>
          </p:grpSp>
          <p:sp>
            <p:nvSpPr>
              <p:cNvPr id="103" name="TextBox 46"/>
              <p:cNvSpPr txBox="1">
                <a:spLocks noChangeArrowheads="1"/>
              </p:cNvSpPr>
              <p:nvPr/>
            </p:nvSpPr>
            <p:spPr bwMode="auto">
              <a:xfrm>
                <a:off x="5463230" y="3447239"/>
                <a:ext cx="1167672" cy="311835"/>
              </a:xfrm>
              <a:prstGeom prst="rect">
                <a:avLst/>
              </a:prstGeom>
              <a:solidFill>
                <a:srgbClr val="FF7C8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定期漏洞扫描</a:t>
                </a:r>
                <a:endParaRPr lang="zh-CN" altLang="en-US" sz="1100" dirty="0">
                  <a:latin typeface="微软雅黑" pitchFamily="34" charset="-122"/>
                  <a:ea typeface="微软雅黑" pitchFamily="34" charset="-122"/>
                </a:endParaRPr>
              </a:p>
            </p:txBody>
          </p:sp>
          <p:sp>
            <p:nvSpPr>
              <p:cNvPr id="104" name="TextBox 87"/>
              <p:cNvSpPr txBox="1">
                <a:spLocks noChangeArrowheads="1"/>
              </p:cNvSpPr>
              <p:nvPr/>
            </p:nvSpPr>
            <p:spPr bwMode="auto">
              <a:xfrm>
                <a:off x="4029075" y="3441819"/>
                <a:ext cx="1424867" cy="311835"/>
              </a:xfrm>
              <a:prstGeom prst="rect">
                <a:avLst/>
              </a:prstGeom>
              <a:solidFill>
                <a:srgbClr val="00B05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a:latin typeface="微软雅黑" pitchFamily="34" charset="-122"/>
                    <a:ea typeface="微软雅黑" pitchFamily="34" charset="-122"/>
                  </a:rPr>
                  <a:t>服务器资源监控</a:t>
                </a:r>
              </a:p>
            </p:txBody>
          </p:sp>
          <p:sp>
            <p:nvSpPr>
              <p:cNvPr id="105" name="TextBox 46"/>
              <p:cNvSpPr txBox="1">
                <a:spLocks noChangeArrowheads="1"/>
              </p:cNvSpPr>
              <p:nvPr/>
            </p:nvSpPr>
            <p:spPr bwMode="auto">
              <a:xfrm>
                <a:off x="6768530" y="3447239"/>
                <a:ext cx="1021102" cy="311835"/>
              </a:xfrm>
              <a:prstGeom prst="rect">
                <a:avLst/>
              </a:prstGeom>
              <a:solidFill>
                <a:srgbClr val="FF7C8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服务器安全</a:t>
                </a:r>
                <a:endParaRPr lang="zh-CN" altLang="en-US" sz="1100" dirty="0">
                  <a:latin typeface="微软雅黑" pitchFamily="34" charset="-122"/>
                  <a:ea typeface="微软雅黑" pitchFamily="34" charset="-122"/>
                </a:endParaRPr>
              </a:p>
            </p:txBody>
          </p:sp>
        </p:grpSp>
        <p:sp>
          <p:nvSpPr>
            <p:cNvPr id="78" name="TextBox 46"/>
            <p:cNvSpPr txBox="1">
              <a:spLocks noChangeArrowheads="1"/>
            </p:cNvSpPr>
            <p:nvPr/>
          </p:nvSpPr>
          <p:spPr bwMode="auto">
            <a:xfrm>
              <a:off x="4648200" y="1637489"/>
              <a:ext cx="876300" cy="311835"/>
            </a:xfrm>
            <a:prstGeom prst="rect">
              <a:avLst/>
            </a:prstGeom>
            <a:solidFill>
              <a:srgbClr val="FF7C8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计划实施</a:t>
              </a:r>
              <a:endParaRPr lang="zh-CN" altLang="en-US" sz="1100" dirty="0">
                <a:latin typeface="微软雅黑" pitchFamily="34" charset="-122"/>
                <a:ea typeface="微软雅黑" pitchFamily="34" charset="-122"/>
              </a:endParaRPr>
            </a:p>
          </p:txBody>
        </p:sp>
        <p:grpSp>
          <p:nvGrpSpPr>
            <p:cNvPr id="79" name="组合 213"/>
            <p:cNvGrpSpPr/>
            <p:nvPr/>
          </p:nvGrpSpPr>
          <p:grpSpPr>
            <a:xfrm>
              <a:off x="2752726" y="5229225"/>
              <a:ext cx="6819900" cy="438149"/>
              <a:chOff x="1734345" y="5065389"/>
              <a:chExt cx="4239886" cy="468635"/>
            </a:xfrm>
          </p:grpSpPr>
          <p:sp>
            <p:nvSpPr>
              <p:cNvPr id="97" name="AutoShape 11"/>
              <p:cNvSpPr>
                <a:spLocks noChangeArrowheads="1"/>
              </p:cNvSpPr>
              <p:nvPr/>
            </p:nvSpPr>
            <p:spPr bwMode="gray">
              <a:xfrm>
                <a:off x="1736377" y="5065389"/>
                <a:ext cx="4237854" cy="468635"/>
              </a:xfrm>
              <a:prstGeom prst="rect">
                <a:avLst/>
              </a:prstGeom>
              <a:solidFill>
                <a:srgbClr val="000000">
                  <a:lumMod val="95000"/>
                  <a:lumOff val="5000"/>
                  <a:alpha val="35000"/>
                </a:srgbClr>
              </a:solidFill>
              <a:ln w="6350" algn="ctr">
                <a:noFill/>
                <a:prstDash val="sysDot"/>
                <a:round/>
                <a:headEnd/>
                <a:tailEnd/>
              </a:ln>
              <a:effectLst/>
            </p:spPr>
            <p:txBody>
              <a:bodyPr wrap="none" anchor="ctr"/>
              <a:lstStyle/>
              <a:p>
                <a:pPr algn="ctr">
                  <a:defRPr/>
                </a:pPr>
                <a:endParaRPr lang="zh-CN" altLang="en-US" sz="1100" kern="0" dirty="0">
                  <a:solidFill>
                    <a:sysClr val="windowText" lastClr="000000"/>
                  </a:solidFill>
                  <a:latin typeface="微软雅黑" pitchFamily="34" charset="-122"/>
                  <a:ea typeface="微软雅黑" pitchFamily="34" charset="-122"/>
                </a:endParaRPr>
              </a:p>
            </p:txBody>
          </p:sp>
          <p:sp>
            <p:nvSpPr>
              <p:cNvPr id="98" name="TextBox 81"/>
              <p:cNvSpPr txBox="1">
                <a:spLocks noChangeArrowheads="1"/>
              </p:cNvSpPr>
              <p:nvPr/>
            </p:nvSpPr>
            <p:spPr bwMode="auto">
              <a:xfrm>
                <a:off x="2458891" y="5153009"/>
                <a:ext cx="503537" cy="333532"/>
              </a:xfrm>
              <a:prstGeom prst="rect">
                <a:avLst/>
              </a:prstGeom>
              <a:solidFill>
                <a:srgbClr val="00B05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a:latin typeface="微软雅黑" pitchFamily="34" charset="-122"/>
                    <a:ea typeface="微软雅黑" pitchFamily="34" charset="-122"/>
                  </a:rPr>
                  <a:t>设备防盗</a:t>
                </a:r>
              </a:p>
            </p:txBody>
          </p:sp>
          <p:sp>
            <p:nvSpPr>
              <p:cNvPr id="99" name="TextBox 82"/>
              <p:cNvSpPr txBox="1">
                <a:spLocks noChangeArrowheads="1"/>
              </p:cNvSpPr>
              <p:nvPr/>
            </p:nvSpPr>
            <p:spPr bwMode="auto">
              <a:xfrm>
                <a:off x="3020621" y="5153006"/>
                <a:ext cx="538593" cy="333532"/>
              </a:xfrm>
              <a:prstGeom prst="rect">
                <a:avLst/>
              </a:prstGeom>
              <a:solidFill>
                <a:srgbClr val="00B05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视频监控</a:t>
                </a:r>
                <a:endParaRPr lang="zh-CN" altLang="en-US" sz="1100" dirty="0">
                  <a:latin typeface="微软雅黑" pitchFamily="34" charset="-122"/>
                  <a:ea typeface="微软雅黑" pitchFamily="34" charset="-122"/>
                </a:endParaRPr>
              </a:p>
            </p:txBody>
          </p:sp>
          <p:sp>
            <p:nvSpPr>
              <p:cNvPr id="100" name="TextBox 320"/>
              <p:cNvSpPr txBox="1">
                <a:spLocks noChangeArrowheads="1"/>
              </p:cNvSpPr>
              <p:nvPr/>
            </p:nvSpPr>
            <p:spPr bwMode="auto">
              <a:xfrm>
                <a:off x="1734345" y="5153006"/>
                <a:ext cx="829079" cy="333532"/>
              </a:xfrm>
              <a:prstGeom prst="rect">
                <a:avLst/>
              </a:prstGeom>
              <a:noFill/>
              <a:ln w="9525">
                <a:noFill/>
                <a:miter lim="800000"/>
                <a:headEnd/>
                <a:tailEnd/>
              </a:ln>
            </p:spPr>
            <p:txBody>
              <a:bodyPr>
                <a:spAutoFit/>
              </a:bodyPr>
              <a:lstStyle/>
              <a:p>
                <a:pPr algn="ctr">
                  <a:lnSpc>
                    <a:spcPct val="120000"/>
                  </a:lnSpc>
                  <a:spcBef>
                    <a:spcPct val="20000"/>
                  </a:spcBef>
                  <a:buFont typeface="Wingdings" pitchFamily="2" charset="2"/>
                  <a:buNone/>
                </a:pPr>
                <a:r>
                  <a:rPr lang="zh-CN" altLang="en-US" sz="1100" dirty="0">
                    <a:latin typeface="微软雅黑" pitchFamily="34" charset="-122"/>
                    <a:ea typeface="微软雅黑" pitchFamily="34" charset="-122"/>
                  </a:rPr>
                  <a:t>物理安全</a:t>
                </a:r>
                <a:endParaRPr lang="en-US" altLang="en-US" sz="1100" dirty="0">
                  <a:latin typeface="微软雅黑" pitchFamily="34" charset="-122"/>
                  <a:ea typeface="微软雅黑" pitchFamily="34" charset="-122"/>
                </a:endParaRPr>
              </a:p>
            </p:txBody>
          </p:sp>
          <p:sp>
            <p:nvSpPr>
              <p:cNvPr id="101" name="TextBox 83"/>
              <p:cNvSpPr txBox="1">
                <a:spLocks noChangeArrowheads="1"/>
              </p:cNvSpPr>
              <p:nvPr/>
            </p:nvSpPr>
            <p:spPr bwMode="auto">
              <a:xfrm>
                <a:off x="3612552" y="5162532"/>
                <a:ext cx="519449" cy="333532"/>
              </a:xfrm>
              <a:prstGeom prst="rect">
                <a:avLst/>
              </a:prstGeom>
              <a:solidFill>
                <a:srgbClr val="00B05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a:latin typeface="微软雅黑" pitchFamily="34" charset="-122"/>
                    <a:ea typeface="微软雅黑" pitchFamily="34" charset="-122"/>
                  </a:rPr>
                  <a:t>灾备</a:t>
                </a:r>
                <a:r>
                  <a:rPr lang="zh-CN" altLang="en-US" sz="1100" dirty="0" smtClean="0">
                    <a:latin typeface="微软雅黑" pitchFamily="34" charset="-122"/>
                    <a:ea typeface="微软雅黑" pitchFamily="34" charset="-122"/>
                  </a:rPr>
                  <a:t>防护</a:t>
                </a:r>
                <a:endParaRPr lang="zh-CN" altLang="en-US" sz="1100" dirty="0">
                  <a:latin typeface="微软雅黑" pitchFamily="34" charset="-122"/>
                  <a:ea typeface="微软雅黑" pitchFamily="34" charset="-122"/>
                </a:endParaRPr>
              </a:p>
            </p:txBody>
          </p:sp>
        </p:grpSp>
        <p:grpSp>
          <p:nvGrpSpPr>
            <p:cNvPr id="80" name="组合 227"/>
            <p:cNvGrpSpPr/>
            <p:nvPr/>
          </p:nvGrpSpPr>
          <p:grpSpPr>
            <a:xfrm>
              <a:off x="2800350" y="2112639"/>
              <a:ext cx="6867526" cy="468635"/>
              <a:chOff x="2829344" y="2112639"/>
              <a:chExt cx="6686131" cy="468635"/>
            </a:xfrm>
          </p:grpSpPr>
          <p:grpSp>
            <p:nvGrpSpPr>
              <p:cNvPr id="91" name="组合 202"/>
              <p:cNvGrpSpPr/>
              <p:nvPr/>
            </p:nvGrpSpPr>
            <p:grpSpPr>
              <a:xfrm>
                <a:off x="2829344" y="2112639"/>
                <a:ext cx="6686131" cy="468635"/>
                <a:chOff x="1734345" y="5065389"/>
                <a:chExt cx="4239886" cy="468635"/>
              </a:xfrm>
            </p:grpSpPr>
            <p:sp>
              <p:nvSpPr>
                <p:cNvPr id="94" name="AutoShape 11"/>
                <p:cNvSpPr>
                  <a:spLocks noChangeArrowheads="1"/>
                </p:cNvSpPr>
                <p:nvPr/>
              </p:nvSpPr>
              <p:spPr bwMode="gray">
                <a:xfrm>
                  <a:off x="1736377" y="5065389"/>
                  <a:ext cx="4237854" cy="468635"/>
                </a:xfrm>
                <a:prstGeom prst="rect">
                  <a:avLst/>
                </a:prstGeom>
                <a:solidFill>
                  <a:srgbClr val="000000">
                    <a:lumMod val="95000"/>
                    <a:lumOff val="5000"/>
                    <a:alpha val="35000"/>
                  </a:srgbClr>
                </a:solidFill>
                <a:ln w="6350" algn="ctr">
                  <a:noFill/>
                  <a:prstDash val="sysDot"/>
                  <a:round/>
                  <a:headEnd/>
                  <a:tailEnd/>
                </a:ln>
                <a:effectLst/>
              </p:spPr>
              <p:txBody>
                <a:bodyPr wrap="none" anchor="ctr"/>
                <a:lstStyle/>
                <a:p>
                  <a:pPr algn="ctr">
                    <a:defRPr/>
                  </a:pPr>
                  <a:endParaRPr lang="zh-CN" altLang="en-US" sz="1100" kern="0" dirty="0">
                    <a:solidFill>
                      <a:sysClr val="windowText" lastClr="000000"/>
                    </a:solidFill>
                    <a:latin typeface="微软雅黑" pitchFamily="34" charset="-122"/>
                    <a:ea typeface="微软雅黑" pitchFamily="34" charset="-122"/>
                  </a:endParaRPr>
                </a:p>
              </p:txBody>
            </p:sp>
            <p:sp>
              <p:nvSpPr>
                <p:cNvPr id="95" name="TextBox 83"/>
                <p:cNvSpPr txBox="1">
                  <a:spLocks noChangeArrowheads="1"/>
                </p:cNvSpPr>
                <p:nvPr/>
              </p:nvSpPr>
              <p:spPr bwMode="auto">
                <a:xfrm>
                  <a:off x="2437271" y="5153007"/>
                  <a:ext cx="702322" cy="311835"/>
                </a:xfrm>
                <a:prstGeom prst="rect">
                  <a:avLst/>
                </a:prstGeom>
                <a:solidFill>
                  <a:srgbClr val="00B05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信息安全制度</a:t>
                  </a:r>
                  <a:endParaRPr lang="zh-CN" altLang="en-US" sz="1100" dirty="0">
                    <a:latin typeface="微软雅黑" pitchFamily="34" charset="-122"/>
                    <a:ea typeface="微软雅黑" pitchFamily="34" charset="-122"/>
                  </a:endParaRPr>
                </a:p>
              </p:txBody>
            </p:sp>
            <p:sp>
              <p:nvSpPr>
                <p:cNvPr id="96" name="TextBox 320"/>
                <p:cNvSpPr txBox="1">
                  <a:spLocks noChangeArrowheads="1"/>
                </p:cNvSpPr>
                <p:nvPr/>
              </p:nvSpPr>
              <p:spPr bwMode="auto">
                <a:xfrm>
                  <a:off x="1734345" y="5153007"/>
                  <a:ext cx="829079" cy="311835"/>
                </a:xfrm>
                <a:prstGeom prst="rect">
                  <a:avLst/>
                </a:prstGeom>
                <a:noFill/>
                <a:ln w="9525">
                  <a:noFill/>
                  <a:miter lim="800000"/>
                  <a:headEnd/>
                  <a:tailEnd/>
                </a:ln>
              </p:spPr>
              <p:txBody>
                <a:bodyPr>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管理体系</a:t>
                  </a:r>
                  <a:endParaRPr lang="en-US" altLang="en-US" sz="1100" dirty="0">
                    <a:latin typeface="微软雅黑" pitchFamily="34" charset="-122"/>
                    <a:ea typeface="微软雅黑" pitchFamily="34" charset="-122"/>
                  </a:endParaRPr>
                </a:p>
              </p:txBody>
            </p:sp>
          </p:grpSp>
          <p:sp>
            <p:nvSpPr>
              <p:cNvPr id="92" name="TextBox 44"/>
              <p:cNvSpPr txBox="1">
                <a:spLocks noChangeArrowheads="1"/>
              </p:cNvSpPr>
              <p:nvPr/>
            </p:nvSpPr>
            <p:spPr bwMode="auto">
              <a:xfrm>
                <a:off x="6321209" y="2200274"/>
                <a:ext cx="1080277" cy="311835"/>
              </a:xfrm>
              <a:prstGeom prst="rect">
                <a:avLst/>
              </a:prstGeom>
              <a:solidFill>
                <a:srgbClr val="FFC00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信息安全宣导</a:t>
                </a:r>
                <a:endParaRPr lang="zh-CN" altLang="en-US" sz="1100" dirty="0">
                  <a:latin typeface="微软雅黑" pitchFamily="34" charset="-122"/>
                  <a:ea typeface="微软雅黑" pitchFamily="34" charset="-122"/>
                </a:endParaRPr>
              </a:p>
            </p:txBody>
          </p:sp>
          <p:sp>
            <p:nvSpPr>
              <p:cNvPr id="93" name="TextBox 44"/>
              <p:cNvSpPr txBox="1">
                <a:spLocks noChangeArrowheads="1"/>
              </p:cNvSpPr>
              <p:nvPr/>
            </p:nvSpPr>
            <p:spPr bwMode="auto">
              <a:xfrm>
                <a:off x="5144350" y="2190749"/>
                <a:ext cx="1083732" cy="311835"/>
              </a:xfrm>
              <a:prstGeom prst="rect">
                <a:avLst/>
              </a:prstGeom>
              <a:solidFill>
                <a:srgbClr val="FFC00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信息安全意识</a:t>
                </a:r>
                <a:endParaRPr lang="zh-CN" altLang="en-US" sz="1100" dirty="0">
                  <a:latin typeface="微软雅黑" pitchFamily="34" charset="-122"/>
                  <a:ea typeface="微软雅黑" pitchFamily="34" charset="-122"/>
                </a:endParaRPr>
              </a:p>
            </p:txBody>
          </p:sp>
        </p:grpSp>
        <p:sp>
          <p:nvSpPr>
            <p:cNvPr id="81" name="TextBox 46"/>
            <p:cNvSpPr txBox="1">
              <a:spLocks noChangeArrowheads="1"/>
            </p:cNvSpPr>
            <p:nvPr/>
          </p:nvSpPr>
          <p:spPr bwMode="auto">
            <a:xfrm rot="5400000">
              <a:off x="8383235" y="3767392"/>
              <a:ext cx="2709061" cy="431699"/>
            </a:xfrm>
            <a:prstGeom prst="rect">
              <a:avLst/>
            </a:prstGeom>
            <a:solidFill>
              <a:srgbClr val="FF7C80"/>
            </a:solidFill>
            <a:ln w="9525">
              <a:noFill/>
              <a:miter lim="800000"/>
              <a:headEnd/>
              <a:tailEnd/>
            </a:ln>
          </p:spPr>
          <p:txBody>
            <a:bodyPr vert="vert270" wrap="square">
              <a:spAutoFit/>
            </a:bodyPr>
            <a:lstStyle/>
            <a:p>
              <a:pPr algn="ctr">
                <a:lnSpc>
                  <a:spcPct val="120000"/>
                </a:lnSpc>
                <a:spcBef>
                  <a:spcPct val="20000"/>
                </a:spcBef>
                <a:buFont typeface="Wingdings" pitchFamily="2" charset="2"/>
                <a:buNone/>
              </a:pPr>
              <a:r>
                <a:rPr lang="zh-CN" altLang="en-US" dirty="0" smtClean="0">
                  <a:latin typeface="微软雅黑" pitchFamily="34" charset="-122"/>
                  <a:ea typeface="微软雅黑" pitchFamily="34" charset="-122"/>
                </a:rPr>
                <a:t>大数据</a:t>
              </a:r>
              <a:endParaRPr lang="en-US" altLang="zh-CN" dirty="0" smtClean="0">
                <a:latin typeface="微软雅黑" pitchFamily="34" charset="-122"/>
                <a:ea typeface="微软雅黑" pitchFamily="34" charset="-122"/>
              </a:endParaRPr>
            </a:p>
            <a:p>
              <a:pPr algn="ctr">
                <a:lnSpc>
                  <a:spcPct val="120000"/>
                </a:lnSpc>
                <a:spcBef>
                  <a:spcPct val="20000"/>
                </a:spcBef>
                <a:buFont typeface="Wingdings" pitchFamily="2" charset="2"/>
                <a:buNone/>
              </a:pPr>
              <a:r>
                <a:rPr lang="zh-CN" altLang="en-US" dirty="0" smtClean="0">
                  <a:latin typeface="微软雅黑" pitchFamily="34" charset="-122"/>
                  <a:ea typeface="微软雅黑" pitchFamily="34" charset="-122"/>
                </a:rPr>
                <a:t>安全风险</a:t>
              </a:r>
              <a:endParaRPr lang="en-US" altLang="zh-CN" dirty="0" smtClean="0">
                <a:latin typeface="微软雅黑" pitchFamily="34" charset="-122"/>
                <a:ea typeface="微软雅黑" pitchFamily="34" charset="-122"/>
              </a:endParaRPr>
            </a:p>
          </p:txBody>
        </p:sp>
        <p:sp>
          <p:nvSpPr>
            <p:cNvPr id="82" name="TextBox 46"/>
            <p:cNvSpPr txBox="1">
              <a:spLocks noChangeArrowheads="1"/>
            </p:cNvSpPr>
            <p:nvPr/>
          </p:nvSpPr>
          <p:spPr bwMode="auto">
            <a:xfrm>
              <a:off x="2798070" y="5752288"/>
              <a:ext cx="7212177" cy="370303"/>
            </a:xfrm>
            <a:prstGeom prst="rect">
              <a:avLst/>
            </a:prstGeom>
            <a:solidFill>
              <a:srgbClr val="FF7C8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400" dirty="0" smtClean="0">
                  <a:latin typeface="微软雅黑" pitchFamily="34" charset="-122"/>
                  <a:ea typeface="微软雅黑" pitchFamily="34" charset="-122"/>
                </a:rPr>
                <a:t>日志数据收集  </a:t>
              </a:r>
              <a:r>
                <a:rPr lang="en-US" altLang="zh-CN" sz="1400" dirty="0" smtClean="0">
                  <a:latin typeface="微软雅黑" pitchFamily="34" charset="-122"/>
                  <a:ea typeface="微软雅黑" pitchFamily="34" charset="-122"/>
                </a:rPr>
                <a:t>------&gt;&gt;</a:t>
              </a:r>
              <a:r>
                <a:rPr lang="zh-CN" altLang="en-US" sz="1400" dirty="0" smtClean="0">
                  <a:latin typeface="微软雅黑" pitchFamily="34" charset="-122"/>
                  <a:ea typeface="微软雅黑" pitchFamily="34" charset="-122"/>
                </a:rPr>
                <a:t>大数据平台</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安全报表</a:t>
              </a:r>
              <a:endParaRPr lang="zh-CN" altLang="en-US" sz="1400" dirty="0">
                <a:latin typeface="微软雅黑" pitchFamily="34" charset="-122"/>
                <a:ea typeface="微软雅黑" pitchFamily="34" charset="-122"/>
              </a:endParaRPr>
            </a:p>
          </p:txBody>
        </p:sp>
        <p:sp>
          <p:nvSpPr>
            <p:cNvPr id="83" name="TextBox 46"/>
            <p:cNvSpPr txBox="1">
              <a:spLocks noChangeArrowheads="1"/>
            </p:cNvSpPr>
            <p:nvPr/>
          </p:nvSpPr>
          <p:spPr bwMode="auto">
            <a:xfrm>
              <a:off x="7362826" y="4837888"/>
              <a:ext cx="1562100" cy="311835"/>
            </a:xfrm>
            <a:prstGeom prst="rect">
              <a:avLst/>
            </a:prstGeom>
            <a:solidFill>
              <a:srgbClr val="FF7C8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网络设备安全审计</a:t>
              </a:r>
              <a:endParaRPr lang="zh-CN" altLang="en-US" sz="1100" dirty="0">
                <a:latin typeface="微软雅黑" pitchFamily="34" charset="-122"/>
                <a:ea typeface="微软雅黑" pitchFamily="34" charset="-122"/>
              </a:endParaRPr>
            </a:p>
          </p:txBody>
        </p:sp>
        <p:sp>
          <p:nvSpPr>
            <p:cNvPr id="84" name="TextBox 46"/>
            <p:cNvSpPr txBox="1">
              <a:spLocks noChangeArrowheads="1"/>
            </p:cNvSpPr>
            <p:nvPr/>
          </p:nvSpPr>
          <p:spPr bwMode="auto">
            <a:xfrm>
              <a:off x="7610475" y="2199465"/>
              <a:ext cx="828675" cy="311835"/>
            </a:xfrm>
            <a:prstGeom prst="rect">
              <a:avLst/>
            </a:prstGeom>
            <a:solidFill>
              <a:srgbClr val="FF7C8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安全体系</a:t>
              </a:r>
              <a:endParaRPr lang="zh-CN" altLang="en-US" sz="1100" dirty="0">
                <a:latin typeface="微软雅黑" pitchFamily="34" charset="-122"/>
                <a:ea typeface="微软雅黑" pitchFamily="34" charset="-122"/>
              </a:endParaRPr>
            </a:p>
          </p:txBody>
        </p:sp>
        <p:sp>
          <p:nvSpPr>
            <p:cNvPr id="85" name="TextBox 46"/>
            <p:cNvSpPr txBox="1">
              <a:spLocks noChangeArrowheads="1"/>
            </p:cNvSpPr>
            <p:nvPr/>
          </p:nvSpPr>
          <p:spPr bwMode="auto">
            <a:xfrm>
              <a:off x="7505699" y="3304363"/>
              <a:ext cx="1552575" cy="311835"/>
            </a:xfrm>
            <a:prstGeom prst="rect">
              <a:avLst/>
            </a:prstGeom>
            <a:solidFill>
              <a:srgbClr val="FF7C8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应用安全研发标准</a:t>
              </a:r>
              <a:endParaRPr lang="zh-CN" altLang="en-US" sz="1100" dirty="0">
                <a:latin typeface="微软雅黑" pitchFamily="34" charset="-122"/>
                <a:ea typeface="微软雅黑" pitchFamily="34" charset="-122"/>
              </a:endParaRPr>
            </a:p>
          </p:txBody>
        </p:sp>
        <p:sp>
          <p:nvSpPr>
            <p:cNvPr id="86" name="TextBox 46"/>
            <p:cNvSpPr txBox="1">
              <a:spLocks noChangeArrowheads="1"/>
            </p:cNvSpPr>
            <p:nvPr/>
          </p:nvSpPr>
          <p:spPr bwMode="auto">
            <a:xfrm>
              <a:off x="6838950" y="5295090"/>
              <a:ext cx="1752600" cy="311835"/>
            </a:xfrm>
            <a:prstGeom prst="rect">
              <a:avLst/>
            </a:prstGeom>
            <a:solidFill>
              <a:srgbClr val="FF7C8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线上平台宣传</a:t>
              </a:r>
              <a:endParaRPr lang="zh-CN" altLang="en-US" sz="1100" dirty="0">
                <a:latin typeface="微软雅黑" pitchFamily="34" charset="-122"/>
                <a:ea typeface="微软雅黑" pitchFamily="34" charset="-122"/>
              </a:endParaRPr>
            </a:p>
          </p:txBody>
        </p:sp>
        <p:sp>
          <p:nvSpPr>
            <p:cNvPr id="87" name="TextBox 46"/>
            <p:cNvSpPr txBox="1">
              <a:spLocks noChangeArrowheads="1"/>
            </p:cNvSpPr>
            <p:nvPr/>
          </p:nvSpPr>
          <p:spPr bwMode="auto">
            <a:xfrm>
              <a:off x="8543925" y="2208989"/>
              <a:ext cx="828675" cy="311835"/>
            </a:xfrm>
            <a:prstGeom prst="rect">
              <a:avLst/>
            </a:prstGeom>
            <a:solidFill>
              <a:srgbClr val="FF7C8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落地流程</a:t>
              </a:r>
              <a:endParaRPr lang="zh-CN" altLang="en-US" sz="1100" dirty="0">
                <a:latin typeface="微软雅黑" pitchFamily="34" charset="-122"/>
                <a:ea typeface="微软雅黑" pitchFamily="34" charset="-122"/>
              </a:endParaRPr>
            </a:p>
          </p:txBody>
        </p:sp>
        <p:sp>
          <p:nvSpPr>
            <p:cNvPr id="88" name="TextBox 46"/>
            <p:cNvSpPr txBox="1">
              <a:spLocks noChangeArrowheads="1"/>
            </p:cNvSpPr>
            <p:nvPr/>
          </p:nvSpPr>
          <p:spPr bwMode="auto">
            <a:xfrm>
              <a:off x="7953375" y="2742389"/>
              <a:ext cx="876300" cy="311835"/>
            </a:xfrm>
            <a:prstGeom prst="rect">
              <a:avLst/>
            </a:prstGeom>
            <a:solidFill>
              <a:srgbClr val="FF7C8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日志收集</a:t>
              </a:r>
              <a:endParaRPr lang="zh-CN" altLang="en-US" sz="1100" dirty="0">
                <a:latin typeface="微软雅黑" pitchFamily="34" charset="-122"/>
                <a:ea typeface="微软雅黑" pitchFamily="34" charset="-122"/>
              </a:endParaRPr>
            </a:p>
          </p:txBody>
        </p:sp>
        <p:sp>
          <p:nvSpPr>
            <p:cNvPr id="89" name="TextBox 46"/>
            <p:cNvSpPr txBox="1">
              <a:spLocks noChangeArrowheads="1"/>
            </p:cNvSpPr>
            <p:nvPr/>
          </p:nvSpPr>
          <p:spPr bwMode="auto">
            <a:xfrm>
              <a:off x="5095875" y="3294839"/>
              <a:ext cx="2286000" cy="311835"/>
            </a:xfrm>
            <a:prstGeom prst="rect">
              <a:avLst/>
            </a:prstGeom>
            <a:solidFill>
              <a:srgbClr val="FF7C8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en-US" altLang="zh-CN" sz="1100" dirty="0" smtClean="0">
                  <a:latin typeface="微软雅黑" pitchFamily="34" charset="-122"/>
                  <a:ea typeface="微软雅黑" pitchFamily="34" charset="-122"/>
                </a:rPr>
                <a:t>WAF/</a:t>
              </a:r>
              <a:r>
                <a:rPr lang="zh-CN" altLang="en-US" sz="1100" dirty="0" smtClean="0">
                  <a:latin typeface="微软雅黑" pitchFamily="34" charset="-122"/>
                  <a:ea typeface="微软雅黑" pitchFamily="34" charset="-122"/>
                </a:rPr>
                <a:t>阿里云盾策略监控优化</a:t>
              </a:r>
              <a:endParaRPr lang="zh-CN" altLang="en-US" sz="1100" dirty="0">
                <a:latin typeface="微软雅黑" pitchFamily="34" charset="-122"/>
                <a:ea typeface="微软雅黑" pitchFamily="34" charset="-122"/>
              </a:endParaRPr>
            </a:p>
          </p:txBody>
        </p:sp>
        <p:sp>
          <p:nvSpPr>
            <p:cNvPr id="90" name="TextBox 44"/>
            <p:cNvSpPr txBox="1">
              <a:spLocks noChangeArrowheads="1"/>
            </p:cNvSpPr>
            <p:nvPr/>
          </p:nvSpPr>
          <p:spPr bwMode="auto">
            <a:xfrm>
              <a:off x="4909323" y="2724149"/>
              <a:ext cx="739001" cy="311835"/>
            </a:xfrm>
            <a:prstGeom prst="rect">
              <a:avLst/>
            </a:prstGeom>
            <a:solidFill>
              <a:srgbClr val="FFC000"/>
            </a:solidFill>
            <a:ln w="9525">
              <a:noFill/>
              <a:miter lim="800000"/>
              <a:headEnd/>
              <a:tailEnd/>
            </a:ln>
          </p:spPr>
          <p:txBody>
            <a:bodyPr wrap="square">
              <a:spAutoFit/>
            </a:bodyPr>
            <a:lstStyle/>
            <a:p>
              <a:pPr algn="ctr">
                <a:lnSpc>
                  <a:spcPct val="120000"/>
                </a:lnSpc>
                <a:spcBef>
                  <a:spcPct val="20000"/>
                </a:spcBef>
                <a:buFont typeface="Wingdings" pitchFamily="2" charset="2"/>
                <a:buNone/>
              </a:pPr>
              <a:r>
                <a:rPr lang="zh-CN" altLang="en-US" sz="1100" dirty="0" smtClean="0">
                  <a:latin typeface="微软雅黑" pitchFamily="34" charset="-122"/>
                  <a:ea typeface="微软雅黑" pitchFamily="34" charset="-122"/>
                </a:rPr>
                <a:t>堡垒机</a:t>
              </a:r>
              <a:endParaRPr lang="zh-CN" altLang="en-US" sz="1100" dirty="0">
                <a:latin typeface="微软雅黑" pitchFamily="34" charset="-122"/>
                <a:ea typeface="微软雅黑" pitchFamily="34" charset="-122"/>
              </a:endParaRPr>
            </a:p>
          </p:txBody>
        </p:sp>
      </p:grpSp>
      <p:sp>
        <p:nvSpPr>
          <p:cNvPr id="2" name="矩形 1"/>
          <p:cNvSpPr/>
          <p:nvPr/>
        </p:nvSpPr>
        <p:spPr>
          <a:xfrm>
            <a:off x="3402939" y="250267"/>
            <a:ext cx="2646879" cy="461665"/>
          </a:xfrm>
          <a:prstGeom prst="rect">
            <a:avLst/>
          </a:prstGeom>
        </p:spPr>
        <p:txBody>
          <a:bodyPr wrap="none">
            <a:spAutoFit/>
          </a:bodyPr>
          <a:lstStyle/>
          <a:p>
            <a:pPr algn="ctr"/>
            <a:r>
              <a:rPr lang="zh-CN" altLang="en-US" sz="2400" dirty="0">
                <a:latin typeface="微软雅黑" pitchFamily="34" charset="-122"/>
                <a:ea typeface="微软雅黑" pitchFamily="34" charset="-122"/>
              </a:rPr>
              <a:t>安全体系建设情况</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160235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a:spLocks/>
          </p:cNvSpPr>
          <p:nvPr/>
        </p:nvSpPr>
        <p:spPr>
          <a:xfrm>
            <a:off x="251521" y="0"/>
            <a:ext cx="7325444" cy="671904"/>
          </a:xfrm>
          <a:prstGeom prst="rect">
            <a:avLst/>
          </a:prstGeom>
        </p:spPr>
        <p:txBody>
          <a:bodyPr vert="horz" lIns="91192" tIns="45596" rIns="91192" bIns="45596" rtlCol="0" anchor="ctr">
            <a:normAutofit/>
          </a:bodyPr>
          <a:lstStyle>
            <a:lvl1pPr algn="ctr" defTabSz="911610" rtl="0" eaLnBrk="1" latinLnBrk="0" hangingPunct="1">
              <a:spcBef>
                <a:spcPct val="0"/>
              </a:spcBef>
              <a:buNone/>
              <a:defRPr sz="4400" kern="1200">
                <a:solidFill>
                  <a:schemeClr val="tx1"/>
                </a:solidFill>
                <a:latin typeface="+mj-lt"/>
                <a:ea typeface="+mj-ea"/>
                <a:cs typeface="+mj-cs"/>
              </a:defRPr>
            </a:lvl1pPr>
          </a:lstStyle>
          <a:p>
            <a:pPr algn="l"/>
            <a:r>
              <a:rPr kumimoji="1" lang="zh-CN" altLang="en-US" sz="2200" b="1" dirty="0" smtClean="0">
                <a:latin typeface="微软雅黑" pitchFamily="34" charset="-122"/>
                <a:ea typeface="微软雅黑" pitchFamily="34" charset="-122"/>
                <a:sym typeface="+mn-ea"/>
              </a:rPr>
              <a:t>信息安全体系</a:t>
            </a:r>
            <a:r>
              <a:rPr kumimoji="1" lang="en-US" altLang="zh-CN" sz="2200" b="1" dirty="0" smtClean="0">
                <a:latin typeface="微软雅黑" pitchFamily="34" charset="-122"/>
                <a:ea typeface="微软雅黑" pitchFamily="34" charset="-122"/>
                <a:sym typeface="+mn-ea"/>
              </a:rPr>
              <a:t>-</a:t>
            </a:r>
            <a:r>
              <a:rPr kumimoji="1" lang="zh-CN" altLang="en-US" sz="2200" b="1" dirty="0" smtClean="0">
                <a:latin typeface="微软雅黑" pitchFamily="34" charset="-122"/>
                <a:ea typeface="微软雅黑" pitchFamily="34" charset="-122"/>
                <a:sym typeface="+mn-ea"/>
              </a:rPr>
              <a:t>阶段历程</a:t>
            </a:r>
            <a:endParaRPr kumimoji="1" lang="zh-CN" altLang="en-US" sz="2200" dirty="0"/>
          </a:p>
        </p:txBody>
      </p:sp>
      <p:sp>
        <p:nvSpPr>
          <p:cNvPr id="24" name="矩形 23"/>
          <p:cNvSpPr/>
          <p:nvPr/>
        </p:nvSpPr>
        <p:spPr>
          <a:xfrm>
            <a:off x="1524000" y="601928"/>
            <a:ext cx="1219200" cy="451114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10" name="组合 109"/>
          <p:cNvGrpSpPr/>
          <p:nvPr/>
        </p:nvGrpSpPr>
        <p:grpSpPr>
          <a:xfrm>
            <a:off x="507199" y="1163781"/>
            <a:ext cx="8156659" cy="3700473"/>
            <a:chOff x="658813" y="1387475"/>
            <a:chExt cx="7356475" cy="5039912"/>
          </a:xfrm>
        </p:grpSpPr>
        <p:pic>
          <p:nvPicPr>
            <p:cNvPr id="111" name="Picture 3" descr="shadow_1_m"/>
            <p:cNvPicPr>
              <a:picLocks noChangeAspect="1" noChangeArrowheads="1"/>
            </p:cNvPicPr>
            <p:nvPr/>
          </p:nvPicPr>
          <p:blipFill>
            <a:blip r:embed="rId3" cstate="print"/>
            <a:srcRect/>
            <a:stretch>
              <a:fillRect/>
            </a:stretch>
          </p:blipFill>
          <p:spPr bwMode="auto">
            <a:xfrm>
              <a:off x="3152775" y="5495925"/>
              <a:ext cx="2347913" cy="169863"/>
            </a:xfrm>
            <a:prstGeom prst="rect">
              <a:avLst/>
            </a:prstGeom>
            <a:noFill/>
            <a:ln w="9525">
              <a:noFill/>
              <a:miter lim="800000"/>
              <a:headEnd/>
              <a:tailEnd/>
            </a:ln>
          </p:spPr>
        </p:pic>
        <p:pic>
          <p:nvPicPr>
            <p:cNvPr id="112" name="Picture 4" descr="shadow_1_m"/>
            <p:cNvPicPr>
              <a:picLocks noChangeAspect="1" noChangeArrowheads="1"/>
            </p:cNvPicPr>
            <p:nvPr/>
          </p:nvPicPr>
          <p:blipFill>
            <a:blip r:embed="rId3" cstate="print"/>
            <a:srcRect/>
            <a:stretch>
              <a:fillRect/>
            </a:stretch>
          </p:blipFill>
          <p:spPr bwMode="auto">
            <a:xfrm>
              <a:off x="5667375" y="5486400"/>
              <a:ext cx="2347913" cy="169863"/>
            </a:xfrm>
            <a:prstGeom prst="rect">
              <a:avLst/>
            </a:prstGeom>
            <a:noFill/>
            <a:ln w="9525">
              <a:noFill/>
              <a:miter lim="800000"/>
              <a:headEnd/>
              <a:tailEnd/>
            </a:ln>
          </p:spPr>
        </p:pic>
        <p:pic>
          <p:nvPicPr>
            <p:cNvPr id="113" name="Picture 5" descr="shadow_1_m"/>
            <p:cNvPicPr>
              <a:picLocks noChangeAspect="1" noChangeArrowheads="1"/>
            </p:cNvPicPr>
            <p:nvPr/>
          </p:nvPicPr>
          <p:blipFill>
            <a:blip r:embed="rId3" cstate="print"/>
            <a:srcRect/>
            <a:stretch>
              <a:fillRect/>
            </a:stretch>
          </p:blipFill>
          <p:spPr bwMode="auto">
            <a:xfrm>
              <a:off x="658813" y="5495925"/>
              <a:ext cx="2347912" cy="169863"/>
            </a:xfrm>
            <a:prstGeom prst="rect">
              <a:avLst/>
            </a:prstGeom>
            <a:noFill/>
            <a:ln w="9525">
              <a:noFill/>
              <a:miter lim="800000"/>
              <a:headEnd/>
              <a:tailEnd/>
            </a:ln>
          </p:spPr>
        </p:pic>
        <p:grpSp>
          <p:nvGrpSpPr>
            <p:cNvPr id="114" name="Group 6"/>
            <p:cNvGrpSpPr>
              <a:grpSpLocks/>
            </p:cNvGrpSpPr>
            <p:nvPr/>
          </p:nvGrpSpPr>
          <p:grpSpPr bwMode="auto">
            <a:xfrm>
              <a:off x="5772150" y="2209800"/>
              <a:ext cx="2174875" cy="3379788"/>
              <a:chOff x="3762" y="1166"/>
              <a:chExt cx="1370" cy="2355"/>
            </a:xfrm>
          </p:grpSpPr>
          <p:sp>
            <p:nvSpPr>
              <p:cNvPr id="157" name="AutoShape 7"/>
              <p:cNvSpPr>
                <a:spLocks noChangeArrowheads="1"/>
              </p:cNvSpPr>
              <p:nvPr/>
            </p:nvSpPr>
            <p:spPr bwMode="gray">
              <a:xfrm>
                <a:off x="3762" y="1166"/>
                <a:ext cx="1370" cy="2355"/>
              </a:xfrm>
              <a:prstGeom prst="roundRect">
                <a:avLst>
                  <a:gd name="adj" fmla="val 4806"/>
                </a:avLst>
              </a:prstGeom>
              <a:gradFill rotWithShape="1">
                <a:gsLst>
                  <a:gs pos="0">
                    <a:srgbClr val="A8D02A"/>
                  </a:gs>
                  <a:gs pos="100000">
                    <a:srgbClr val="A8D02A">
                      <a:gamma/>
                      <a:shade val="54902"/>
                      <a:invGamma/>
                    </a:srgbClr>
                  </a:gs>
                </a:gsLst>
                <a:lin ang="5400000" scaled="1"/>
              </a:gradFill>
              <a:ln w="9525">
                <a:noFill/>
                <a:round/>
                <a:headEnd/>
                <a:tailEnd/>
              </a:ln>
              <a:effectLst/>
              <a:scene3d>
                <a:camera prst="legacyPerspectiveTop"/>
                <a:lightRig rig="legacyFlat2" dir="b"/>
              </a:scene3d>
              <a:sp3d extrusionH="1801800" prstMaterial="legacyPlastic">
                <a:bevelT w="13500" h="13500" prst="angle"/>
                <a:bevelB w="13500" h="13500" prst="angle"/>
                <a:extrusionClr>
                  <a:srgbClr val="A8D02A"/>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8" name="Line 8"/>
              <p:cNvSpPr>
                <a:spLocks noChangeShapeType="1"/>
              </p:cNvSpPr>
              <p:nvPr/>
            </p:nvSpPr>
            <p:spPr bwMode="gray">
              <a:xfrm>
                <a:off x="3829" y="1176"/>
                <a:ext cx="1246" cy="0"/>
              </a:xfrm>
              <a:prstGeom prst="line">
                <a:avLst/>
              </a:prstGeom>
              <a:noFill/>
              <a:ln w="9525">
                <a:solidFill>
                  <a:srgbClr val="F8F8F8">
                    <a:alpha val="25098"/>
                  </a:srgbClr>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9" name="Freeform 9"/>
              <p:cNvSpPr>
                <a:spLocks/>
              </p:cNvSpPr>
              <p:nvPr/>
            </p:nvSpPr>
            <p:spPr bwMode="gray">
              <a:xfrm flipV="1">
                <a:off x="3772" y="3487"/>
                <a:ext cx="1353" cy="30"/>
              </a:xfrm>
              <a:custGeom>
                <a:avLst/>
                <a:gdLst>
                  <a:gd name="T0" fmla="*/ 0 w 1318"/>
                  <a:gd name="T1" fmla="*/ 30 h 19"/>
                  <a:gd name="T2" fmla="*/ 74 w 1318"/>
                  <a:gd name="T3" fmla="*/ 0 h 19"/>
                  <a:gd name="T4" fmla="*/ 1282 w 1318"/>
                  <a:gd name="T5" fmla="*/ 0 h 19"/>
                  <a:gd name="T6" fmla="*/ 1353 w 1318"/>
                  <a:gd name="T7" fmla="*/ 30 h 19"/>
                  <a:gd name="T8" fmla="*/ 0 60000 65536"/>
                  <a:gd name="T9" fmla="*/ 0 60000 65536"/>
                  <a:gd name="T10" fmla="*/ 0 60000 65536"/>
                  <a:gd name="T11" fmla="*/ 0 60000 65536"/>
                  <a:gd name="T12" fmla="*/ 0 w 1318"/>
                  <a:gd name="T13" fmla="*/ 0 h 19"/>
                  <a:gd name="T14" fmla="*/ 1318 w 1318"/>
                  <a:gd name="T15" fmla="*/ 19 h 19"/>
                </a:gdLst>
                <a:ahLst/>
                <a:cxnLst>
                  <a:cxn ang="T8">
                    <a:pos x="T0" y="T1"/>
                  </a:cxn>
                  <a:cxn ang="T9">
                    <a:pos x="T2" y="T3"/>
                  </a:cxn>
                  <a:cxn ang="T10">
                    <a:pos x="T4" y="T5"/>
                  </a:cxn>
                  <a:cxn ang="T11">
                    <a:pos x="T6" y="T7"/>
                  </a:cxn>
                </a:cxnLst>
                <a:rect l="T12" t="T13" r="T14" b="T15"/>
                <a:pathLst>
                  <a:path w="1318" h="19">
                    <a:moveTo>
                      <a:pt x="0" y="19"/>
                    </a:moveTo>
                    <a:cubicBezTo>
                      <a:pt x="12" y="16"/>
                      <a:pt x="12" y="1"/>
                      <a:pt x="72" y="0"/>
                    </a:cubicBezTo>
                    <a:lnTo>
                      <a:pt x="1249" y="0"/>
                    </a:lnTo>
                    <a:cubicBezTo>
                      <a:pt x="1305" y="1"/>
                      <a:pt x="1304" y="15"/>
                      <a:pt x="1318" y="19"/>
                    </a:cubicBezTo>
                  </a:path>
                </a:pathLst>
              </a:custGeom>
              <a:noFill/>
              <a:ln w="9525">
                <a:solidFill>
                  <a:srgbClr val="FFFFFF">
                    <a:alpha val="20000"/>
                  </a:srgbClr>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Freeform 10"/>
              <p:cNvSpPr>
                <a:spLocks/>
              </p:cNvSpPr>
              <p:nvPr/>
            </p:nvSpPr>
            <p:spPr bwMode="gray">
              <a:xfrm>
                <a:off x="3779" y="1169"/>
                <a:ext cx="1336" cy="23"/>
              </a:xfrm>
              <a:custGeom>
                <a:avLst/>
                <a:gdLst>
                  <a:gd name="T0" fmla="*/ 0 w 1318"/>
                  <a:gd name="T1" fmla="*/ 23 h 19"/>
                  <a:gd name="T2" fmla="*/ 73 w 1318"/>
                  <a:gd name="T3" fmla="*/ 0 h 19"/>
                  <a:gd name="T4" fmla="*/ 1266 w 1318"/>
                  <a:gd name="T5" fmla="*/ 0 h 19"/>
                  <a:gd name="T6" fmla="*/ 1336 w 1318"/>
                  <a:gd name="T7" fmla="*/ 23 h 19"/>
                  <a:gd name="T8" fmla="*/ 0 60000 65536"/>
                  <a:gd name="T9" fmla="*/ 0 60000 65536"/>
                  <a:gd name="T10" fmla="*/ 0 60000 65536"/>
                  <a:gd name="T11" fmla="*/ 0 60000 65536"/>
                  <a:gd name="T12" fmla="*/ 0 w 1318"/>
                  <a:gd name="T13" fmla="*/ 0 h 19"/>
                  <a:gd name="T14" fmla="*/ 1318 w 1318"/>
                  <a:gd name="T15" fmla="*/ 19 h 19"/>
                </a:gdLst>
                <a:ahLst/>
                <a:cxnLst>
                  <a:cxn ang="T8">
                    <a:pos x="T0" y="T1"/>
                  </a:cxn>
                  <a:cxn ang="T9">
                    <a:pos x="T2" y="T3"/>
                  </a:cxn>
                  <a:cxn ang="T10">
                    <a:pos x="T4" y="T5"/>
                  </a:cxn>
                  <a:cxn ang="T11">
                    <a:pos x="T6" y="T7"/>
                  </a:cxn>
                </a:cxnLst>
                <a:rect l="T12" t="T13" r="T14" b="T15"/>
                <a:pathLst>
                  <a:path w="1318" h="19">
                    <a:moveTo>
                      <a:pt x="0" y="19"/>
                    </a:moveTo>
                    <a:cubicBezTo>
                      <a:pt x="12" y="16"/>
                      <a:pt x="12" y="1"/>
                      <a:pt x="72" y="0"/>
                    </a:cubicBezTo>
                    <a:lnTo>
                      <a:pt x="1249" y="0"/>
                    </a:lnTo>
                    <a:cubicBezTo>
                      <a:pt x="1305" y="1"/>
                      <a:pt x="1304" y="15"/>
                      <a:pt x="1318" y="19"/>
                    </a:cubicBezTo>
                  </a:path>
                </a:pathLst>
              </a:custGeom>
              <a:noFill/>
              <a:ln w="9525">
                <a:solidFill>
                  <a:srgbClr val="F8F8F8">
                    <a:alpha val="39999"/>
                  </a:srgbClr>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115" name="Group 11"/>
            <p:cNvGrpSpPr>
              <a:grpSpLocks/>
            </p:cNvGrpSpPr>
            <p:nvPr/>
          </p:nvGrpSpPr>
          <p:grpSpPr bwMode="auto">
            <a:xfrm>
              <a:off x="3276600" y="2667000"/>
              <a:ext cx="2174875" cy="2922588"/>
              <a:chOff x="2190" y="1620"/>
              <a:chExt cx="1370" cy="1901"/>
            </a:xfrm>
          </p:grpSpPr>
          <p:sp>
            <p:nvSpPr>
              <p:cNvPr id="153" name="AutoShape 12"/>
              <p:cNvSpPr>
                <a:spLocks noChangeArrowheads="1"/>
              </p:cNvSpPr>
              <p:nvPr/>
            </p:nvSpPr>
            <p:spPr bwMode="gray">
              <a:xfrm>
                <a:off x="2190" y="1620"/>
                <a:ext cx="1370" cy="1901"/>
              </a:xfrm>
              <a:prstGeom prst="roundRect">
                <a:avLst>
                  <a:gd name="adj" fmla="val 4806"/>
                </a:avLst>
              </a:prstGeom>
              <a:gradFill rotWithShape="1">
                <a:gsLst>
                  <a:gs pos="0">
                    <a:srgbClr val="FFC319"/>
                  </a:gs>
                  <a:gs pos="100000">
                    <a:srgbClr val="FFC319">
                      <a:gamma/>
                      <a:shade val="54902"/>
                      <a:invGamma/>
                    </a:srgbClr>
                  </a:gs>
                </a:gsLst>
                <a:lin ang="5400000" scaled="1"/>
              </a:gradFill>
              <a:ln w="9525">
                <a:noFill/>
                <a:round/>
                <a:headEnd/>
                <a:tailEnd/>
              </a:ln>
              <a:effectLst/>
              <a:scene3d>
                <a:camera prst="legacyPerspectiveTop"/>
                <a:lightRig rig="legacyFlat2" dir="b"/>
              </a:scene3d>
              <a:sp3d extrusionH="1801800" prstMaterial="legacyPlastic">
                <a:bevelT w="13500" h="13500" prst="angle"/>
                <a:bevelB w="13500" h="13500" prst="angle"/>
                <a:extrusionClr>
                  <a:srgbClr val="FFC319"/>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4" name="Line 13"/>
              <p:cNvSpPr>
                <a:spLocks noChangeShapeType="1"/>
              </p:cNvSpPr>
              <p:nvPr/>
            </p:nvSpPr>
            <p:spPr bwMode="gray">
              <a:xfrm>
                <a:off x="2257" y="1629"/>
                <a:ext cx="1246" cy="0"/>
              </a:xfrm>
              <a:prstGeom prst="line">
                <a:avLst/>
              </a:prstGeom>
              <a:noFill/>
              <a:ln w="9525">
                <a:solidFill>
                  <a:srgbClr val="F8F8F8">
                    <a:alpha val="25098"/>
                  </a:srgbClr>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5" name="Freeform 14"/>
              <p:cNvSpPr>
                <a:spLocks/>
              </p:cNvSpPr>
              <p:nvPr/>
            </p:nvSpPr>
            <p:spPr bwMode="gray">
              <a:xfrm flipV="1">
                <a:off x="2205" y="3492"/>
                <a:ext cx="1336" cy="25"/>
              </a:xfrm>
              <a:custGeom>
                <a:avLst/>
                <a:gdLst>
                  <a:gd name="T0" fmla="*/ 0 w 1318"/>
                  <a:gd name="T1" fmla="*/ 25 h 19"/>
                  <a:gd name="T2" fmla="*/ 73 w 1318"/>
                  <a:gd name="T3" fmla="*/ 0 h 19"/>
                  <a:gd name="T4" fmla="*/ 1266 w 1318"/>
                  <a:gd name="T5" fmla="*/ 0 h 19"/>
                  <a:gd name="T6" fmla="*/ 1336 w 1318"/>
                  <a:gd name="T7" fmla="*/ 25 h 19"/>
                  <a:gd name="T8" fmla="*/ 0 60000 65536"/>
                  <a:gd name="T9" fmla="*/ 0 60000 65536"/>
                  <a:gd name="T10" fmla="*/ 0 60000 65536"/>
                  <a:gd name="T11" fmla="*/ 0 60000 65536"/>
                  <a:gd name="T12" fmla="*/ 0 w 1318"/>
                  <a:gd name="T13" fmla="*/ 0 h 19"/>
                  <a:gd name="T14" fmla="*/ 1318 w 1318"/>
                  <a:gd name="T15" fmla="*/ 19 h 19"/>
                </a:gdLst>
                <a:ahLst/>
                <a:cxnLst>
                  <a:cxn ang="T8">
                    <a:pos x="T0" y="T1"/>
                  </a:cxn>
                  <a:cxn ang="T9">
                    <a:pos x="T2" y="T3"/>
                  </a:cxn>
                  <a:cxn ang="T10">
                    <a:pos x="T4" y="T5"/>
                  </a:cxn>
                  <a:cxn ang="T11">
                    <a:pos x="T6" y="T7"/>
                  </a:cxn>
                </a:cxnLst>
                <a:rect l="T12" t="T13" r="T14" b="T15"/>
                <a:pathLst>
                  <a:path w="1318" h="19">
                    <a:moveTo>
                      <a:pt x="0" y="19"/>
                    </a:moveTo>
                    <a:cubicBezTo>
                      <a:pt x="12" y="16"/>
                      <a:pt x="12" y="1"/>
                      <a:pt x="72" y="0"/>
                    </a:cubicBezTo>
                    <a:lnTo>
                      <a:pt x="1249" y="0"/>
                    </a:lnTo>
                    <a:cubicBezTo>
                      <a:pt x="1305" y="1"/>
                      <a:pt x="1304" y="15"/>
                      <a:pt x="1318" y="19"/>
                    </a:cubicBezTo>
                  </a:path>
                </a:pathLst>
              </a:custGeom>
              <a:noFill/>
              <a:ln w="9525">
                <a:solidFill>
                  <a:srgbClr val="FFFFFF">
                    <a:alpha val="20000"/>
                  </a:srgbClr>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6" name="Freeform 15"/>
              <p:cNvSpPr>
                <a:spLocks/>
              </p:cNvSpPr>
              <p:nvPr/>
            </p:nvSpPr>
            <p:spPr bwMode="gray">
              <a:xfrm>
                <a:off x="2207" y="1622"/>
                <a:ext cx="1336" cy="19"/>
              </a:xfrm>
              <a:custGeom>
                <a:avLst/>
                <a:gdLst>
                  <a:gd name="T0" fmla="*/ 0 w 1318"/>
                  <a:gd name="T1" fmla="*/ 19 h 19"/>
                  <a:gd name="T2" fmla="*/ 73 w 1318"/>
                  <a:gd name="T3" fmla="*/ 0 h 19"/>
                  <a:gd name="T4" fmla="*/ 1266 w 1318"/>
                  <a:gd name="T5" fmla="*/ 0 h 19"/>
                  <a:gd name="T6" fmla="*/ 1336 w 1318"/>
                  <a:gd name="T7" fmla="*/ 19 h 19"/>
                  <a:gd name="T8" fmla="*/ 0 60000 65536"/>
                  <a:gd name="T9" fmla="*/ 0 60000 65536"/>
                  <a:gd name="T10" fmla="*/ 0 60000 65536"/>
                  <a:gd name="T11" fmla="*/ 0 60000 65536"/>
                  <a:gd name="T12" fmla="*/ 0 w 1318"/>
                  <a:gd name="T13" fmla="*/ 0 h 19"/>
                  <a:gd name="T14" fmla="*/ 1318 w 1318"/>
                  <a:gd name="T15" fmla="*/ 19 h 19"/>
                </a:gdLst>
                <a:ahLst/>
                <a:cxnLst>
                  <a:cxn ang="T8">
                    <a:pos x="T0" y="T1"/>
                  </a:cxn>
                  <a:cxn ang="T9">
                    <a:pos x="T2" y="T3"/>
                  </a:cxn>
                  <a:cxn ang="T10">
                    <a:pos x="T4" y="T5"/>
                  </a:cxn>
                  <a:cxn ang="T11">
                    <a:pos x="T6" y="T7"/>
                  </a:cxn>
                </a:cxnLst>
                <a:rect l="T12" t="T13" r="T14" b="T15"/>
                <a:pathLst>
                  <a:path w="1318" h="19">
                    <a:moveTo>
                      <a:pt x="0" y="19"/>
                    </a:moveTo>
                    <a:cubicBezTo>
                      <a:pt x="12" y="16"/>
                      <a:pt x="12" y="1"/>
                      <a:pt x="72" y="0"/>
                    </a:cubicBezTo>
                    <a:lnTo>
                      <a:pt x="1249" y="0"/>
                    </a:lnTo>
                    <a:cubicBezTo>
                      <a:pt x="1305" y="1"/>
                      <a:pt x="1304" y="15"/>
                      <a:pt x="1318" y="19"/>
                    </a:cubicBezTo>
                  </a:path>
                </a:pathLst>
              </a:custGeom>
              <a:noFill/>
              <a:ln w="9525">
                <a:solidFill>
                  <a:srgbClr val="F8F8F8">
                    <a:alpha val="39999"/>
                  </a:srgbClr>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116" name="Group 16"/>
            <p:cNvGrpSpPr>
              <a:grpSpLocks/>
            </p:cNvGrpSpPr>
            <p:nvPr/>
          </p:nvGrpSpPr>
          <p:grpSpPr bwMode="auto">
            <a:xfrm>
              <a:off x="804863" y="3319463"/>
              <a:ext cx="2146300" cy="2270125"/>
              <a:chOff x="597" y="2091"/>
              <a:chExt cx="1352" cy="1430"/>
            </a:xfrm>
          </p:grpSpPr>
          <p:sp>
            <p:nvSpPr>
              <p:cNvPr id="150" name="AutoShape 17"/>
              <p:cNvSpPr>
                <a:spLocks noChangeArrowheads="1"/>
              </p:cNvSpPr>
              <p:nvPr/>
            </p:nvSpPr>
            <p:spPr bwMode="gray">
              <a:xfrm>
                <a:off x="597" y="2091"/>
                <a:ext cx="1352" cy="1430"/>
              </a:xfrm>
              <a:prstGeom prst="roundRect">
                <a:avLst>
                  <a:gd name="adj" fmla="val 4806"/>
                </a:avLst>
              </a:prstGeom>
              <a:gradFill rotWithShape="1">
                <a:gsLst>
                  <a:gs pos="0">
                    <a:srgbClr val="FF6161"/>
                  </a:gs>
                  <a:gs pos="100000">
                    <a:srgbClr val="FF6161">
                      <a:gamma/>
                      <a:shade val="54902"/>
                      <a:invGamma/>
                    </a:srgbClr>
                  </a:gs>
                </a:gsLst>
                <a:lin ang="5400000" scaled="1"/>
              </a:gradFill>
              <a:ln w="9525">
                <a:noFill/>
                <a:round/>
                <a:headEnd/>
                <a:tailEnd/>
              </a:ln>
              <a:effectLst/>
              <a:scene3d>
                <a:camera prst="legacyPerspectiveTop"/>
                <a:lightRig rig="legacyFlat2" dir="b"/>
              </a:scene3d>
              <a:sp3d extrusionH="1801800" prstMaterial="legacyPlastic">
                <a:bevelT w="13500" h="13500" prst="angle"/>
                <a:bevelB w="13500" h="13500" prst="angle"/>
                <a:extrusionClr>
                  <a:srgbClr val="FF6161"/>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1" name="Line 18"/>
              <p:cNvSpPr>
                <a:spLocks noChangeShapeType="1"/>
              </p:cNvSpPr>
              <p:nvPr/>
            </p:nvSpPr>
            <p:spPr bwMode="gray">
              <a:xfrm>
                <a:off x="663" y="2098"/>
                <a:ext cx="1230" cy="0"/>
              </a:xfrm>
              <a:prstGeom prst="line">
                <a:avLst/>
              </a:prstGeom>
              <a:noFill/>
              <a:ln w="9525">
                <a:solidFill>
                  <a:srgbClr val="F8F8F8">
                    <a:alpha val="25098"/>
                  </a:srgbClr>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2" name="Freeform 19"/>
              <p:cNvSpPr>
                <a:spLocks/>
              </p:cNvSpPr>
              <p:nvPr/>
            </p:nvSpPr>
            <p:spPr bwMode="gray">
              <a:xfrm flipV="1">
                <a:off x="612" y="3499"/>
                <a:ext cx="1318" cy="19"/>
              </a:xfrm>
              <a:custGeom>
                <a:avLst/>
                <a:gdLst>
                  <a:gd name="T0" fmla="*/ 0 w 1318"/>
                  <a:gd name="T1" fmla="*/ 19 h 19"/>
                  <a:gd name="T2" fmla="*/ 72 w 1318"/>
                  <a:gd name="T3" fmla="*/ 0 h 19"/>
                  <a:gd name="T4" fmla="*/ 1249 w 1318"/>
                  <a:gd name="T5" fmla="*/ 0 h 19"/>
                  <a:gd name="T6" fmla="*/ 1318 w 1318"/>
                  <a:gd name="T7" fmla="*/ 19 h 19"/>
                  <a:gd name="T8" fmla="*/ 0 60000 65536"/>
                  <a:gd name="T9" fmla="*/ 0 60000 65536"/>
                  <a:gd name="T10" fmla="*/ 0 60000 65536"/>
                  <a:gd name="T11" fmla="*/ 0 60000 65536"/>
                  <a:gd name="T12" fmla="*/ 0 w 1318"/>
                  <a:gd name="T13" fmla="*/ 0 h 19"/>
                  <a:gd name="T14" fmla="*/ 1318 w 1318"/>
                  <a:gd name="T15" fmla="*/ 19 h 19"/>
                </a:gdLst>
                <a:ahLst/>
                <a:cxnLst>
                  <a:cxn ang="T8">
                    <a:pos x="T0" y="T1"/>
                  </a:cxn>
                  <a:cxn ang="T9">
                    <a:pos x="T2" y="T3"/>
                  </a:cxn>
                  <a:cxn ang="T10">
                    <a:pos x="T4" y="T5"/>
                  </a:cxn>
                  <a:cxn ang="T11">
                    <a:pos x="T6" y="T7"/>
                  </a:cxn>
                </a:cxnLst>
                <a:rect l="T12" t="T13" r="T14" b="T15"/>
                <a:pathLst>
                  <a:path w="1318" h="19">
                    <a:moveTo>
                      <a:pt x="0" y="19"/>
                    </a:moveTo>
                    <a:cubicBezTo>
                      <a:pt x="12" y="16"/>
                      <a:pt x="12" y="1"/>
                      <a:pt x="72" y="0"/>
                    </a:cubicBezTo>
                    <a:lnTo>
                      <a:pt x="1249" y="0"/>
                    </a:lnTo>
                    <a:cubicBezTo>
                      <a:pt x="1305" y="1"/>
                      <a:pt x="1304" y="15"/>
                      <a:pt x="1318" y="19"/>
                    </a:cubicBezTo>
                  </a:path>
                </a:pathLst>
              </a:custGeom>
              <a:noFill/>
              <a:ln w="9525">
                <a:solidFill>
                  <a:srgbClr val="FFFFFF">
                    <a:alpha val="25098"/>
                  </a:srgbClr>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117" name="Freeform 20"/>
            <p:cNvSpPr>
              <a:spLocks/>
            </p:cNvSpPr>
            <p:nvPr/>
          </p:nvSpPr>
          <p:spPr bwMode="auto">
            <a:xfrm>
              <a:off x="831850" y="3321050"/>
              <a:ext cx="2092325" cy="30163"/>
            </a:xfrm>
            <a:custGeom>
              <a:avLst/>
              <a:gdLst>
                <a:gd name="T0" fmla="*/ 0 w 1318"/>
                <a:gd name="T1" fmla="*/ 30163 h 19"/>
                <a:gd name="T2" fmla="*/ 114300 w 1318"/>
                <a:gd name="T3" fmla="*/ 0 h 19"/>
                <a:gd name="T4" fmla="*/ 1982788 w 1318"/>
                <a:gd name="T5" fmla="*/ 0 h 19"/>
                <a:gd name="T6" fmla="*/ 2092325 w 1318"/>
                <a:gd name="T7" fmla="*/ 30163 h 19"/>
                <a:gd name="T8" fmla="*/ 0 60000 65536"/>
                <a:gd name="T9" fmla="*/ 0 60000 65536"/>
                <a:gd name="T10" fmla="*/ 0 60000 65536"/>
                <a:gd name="T11" fmla="*/ 0 60000 65536"/>
                <a:gd name="T12" fmla="*/ 0 w 1318"/>
                <a:gd name="T13" fmla="*/ 0 h 19"/>
                <a:gd name="T14" fmla="*/ 1318 w 1318"/>
                <a:gd name="T15" fmla="*/ 19 h 19"/>
              </a:gdLst>
              <a:ahLst/>
              <a:cxnLst>
                <a:cxn ang="T8">
                  <a:pos x="T0" y="T1"/>
                </a:cxn>
                <a:cxn ang="T9">
                  <a:pos x="T2" y="T3"/>
                </a:cxn>
                <a:cxn ang="T10">
                  <a:pos x="T4" y="T5"/>
                </a:cxn>
                <a:cxn ang="T11">
                  <a:pos x="T6" y="T7"/>
                </a:cxn>
              </a:cxnLst>
              <a:rect l="T12" t="T13" r="T14" b="T15"/>
              <a:pathLst>
                <a:path w="1318" h="19">
                  <a:moveTo>
                    <a:pt x="0" y="19"/>
                  </a:moveTo>
                  <a:cubicBezTo>
                    <a:pt x="12" y="16"/>
                    <a:pt x="12" y="1"/>
                    <a:pt x="72" y="0"/>
                  </a:cubicBezTo>
                  <a:lnTo>
                    <a:pt x="1249" y="0"/>
                  </a:lnTo>
                  <a:cubicBezTo>
                    <a:pt x="1305" y="1"/>
                    <a:pt x="1304" y="15"/>
                    <a:pt x="1318" y="19"/>
                  </a:cubicBezTo>
                </a:path>
              </a:pathLst>
            </a:custGeom>
            <a:noFill/>
            <a:ln w="9525">
              <a:solidFill>
                <a:srgbClr val="F8F8F8">
                  <a:alpha val="39999"/>
                </a:srgbClr>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8" name="Text Box 21"/>
            <p:cNvSpPr txBox="1">
              <a:spLocks noChangeArrowheads="1"/>
            </p:cNvSpPr>
            <p:nvPr/>
          </p:nvSpPr>
          <p:spPr bwMode="gray">
            <a:xfrm>
              <a:off x="831850" y="4146335"/>
              <a:ext cx="2133600" cy="1504859"/>
            </a:xfrm>
            <a:prstGeom prst="rect">
              <a:avLst/>
            </a:prstGeom>
            <a:noFill/>
            <a:ln w="9525">
              <a:noFill/>
              <a:miter lim="800000"/>
              <a:headEnd/>
              <a:tailEnd/>
            </a:ln>
          </p:spPr>
          <p:txBody>
            <a:bodyPr>
              <a:spAutoFit/>
            </a:bodyPr>
            <a:lstStyle/>
            <a:p>
              <a:pPr marL="120650" marR="0" lvl="0" indent="-120650" defTabSz="914400" eaLnBrk="1" fontAlgn="auto" latinLnBrk="0" hangingPunct="1">
                <a:lnSpc>
                  <a:spcPct val="80000"/>
                </a:lnSpc>
                <a:spcBef>
                  <a:spcPct val="50000"/>
                </a:spcBef>
                <a:spcAft>
                  <a:spcPts val="0"/>
                </a:spcAft>
                <a:buClrTx/>
                <a:buSzTx/>
                <a:buFontTx/>
                <a:buChar char="•"/>
                <a:tabLst/>
                <a:defRPr/>
              </a:pPr>
              <a:r>
                <a:rPr kumimoji="0" lang="zh-CN" altLang="en-US"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应用安全与主动防御</a:t>
              </a:r>
              <a:endParaRPr kumimoji="0" lang="en-US" altLang="zh-CN"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endParaRPr>
            </a:p>
            <a:p>
              <a:pPr marL="120650" marR="0" lvl="0" indent="-120650" defTabSz="914400" eaLnBrk="1" fontAlgn="auto" latinLnBrk="0" hangingPunct="1">
                <a:lnSpc>
                  <a:spcPct val="80000"/>
                </a:lnSpc>
                <a:spcBef>
                  <a:spcPct val="50000"/>
                </a:spcBef>
                <a:spcAft>
                  <a:spcPts val="0"/>
                </a:spcAft>
                <a:buClrTx/>
                <a:buSzTx/>
                <a:buFontTx/>
                <a:buChar char="•"/>
                <a:tabLst/>
                <a:defRPr/>
              </a:pPr>
              <a:r>
                <a:rPr kumimoji="0" lang="zh-CN" altLang="en-US"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企业系统安全与网络防护</a:t>
              </a:r>
              <a:endParaRPr lang="en-US" altLang="zh-CN" sz="1400" kern="0" dirty="0" smtClean="0">
                <a:solidFill>
                  <a:srgbClr val="FFFFFF"/>
                </a:solidFill>
                <a:latin typeface="微软雅黑" pitchFamily="34" charset="-122"/>
                <a:ea typeface="微软雅黑" pitchFamily="34" charset="-122"/>
              </a:endParaRPr>
            </a:p>
            <a:p>
              <a:pPr marL="120650" marR="0" lvl="0" indent="-120650" defTabSz="914400" eaLnBrk="1" fontAlgn="auto" latinLnBrk="0" hangingPunct="1">
                <a:lnSpc>
                  <a:spcPct val="80000"/>
                </a:lnSpc>
                <a:spcBef>
                  <a:spcPct val="50000"/>
                </a:spcBef>
                <a:spcAft>
                  <a:spcPts val="0"/>
                </a:spcAft>
                <a:buClrTx/>
                <a:buSzTx/>
                <a:buFontTx/>
                <a:buChar char="•"/>
                <a:tabLst/>
                <a:defRPr/>
              </a:pPr>
              <a:r>
                <a:rPr kumimoji="0" lang="zh-CN" altLang="en-US"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企业数据不可控</a:t>
              </a:r>
              <a:endParaRPr kumimoji="0" lang="en-US" altLang="zh-CN"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endParaRPr>
            </a:p>
            <a:p>
              <a:pPr marL="120650" marR="0" lvl="0" indent="-120650" defTabSz="914400" eaLnBrk="1" fontAlgn="auto" latinLnBrk="0" hangingPunct="1">
                <a:lnSpc>
                  <a:spcPct val="80000"/>
                </a:lnSpc>
                <a:spcBef>
                  <a:spcPct val="50000"/>
                </a:spcBef>
                <a:spcAft>
                  <a:spcPts val="0"/>
                </a:spcAft>
                <a:buClrTx/>
                <a:buSzTx/>
                <a:buFontTx/>
                <a:buChar char="•"/>
                <a:tabLst/>
                <a:defRPr/>
              </a:pPr>
              <a:r>
                <a:rPr lang="zh-CN" altLang="en-US" sz="1400" kern="0" dirty="0" smtClean="0">
                  <a:solidFill>
                    <a:srgbClr val="FFFFFF"/>
                  </a:solidFill>
                  <a:latin typeface="微软雅黑" pitchFamily="34" charset="-122"/>
                  <a:ea typeface="微软雅黑" pitchFamily="34" charset="-122"/>
                </a:rPr>
                <a:t>安全投入</a:t>
              </a:r>
              <a:r>
                <a:rPr lang="en-US" altLang="zh-CN" sz="1400" kern="0" dirty="0" smtClean="0">
                  <a:solidFill>
                    <a:srgbClr val="FFFFFF"/>
                  </a:solidFill>
                  <a:latin typeface="微软雅黑" pitchFamily="34" charset="-122"/>
                  <a:ea typeface="微软雅黑" pitchFamily="34" charset="-122"/>
                </a:rPr>
                <a:t>15%</a:t>
              </a:r>
              <a:endParaRPr kumimoji="0" lang="zh-CN" altLang="en-US" sz="14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endParaRPr>
            </a:p>
          </p:txBody>
        </p:sp>
        <p:sp>
          <p:nvSpPr>
            <p:cNvPr id="119" name="Text Box 22"/>
            <p:cNvSpPr txBox="1">
              <a:spLocks noChangeArrowheads="1"/>
            </p:cNvSpPr>
            <p:nvPr/>
          </p:nvSpPr>
          <p:spPr bwMode="gray">
            <a:xfrm>
              <a:off x="5867400" y="3200401"/>
              <a:ext cx="2133600" cy="2033026"/>
            </a:xfrm>
            <a:prstGeom prst="rect">
              <a:avLst/>
            </a:prstGeom>
            <a:noFill/>
            <a:ln w="9525">
              <a:noFill/>
              <a:miter lim="800000"/>
              <a:headEnd/>
              <a:tailEnd/>
            </a:ln>
          </p:spPr>
          <p:txBody>
            <a:bodyPr>
              <a:spAutoFit/>
            </a:bodyPr>
            <a:lstStyle/>
            <a:p>
              <a:pPr marL="120650" indent="-120650" defTabSz="914400">
                <a:lnSpc>
                  <a:spcPct val="90000"/>
                </a:lnSpc>
                <a:spcBef>
                  <a:spcPct val="50000"/>
                </a:spcBef>
                <a:buFontTx/>
                <a:buChar char="•"/>
                <a:defRPr/>
              </a:pPr>
              <a:r>
                <a:rPr lang="zh-CN" altLang="en-US" sz="1400" kern="0" dirty="0">
                  <a:solidFill>
                    <a:srgbClr val="FFFFFF"/>
                  </a:solidFill>
                  <a:latin typeface="微软雅黑" pitchFamily="34" charset="-122"/>
                  <a:ea typeface="微软雅黑" pitchFamily="34" charset="-122"/>
                </a:rPr>
                <a:t>数据安全治理与</a:t>
              </a:r>
              <a:r>
                <a:rPr lang="zh-CN" altLang="en-US" sz="1400" kern="0" dirty="0" smtClean="0">
                  <a:solidFill>
                    <a:srgbClr val="FFFFFF"/>
                  </a:solidFill>
                  <a:latin typeface="微软雅黑" pitchFamily="34" charset="-122"/>
                  <a:ea typeface="微软雅黑" pitchFamily="34" charset="-122"/>
                </a:rPr>
                <a:t>运营</a:t>
              </a:r>
              <a:endParaRPr lang="en-US" altLang="zh-CN" sz="1400" kern="0" dirty="0" smtClean="0">
                <a:solidFill>
                  <a:srgbClr val="FFFFFF"/>
                </a:solidFill>
                <a:latin typeface="微软雅黑" pitchFamily="34" charset="-122"/>
                <a:ea typeface="微软雅黑" pitchFamily="34" charset="-122"/>
              </a:endParaRPr>
            </a:p>
            <a:p>
              <a:pPr marL="120650" indent="-120650">
                <a:lnSpc>
                  <a:spcPct val="90000"/>
                </a:lnSpc>
                <a:spcBef>
                  <a:spcPct val="50000"/>
                </a:spcBef>
                <a:buFontTx/>
                <a:buChar char="•"/>
                <a:defRPr/>
              </a:pPr>
              <a:r>
                <a:rPr lang="zh-CN" altLang="en-US" sz="1400" kern="0" dirty="0">
                  <a:solidFill>
                    <a:srgbClr val="FFFFFF"/>
                  </a:solidFill>
                  <a:latin typeface="微软雅黑" pitchFamily="34" charset="-122"/>
                  <a:ea typeface="微软雅黑" pitchFamily="34" charset="-122"/>
                </a:rPr>
                <a:t>信息</a:t>
              </a:r>
              <a:r>
                <a:rPr lang="zh-CN" altLang="en-US" sz="1400" kern="0" dirty="0" smtClean="0">
                  <a:solidFill>
                    <a:srgbClr val="FFFFFF"/>
                  </a:solidFill>
                  <a:latin typeface="微软雅黑" pitchFamily="34" charset="-122"/>
                  <a:ea typeface="微软雅黑" pitchFamily="34" charset="-122"/>
                </a:rPr>
                <a:t>安全管理体系文件</a:t>
              </a:r>
              <a:endParaRPr lang="en-US" altLang="zh-CN" sz="1400" kern="0" dirty="0" smtClean="0">
                <a:solidFill>
                  <a:srgbClr val="FFFFFF"/>
                </a:solidFill>
                <a:latin typeface="微软雅黑" pitchFamily="34" charset="-122"/>
                <a:ea typeface="微软雅黑" pitchFamily="34" charset="-122"/>
              </a:endParaRPr>
            </a:p>
            <a:p>
              <a:pPr marL="120650" indent="-120650">
                <a:lnSpc>
                  <a:spcPct val="90000"/>
                </a:lnSpc>
                <a:spcBef>
                  <a:spcPct val="50000"/>
                </a:spcBef>
                <a:buFontTx/>
                <a:buChar char="•"/>
                <a:defRPr/>
              </a:pPr>
              <a:r>
                <a:rPr lang="zh-CN" altLang="en-US" sz="1400" kern="0" dirty="0" smtClean="0">
                  <a:solidFill>
                    <a:srgbClr val="FFFFFF"/>
                  </a:solidFill>
                  <a:latin typeface="微软雅黑" pitchFamily="34" charset="-122"/>
                  <a:ea typeface="微软雅黑" pitchFamily="34" charset="-122"/>
                </a:rPr>
                <a:t>对外输出信息安全能力</a:t>
              </a:r>
              <a:endParaRPr lang="en-US" altLang="zh-CN" sz="1400" kern="0" dirty="0" smtClean="0">
                <a:solidFill>
                  <a:srgbClr val="FFFFFF"/>
                </a:solidFill>
                <a:latin typeface="微软雅黑" pitchFamily="34" charset="-122"/>
                <a:ea typeface="微软雅黑" pitchFamily="34" charset="-122"/>
              </a:endParaRPr>
            </a:p>
            <a:p>
              <a:pPr marL="120650" indent="-120650">
                <a:lnSpc>
                  <a:spcPct val="90000"/>
                </a:lnSpc>
                <a:spcBef>
                  <a:spcPct val="50000"/>
                </a:spcBef>
                <a:buFontTx/>
                <a:buChar char="•"/>
                <a:defRPr/>
              </a:pPr>
              <a:r>
                <a:rPr lang="zh-CN" altLang="en-US" sz="1400" kern="0" dirty="0" smtClean="0">
                  <a:solidFill>
                    <a:srgbClr val="FFFFFF"/>
                  </a:solidFill>
                  <a:latin typeface="微软雅黑" pitchFamily="34" charset="-122"/>
                  <a:ea typeface="微软雅黑" pitchFamily="34" charset="-122"/>
                </a:rPr>
                <a:t>企业数据自主可控</a:t>
              </a:r>
              <a:endParaRPr lang="en-US" altLang="zh-CN" sz="1400" kern="0" dirty="0" smtClean="0">
                <a:solidFill>
                  <a:srgbClr val="FFFFFF"/>
                </a:solidFill>
                <a:latin typeface="微软雅黑" pitchFamily="34" charset="-122"/>
                <a:ea typeface="微软雅黑" pitchFamily="34" charset="-122"/>
              </a:endParaRPr>
            </a:p>
            <a:p>
              <a:pPr marL="120650" indent="-120650" defTabSz="914400">
                <a:lnSpc>
                  <a:spcPct val="90000"/>
                </a:lnSpc>
                <a:spcBef>
                  <a:spcPct val="50000"/>
                </a:spcBef>
                <a:buFontTx/>
                <a:buChar char="•"/>
                <a:defRPr/>
              </a:pPr>
              <a:r>
                <a:rPr lang="zh-CN" altLang="en-US" sz="1400" kern="0" dirty="0">
                  <a:solidFill>
                    <a:srgbClr val="FFFFFF"/>
                  </a:solidFill>
                  <a:latin typeface="微软雅黑" pitchFamily="34" charset="-122"/>
                  <a:ea typeface="微软雅黑" pitchFamily="34" charset="-122"/>
                </a:rPr>
                <a:t>安全</a:t>
              </a:r>
              <a:r>
                <a:rPr lang="zh-CN" altLang="en-US" sz="1400" kern="0" dirty="0" smtClean="0">
                  <a:solidFill>
                    <a:srgbClr val="FFFFFF"/>
                  </a:solidFill>
                  <a:latin typeface="微软雅黑" pitchFamily="34" charset="-122"/>
                  <a:ea typeface="微软雅黑" pitchFamily="34" charset="-122"/>
                </a:rPr>
                <a:t>投入</a:t>
              </a:r>
              <a:r>
                <a:rPr lang="en-US" altLang="zh-CN" sz="1400" kern="0" dirty="0" smtClean="0">
                  <a:solidFill>
                    <a:srgbClr val="FFFFFF"/>
                  </a:solidFill>
                  <a:latin typeface="微软雅黑" pitchFamily="34" charset="-122"/>
                  <a:ea typeface="微软雅黑" pitchFamily="34" charset="-122"/>
                </a:rPr>
                <a:t>7%</a:t>
              </a:r>
              <a:endParaRPr kumimoji="0" lang="en-US" altLang="zh-CN" sz="18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120" name="Text Box 23"/>
            <p:cNvSpPr txBox="1">
              <a:spLocks noChangeArrowheads="1"/>
            </p:cNvSpPr>
            <p:nvPr/>
          </p:nvSpPr>
          <p:spPr bwMode="white">
            <a:xfrm>
              <a:off x="1008063" y="3413124"/>
              <a:ext cx="1749425" cy="503017"/>
            </a:xfrm>
            <a:prstGeom prst="rect">
              <a:avLst/>
            </a:prstGeom>
            <a:noFill/>
            <a:ln w="9525" algn="ctr">
              <a:noFill/>
              <a:miter lim="800000"/>
              <a:headEnd/>
              <a:tailEnd/>
            </a:ln>
            <a:effectLst>
              <a:outerShdw dist="17961" dir="2700000" algn="ctr" rotWithShape="0">
                <a:srgbClr val="808080"/>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基础安全体系</a:t>
              </a:r>
              <a:endParaRPr kumimoji="0" lang="en-US" altLang="zh-CN" sz="18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sp>
          <p:nvSpPr>
            <p:cNvPr id="121" name="Rectangle 24"/>
            <p:cNvSpPr>
              <a:spLocks noChangeArrowheads="1"/>
            </p:cNvSpPr>
            <p:nvPr/>
          </p:nvSpPr>
          <p:spPr bwMode="auto">
            <a:xfrm>
              <a:off x="983456" y="5924370"/>
              <a:ext cx="6742113" cy="503017"/>
            </a:xfrm>
            <a:prstGeom prst="rect">
              <a:avLst/>
            </a:prstGeom>
            <a:noFill/>
            <a:ln w="9525" algn="ctr">
              <a:noFill/>
              <a:miter lim="800000"/>
              <a:headEnd/>
              <a:tailEnd/>
            </a:ln>
          </p:spPr>
          <p:txBody>
            <a:bodyPr>
              <a:spAutoFit/>
            </a:bodyPr>
            <a:lstStyle/>
            <a:p>
              <a:pPr algn="ctr" defTabSz="914400" eaLnBrk="0" hangingPunct="0">
                <a:buClr>
                  <a:srgbClr val="D7181F"/>
                </a:buClr>
              </a:pPr>
              <a:r>
                <a:rPr kumimoji="0" lang="en-US" altLang="zh-CN"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 </a:t>
              </a:r>
              <a:r>
                <a:rPr lang="zh-CN" altLang="en-US" dirty="0" smtClean="0">
                  <a:latin typeface="微软雅黑" pitchFamily="34" charset="-122"/>
                  <a:ea typeface="微软雅黑" pitchFamily="34" charset="-122"/>
                </a:rPr>
                <a:t>三年</a:t>
              </a:r>
              <a:r>
                <a:rPr lang="zh-CN" altLang="en-US" dirty="0">
                  <a:latin typeface="微软雅黑" pitchFamily="34" charset="-122"/>
                  <a:ea typeface="微软雅黑" pitchFamily="34" charset="-122"/>
                </a:rPr>
                <a:t>计划，五年规划</a:t>
              </a:r>
              <a:r>
                <a:rPr lang="zh-CN" altLang="en-US" dirty="0" smtClean="0">
                  <a:latin typeface="微软雅黑" pitchFamily="34" charset="-122"/>
                  <a:ea typeface="微软雅黑" pitchFamily="34" charset="-122"/>
                </a:rPr>
                <a:t>，七年</a:t>
              </a:r>
              <a:r>
                <a:rPr lang="zh-CN" altLang="en-US" dirty="0">
                  <a:latin typeface="微软雅黑" pitchFamily="34" charset="-122"/>
                  <a:ea typeface="微软雅黑" pitchFamily="34" charset="-122"/>
                </a:rPr>
                <a:t>纲要，打造企业安全</a:t>
              </a:r>
              <a:r>
                <a:rPr lang="zh-CN" altLang="en-US" dirty="0" smtClean="0">
                  <a:latin typeface="微软雅黑" pitchFamily="34" charset="-122"/>
                  <a:ea typeface="微软雅黑" pitchFamily="34" charset="-122"/>
                </a:rPr>
                <a:t>生态</a:t>
              </a:r>
              <a:endParaRPr kumimoji="0" lang="en-US" altLang="zh-CN"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nvGrpSpPr>
            <p:cNvPr id="122" name="Group 25"/>
            <p:cNvGrpSpPr>
              <a:grpSpLocks/>
            </p:cNvGrpSpPr>
            <p:nvPr/>
          </p:nvGrpSpPr>
          <p:grpSpPr bwMode="auto">
            <a:xfrm>
              <a:off x="1487488" y="2466975"/>
              <a:ext cx="720725" cy="822325"/>
              <a:chOff x="192" y="1917"/>
              <a:chExt cx="1042" cy="1102"/>
            </a:xfrm>
          </p:grpSpPr>
          <p:grpSp>
            <p:nvGrpSpPr>
              <p:cNvPr id="145" name="Group 26"/>
              <p:cNvGrpSpPr>
                <a:grpSpLocks/>
              </p:cNvGrpSpPr>
              <p:nvPr/>
            </p:nvGrpSpPr>
            <p:grpSpPr bwMode="auto">
              <a:xfrm>
                <a:off x="192" y="1917"/>
                <a:ext cx="1042" cy="1102"/>
                <a:chOff x="192" y="1917"/>
                <a:chExt cx="1042" cy="1102"/>
              </a:xfrm>
            </p:grpSpPr>
            <p:pic>
              <p:nvPicPr>
                <p:cNvPr id="147" name="Picture 27" descr="light_shadow"/>
                <p:cNvPicPr>
                  <a:picLocks noChangeAspect="1" noChangeArrowheads="1"/>
                </p:cNvPicPr>
                <p:nvPr/>
              </p:nvPicPr>
              <p:blipFill>
                <a:blip r:embed="rId4" cstate="print">
                  <a:lum bright="-78000" contrast="-78000"/>
                </a:blip>
                <a:srcRect/>
                <a:stretch>
                  <a:fillRect/>
                </a:stretch>
              </p:blipFill>
              <p:spPr bwMode="gray">
                <a:xfrm>
                  <a:off x="291" y="2781"/>
                  <a:ext cx="858" cy="238"/>
                </a:xfrm>
                <a:prstGeom prst="rect">
                  <a:avLst/>
                </a:prstGeom>
                <a:noFill/>
                <a:ln w="9525">
                  <a:noFill/>
                  <a:miter lim="800000"/>
                  <a:headEnd/>
                  <a:tailEnd/>
                </a:ln>
              </p:spPr>
            </p:pic>
            <p:pic>
              <p:nvPicPr>
                <p:cNvPr id="148" name="Picture 28" descr="circuler_1"/>
                <p:cNvPicPr>
                  <a:picLocks noChangeAspect="1" noChangeArrowheads="1"/>
                </p:cNvPicPr>
                <p:nvPr/>
              </p:nvPicPr>
              <p:blipFill>
                <a:blip r:embed="rId5" cstate="print"/>
                <a:srcRect/>
                <a:stretch>
                  <a:fillRect/>
                </a:stretch>
              </p:blipFill>
              <p:spPr bwMode="gray">
                <a:xfrm>
                  <a:off x="192" y="1917"/>
                  <a:ext cx="1042" cy="1016"/>
                </a:xfrm>
                <a:prstGeom prst="rect">
                  <a:avLst/>
                </a:prstGeom>
                <a:noFill/>
                <a:ln w="9525">
                  <a:noFill/>
                  <a:miter lim="800000"/>
                  <a:headEnd/>
                  <a:tailEnd/>
                </a:ln>
              </p:spPr>
            </p:pic>
            <p:sp>
              <p:nvSpPr>
                <p:cNvPr id="149" name="Oval 29"/>
                <p:cNvSpPr>
                  <a:spLocks noChangeArrowheads="1"/>
                </p:cNvSpPr>
                <p:nvPr/>
              </p:nvSpPr>
              <p:spPr bwMode="gray">
                <a:xfrm>
                  <a:off x="192" y="1917"/>
                  <a:ext cx="1035" cy="1019"/>
                </a:xfrm>
                <a:prstGeom prst="ellipse">
                  <a:avLst/>
                </a:prstGeom>
                <a:gradFill rotWithShape="1">
                  <a:gsLst>
                    <a:gs pos="0">
                      <a:srgbClr val="FF6161">
                        <a:gamma/>
                        <a:shade val="46275"/>
                        <a:invGamma/>
                        <a:alpha val="89999"/>
                      </a:srgbClr>
                    </a:gs>
                    <a:gs pos="50000">
                      <a:srgbClr val="FF6161">
                        <a:alpha val="55000"/>
                      </a:srgbClr>
                    </a:gs>
                    <a:gs pos="100000">
                      <a:srgbClr val="FF6161">
                        <a:gamma/>
                        <a:shade val="46275"/>
                        <a:invGamma/>
                        <a:alpha val="89999"/>
                      </a:srgbClr>
                    </a:gs>
                  </a:gsLst>
                  <a:lin ang="5400000" scaled="1"/>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pic>
            <p:nvPicPr>
              <p:cNvPr id="146" name="Picture 30" descr="Picture2"/>
              <p:cNvPicPr>
                <a:picLocks noChangeAspect="1" noChangeArrowheads="1"/>
              </p:cNvPicPr>
              <p:nvPr/>
            </p:nvPicPr>
            <p:blipFill>
              <a:blip r:embed="rId6" cstate="print"/>
              <a:srcRect/>
              <a:stretch>
                <a:fillRect/>
              </a:stretch>
            </p:blipFill>
            <p:spPr bwMode="gray">
              <a:xfrm>
                <a:off x="296" y="1927"/>
                <a:ext cx="823" cy="360"/>
              </a:xfrm>
              <a:prstGeom prst="rect">
                <a:avLst/>
              </a:prstGeom>
              <a:noFill/>
              <a:ln w="9525">
                <a:noFill/>
                <a:miter lim="800000"/>
                <a:headEnd/>
                <a:tailEnd/>
              </a:ln>
            </p:spPr>
          </p:pic>
        </p:grpSp>
        <p:sp>
          <p:nvSpPr>
            <p:cNvPr id="123" name="WordArt 31"/>
            <p:cNvSpPr>
              <a:spLocks noChangeArrowheads="1" noChangeShapeType="1" noTextEdit="1"/>
            </p:cNvSpPr>
            <p:nvPr/>
          </p:nvSpPr>
          <p:spPr bwMode="white">
            <a:xfrm>
              <a:off x="1590675" y="2641600"/>
              <a:ext cx="520700" cy="420688"/>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1" u="none" strike="noStrike" kern="10" cap="none" spc="0" normalizeH="0" baseline="0" noProof="0" dirty="0">
                  <a:ln w="9525">
                    <a:noFill/>
                    <a:round/>
                    <a:headEnd/>
                    <a:tailEnd/>
                  </a:ln>
                  <a:solidFill>
                    <a:srgbClr val="FCFCFC">
                      <a:alpha val="59999"/>
                    </a:srgbClr>
                  </a:solidFill>
                  <a:effectLst/>
                  <a:uLnTx/>
                  <a:uFillTx/>
                  <a:latin typeface="微软雅黑" pitchFamily="34" charset="-122"/>
                  <a:ea typeface="微软雅黑" pitchFamily="34" charset="-122"/>
                </a:rPr>
                <a:t>01</a:t>
              </a:r>
              <a:endParaRPr kumimoji="0" lang="zh-CN" altLang="en-US" sz="3600" b="0" i="1" u="none" strike="noStrike" kern="10" cap="none" spc="0" normalizeH="0" baseline="0" noProof="0" dirty="0">
                <a:ln w="9525">
                  <a:noFill/>
                  <a:round/>
                  <a:headEnd/>
                  <a:tailEnd/>
                </a:ln>
                <a:solidFill>
                  <a:srgbClr val="FCFCFC">
                    <a:alpha val="59999"/>
                  </a:srgbClr>
                </a:solidFill>
                <a:effectLst/>
                <a:uLnTx/>
                <a:uFillTx/>
                <a:latin typeface="微软雅黑" pitchFamily="34" charset="-122"/>
                <a:ea typeface="微软雅黑" pitchFamily="34" charset="-122"/>
              </a:endParaRPr>
            </a:p>
          </p:txBody>
        </p:sp>
        <p:sp>
          <p:nvSpPr>
            <p:cNvPr id="124" name="Line 32"/>
            <p:cNvSpPr>
              <a:spLocks noChangeShapeType="1"/>
            </p:cNvSpPr>
            <p:nvPr/>
          </p:nvSpPr>
          <p:spPr bwMode="auto">
            <a:xfrm>
              <a:off x="908050" y="4094163"/>
              <a:ext cx="1916113" cy="0"/>
            </a:xfrm>
            <a:prstGeom prst="line">
              <a:avLst/>
            </a:prstGeom>
            <a:noFill/>
            <a:ln w="12700" cap="rnd">
              <a:solidFill>
                <a:srgbClr val="FFFFFF">
                  <a:alpha val="50000"/>
                </a:srgbClr>
              </a:solidFill>
              <a:prstDash val="sysDot"/>
              <a:round/>
              <a:headEnd/>
              <a:tailEnd/>
            </a:ln>
            <a:effectLst>
              <a:outerShdw dist="28398" dir="20006097" algn="ctr" rotWithShape="0">
                <a:srgbClr val="000000">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25" name="Text Box 33"/>
            <p:cNvSpPr txBox="1">
              <a:spLocks noChangeArrowheads="1"/>
            </p:cNvSpPr>
            <p:nvPr/>
          </p:nvSpPr>
          <p:spPr bwMode="white">
            <a:xfrm>
              <a:off x="3479800" y="2824162"/>
              <a:ext cx="1749425" cy="503017"/>
            </a:xfrm>
            <a:prstGeom prst="rect">
              <a:avLst/>
            </a:prstGeom>
            <a:noFill/>
            <a:ln w="9525" algn="ctr">
              <a:noFill/>
              <a:miter lim="800000"/>
              <a:headEnd/>
              <a:tailEnd/>
            </a:ln>
            <a:effectLst>
              <a:outerShdw dist="17961" dir="2700000" algn="ctr" rotWithShape="0">
                <a:srgbClr val="808080"/>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安全风控体系</a:t>
              </a:r>
              <a:endParaRPr kumimoji="0" lang="en-US" altLang="zh-CN" sz="18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grpSp>
          <p:nvGrpSpPr>
            <p:cNvPr id="126" name="Group 34"/>
            <p:cNvGrpSpPr>
              <a:grpSpLocks/>
            </p:cNvGrpSpPr>
            <p:nvPr/>
          </p:nvGrpSpPr>
          <p:grpSpPr bwMode="auto">
            <a:xfrm>
              <a:off x="3940175" y="1828800"/>
              <a:ext cx="739775" cy="822325"/>
              <a:chOff x="2608" y="1076"/>
              <a:chExt cx="466" cy="518"/>
            </a:xfrm>
          </p:grpSpPr>
          <p:grpSp>
            <p:nvGrpSpPr>
              <p:cNvPr id="140" name="Group 35"/>
              <p:cNvGrpSpPr>
                <a:grpSpLocks/>
              </p:cNvGrpSpPr>
              <p:nvPr/>
            </p:nvGrpSpPr>
            <p:grpSpPr bwMode="auto">
              <a:xfrm>
                <a:off x="2608" y="1076"/>
                <a:ext cx="466" cy="518"/>
                <a:chOff x="2608" y="1076"/>
                <a:chExt cx="466" cy="518"/>
              </a:xfrm>
            </p:grpSpPr>
            <p:pic>
              <p:nvPicPr>
                <p:cNvPr id="142" name="Picture 36" descr="light_shadow"/>
                <p:cNvPicPr>
                  <a:picLocks noChangeAspect="1" noChangeArrowheads="1"/>
                </p:cNvPicPr>
                <p:nvPr/>
              </p:nvPicPr>
              <p:blipFill>
                <a:blip r:embed="rId7" cstate="print">
                  <a:lum bright="-78000" contrast="-78000"/>
                </a:blip>
                <a:srcRect/>
                <a:stretch>
                  <a:fillRect/>
                </a:stretch>
              </p:blipFill>
              <p:spPr bwMode="gray">
                <a:xfrm>
                  <a:off x="2652" y="1482"/>
                  <a:ext cx="384" cy="112"/>
                </a:xfrm>
                <a:prstGeom prst="rect">
                  <a:avLst/>
                </a:prstGeom>
                <a:noFill/>
                <a:ln w="9525">
                  <a:noFill/>
                  <a:miter lim="800000"/>
                  <a:headEnd/>
                  <a:tailEnd/>
                </a:ln>
              </p:spPr>
            </p:pic>
            <p:pic>
              <p:nvPicPr>
                <p:cNvPr id="143" name="Picture 37" descr="circuler_1"/>
                <p:cNvPicPr>
                  <a:picLocks noChangeAspect="1" noChangeArrowheads="1"/>
                </p:cNvPicPr>
                <p:nvPr/>
              </p:nvPicPr>
              <p:blipFill>
                <a:blip r:embed="rId8" cstate="print"/>
                <a:srcRect/>
                <a:stretch>
                  <a:fillRect/>
                </a:stretch>
              </p:blipFill>
              <p:spPr bwMode="gray">
                <a:xfrm>
                  <a:off x="2608" y="1076"/>
                  <a:ext cx="466" cy="478"/>
                </a:xfrm>
                <a:prstGeom prst="rect">
                  <a:avLst/>
                </a:prstGeom>
                <a:noFill/>
                <a:ln w="9525">
                  <a:noFill/>
                  <a:miter lim="800000"/>
                  <a:headEnd/>
                  <a:tailEnd/>
                </a:ln>
              </p:spPr>
            </p:pic>
            <p:sp>
              <p:nvSpPr>
                <p:cNvPr id="144" name="Oval 38"/>
                <p:cNvSpPr>
                  <a:spLocks noChangeArrowheads="1"/>
                </p:cNvSpPr>
                <p:nvPr/>
              </p:nvSpPr>
              <p:spPr bwMode="gray">
                <a:xfrm>
                  <a:off x="2608" y="1076"/>
                  <a:ext cx="463" cy="479"/>
                </a:xfrm>
                <a:prstGeom prst="ellipse">
                  <a:avLst/>
                </a:prstGeom>
                <a:gradFill rotWithShape="1">
                  <a:gsLst>
                    <a:gs pos="0">
                      <a:srgbClr val="FFC319">
                        <a:gamma/>
                        <a:shade val="46275"/>
                        <a:invGamma/>
                        <a:alpha val="89999"/>
                      </a:srgbClr>
                    </a:gs>
                    <a:gs pos="50000">
                      <a:srgbClr val="FFC319">
                        <a:alpha val="55000"/>
                      </a:srgbClr>
                    </a:gs>
                    <a:gs pos="100000">
                      <a:srgbClr val="FFC319">
                        <a:gamma/>
                        <a:shade val="46275"/>
                        <a:invGamma/>
                        <a:alpha val="89999"/>
                      </a:srgbClr>
                    </a:gs>
                  </a:gsLst>
                  <a:lin ang="5400000" scaled="1"/>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pic>
            <p:nvPicPr>
              <p:cNvPr id="141" name="Picture 39" descr="Picture2"/>
              <p:cNvPicPr>
                <a:picLocks noChangeAspect="1" noChangeArrowheads="1"/>
              </p:cNvPicPr>
              <p:nvPr/>
            </p:nvPicPr>
            <p:blipFill>
              <a:blip r:embed="rId6" cstate="print"/>
              <a:srcRect/>
              <a:stretch>
                <a:fillRect/>
              </a:stretch>
            </p:blipFill>
            <p:spPr bwMode="gray">
              <a:xfrm>
                <a:off x="2665" y="1081"/>
                <a:ext cx="359" cy="169"/>
              </a:xfrm>
              <a:prstGeom prst="rect">
                <a:avLst/>
              </a:prstGeom>
              <a:noFill/>
              <a:ln w="9525">
                <a:noFill/>
                <a:miter lim="800000"/>
                <a:headEnd/>
                <a:tailEnd/>
              </a:ln>
            </p:spPr>
          </p:pic>
        </p:grpSp>
        <p:sp>
          <p:nvSpPr>
            <p:cNvPr id="127" name="WordArt 40"/>
            <p:cNvSpPr>
              <a:spLocks noChangeArrowheads="1" noChangeShapeType="1" noTextEdit="1"/>
            </p:cNvSpPr>
            <p:nvPr/>
          </p:nvSpPr>
          <p:spPr bwMode="white">
            <a:xfrm>
              <a:off x="4052888" y="2003425"/>
              <a:ext cx="530225" cy="420688"/>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1" u="none" strike="noStrike" kern="10" cap="none" spc="0" normalizeH="0" baseline="0" noProof="0">
                  <a:ln w="9525">
                    <a:noFill/>
                    <a:round/>
                    <a:headEnd/>
                    <a:tailEnd/>
                  </a:ln>
                  <a:solidFill>
                    <a:srgbClr val="FCFCFC">
                      <a:alpha val="59999"/>
                    </a:srgbClr>
                  </a:solidFill>
                  <a:effectLst/>
                  <a:uLnTx/>
                  <a:uFillTx/>
                  <a:latin typeface="微软雅黑" pitchFamily="34" charset="-122"/>
                  <a:ea typeface="微软雅黑" pitchFamily="34" charset="-122"/>
                </a:rPr>
                <a:t>02</a:t>
              </a:r>
              <a:endParaRPr kumimoji="0" lang="zh-CN" altLang="en-US" sz="3600" b="0" i="1" u="none" strike="noStrike" kern="10" cap="none" spc="0" normalizeH="0" baseline="0" noProof="0">
                <a:ln w="9525">
                  <a:noFill/>
                  <a:round/>
                  <a:headEnd/>
                  <a:tailEnd/>
                </a:ln>
                <a:solidFill>
                  <a:srgbClr val="FCFCFC">
                    <a:alpha val="59999"/>
                  </a:srgbClr>
                </a:solidFill>
                <a:effectLst/>
                <a:uLnTx/>
                <a:uFillTx/>
                <a:latin typeface="微软雅黑" pitchFamily="34" charset="-122"/>
                <a:ea typeface="微软雅黑" pitchFamily="34" charset="-122"/>
              </a:endParaRPr>
            </a:p>
          </p:txBody>
        </p:sp>
        <p:sp>
          <p:nvSpPr>
            <p:cNvPr id="128" name="Line 41"/>
            <p:cNvSpPr>
              <a:spLocks noChangeShapeType="1"/>
            </p:cNvSpPr>
            <p:nvPr/>
          </p:nvSpPr>
          <p:spPr bwMode="auto">
            <a:xfrm>
              <a:off x="3379788" y="3505200"/>
              <a:ext cx="1916112" cy="0"/>
            </a:xfrm>
            <a:prstGeom prst="line">
              <a:avLst/>
            </a:prstGeom>
            <a:noFill/>
            <a:ln w="12700" cap="rnd">
              <a:solidFill>
                <a:srgbClr val="FFFFFF">
                  <a:alpha val="50000"/>
                </a:srgbClr>
              </a:solidFill>
              <a:prstDash val="sysDot"/>
              <a:round/>
              <a:headEnd/>
              <a:tailEnd/>
            </a:ln>
            <a:effectLst>
              <a:outerShdw dist="28398" dir="20006097" algn="ctr" rotWithShape="0">
                <a:srgbClr val="000000">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29" name="Text Box 42"/>
            <p:cNvSpPr txBox="1">
              <a:spLocks noChangeArrowheads="1"/>
            </p:cNvSpPr>
            <p:nvPr/>
          </p:nvSpPr>
          <p:spPr bwMode="white">
            <a:xfrm>
              <a:off x="5975350" y="2357437"/>
              <a:ext cx="1749425" cy="503017"/>
            </a:xfrm>
            <a:prstGeom prst="rect">
              <a:avLst/>
            </a:prstGeom>
            <a:noFill/>
            <a:ln w="9525" algn="ctr">
              <a:noFill/>
              <a:miter lim="800000"/>
              <a:headEnd/>
              <a:tailEnd/>
            </a:ln>
            <a:effectLst>
              <a:outerShdw dist="17961" dir="2700000" algn="ctr" rotWithShape="0">
                <a:srgbClr val="808080"/>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安全运营体系</a:t>
              </a:r>
              <a:endParaRPr kumimoji="0" lang="en-US" altLang="zh-CN" sz="18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pic>
          <p:nvPicPr>
            <p:cNvPr id="130" name="Picture 43" descr="Picture2"/>
            <p:cNvPicPr>
              <a:picLocks noChangeAspect="1" noChangeArrowheads="1"/>
            </p:cNvPicPr>
            <p:nvPr/>
          </p:nvPicPr>
          <p:blipFill>
            <a:blip r:embed="rId6" cstate="print"/>
            <a:srcRect/>
            <a:stretch>
              <a:fillRect/>
            </a:stretch>
          </p:blipFill>
          <p:spPr bwMode="gray">
            <a:xfrm>
              <a:off x="6564313" y="1400175"/>
              <a:ext cx="569912" cy="268288"/>
            </a:xfrm>
            <a:prstGeom prst="rect">
              <a:avLst/>
            </a:prstGeom>
            <a:noFill/>
            <a:ln w="9525">
              <a:noFill/>
              <a:miter lim="800000"/>
              <a:headEnd/>
              <a:tailEnd/>
            </a:ln>
          </p:spPr>
        </p:pic>
        <p:sp>
          <p:nvSpPr>
            <p:cNvPr id="131" name="Line 44"/>
            <p:cNvSpPr>
              <a:spLocks noChangeShapeType="1"/>
            </p:cNvSpPr>
            <p:nvPr/>
          </p:nvSpPr>
          <p:spPr bwMode="auto">
            <a:xfrm>
              <a:off x="5875338" y="3048000"/>
              <a:ext cx="1916112" cy="0"/>
            </a:xfrm>
            <a:prstGeom prst="line">
              <a:avLst/>
            </a:prstGeom>
            <a:noFill/>
            <a:ln w="12700" cap="rnd">
              <a:solidFill>
                <a:srgbClr val="FFFFFF">
                  <a:alpha val="50000"/>
                </a:srgbClr>
              </a:solidFill>
              <a:prstDash val="sysDot"/>
              <a:round/>
              <a:headEnd/>
              <a:tailEnd/>
            </a:ln>
            <a:effectLst>
              <a:outerShdw dist="28398" dir="20006097" algn="ctr" rotWithShape="0">
                <a:srgbClr val="000000">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nvGrpSpPr>
            <p:cNvPr id="132" name="Group 46"/>
            <p:cNvGrpSpPr>
              <a:grpSpLocks/>
            </p:cNvGrpSpPr>
            <p:nvPr/>
          </p:nvGrpSpPr>
          <p:grpSpPr bwMode="auto">
            <a:xfrm>
              <a:off x="6451600" y="1387475"/>
              <a:ext cx="739775" cy="822325"/>
              <a:chOff x="2608" y="1076"/>
              <a:chExt cx="466" cy="518"/>
            </a:xfrm>
          </p:grpSpPr>
          <p:grpSp>
            <p:nvGrpSpPr>
              <p:cNvPr id="135" name="Group 47"/>
              <p:cNvGrpSpPr>
                <a:grpSpLocks/>
              </p:cNvGrpSpPr>
              <p:nvPr/>
            </p:nvGrpSpPr>
            <p:grpSpPr bwMode="auto">
              <a:xfrm>
                <a:off x="2608" y="1076"/>
                <a:ext cx="466" cy="518"/>
                <a:chOff x="2608" y="1076"/>
                <a:chExt cx="466" cy="518"/>
              </a:xfrm>
            </p:grpSpPr>
            <p:pic>
              <p:nvPicPr>
                <p:cNvPr id="137" name="Picture 48" descr="light_shadow"/>
                <p:cNvPicPr>
                  <a:picLocks noChangeAspect="1" noChangeArrowheads="1"/>
                </p:cNvPicPr>
                <p:nvPr/>
              </p:nvPicPr>
              <p:blipFill>
                <a:blip r:embed="rId7" cstate="print">
                  <a:lum bright="-78000" contrast="-78000"/>
                </a:blip>
                <a:srcRect/>
                <a:stretch>
                  <a:fillRect/>
                </a:stretch>
              </p:blipFill>
              <p:spPr bwMode="gray">
                <a:xfrm>
                  <a:off x="2652" y="1482"/>
                  <a:ext cx="384" cy="112"/>
                </a:xfrm>
                <a:prstGeom prst="rect">
                  <a:avLst/>
                </a:prstGeom>
                <a:noFill/>
                <a:ln w="9525">
                  <a:noFill/>
                  <a:miter lim="800000"/>
                  <a:headEnd/>
                  <a:tailEnd/>
                </a:ln>
              </p:spPr>
            </p:pic>
            <p:pic>
              <p:nvPicPr>
                <p:cNvPr id="138" name="Picture 49" descr="circuler_1"/>
                <p:cNvPicPr>
                  <a:picLocks noChangeAspect="1" noChangeArrowheads="1"/>
                </p:cNvPicPr>
                <p:nvPr/>
              </p:nvPicPr>
              <p:blipFill>
                <a:blip r:embed="rId8" cstate="print"/>
                <a:srcRect/>
                <a:stretch>
                  <a:fillRect/>
                </a:stretch>
              </p:blipFill>
              <p:spPr bwMode="gray">
                <a:xfrm>
                  <a:off x="2608" y="1076"/>
                  <a:ext cx="466" cy="478"/>
                </a:xfrm>
                <a:prstGeom prst="rect">
                  <a:avLst/>
                </a:prstGeom>
                <a:noFill/>
                <a:ln w="9525">
                  <a:noFill/>
                  <a:miter lim="800000"/>
                  <a:headEnd/>
                  <a:tailEnd/>
                </a:ln>
              </p:spPr>
            </p:pic>
            <p:sp>
              <p:nvSpPr>
                <p:cNvPr id="139" name="Oval 50"/>
                <p:cNvSpPr>
                  <a:spLocks noChangeArrowheads="1"/>
                </p:cNvSpPr>
                <p:nvPr/>
              </p:nvSpPr>
              <p:spPr bwMode="gray">
                <a:xfrm>
                  <a:off x="2608" y="1076"/>
                  <a:ext cx="463" cy="479"/>
                </a:xfrm>
                <a:prstGeom prst="ellipse">
                  <a:avLst/>
                </a:prstGeom>
                <a:gradFill rotWithShape="1">
                  <a:gsLst>
                    <a:gs pos="0">
                      <a:srgbClr val="A8D02A">
                        <a:gamma/>
                        <a:shade val="46275"/>
                        <a:invGamma/>
                        <a:alpha val="89999"/>
                      </a:srgbClr>
                    </a:gs>
                    <a:gs pos="50000">
                      <a:srgbClr val="A8D02A">
                        <a:alpha val="55000"/>
                      </a:srgbClr>
                    </a:gs>
                    <a:gs pos="100000">
                      <a:srgbClr val="A8D02A">
                        <a:gamma/>
                        <a:shade val="46275"/>
                        <a:invGamma/>
                        <a:alpha val="89999"/>
                      </a:srgbClr>
                    </a:gs>
                  </a:gsLst>
                  <a:lin ang="5400000" scaled="1"/>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pic>
            <p:nvPicPr>
              <p:cNvPr id="136" name="Picture 51" descr="Picture2"/>
              <p:cNvPicPr>
                <a:picLocks noChangeAspect="1" noChangeArrowheads="1"/>
              </p:cNvPicPr>
              <p:nvPr/>
            </p:nvPicPr>
            <p:blipFill>
              <a:blip r:embed="rId6" cstate="print"/>
              <a:srcRect/>
              <a:stretch>
                <a:fillRect/>
              </a:stretch>
            </p:blipFill>
            <p:spPr bwMode="gray">
              <a:xfrm>
                <a:off x="2665" y="1081"/>
                <a:ext cx="359" cy="169"/>
              </a:xfrm>
              <a:prstGeom prst="rect">
                <a:avLst/>
              </a:prstGeom>
              <a:noFill/>
              <a:ln w="9525">
                <a:noFill/>
                <a:miter lim="800000"/>
                <a:headEnd/>
                <a:tailEnd/>
              </a:ln>
            </p:spPr>
          </p:pic>
        </p:grpSp>
        <p:sp>
          <p:nvSpPr>
            <p:cNvPr id="133" name="WordArt 52"/>
            <p:cNvSpPr>
              <a:spLocks noChangeArrowheads="1" noChangeShapeType="1" noTextEdit="1"/>
            </p:cNvSpPr>
            <p:nvPr/>
          </p:nvSpPr>
          <p:spPr bwMode="white">
            <a:xfrm>
              <a:off x="6575425" y="1566863"/>
              <a:ext cx="530225" cy="420687"/>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1" u="none" strike="noStrike" kern="10" cap="none" spc="0" normalizeH="0" baseline="0" noProof="0">
                  <a:ln w="9525">
                    <a:noFill/>
                    <a:round/>
                    <a:headEnd/>
                    <a:tailEnd/>
                  </a:ln>
                  <a:solidFill>
                    <a:srgbClr val="FCFCFC">
                      <a:alpha val="59999"/>
                    </a:srgbClr>
                  </a:solidFill>
                  <a:effectLst/>
                  <a:uLnTx/>
                  <a:uFillTx/>
                  <a:latin typeface="微软雅黑" pitchFamily="34" charset="-122"/>
                  <a:ea typeface="微软雅黑" pitchFamily="34" charset="-122"/>
                </a:rPr>
                <a:t>03</a:t>
              </a:r>
              <a:endParaRPr kumimoji="0" lang="zh-CN" altLang="en-US" sz="3600" b="0" i="1" u="none" strike="noStrike" kern="10" cap="none" spc="0" normalizeH="0" baseline="0" noProof="0">
                <a:ln w="9525">
                  <a:noFill/>
                  <a:round/>
                  <a:headEnd/>
                  <a:tailEnd/>
                </a:ln>
                <a:solidFill>
                  <a:srgbClr val="FCFCFC">
                    <a:alpha val="59999"/>
                  </a:srgbClr>
                </a:solidFill>
                <a:effectLst/>
                <a:uLnTx/>
                <a:uFillTx/>
                <a:latin typeface="微软雅黑" pitchFamily="34" charset="-122"/>
                <a:ea typeface="微软雅黑" pitchFamily="34" charset="-122"/>
              </a:endParaRPr>
            </a:p>
          </p:txBody>
        </p:sp>
        <p:sp>
          <p:nvSpPr>
            <p:cNvPr id="134" name="Text Box 22"/>
            <p:cNvSpPr txBox="1">
              <a:spLocks noChangeArrowheads="1"/>
            </p:cNvSpPr>
            <p:nvPr/>
          </p:nvSpPr>
          <p:spPr bwMode="gray">
            <a:xfrm>
              <a:off x="3382963" y="3505200"/>
              <a:ext cx="2133600" cy="2443823"/>
            </a:xfrm>
            <a:prstGeom prst="rect">
              <a:avLst/>
            </a:prstGeom>
            <a:noFill/>
            <a:ln w="9525">
              <a:noFill/>
              <a:miter lim="800000"/>
              <a:headEnd/>
              <a:tailEnd/>
            </a:ln>
          </p:spPr>
          <p:txBody>
            <a:bodyPr>
              <a:spAutoFit/>
            </a:bodyPr>
            <a:lstStyle/>
            <a:p>
              <a:pPr marL="120650" lvl="0" indent="-120650" defTabSz="914400">
                <a:lnSpc>
                  <a:spcPct val="90000"/>
                </a:lnSpc>
                <a:spcBef>
                  <a:spcPct val="50000"/>
                </a:spcBef>
                <a:buFontTx/>
                <a:buChar char="•"/>
                <a:defRPr/>
              </a:pPr>
              <a:r>
                <a:rPr kumimoji="0" lang="zh-CN" altLang="en-US" sz="140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业务安全与数据防泄漏</a:t>
              </a:r>
              <a:endParaRPr kumimoji="0" lang="en-US" altLang="zh-CN" sz="1400"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endParaRPr>
            </a:p>
            <a:p>
              <a:pPr marL="120650" indent="-120650" defTabSz="914400">
                <a:lnSpc>
                  <a:spcPct val="90000"/>
                </a:lnSpc>
                <a:spcBef>
                  <a:spcPct val="50000"/>
                </a:spcBef>
                <a:buFontTx/>
                <a:buChar char="•"/>
                <a:defRPr/>
              </a:pPr>
              <a:r>
                <a:rPr lang="zh-CN" altLang="en-US" sz="1400" kern="0" dirty="0">
                  <a:solidFill>
                    <a:srgbClr val="FFFFFF"/>
                  </a:solidFill>
                  <a:latin typeface="微软雅黑" pitchFamily="34" charset="-122"/>
                  <a:ea typeface="微软雅黑" pitchFamily="34" charset="-122"/>
                </a:rPr>
                <a:t>安全日志与</a:t>
              </a:r>
              <a:r>
                <a:rPr lang="zh-CN" altLang="en-US" sz="1400" kern="0" dirty="0" smtClean="0">
                  <a:solidFill>
                    <a:srgbClr val="FFFFFF"/>
                  </a:solidFill>
                  <a:latin typeface="微软雅黑" pitchFamily="34" charset="-122"/>
                  <a:ea typeface="微软雅黑" pitchFamily="34" charset="-122"/>
                </a:rPr>
                <a:t>自动化检测</a:t>
              </a:r>
              <a:endParaRPr lang="en-US" altLang="zh-CN" sz="1400" kern="0" dirty="0" smtClean="0">
                <a:solidFill>
                  <a:srgbClr val="FFFFFF"/>
                </a:solidFill>
                <a:latin typeface="微软雅黑" pitchFamily="34" charset="-122"/>
                <a:ea typeface="微软雅黑" pitchFamily="34" charset="-122"/>
              </a:endParaRPr>
            </a:p>
            <a:p>
              <a:pPr marL="120650" indent="-120650" defTabSz="914400">
                <a:lnSpc>
                  <a:spcPct val="90000"/>
                </a:lnSpc>
                <a:spcBef>
                  <a:spcPct val="50000"/>
                </a:spcBef>
                <a:buFontTx/>
                <a:buChar char="•"/>
                <a:defRPr/>
              </a:pPr>
              <a:r>
                <a:rPr lang="zh-CN" altLang="en-US" sz="1400" kern="0" dirty="0" smtClean="0">
                  <a:solidFill>
                    <a:srgbClr val="FFFFFF"/>
                  </a:solidFill>
                  <a:latin typeface="微软雅黑" pitchFamily="34" charset="-122"/>
                  <a:ea typeface="微软雅黑" pitchFamily="34" charset="-122"/>
                </a:rPr>
                <a:t>安全基线与身份认证</a:t>
              </a:r>
              <a:endParaRPr lang="en-US" altLang="zh-CN" sz="1400" kern="0" dirty="0" smtClean="0">
                <a:solidFill>
                  <a:srgbClr val="FFFFFF"/>
                </a:solidFill>
                <a:latin typeface="微软雅黑" pitchFamily="34" charset="-122"/>
                <a:ea typeface="微软雅黑" pitchFamily="34" charset="-122"/>
              </a:endParaRPr>
            </a:p>
            <a:p>
              <a:pPr marL="120650" indent="-120650" defTabSz="914400">
                <a:lnSpc>
                  <a:spcPct val="90000"/>
                </a:lnSpc>
                <a:spcBef>
                  <a:spcPct val="50000"/>
                </a:spcBef>
                <a:buFontTx/>
                <a:buChar char="•"/>
                <a:defRPr/>
              </a:pPr>
              <a:r>
                <a:rPr lang="zh-CN" altLang="en-US" sz="1400" kern="0" dirty="0" smtClean="0">
                  <a:solidFill>
                    <a:srgbClr val="FFFFFF"/>
                  </a:solidFill>
                  <a:latin typeface="微软雅黑" pitchFamily="34" charset="-122"/>
                  <a:ea typeface="微软雅黑" pitchFamily="34" charset="-122"/>
                </a:rPr>
                <a:t>企业数据部分可控</a:t>
              </a:r>
              <a:endParaRPr lang="en-US" altLang="zh-CN" sz="1400" kern="0" dirty="0" smtClean="0">
                <a:solidFill>
                  <a:srgbClr val="FFFFFF"/>
                </a:solidFill>
                <a:latin typeface="微软雅黑" pitchFamily="34" charset="-122"/>
                <a:ea typeface="微软雅黑" pitchFamily="34" charset="-122"/>
              </a:endParaRPr>
            </a:p>
            <a:p>
              <a:pPr marL="120650" lvl="0" indent="-120650" defTabSz="914400">
                <a:lnSpc>
                  <a:spcPct val="90000"/>
                </a:lnSpc>
                <a:spcBef>
                  <a:spcPct val="50000"/>
                </a:spcBef>
                <a:buFontTx/>
                <a:buChar char="•"/>
                <a:defRPr/>
              </a:pPr>
              <a:r>
                <a:rPr lang="zh-CN" altLang="en-US" sz="1400" kern="0" dirty="0">
                  <a:solidFill>
                    <a:srgbClr val="FFFFFF"/>
                  </a:solidFill>
                  <a:latin typeface="微软雅黑" pitchFamily="34" charset="-122"/>
                  <a:ea typeface="微软雅黑" pitchFamily="34" charset="-122"/>
                </a:rPr>
                <a:t>安全投入</a:t>
              </a:r>
              <a:r>
                <a:rPr lang="en-US" altLang="zh-CN" sz="1400" kern="0" dirty="0" smtClean="0">
                  <a:solidFill>
                    <a:srgbClr val="FFFFFF"/>
                  </a:solidFill>
                  <a:latin typeface="微软雅黑" pitchFamily="34" charset="-122"/>
                  <a:ea typeface="微软雅黑" pitchFamily="34" charset="-122"/>
                </a:rPr>
                <a:t>12%</a:t>
              </a:r>
              <a:endParaRPr lang="en-US" altLang="zh-CN" sz="1400" kern="0" dirty="0">
                <a:solidFill>
                  <a:srgbClr val="FFFFFF"/>
                </a:solidFill>
                <a:latin typeface="微软雅黑" pitchFamily="34" charset="-122"/>
                <a:ea typeface="微软雅黑" pitchFamily="34" charset="-122"/>
              </a:endParaRPr>
            </a:p>
            <a:p>
              <a:pPr marL="120650" lvl="0" indent="-120650" defTabSz="914400">
                <a:lnSpc>
                  <a:spcPct val="90000"/>
                </a:lnSpc>
                <a:spcBef>
                  <a:spcPct val="50000"/>
                </a:spcBef>
                <a:buFontTx/>
                <a:buChar char="•"/>
                <a:defRPr/>
              </a:pPr>
              <a:endParaRPr kumimoji="0" lang="en-US" altLang="zh-CN" sz="140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grpSp>
      <p:grpSp>
        <p:nvGrpSpPr>
          <p:cNvPr id="3" name="组合 2"/>
          <p:cNvGrpSpPr/>
          <p:nvPr/>
        </p:nvGrpSpPr>
        <p:grpSpPr>
          <a:xfrm>
            <a:off x="1065655" y="5050004"/>
            <a:ext cx="7056220" cy="507651"/>
            <a:chOff x="828148" y="4892655"/>
            <a:chExt cx="7056220" cy="695340"/>
          </a:xfrm>
        </p:grpSpPr>
        <p:sp>
          <p:nvSpPr>
            <p:cNvPr id="56" name="AutoShape 338"/>
            <p:cNvSpPr>
              <a:spLocks noChangeArrowheads="1"/>
            </p:cNvSpPr>
            <p:nvPr/>
          </p:nvSpPr>
          <p:spPr bwMode="auto">
            <a:xfrm>
              <a:off x="837673" y="5137754"/>
              <a:ext cx="1619382" cy="369108"/>
            </a:xfrm>
            <a:prstGeom prst="roundRect">
              <a:avLst>
                <a:gd name="adj" fmla="val 1458"/>
              </a:avLst>
            </a:prstGeom>
            <a:solidFill>
              <a:srgbClr val="EAEAEA"/>
            </a:solidFill>
            <a:ln>
              <a:noFill/>
            </a:ln>
          </p:spPr>
          <p:txBody>
            <a:bodyPr wrap="none" lIns="0" tIns="45715" rIns="0" bIns="45715" anchor="ctr"/>
            <a:lstStyle/>
            <a:p>
              <a:endParaRPr lang="zh-CN" altLang="zh-CN" b="1">
                <a:latin typeface="微软雅黑" pitchFamily="34" charset="-122"/>
                <a:ea typeface="微软雅黑" pitchFamily="34" charset="-122"/>
              </a:endParaRPr>
            </a:p>
          </p:txBody>
        </p:sp>
        <p:grpSp>
          <p:nvGrpSpPr>
            <p:cNvPr id="57" name="Group 339"/>
            <p:cNvGrpSpPr/>
            <p:nvPr/>
          </p:nvGrpSpPr>
          <p:grpSpPr bwMode="auto">
            <a:xfrm>
              <a:off x="828148" y="4892655"/>
              <a:ext cx="1640240" cy="279922"/>
              <a:chOff x="4589" y="2151"/>
              <a:chExt cx="1503" cy="275"/>
            </a:xfrm>
          </p:grpSpPr>
          <p:sp>
            <p:nvSpPr>
              <p:cNvPr id="58" name="AutoShape 340"/>
              <p:cNvSpPr>
                <a:spLocks noChangeArrowheads="1"/>
              </p:cNvSpPr>
              <p:nvPr/>
            </p:nvSpPr>
            <p:spPr bwMode="auto">
              <a:xfrm>
                <a:off x="4589" y="2151"/>
                <a:ext cx="1503" cy="275"/>
              </a:xfrm>
              <a:prstGeom prst="roundRect">
                <a:avLst>
                  <a:gd name="adj" fmla="val 10648"/>
                </a:avLst>
              </a:prstGeom>
              <a:solidFill>
                <a:srgbClr val="BCD3E2"/>
              </a:solidFill>
              <a:ln w="19050" algn="ctr">
                <a:solidFill>
                  <a:srgbClr val="7CA9CE"/>
                </a:solidFill>
                <a:round/>
              </a:ln>
            </p:spPr>
            <p:txBody>
              <a:bodyPr wrap="none" anchor="ctr"/>
              <a:lstStyle/>
              <a:p>
                <a:pPr eaLnBrk="1" hangingPunct="1">
                  <a:spcBef>
                    <a:spcPts val="0"/>
                  </a:spcBef>
                  <a:spcAft>
                    <a:spcPts val="0"/>
                  </a:spcAft>
                </a:pPr>
                <a:endParaRPr lang="zh-CN" altLang="zh-CN" b="1" kern="0">
                  <a:solidFill>
                    <a:srgbClr val="FFFFFF"/>
                  </a:solidFill>
                  <a:latin typeface="微软雅黑" pitchFamily="34" charset="-122"/>
                  <a:ea typeface="微软雅黑" pitchFamily="34" charset="-122"/>
                </a:endParaRPr>
              </a:p>
            </p:txBody>
          </p:sp>
          <p:sp>
            <p:nvSpPr>
              <p:cNvPr id="59" name="AutoShape 341"/>
              <p:cNvSpPr>
                <a:spLocks noChangeArrowheads="1"/>
              </p:cNvSpPr>
              <p:nvPr/>
            </p:nvSpPr>
            <p:spPr bwMode="auto">
              <a:xfrm>
                <a:off x="4605" y="2168"/>
                <a:ext cx="1472" cy="240"/>
              </a:xfrm>
              <a:prstGeom prst="roundRect">
                <a:avLst>
                  <a:gd name="adj" fmla="val 9958"/>
                </a:avLst>
              </a:prstGeom>
              <a:solidFill>
                <a:schemeClr val="accent4">
                  <a:lumMod val="50000"/>
                </a:schemeClr>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rgbClr val="FFFFFF"/>
                  </a:solidFill>
                  <a:latin typeface="微软雅黑" pitchFamily="34" charset="-122"/>
                  <a:ea typeface="微软雅黑" pitchFamily="34" charset="-122"/>
                </a:endParaRPr>
              </a:p>
            </p:txBody>
          </p:sp>
          <p:sp>
            <p:nvSpPr>
              <p:cNvPr id="60" name="Rectangle 342"/>
              <p:cNvSpPr>
                <a:spLocks noChangeArrowheads="1"/>
              </p:cNvSpPr>
              <p:nvPr/>
            </p:nvSpPr>
            <p:spPr bwMode="auto">
              <a:xfrm>
                <a:off x="5039" y="2154"/>
                <a:ext cx="564" cy="248"/>
              </a:xfrm>
              <a:prstGeom prst="rect">
                <a:avLst/>
              </a:prstGeom>
              <a:noFill/>
              <a:ln>
                <a:noFill/>
              </a:ln>
            </p:spPr>
            <p:txBody>
              <a:bodyPr wrap="none" lIns="0" tIns="0" rIns="0" bIns="0" anchor="ctr">
                <a:spAutoFit/>
              </a:bodyPr>
              <a:lstStyle/>
              <a:p>
                <a:pPr algn="ctr" defTabSz="1474470" latinLnBrk="1"/>
                <a:r>
                  <a:rPr kumimoji="1" lang="zh-CN" altLang="en-US" sz="1200" b="1" kern="0" dirty="0">
                    <a:solidFill>
                      <a:srgbClr val="FFFFFF"/>
                    </a:solidFill>
                    <a:latin typeface="微软雅黑" pitchFamily="34" charset="-122"/>
                    <a:ea typeface="微软雅黑" pitchFamily="34" charset="-122"/>
                  </a:rPr>
                  <a:t>风险</a:t>
                </a:r>
                <a:r>
                  <a:rPr kumimoji="1" lang="zh-CN" altLang="en-US" sz="1200" b="1" kern="0" dirty="0" smtClean="0">
                    <a:solidFill>
                      <a:srgbClr val="FFFFFF"/>
                    </a:solidFill>
                    <a:latin typeface="微软雅黑" pitchFamily="34" charset="-122"/>
                    <a:ea typeface="微软雅黑" pitchFamily="34" charset="-122"/>
                  </a:rPr>
                  <a:t>驱动</a:t>
                </a:r>
                <a:endParaRPr kumimoji="1" lang="zh-CN" altLang="en-US" sz="1200" b="1" kern="0" dirty="0">
                  <a:solidFill>
                    <a:srgbClr val="FFFFFF"/>
                  </a:solidFill>
                  <a:latin typeface="微软雅黑" pitchFamily="34" charset="-122"/>
                  <a:ea typeface="微软雅黑" pitchFamily="34" charset="-122"/>
                </a:endParaRPr>
              </a:p>
            </p:txBody>
          </p:sp>
        </p:grpSp>
        <p:sp>
          <p:nvSpPr>
            <p:cNvPr id="61" name="AutoShape 48"/>
            <p:cNvSpPr>
              <a:spLocks noChangeArrowheads="1"/>
            </p:cNvSpPr>
            <p:nvPr/>
          </p:nvSpPr>
          <p:spPr bwMode="gray">
            <a:xfrm>
              <a:off x="866702" y="5116434"/>
              <a:ext cx="1600783" cy="462613"/>
            </a:xfrm>
            <a:prstGeom prst="rect">
              <a:avLst/>
            </a:prstGeom>
            <a:noFill/>
            <a:ln>
              <a:noFill/>
            </a:ln>
          </p:spPr>
          <p:txBody>
            <a:bodyPr lIns="54000" tIns="54000" rIns="55728" bIns="47183"/>
            <a:lstStyle/>
            <a:p>
              <a:pPr lvl="0" algn="ctr" latinLnBrk="1">
                <a:lnSpc>
                  <a:spcPct val="150000"/>
                </a:lnSpc>
              </a:pPr>
              <a:r>
                <a:rPr kumimoji="1" lang="zh-CN" altLang="en-US" sz="1000" b="1" kern="0" dirty="0">
                  <a:solidFill>
                    <a:srgbClr val="000000"/>
                  </a:solidFill>
                  <a:latin typeface="微软雅黑" pitchFamily="34" charset="-122"/>
                  <a:ea typeface="微软雅黑" pitchFamily="34" charset="-122"/>
                </a:rPr>
                <a:t>全面感知</a:t>
              </a:r>
              <a:r>
                <a:rPr kumimoji="1" lang="zh-CN" altLang="en-US" sz="1000" b="1" kern="0" dirty="0" smtClean="0">
                  <a:solidFill>
                    <a:srgbClr val="000000"/>
                  </a:solidFill>
                  <a:latin typeface="微软雅黑" pitchFamily="34" charset="-122"/>
                  <a:ea typeface="微软雅黑" pitchFamily="34" charset="-122"/>
                </a:rPr>
                <a:t>、风险挖掘</a:t>
              </a:r>
              <a:endParaRPr kumimoji="1" lang="zh-CN" altLang="en-US" sz="1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62" name="AutoShape 354"/>
            <p:cNvSpPr>
              <a:spLocks noChangeArrowheads="1"/>
            </p:cNvSpPr>
            <p:nvPr/>
          </p:nvSpPr>
          <p:spPr bwMode="auto">
            <a:xfrm>
              <a:off x="6103605" y="5149306"/>
              <a:ext cx="1770399" cy="348856"/>
            </a:xfrm>
            <a:prstGeom prst="roundRect">
              <a:avLst>
                <a:gd name="adj" fmla="val 1458"/>
              </a:avLst>
            </a:prstGeom>
            <a:solidFill>
              <a:srgbClr val="EAEAEA"/>
            </a:solidFill>
            <a:ln>
              <a:noFill/>
            </a:ln>
          </p:spPr>
          <p:txBody>
            <a:bodyPr wrap="none" lIns="0" tIns="45715" rIns="0" bIns="45715" anchor="ctr"/>
            <a:lstStyle/>
            <a:p>
              <a:pPr eaLnBrk="1" hangingPunct="1">
                <a:spcBef>
                  <a:spcPts val="0"/>
                </a:spcBef>
                <a:spcAft>
                  <a:spcPts val="0"/>
                </a:spcAft>
              </a:pPr>
              <a:endParaRPr lang="zh-CN" altLang="zh-CN" b="1" kern="0">
                <a:solidFill>
                  <a:sysClr val="windowText" lastClr="000000"/>
                </a:solidFill>
                <a:latin typeface="微软雅黑" pitchFamily="34" charset="-122"/>
                <a:ea typeface="微软雅黑" pitchFamily="34" charset="-122"/>
              </a:endParaRPr>
            </a:p>
          </p:txBody>
        </p:sp>
        <p:sp>
          <p:nvSpPr>
            <p:cNvPr id="63" name="AutoShape 356"/>
            <p:cNvSpPr>
              <a:spLocks noChangeArrowheads="1"/>
            </p:cNvSpPr>
            <p:nvPr/>
          </p:nvSpPr>
          <p:spPr bwMode="auto">
            <a:xfrm>
              <a:off x="6091166" y="4894486"/>
              <a:ext cx="1793202" cy="287683"/>
            </a:xfrm>
            <a:prstGeom prst="roundRect">
              <a:avLst>
                <a:gd name="adj" fmla="val 10648"/>
              </a:avLst>
            </a:prstGeom>
            <a:solidFill>
              <a:srgbClr val="BCDED5"/>
            </a:solidFill>
            <a:ln w="19050" algn="ctr">
              <a:solidFill>
                <a:srgbClr val="559989"/>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微软雅黑" pitchFamily="34" charset="-122"/>
                <a:ea typeface="微软雅黑" pitchFamily="34" charset="-122"/>
              </a:endParaRPr>
            </a:p>
          </p:txBody>
        </p:sp>
        <p:sp>
          <p:nvSpPr>
            <p:cNvPr id="64" name="AutoShape 357"/>
            <p:cNvSpPr>
              <a:spLocks noChangeArrowheads="1"/>
            </p:cNvSpPr>
            <p:nvPr/>
          </p:nvSpPr>
          <p:spPr bwMode="auto">
            <a:xfrm>
              <a:off x="6113969" y="4915078"/>
              <a:ext cx="1753814" cy="250886"/>
            </a:xfrm>
            <a:prstGeom prst="roundRect">
              <a:avLst>
                <a:gd name="adj" fmla="val 9958"/>
              </a:avLst>
            </a:prstGeom>
            <a:solidFill>
              <a:srgbClr val="4AA49B"/>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rgbClr val="FFFFFF"/>
                </a:solidFill>
                <a:latin typeface="微软雅黑" pitchFamily="34" charset="-122"/>
                <a:ea typeface="微软雅黑" pitchFamily="34" charset="-122"/>
              </a:endParaRPr>
            </a:p>
          </p:txBody>
        </p:sp>
        <p:sp>
          <p:nvSpPr>
            <p:cNvPr id="65" name="Rectangle 358"/>
            <p:cNvSpPr>
              <a:spLocks noChangeArrowheads="1"/>
            </p:cNvSpPr>
            <p:nvPr/>
          </p:nvSpPr>
          <p:spPr bwMode="auto">
            <a:xfrm>
              <a:off x="6684413" y="4908207"/>
              <a:ext cx="885200" cy="252941"/>
            </a:xfrm>
            <a:prstGeom prst="rect">
              <a:avLst/>
            </a:prstGeom>
            <a:noFill/>
            <a:ln>
              <a:noFill/>
            </a:ln>
          </p:spPr>
          <p:txBody>
            <a:bodyPr lIns="0" tIns="0" rIns="0" bIns="0" anchor="ctr">
              <a:spAutoFit/>
            </a:bodyPr>
            <a:lstStyle/>
            <a:p>
              <a:pPr algn="ctr" defTabSz="1474470" latinLnBrk="1"/>
              <a:r>
                <a:rPr kumimoji="1" lang="zh-CN" altLang="en-US" sz="1200" b="1" kern="0" dirty="0">
                  <a:solidFill>
                    <a:srgbClr val="FFFFFF"/>
                  </a:solidFill>
                  <a:latin typeface="微软雅黑" pitchFamily="34" charset="-122"/>
                  <a:ea typeface="微软雅黑" pitchFamily="34" charset="-122"/>
                </a:rPr>
                <a:t>合规驱动</a:t>
              </a:r>
            </a:p>
          </p:txBody>
        </p:sp>
        <p:sp>
          <p:nvSpPr>
            <p:cNvPr id="66" name="AutoShape 48"/>
            <p:cNvSpPr>
              <a:spLocks noChangeArrowheads="1"/>
            </p:cNvSpPr>
            <p:nvPr/>
          </p:nvSpPr>
          <p:spPr bwMode="gray">
            <a:xfrm>
              <a:off x="6423890" y="5100168"/>
              <a:ext cx="1316462" cy="227002"/>
            </a:xfrm>
            <a:prstGeom prst="rect">
              <a:avLst/>
            </a:prstGeom>
            <a:noFill/>
            <a:ln>
              <a:noFill/>
            </a:ln>
          </p:spPr>
          <p:txBody>
            <a:bodyPr lIns="54000" tIns="54000" rIns="55728" bIns="47183"/>
            <a:lstStyle/>
            <a:p>
              <a:pPr lvl="0" latinLnBrk="1">
                <a:lnSpc>
                  <a:spcPct val="150000"/>
                </a:lnSpc>
              </a:pPr>
              <a:r>
                <a:rPr kumimoji="1" lang="zh-CN" altLang="en-US" sz="1000" b="1" kern="0" dirty="0" smtClean="0">
                  <a:solidFill>
                    <a:srgbClr val="000000"/>
                  </a:solidFill>
                  <a:latin typeface="微软雅黑" pitchFamily="34" charset="-122"/>
                  <a:ea typeface="微软雅黑" pitchFamily="34" charset="-122"/>
                </a:rPr>
                <a:t>法律</a:t>
              </a:r>
              <a:r>
                <a:rPr kumimoji="1" lang="zh-CN" altLang="en-US" sz="1000" b="1" kern="0" dirty="0">
                  <a:solidFill>
                    <a:srgbClr val="000000"/>
                  </a:solidFill>
                  <a:latin typeface="微软雅黑" pitchFamily="34" charset="-122"/>
                  <a:ea typeface="微软雅黑" pitchFamily="34" charset="-122"/>
                </a:rPr>
                <a:t>要求、合规约束</a:t>
              </a:r>
            </a:p>
            <a:p>
              <a:pPr eaLnBrk="1" latinLnBrk="1" hangingPunct="1">
                <a:lnSpc>
                  <a:spcPct val="150000"/>
                </a:lnSpc>
                <a:spcBef>
                  <a:spcPts val="0"/>
                </a:spcBef>
                <a:spcAft>
                  <a:spcPts val="0"/>
                </a:spcAft>
              </a:pPr>
              <a:endParaRPr kumimoji="1" lang="zh-CN" altLang="en-US" sz="1000" b="1" kern="0" dirty="0">
                <a:solidFill>
                  <a:sysClr val="windowText" lastClr="000000"/>
                </a:solidFill>
                <a:latin typeface="微软雅黑" pitchFamily="34" charset="-122"/>
                <a:ea typeface="微软雅黑" pitchFamily="34" charset="-122"/>
              </a:endParaRPr>
            </a:p>
          </p:txBody>
        </p:sp>
        <p:sp>
          <p:nvSpPr>
            <p:cNvPr id="67" name="AutoShape 366"/>
            <p:cNvSpPr>
              <a:spLocks noChangeArrowheads="1"/>
            </p:cNvSpPr>
            <p:nvPr/>
          </p:nvSpPr>
          <p:spPr bwMode="auto">
            <a:xfrm>
              <a:off x="3360968" y="5154235"/>
              <a:ext cx="1864902" cy="343930"/>
            </a:xfrm>
            <a:prstGeom prst="roundRect">
              <a:avLst>
                <a:gd name="adj" fmla="val 1458"/>
              </a:avLst>
            </a:prstGeom>
            <a:solidFill>
              <a:srgbClr val="EAEAEA"/>
            </a:solidFill>
            <a:ln>
              <a:noFill/>
            </a:ln>
          </p:spPr>
          <p:txBody>
            <a:bodyPr wrap="none" lIns="0" tIns="45715" rIns="0" bIns="45715" anchor="ctr"/>
            <a:lstStyle/>
            <a:p>
              <a:pPr eaLnBrk="1" hangingPunct="1">
                <a:spcBef>
                  <a:spcPts val="0"/>
                </a:spcBef>
                <a:spcAft>
                  <a:spcPts val="0"/>
                </a:spcAft>
              </a:pPr>
              <a:endParaRPr lang="zh-CN" altLang="zh-CN" b="1" kern="0">
                <a:solidFill>
                  <a:sysClr val="windowText" lastClr="000000"/>
                </a:solidFill>
                <a:latin typeface="微软雅黑" pitchFamily="34" charset="-122"/>
                <a:ea typeface="微软雅黑" pitchFamily="34" charset="-122"/>
              </a:endParaRPr>
            </a:p>
          </p:txBody>
        </p:sp>
        <p:sp>
          <p:nvSpPr>
            <p:cNvPr id="68" name="AutoShape 368"/>
            <p:cNvSpPr>
              <a:spLocks noChangeArrowheads="1"/>
            </p:cNvSpPr>
            <p:nvPr/>
          </p:nvSpPr>
          <p:spPr bwMode="auto">
            <a:xfrm>
              <a:off x="3347865" y="4894488"/>
              <a:ext cx="1888923" cy="278089"/>
            </a:xfrm>
            <a:prstGeom prst="roundRect">
              <a:avLst>
                <a:gd name="adj" fmla="val 10648"/>
              </a:avLst>
            </a:prstGeom>
            <a:solidFill>
              <a:srgbClr val="BCD3E2"/>
            </a:solidFill>
            <a:ln w="19050" algn="ctr">
              <a:solidFill>
                <a:srgbClr val="7CA9CE"/>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微软雅黑" pitchFamily="34" charset="-122"/>
                <a:ea typeface="微软雅黑" pitchFamily="34" charset="-122"/>
              </a:endParaRPr>
            </a:p>
          </p:txBody>
        </p:sp>
        <p:sp>
          <p:nvSpPr>
            <p:cNvPr id="69" name="AutoShape 369"/>
            <p:cNvSpPr>
              <a:spLocks noChangeArrowheads="1"/>
            </p:cNvSpPr>
            <p:nvPr/>
          </p:nvSpPr>
          <p:spPr bwMode="auto">
            <a:xfrm>
              <a:off x="3371885" y="4915478"/>
              <a:ext cx="1847431" cy="242519"/>
            </a:xfrm>
            <a:prstGeom prst="roundRect">
              <a:avLst>
                <a:gd name="adj" fmla="val 9958"/>
              </a:avLst>
            </a:prstGeom>
            <a:solidFill>
              <a:srgbClr val="4888B8"/>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ysClr val="windowText" lastClr="000000"/>
                </a:solidFill>
                <a:latin typeface="微软雅黑" pitchFamily="34" charset="-122"/>
                <a:ea typeface="微软雅黑" pitchFamily="34" charset="-122"/>
              </a:endParaRPr>
            </a:p>
          </p:txBody>
        </p:sp>
        <p:sp>
          <p:nvSpPr>
            <p:cNvPr id="70" name="Rectangle 370"/>
            <p:cNvSpPr>
              <a:spLocks noChangeArrowheads="1"/>
            </p:cNvSpPr>
            <p:nvPr/>
          </p:nvSpPr>
          <p:spPr bwMode="auto">
            <a:xfrm>
              <a:off x="4009863" y="4909696"/>
              <a:ext cx="679633" cy="252941"/>
            </a:xfrm>
            <a:prstGeom prst="rect">
              <a:avLst/>
            </a:prstGeom>
            <a:noFill/>
            <a:ln>
              <a:noFill/>
            </a:ln>
          </p:spPr>
          <p:txBody>
            <a:bodyPr wrap="square" lIns="0" tIns="0" rIns="0" bIns="0" anchor="ctr">
              <a:spAutoFit/>
            </a:bodyPr>
            <a:lstStyle/>
            <a:p>
              <a:pPr defTabSz="1474470" eaLnBrk="1" latinLnBrk="1" hangingPunct="1">
                <a:spcBef>
                  <a:spcPts val="0"/>
                </a:spcBef>
                <a:spcAft>
                  <a:spcPts val="0"/>
                </a:spcAft>
              </a:pPr>
              <a:r>
                <a:rPr kumimoji="1" lang="zh-CN" altLang="en-US" sz="1200" b="1" kern="0" dirty="0" smtClean="0">
                  <a:solidFill>
                    <a:srgbClr val="FFFFFF"/>
                  </a:solidFill>
                  <a:latin typeface="微软雅黑" pitchFamily="34" charset="-122"/>
                  <a:ea typeface="微软雅黑" pitchFamily="34" charset="-122"/>
                </a:rPr>
                <a:t>业务驱动</a:t>
              </a:r>
              <a:endParaRPr kumimoji="1" lang="zh-CN" altLang="en-US" sz="1200" b="1" kern="0" dirty="0">
                <a:solidFill>
                  <a:srgbClr val="FFFFFF"/>
                </a:solidFill>
                <a:latin typeface="微软雅黑" pitchFamily="34" charset="-122"/>
                <a:ea typeface="微软雅黑" pitchFamily="34" charset="-122"/>
              </a:endParaRPr>
            </a:p>
          </p:txBody>
        </p:sp>
        <p:sp>
          <p:nvSpPr>
            <p:cNvPr id="71" name="AutoShape 48"/>
            <p:cNvSpPr>
              <a:spLocks noChangeArrowheads="1"/>
            </p:cNvSpPr>
            <p:nvPr/>
          </p:nvSpPr>
          <p:spPr bwMode="gray">
            <a:xfrm>
              <a:off x="3631262" y="5116433"/>
              <a:ext cx="1315757" cy="471562"/>
            </a:xfrm>
            <a:prstGeom prst="rect">
              <a:avLst/>
            </a:prstGeom>
            <a:noFill/>
            <a:ln>
              <a:noFill/>
            </a:ln>
          </p:spPr>
          <p:txBody>
            <a:bodyPr lIns="54000" tIns="54000" rIns="55728" bIns="47183"/>
            <a:lstStyle/>
            <a:p>
              <a:pPr eaLnBrk="1" latinLnBrk="1" hangingPunct="1">
                <a:lnSpc>
                  <a:spcPct val="150000"/>
                </a:lnSpc>
                <a:spcBef>
                  <a:spcPts val="0"/>
                </a:spcBef>
                <a:spcAft>
                  <a:spcPts val="0"/>
                </a:spcAft>
              </a:pPr>
              <a:r>
                <a:rPr kumimoji="1" lang="zh-CN" altLang="en-US" sz="1000" b="1" kern="0" dirty="0" smtClean="0">
                  <a:solidFill>
                    <a:sysClr val="windowText" lastClr="000000"/>
                  </a:solidFill>
                  <a:latin typeface="微软雅黑" pitchFamily="34" charset="-122"/>
                  <a:ea typeface="微软雅黑" pitchFamily="34" charset="-122"/>
                </a:rPr>
                <a:t>业务倒逼、事件驱动</a:t>
              </a:r>
              <a:endParaRPr kumimoji="1" lang="zh-CN" altLang="en-US" sz="1000" b="1" kern="0" dirty="0">
                <a:solidFill>
                  <a:sysClr val="windowText" lastClr="000000"/>
                </a:solidFill>
                <a:latin typeface="微软雅黑" pitchFamily="34" charset="-122"/>
                <a:ea typeface="微软雅黑" pitchFamily="34" charset="-122"/>
              </a:endParaRPr>
            </a:p>
          </p:txBody>
        </p:sp>
        <p:grpSp>
          <p:nvGrpSpPr>
            <p:cNvPr id="2" name="组合 1"/>
            <p:cNvGrpSpPr/>
            <p:nvPr/>
          </p:nvGrpSpPr>
          <p:grpSpPr>
            <a:xfrm>
              <a:off x="2843809" y="5172577"/>
              <a:ext cx="210234" cy="145197"/>
              <a:chOff x="2843809" y="5172577"/>
              <a:chExt cx="210234" cy="145197"/>
            </a:xfrm>
          </p:grpSpPr>
          <p:sp>
            <p:nvSpPr>
              <p:cNvPr id="72" name="燕尾形 71"/>
              <p:cNvSpPr/>
              <p:nvPr/>
            </p:nvSpPr>
            <p:spPr>
              <a:xfrm>
                <a:off x="2843809" y="5172577"/>
                <a:ext cx="124735" cy="145197"/>
              </a:xfrm>
              <a:prstGeom prst="chevron">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sp>
            <p:nvSpPr>
              <p:cNvPr id="73" name="燕尾形 72"/>
              <p:cNvSpPr/>
              <p:nvPr/>
            </p:nvSpPr>
            <p:spPr>
              <a:xfrm>
                <a:off x="2929308" y="5172577"/>
                <a:ext cx="124735" cy="145197"/>
              </a:xfrm>
              <a:prstGeom prst="chevron">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grpSp>
        <p:sp>
          <p:nvSpPr>
            <p:cNvPr id="74" name="燕尾形 73"/>
            <p:cNvSpPr/>
            <p:nvPr/>
          </p:nvSpPr>
          <p:spPr>
            <a:xfrm>
              <a:off x="5585903" y="5197760"/>
              <a:ext cx="124735" cy="145197"/>
            </a:xfrm>
            <a:prstGeom prst="chevron">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grpSp>
          <p:nvGrpSpPr>
            <p:cNvPr id="77" name="组合 76"/>
            <p:cNvGrpSpPr/>
            <p:nvPr/>
          </p:nvGrpSpPr>
          <p:grpSpPr>
            <a:xfrm>
              <a:off x="5587009" y="5243829"/>
              <a:ext cx="210234" cy="145197"/>
              <a:chOff x="2843809" y="5172577"/>
              <a:chExt cx="210234" cy="145197"/>
            </a:xfrm>
          </p:grpSpPr>
          <p:sp>
            <p:nvSpPr>
              <p:cNvPr id="78" name="燕尾形 77"/>
              <p:cNvSpPr/>
              <p:nvPr/>
            </p:nvSpPr>
            <p:spPr>
              <a:xfrm>
                <a:off x="2843809" y="5172577"/>
                <a:ext cx="124735" cy="145197"/>
              </a:xfrm>
              <a:prstGeom prst="chevron">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sp>
            <p:nvSpPr>
              <p:cNvPr id="79" name="燕尾形 78"/>
              <p:cNvSpPr/>
              <p:nvPr/>
            </p:nvSpPr>
            <p:spPr>
              <a:xfrm>
                <a:off x="2929308" y="5172577"/>
                <a:ext cx="124735" cy="145197"/>
              </a:xfrm>
              <a:prstGeom prst="chevron">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grpSp>
      </p:grpSp>
      <p:sp>
        <p:nvSpPr>
          <p:cNvPr id="81" name="Rectangle 3"/>
          <p:cNvSpPr txBox="1">
            <a:spLocks noChangeArrowheads="1"/>
          </p:cNvSpPr>
          <p:nvPr/>
        </p:nvSpPr>
        <p:spPr>
          <a:xfrm>
            <a:off x="368299" y="627270"/>
            <a:ext cx="8285162" cy="441510"/>
          </a:xfrm>
          <a:prstGeom prst="rect">
            <a:avLst/>
          </a:prstGeom>
        </p:spPr>
        <p:txBody>
          <a:bodyPr/>
          <a:lstStyle/>
          <a:p>
            <a:pPr marL="240030" indent="-240030" defTabSz="956945">
              <a:lnSpc>
                <a:spcPct val="150000"/>
              </a:lnSpc>
              <a:buClr>
                <a:srgbClr val="FF9900"/>
              </a:buClr>
              <a:buFont typeface="Wingdings" panose="05000000000000000000" pitchFamily="2" charset="2"/>
              <a:buChar char="§"/>
              <a:tabLst>
                <a:tab pos="239395" algn="l"/>
                <a:tab pos="777875" algn="l"/>
                <a:tab pos="1196975" algn="l"/>
                <a:tab pos="1674495" algn="l"/>
                <a:tab pos="2153920" algn="l"/>
              </a:tabLst>
            </a:pPr>
            <a:r>
              <a:rPr lang="zh-CN" altLang="en-US" sz="1400" b="1" dirty="0">
                <a:latin typeface="微软雅黑" pitchFamily="34" charset="-122"/>
                <a:ea typeface="微软雅黑" pitchFamily="34" charset="-122"/>
              </a:rPr>
              <a:t>计划通过三个阶段的发展，使信息安全工作具备已知威胁的防护能力以及对未知定向攻击的感知</a:t>
            </a:r>
            <a:r>
              <a:rPr lang="zh-CN" altLang="en-US" sz="1400" b="1" dirty="0" smtClean="0">
                <a:latin typeface="微软雅黑" panose="020B0503020204020204" pitchFamily="34" charset="-122"/>
                <a:ea typeface="微软雅黑" panose="020B0503020204020204" pitchFamily="34" charset="-122"/>
              </a:rPr>
              <a:t>能力</a:t>
            </a:r>
            <a:r>
              <a:rPr lang="zh-CN" altLang="en-US" sz="1400" b="1" dirty="0">
                <a:latin typeface="微软雅黑" panose="020B0503020204020204" pitchFamily="34" charset="-122"/>
                <a:ea typeface="微软雅黑" panose="020B0503020204020204" pitchFamily="34" charset="-122"/>
              </a:rPr>
              <a:t>。</a:t>
            </a:r>
          </a:p>
        </p:txBody>
      </p:sp>
      <p:sp>
        <p:nvSpPr>
          <p:cNvPr id="4" name="矩形 3"/>
          <p:cNvSpPr/>
          <p:nvPr/>
        </p:nvSpPr>
        <p:spPr>
          <a:xfrm>
            <a:off x="2254778" y="2090942"/>
            <a:ext cx="1000595" cy="369332"/>
          </a:xfrm>
          <a:prstGeom prst="rect">
            <a:avLst/>
          </a:prstGeom>
        </p:spPr>
        <p:txBody>
          <a:bodyPr wrap="none">
            <a:spAutoFit/>
          </a:bodyPr>
          <a:lstStyle/>
          <a:p>
            <a:pPr algn="ctr" fontAlgn="auto">
              <a:spcBef>
                <a:spcPts val="0"/>
              </a:spcBef>
              <a:spcAft>
                <a:spcPts val="0"/>
              </a:spcAft>
            </a:pPr>
            <a:r>
              <a:rPr lang="en-US" altLang="ko-KR" b="1" kern="0" dirty="0">
                <a:latin typeface="微软雅黑" panose="020B0503020204020204" pitchFamily="34" charset="-122"/>
                <a:ea typeface="微软雅黑" panose="020B0503020204020204" pitchFamily="34" charset="-122"/>
              </a:rPr>
              <a:t>~ </a:t>
            </a:r>
            <a:r>
              <a:rPr lang="en-US" altLang="ko-KR" b="1" kern="0" dirty="0" smtClean="0">
                <a:latin typeface="微软雅黑" panose="020B0503020204020204" pitchFamily="34" charset="-122"/>
                <a:ea typeface="微软雅黑" panose="020B0503020204020204" pitchFamily="34" charset="-122"/>
              </a:rPr>
              <a:t>20</a:t>
            </a:r>
            <a:r>
              <a:rPr lang="en-US" altLang="zh-CN" b="1" kern="0" dirty="0" smtClean="0">
                <a:latin typeface="微软雅黑" panose="020B0503020204020204" pitchFamily="34" charset="-122"/>
                <a:ea typeface="微软雅黑" panose="020B0503020204020204" pitchFamily="34" charset="-122"/>
              </a:rPr>
              <a:t>19</a:t>
            </a:r>
            <a:endParaRPr lang="en-US" altLang="ko-KR" b="1" kern="0" dirty="0">
              <a:latin typeface="微软雅黑" panose="020B0503020204020204" pitchFamily="34" charset="-122"/>
              <a:ea typeface="微软雅黑" panose="020B0503020204020204" pitchFamily="34" charset="-122"/>
            </a:endParaRPr>
          </a:p>
        </p:txBody>
      </p:sp>
      <p:sp>
        <p:nvSpPr>
          <p:cNvPr id="85" name="矩形 84"/>
          <p:cNvSpPr/>
          <p:nvPr/>
        </p:nvSpPr>
        <p:spPr>
          <a:xfrm>
            <a:off x="5116731" y="1568428"/>
            <a:ext cx="1000595" cy="369332"/>
          </a:xfrm>
          <a:prstGeom prst="rect">
            <a:avLst/>
          </a:prstGeom>
        </p:spPr>
        <p:txBody>
          <a:bodyPr wrap="none">
            <a:spAutoFit/>
          </a:bodyPr>
          <a:lstStyle/>
          <a:p>
            <a:pPr algn="ctr" fontAlgn="auto">
              <a:spcBef>
                <a:spcPts val="0"/>
              </a:spcBef>
              <a:spcAft>
                <a:spcPts val="0"/>
              </a:spcAft>
            </a:pPr>
            <a:r>
              <a:rPr lang="en-US" altLang="ko-KR" b="1" kern="0" dirty="0">
                <a:latin typeface="微软雅黑" pitchFamily="34" charset="-122"/>
                <a:ea typeface="微软雅黑" pitchFamily="34" charset="-122"/>
              </a:rPr>
              <a:t>~ </a:t>
            </a:r>
            <a:r>
              <a:rPr lang="en-US" altLang="ko-KR" b="1" kern="0" dirty="0" smtClean="0">
                <a:latin typeface="微软雅黑" panose="020B0503020204020204" pitchFamily="34" charset="-122"/>
                <a:ea typeface="微软雅黑" panose="020B0503020204020204" pitchFamily="34" charset="-122"/>
              </a:rPr>
              <a:t>2020</a:t>
            </a:r>
            <a:endParaRPr lang="en-US" altLang="ko-KR" b="1" kern="0" dirty="0">
              <a:latin typeface="微软雅黑" panose="020B0503020204020204" pitchFamily="34" charset="-122"/>
              <a:ea typeface="微软雅黑" panose="020B0503020204020204" pitchFamily="34" charset="-122"/>
            </a:endParaRPr>
          </a:p>
        </p:txBody>
      </p:sp>
      <p:sp>
        <p:nvSpPr>
          <p:cNvPr id="86" name="矩形 85"/>
          <p:cNvSpPr/>
          <p:nvPr/>
        </p:nvSpPr>
        <p:spPr>
          <a:xfrm>
            <a:off x="7776804" y="1247794"/>
            <a:ext cx="1000595" cy="369332"/>
          </a:xfrm>
          <a:prstGeom prst="rect">
            <a:avLst/>
          </a:prstGeom>
        </p:spPr>
        <p:txBody>
          <a:bodyPr wrap="none">
            <a:spAutoFit/>
          </a:bodyPr>
          <a:lstStyle/>
          <a:p>
            <a:pPr algn="ctr" fontAlgn="auto">
              <a:spcBef>
                <a:spcPts val="0"/>
              </a:spcBef>
              <a:spcAft>
                <a:spcPts val="0"/>
              </a:spcAft>
            </a:pPr>
            <a:r>
              <a:rPr lang="en-US" altLang="ko-KR" b="1" kern="0" dirty="0">
                <a:latin typeface="微软雅黑" pitchFamily="34" charset="-122"/>
                <a:ea typeface="微软雅黑" pitchFamily="34" charset="-122"/>
              </a:rPr>
              <a:t>~ </a:t>
            </a:r>
            <a:r>
              <a:rPr lang="en-US" altLang="ko-KR" b="1" kern="0" dirty="0" smtClean="0">
                <a:latin typeface="微软雅黑" panose="020B0503020204020204" pitchFamily="34" charset="-122"/>
                <a:ea typeface="微软雅黑" panose="020B0503020204020204" pitchFamily="34" charset="-122"/>
              </a:rPr>
              <a:t>2023</a:t>
            </a:r>
            <a:endParaRPr lang="en-US" altLang="ko-KR" b="1"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9058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a:spLocks/>
          </p:cNvSpPr>
          <p:nvPr/>
        </p:nvSpPr>
        <p:spPr>
          <a:xfrm>
            <a:off x="251521" y="0"/>
            <a:ext cx="7325444" cy="671904"/>
          </a:xfrm>
          <a:prstGeom prst="rect">
            <a:avLst/>
          </a:prstGeom>
        </p:spPr>
        <p:txBody>
          <a:bodyPr vert="horz" lIns="91192" tIns="45596" rIns="91192" bIns="45596" rtlCol="0" anchor="ctr">
            <a:normAutofit/>
          </a:bodyPr>
          <a:lstStyle>
            <a:lvl1pPr algn="ctr" defTabSz="911610" rtl="0" eaLnBrk="1" latinLnBrk="0" hangingPunct="1">
              <a:spcBef>
                <a:spcPct val="0"/>
              </a:spcBef>
              <a:buNone/>
              <a:defRPr sz="4400" kern="1200">
                <a:solidFill>
                  <a:schemeClr val="tx1"/>
                </a:solidFill>
                <a:latin typeface="+mj-lt"/>
                <a:ea typeface="+mj-ea"/>
                <a:cs typeface="+mj-cs"/>
              </a:defRPr>
            </a:lvl1pPr>
          </a:lstStyle>
          <a:p>
            <a:pPr algn="l"/>
            <a:r>
              <a:rPr kumimoji="1" lang="zh-CN" altLang="en-US" sz="2200" b="1" dirty="0" smtClean="0">
                <a:latin typeface="微软雅黑" pitchFamily="34" charset="-122"/>
                <a:ea typeface="微软雅黑" pitchFamily="34" charset="-122"/>
                <a:sym typeface="+mn-ea"/>
              </a:rPr>
              <a:t>信息安全建设第一阶段</a:t>
            </a:r>
            <a:endParaRPr kumimoji="1" lang="zh-CN" altLang="en-US" sz="2200" dirty="0"/>
          </a:p>
        </p:txBody>
      </p:sp>
      <p:sp>
        <p:nvSpPr>
          <p:cNvPr id="186" name="Rectangle 2"/>
          <p:cNvSpPr>
            <a:spLocks noChangeArrowheads="1"/>
          </p:cNvSpPr>
          <p:nvPr/>
        </p:nvSpPr>
        <p:spPr bwMode="blackGray">
          <a:xfrm>
            <a:off x="251520" y="3815145"/>
            <a:ext cx="8712967" cy="941917"/>
          </a:xfrm>
          <a:prstGeom prst="rect">
            <a:avLst/>
          </a:prstGeom>
          <a:gradFill rotWithShape="1">
            <a:gsLst>
              <a:gs pos="0">
                <a:srgbClr val="5CB1FE">
                  <a:gamma/>
                  <a:tint val="0"/>
                  <a:invGamma/>
                </a:srgbClr>
              </a:gs>
              <a:gs pos="50000">
                <a:srgbClr val="5CB1FE">
                  <a:alpha val="50000"/>
                </a:srgbClr>
              </a:gs>
              <a:gs pos="100000">
                <a:srgbClr val="5CB1FE">
                  <a:gamma/>
                  <a:tint val="0"/>
                  <a:invGamma/>
                </a:srgbClr>
              </a:gs>
            </a:gsLst>
            <a:lin ang="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87" name="Rectangle 3"/>
          <p:cNvSpPr>
            <a:spLocks noChangeArrowheads="1"/>
          </p:cNvSpPr>
          <p:nvPr/>
        </p:nvSpPr>
        <p:spPr bwMode="blackGray">
          <a:xfrm>
            <a:off x="467544" y="3031977"/>
            <a:ext cx="8370811" cy="783167"/>
          </a:xfrm>
          <a:prstGeom prst="rect">
            <a:avLst/>
          </a:prstGeom>
          <a:gradFill rotWithShape="1">
            <a:gsLst>
              <a:gs pos="0">
                <a:srgbClr val="FF6161">
                  <a:gamma/>
                  <a:tint val="0"/>
                  <a:invGamma/>
                </a:srgbClr>
              </a:gs>
              <a:gs pos="50000">
                <a:srgbClr val="FF6161">
                  <a:alpha val="50000"/>
                </a:srgbClr>
              </a:gs>
              <a:gs pos="100000">
                <a:srgbClr val="FF6161">
                  <a:gamma/>
                  <a:tint val="0"/>
                  <a:invGamma/>
                </a:srgbClr>
              </a:gs>
            </a:gsLst>
            <a:lin ang="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88" name="Rectangle 4"/>
          <p:cNvSpPr>
            <a:spLocks noChangeArrowheads="1"/>
          </p:cNvSpPr>
          <p:nvPr/>
        </p:nvSpPr>
        <p:spPr bwMode="blackGray">
          <a:xfrm>
            <a:off x="627463" y="2292908"/>
            <a:ext cx="8057711" cy="739069"/>
          </a:xfrm>
          <a:prstGeom prst="rect">
            <a:avLst/>
          </a:prstGeom>
          <a:gradFill rotWithShape="1">
            <a:gsLst>
              <a:gs pos="0">
                <a:srgbClr val="5CB1FE">
                  <a:gamma/>
                  <a:tint val="0"/>
                  <a:invGamma/>
                </a:srgbClr>
              </a:gs>
              <a:gs pos="50000">
                <a:srgbClr val="5CB1FE">
                  <a:alpha val="50000"/>
                </a:srgbClr>
              </a:gs>
              <a:gs pos="100000">
                <a:srgbClr val="5CB1FE">
                  <a:gamma/>
                  <a:tint val="0"/>
                  <a:invGamma/>
                </a:srgbClr>
              </a:gs>
            </a:gsLst>
            <a:lin ang="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89" name="Rectangle 5"/>
          <p:cNvSpPr>
            <a:spLocks noChangeArrowheads="1"/>
          </p:cNvSpPr>
          <p:nvPr/>
        </p:nvSpPr>
        <p:spPr bwMode="blackGray">
          <a:xfrm>
            <a:off x="818670" y="1629687"/>
            <a:ext cx="7653124" cy="663222"/>
          </a:xfrm>
          <a:prstGeom prst="rect">
            <a:avLst/>
          </a:prstGeom>
          <a:gradFill rotWithShape="1">
            <a:gsLst>
              <a:gs pos="0">
                <a:srgbClr val="FF6161">
                  <a:gamma/>
                  <a:tint val="0"/>
                  <a:invGamma/>
                </a:srgbClr>
              </a:gs>
              <a:gs pos="50000">
                <a:srgbClr val="FF6161">
                  <a:alpha val="50000"/>
                </a:srgbClr>
              </a:gs>
              <a:gs pos="100000">
                <a:srgbClr val="FF6161">
                  <a:gamma/>
                  <a:tint val="0"/>
                  <a:invGamma/>
                </a:srgbClr>
              </a:gs>
            </a:gsLst>
            <a:lin ang="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0" name="Rectangle 6"/>
          <p:cNvSpPr>
            <a:spLocks noChangeArrowheads="1"/>
          </p:cNvSpPr>
          <p:nvPr/>
        </p:nvSpPr>
        <p:spPr bwMode="blackGray">
          <a:xfrm>
            <a:off x="1043607" y="1144616"/>
            <a:ext cx="7200801" cy="485070"/>
          </a:xfrm>
          <a:prstGeom prst="rect">
            <a:avLst/>
          </a:prstGeom>
          <a:gradFill rotWithShape="1">
            <a:gsLst>
              <a:gs pos="0">
                <a:srgbClr val="5CB1FE">
                  <a:gamma/>
                  <a:tint val="0"/>
                  <a:invGamma/>
                </a:srgbClr>
              </a:gs>
              <a:gs pos="50000">
                <a:srgbClr val="5CB1FE">
                  <a:alpha val="50000"/>
                </a:srgbClr>
              </a:gs>
              <a:gs pos="100000">
                <a:srgbClr val="5CB1FE">
                  <a:gamma/>
                  <a:tint val="0"/>
                  <a:invGamma/>
                </a:srgbClr>
              </a:gs>
            </a:gsLst>
            <a:lin ang="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1" name="Line 7"/>
          <p:cNvSpPr>
            <a:spLocks noChangeShapeType="1"/>
          </p:cNvSpPr>
          <p:nvPr/>
        </p:nvSpPr>
        <p:spPr bwMode="gray">
          <a:xfrm>
            <a:off x="483704" y="1629686"/>
            <a:ext cx="8294688" cy="0"/>
          </a:xfrm>
          <a:prstGeom prst="line">
            <a:avLst/>
          </a:prstGeom>
          <a:noFill/>
          <a:ln w="9525" cap="rnd">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2" name="Line 8"/>
          <p:cNvSpPr>
            <a:spLocks noChangeShapeType="1"/>
          </p:cNvSpPr>
          <p:nvPr/>
        </p:nvSpPr>
        <p:spPr bwMode="gray">
          <a:xfrm>
            <a:off x="483704" y="2285852"/>
            <a:ext cx="8294688" cy="0"/>
          </a:xfrm>
          <a:prstGeom prst="line">
            <a:avLst/>
          </a:prstGeom>
          <a:noFill/>
          <a:ln w="9525" cap="rnd">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3" name="Line 9"/>
          <p:cNvSpPr>
            <a:spLocks noChangeShapeType="1"/>
          </p:cNvSpPr>
          <p:nvPr/>
        </p:nvSpPr>
        <p:spPr bwMode="gray">
          <a:xfrm>
            <a:off x="483704" y="3037269"/>
            <a:ext cx="8294688" cy="0"/>
          </a:xfrm>
          <a:prstGeom prst="line">
            <a:avLst/>
          </a:prstGeom>
          <a:noFill/>
          <a:ln w="9525" cap="rnd">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4" name="Line 10"/>
          <p:cNvSpPr>
            <a:spLocks noChangeShapeType="1"/>
          </p:cNvSpPr>
          <p:nvPr/>
        </p:nvSpPr>
        <p:spPr bwMode="gray">
          <a:xfrm>
            <a:off x="483704" y="3818671"/>
            <a:ext cx="8294688" cy="0"/>
          </a:xfrm>
          <a:prstGeom prst="line">
            <a:avLst/>
          </a:prstGeom>
          <a:noFill/>
          <a:ln w="9525" cap="rnd">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grpSp>
        <p:nvGrpSpPr>
          <p:cNvPr id="195" name="Group 11"/>
          <p:cNvGrpSpPr>
            <a:grpSpLocks/>
          </p:cNvGrpSpPr>
          <p:nvPr/>
        </p:nvGrpSpPr>
        <p:grpSpPr bwMode="auto">
          <a:xfrm>
            <a:off x="2750654" y="3644048"/>
            <a:ext cx="3455988" cy="1377597"/>
            <a:chOff x="171" y="2983"/>
            <a:chExt cx="2836" cy="1018"/>
          </a:xfrm>
        </p:grpSpPr>
        <p:sp>
          <p:nvSpPr>
            <p:cNvPr id="196" name="AutoShape 12"/>
            <p:cNvSpPr>
              <a:spLocks noChangeArrowheads="1"/>
            </p:cNvSpPr>
            <p:nvPr/>
          </p:nvSpPr>
          <p:spPr bwMode="gray">
            <a:xfrm>
              <a:off x="171" y="2983"/>
              <a:ext cx="2829" cy="1018"/>
            </a:xfrm>
            <a:prstGeom prst="can">
              <a:avLst>
                <a:gd name="adj" fmla="val 50000"/>
              </a:avLst>
            </a:prstGeom>
            <a:gradFill rotWithShape="1">
              <a:gsLst>
                <a:gs pos="0">
                  <a:srgbClr val="FF6161">
                    <a:gamma/>
                    <a:shade val="36078"/>
                    <a:invGamma/>
                  </a:srgbClr>
                </a:gs>
                <a:gs pos="50000">
                  <a:srgbClr val="FF6161"/>
                </a:gs>
                <a:gs pos="100000">
                  <a:srgbClr val="FF6161">
                    <a:gamma/>
                    <a:shade val="36078"/>
                    <a:invGamma/>
                  </a:srgbClr>
                </a:gs>
              </a:gsLst>
              <a:lin ang="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7" name="Oval 13"/>
            <p:cNvSpPr>
              <a:spLocks noChangeArrowheads="1"/>
            </p:cNvSpPr>
            <p:nvPr/>
          </p:nvSpPr>
          <p:spPr bwMode="gray">
            <a:xfrm>
              <a:off x="171" y="2990"/>
              <a:ext cx="2836" cy="503"/>
            </a:xfrm>
            <a:prstGeom prst="ellipse">
              <a:avLst/>
            </a:prstGeom>
            <a:gradFill rotWithShape="1">
              <a:gsLst>
                <a:gs pos="0">
                  <a:srgbClr val="FF6161">
                    <a:gamma/>
                    <a:shade val="49804"/>
                    <a:invGamma/>
                  </a:srgbClr>
                </a:gs>
                <a:gs pos="100000">
                  <a:srgbClr val="FF6161"/>
                </a:gs>
              </a:gsLst>
              <a:path path="shape">
                <a:fillToRect l="50000" t="50000" r="50000" b="50000"/>
              </a:path>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grpSp>
      <p:grpSp>
        <p:nvGrpSpPr>
          <p:cNvPr id="198" name="Group 14"/>
          <p:cNvGrpSpPr>
            <a:grpSpLocks/>
          </p:cNvGrpSpPr>
          <p:nvPr/>
        </p:nvGrpSpPr>
        <p:grpSpPr bwMode="auto">
          <a:xfrm>
            <a:off x="3037995" y="2901450"/>
            <a:ext cx="2860675" cy="1180042"/>
            <a:chOff x="394" y="2571"/>
            <a:chExt cx="2347" cy="871"/>
          </a:xfrm>
        </p:grpSpPr>
        <p:sp>
          <p:nvSpPr>
            <p:cNvPr id="199" name="AutoShape 15"/>
            <p:cNvSpPr>
              <a:spLocks noChangeArrowheads="1"/>
            </p:cNvSpPr>
            <p:nvPr/>
          </p:nvSpPr>
          <p:spPr bwMode="gray">
            <a:xfrm>
              <a:off x="394" y="2571"/>
              <a:ext cx="2347" cy="871"/>
            </a:xfrm>
            <a:prstGeom prst="can">
              <a:avLst>
                <a:gd name="adj" fmla="val 50000"/>
              </a:avLst>
            </a:prstGeom>
            <a:gradFill rotWithShape="1">
              <a:gsLst>
                <a:gs pos="0">
                  <a:srgbClr val="5CB1FE">
                    <a:gamma/>
                    <a:shade val="56078"/>
                    <a:invGamma/>
                  </a:srgbClr>
                </a:gs>
                <a:gs pos="50000">
                  <a:srgbClr val="5CB1FE"/>
                </a:gs>
                <a:gs pos="100000">
                  <a:srgbClr val="5CB1FE">
                    <a:gamma/>
                    <a:shade val="56078"/>
                    <a:invGamma/>
                  </a:srgbClr>
                </a:gs>
              </a:gsLst>
              <a:lin ang="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200" name="Oval 16"/>
            <p:cNvSpPr>
              <a:spLocks noChangeArrowheads="1"/>
            </p:cNvSpPr>
            <p:nvPr/>
          </p:nvSpPr>
          <p:spPr bwMode="gray">
            <a:xfrm>
              <a:off x="394" y="2576"/>
              <a:ext cx="2347" cy="431"/>
            </a:xfrm>
            <a:prstGeom prst="ellipse">
              <a:avLst/>
            </a:prstGeom>
            <a:gradFill rotWithShape="1">
              <a:gsLst>
                <a:gs pos="0">
                  <a:srgbClr val="5CB1FE">
                    <a:gamma/>
                    <a:shade val="56078"/>
                    <a:invGamma/>
                  </a:srgbClr>
                </a:gs>
                <a:gs pos="100000">
                  <a:srgbClr val="5CB1FE"/>
                </a:gs>
              </a:gsLst>
              <a:path path="shape">
                <a:fillToRect l="50000" t="50000" r="50000" b="50000"/>
              </a:path>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grpSp>
      <p:grpSp>
        <p:nvGrpSpPr>
          <p:cNvPr id="201" name="Group 17"/>
          <p:cNvGrpSpPr>
            <a:grpSpLocks/>
          </p:cNvGrpSpPr>
          <p:nvPr/>
        </p:nvGrpSpPr>
        <p:grpSpPr bwMode="auto">
          <a:xfrm>
            <a:off x="3265004" y="2187075"/>
            <a:ext cx="2363788" cy="1114778"/>
            <a:chOff x="593" y="2111"/>
            <a:chExt cx="1940" cy="823"/>
          </a:xfrm>
        </p:grpSpPr>
        <p:sp>
          <p:nvSpPr>
            <p:cNvPr id="202" name="AutoShape 18"/>
            <p:cNvSpPr>
              <a:spLocks noChangeArrowheads="1"/>
            </p:cNvSpPr>
            <p:nvPr/>
          </p:nvSpPr>
          <p:spPr bwMode="gray">
            <a:xfrm>
              <a:off x="597" y="2111"/>
              <a:ext cx="1936" cy="823"/>
            </a:xfrm>
            <a:prstGeom prst="can">
              <a:avLst>
                <a:gd name="adj" fmla="val 47144"/>
              </a:avLst>
            </a:prstGeom>
            <a:gradFill rotWithShape="1">
              <a:gsLst>
                <a:gs pos="0">
                  <a:srgbClr val="FF6161">
                    <a:gamma/>
                    <a:shade val="56078"/>
                    <a:invGamma/>
                  </a:srgbClr>
                </a:gs>
                <a:gs pos="50000">
                  <a:srgbClr val="FF6161"/>
                </a:gs>
                <a:gs pos="100000">
                  <a:srgbClr val="FF6161">
                    <a:gamma/>
                    <a:shade val="56078"/>
                    <a:invGamma/>
                  </a:srgbClr>
                </a:gs>
              </a:gsLst>
              <a:lin ang="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203" name="Oval 19"/>
            <p:cNvSpPr>
              <a:spLocks noChangeArrowheads="1"/>
            </p:cNvSpPr>
            <p:nvPr/>
          </p:nvSpPr>
          <p:spPr bwMode="gray">
            <a:xfrm>
              <a:off x="593" y="2115"/>
              <a:ext cx="1940" cy="383"/>
            </a:xfrm>
            <a:prstGeom prst="ellipse">
              <a:avLst/>
            </a:prstGeom>
            <a:gradFill rotWithShape="1">
              <a:gsLst>
                <a:gs pos="0">
                  <a:srgbClr val="FF6161">
                    <a:gamma/>
                    <a:shade val="56078"/>
                    <a:invGamma/>
                  </a:srgbClr>
                </a:gs>
                <a:gs pos="100000">
                  <a:srgbClr val="FF6161"/>
                </a:gs>
              </a:gsLst>
              <a:path path="shape">
                <a:fillToRect l="50000" t="50000" r="50000" b="50000"/>
              </a:path>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grpSp>
      <p:grpSp>
        <p:nvGrpSpPr>
          <p:cNvPr id="204" name="Group 20"/>
          <p:cNvGrpSpPr>
            <a:grpSpLocks/>
          </p:cNvGrpSpPr>
          <p:nvPr/>
        </p:nvGrpSpPr>
        <p:grpSpPr bwMode="auto">
          <a:xfrm>
            <a:off x="3517417" y="1578534"/>
            <a:ext cx="1885950" cy="913694"/>
            <a:chOff x="800" y="1773"/>
            <a:chExt cx="1548" cy="675"/>
          </a:xfrm>
        </p:grpSpPr>
        <p:sp>
          <p:nvSpPr>
            <p:cNvPr id="205" name="AutoShape 21"/>
            <p:cNvSpPr>
              <a:spLocks noChangeArrowheads="1"/>
            </p:cNvSpPr>
            <p:nvPr/>
          </p:nvSpPr>
          <p:spPr bwMode="gray">
            <a:xfrm>
              <a:off x="800" y="1773"/>
              <a:ext cx="1548" cy="675"/>
            </a:xfrm>
            <a:prstGeom prst="can">
              <a:avLst>
                <a:gd name="adj" fmla="val 40000"/>
              </a:avLst>
            </a:prstGeom>
            <a:gradFill rotWithShape="1">
              <a:gsLst>
                <a:gs pos="0">
                  <a:srgbClr val="5CB1FE">
                    <a:gamma/>
                    <a:shade val="65882"/>
                    <a:invGamma/>
                  </a:srgbClr>
                </a:gs>
                <a:gs pos="50000">
                  <a:srgbClr val="5CB1FE"/>
                </a:gs>
                <a:gs pos="100000">
                  <a:srgbClr val="5CB1FE">
                    <a:gamma/>
                    <a:shade val="65882"/>
                    <a:invGamma/>
                  </a:srgbClr>
                </a:gs>
              </a:gsLst>
              <a:lin ang="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206" name="Oval 22"/>
            <p:cNvSpPr>
              <a:spLocks noChangeArrowheads="1"/>
            </p:cNvSpPr>
            <p:nvPr/>
          </p:nvSpPr>
          <p:spPr bwMode="gray">
            <a:xfrm>
              <a:off x="807" y="1773"/>
              <a:ext cx="1541" cy="270"/>
            </a:xfrm>
            <a:prstGeom prst="ellipse">
              <a:avLst/>
            </a:prstGeom>
            <a:gradFill rotWithShape="1">
              <a:gsLst>
                <a:gs pos="0">
                  <a:srgbClr val="5CB1FE">
                    <a:gamma/>
                    <a:shade val="76471"/>
                    <a:invGamma/>
                  </a:srgbClr>
                </a:gs>
                <a:gs pos="100000">
                  <a:srgbClr val="5CB1FE"/>
                </a:gs>
              </a:gsLst>
              <a:path path="shape">
                <a:fillToRect l="50000" t="50000" r="50000" b="50000"/>
              </a:path>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grpSp>
      <p:sp>
        <p:nvSpPr>
          <p:cNvPr id="207" name="AutoShape 23"/>
          <p:cNvSpPr>
            <a:spLocks noChangeArrowheads="1"/>
          </p:cNvSpPr>
          <p:nvPr/>
        </p:nvSpPr>
        <p:spPr bwMode="gray">
          <a:xfrm>
            <a:off x="3753954" y="1123449"/>
            <a:ext cx="1473200" cy="622653"/>
          </a:xfrm>
          <a:prstGeom prst="can">
            <a:avLst>
              <a:gd name="adj" fmla="val 36644"/>
            </a:avLst>
          </a:prstGeom>
          <a:solidFill>
            <a:srgbClr val="FF6161"/>
          </a:soli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208" name="Rectangle 24"/>
          <p:cNvSpPr>
            <a:spLocks noChangeArrowheads="1"/>
          </p:cNvSpPr>
          <p:nvPr/>
        </p:nvSpPr>
        <p:spPr bwMode="gray">
          <a:xfrm>
            <a:off x="3663470" y="2058312"/>
            <a:ext cx="1635125" cy="307777"/>
          </a:xfrm>
          <a:prstGeom prst="rect">
            <a:avLst/>
          </a:prstGeom>
          <a:noFill/>
          <a:ln w="9525" algn="ctr">
            <a:noFill/>
            <a:miter lim="800000"/>
            <a:headEnd/>
            <a:tailEnd/>
          </a:ln>
        </p:spPr>
        <p:txBody>
          <a:bodyPr>
            <a:spAutoFit/>
          </a:bodyPr>
          <a:lstStyle/>
          <a:p>
            <a:pPr lvl="0" algn="ctr" defTabSz="914400" eaLnBrk="0" hangingPunct="0"/>
            <a:r>
              <a:rPr lang="zh-CN" altLang="en-US" sz="1400" kern="0" dirty="0">
                <a:solidFill>
                  <a:schemeClr val="bg1"/>
                </a:solidFill>
                <a:latin typeface="微软雅黑" pitchFamily="34" charset="-122"/>
                <a:ea typeface="微软雅黑" pitchFamily="34" charset="-122"/>
              </a:rPr>
              <a:t>应用安全</a:t>
            </a:r>
            <a:endParaRPr kumimoji="0" lang="en-US" altLang="zh-CN" sz="140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09" name="Rectangle 25"/>
          <p:cNvSpPr>
            <a:spLocks noChangeArrowheads="1"/>
          </p:cNvSpPr>
          <p:nvPr/>
        </p:nvSpPr>
        <p:spPr bwMode="gray">
          <a:xfrm>
            <a:off x="3663470" y="2807965"/>
            <a:ext cx="1635125" cy="307777"/>
          </a:xfrm>
          <a:prstGeom prst="rect">
            <a:avLst/>
          </a:prstGeom>
          <a:noFill/>
          <a:ln w="9525" algn="ctr">
            <a:noFill/>
            <a:miter lim="800000"/>
            <a:headEnd/>
            <a:tailEnd/>
          </a:ln>
        </p:spPr>
        <p:txBody>
          <a:bodyPr>
            <a:spAutoFit/>
          </a:bodyPr>
          <a:lstStyle/>
          <a:p>
            <a:pPr lvl="0" algn="ctr" defTabSz="914400" eaLnBrk="0" hangingPunct="0"/>
            <a:r>
              <a:rPr lang="zh-CN" altLang="en-US" sz="1400" dirty="0" smtClean="0">
                <a:solidFill>
                  <a:schemeClr val="bg1"/>
                </a:solidFill>
                <a:latin typeface="微软雅黑" pitchFamily="34" charset="-122"/>
                <a:ea typeface="微软雅黑" pitchFamily="34" charset="-122"/>
              </a:rPr>
              <a:t>网络</a:t>
            </a:r>
            <a:r>
              <a:rPr lang="zh-CN" altLang="en-US" sz="1400" dirty="0">
                <a:solidFill>
                  <a:schemeClr val="bg1"/>
                </a:solidFill>
                <a:latin typeface="微软雅黑" pitchFamily="34" charset="-122"/>
                <a:ea typeface="微软雅黑" pitchFamily="34" charset="-122"/>
              </a:rPr>
              <a:t>安全</a:t>
            </a:r>
            <a:endParaRPr lang="en-US" altLang="zh-CN" sz="1400" dirty="0">
              <a:solidFill>
                <a:schemeClr val="bg1"/>
              </a:solidFill>
              <a:latin typeface="微软雅黑" pitchFamily="34" charset="-122"/>
              <a:ea typeface="微软雅黑" pitchFamily="34" charset="-122"/>
            </a:endParaRPr>
          </a:p>
        </p:txBody>
      </p:sp>
      <p:sp>
        <p:nvSpPr>
          <p:cNvPr id="210" name="Rectangle 26"/>
          <p:cNvSpPr>
            <a:spLocks noChangeArrowheads="1"/>
          </p:cNvSpPr>
          <p:nvPr/>
        </p:nvSpPr>
        <p:spPr bwMode="gray">
          <a:xfrm>
            <a:off x="3663470" y="3575256"/>
            <a:ext cx="1635125" cy="307777"/>
          </a:xfrm>
          <a:prstGeom prst="rect">
            <a:avLst/>
          </a:prstGeom>
          <a:noFill/>
          <a:ln w="9525" algn="ctr">
            <a:noFill/>
            <a:miter lim="800000"/>
            <a:headEnd/>
            <a:tailEnd/>
          </a:ln>
        </p:spPr>
        <p:txBody>
          <a:bodyPr>
            <a:spAutoFit/>
          </a:bodyPr>
          <a:lstStyle/>
          <a:p>
            <a:pPr lvl="0" algn="ctr" defTabSz="914400" eaLnBrk="0" hangingPunct="0"/>
            <a:r>
              <a:rPr kumimoji="0" lang="zh-CN" altLang="en-US" sz="14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系统安全</a:t>
            </a:r>
            <a:endParaRPr kumimoji="0" lang="en-US" altLang="zh-CN" sz="140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1" name="Rectangle 27"/>
          <p:cNvSpPr>
            <a:spLocks noChangeArrowheads="1"/>
          </p:cNvSpPr>
          <p:nvPr/>
        </p:nvSpPr>
        <p:spPr bwMode="gray">
          <a:xfrm>
            <a:off x="3663470" y="4507204"/>
            <a:ext cx="1635125" cy="307777"/>
          </a:xfrm>
          <a:prstGeom prst="rect">
            <a:avLst/>
          </a:prstGeom>
          <a:noFill/>
          <a:ln w="9525" algn="ctr">
            <a:noFill/>
            <a:miter lim="800000"/>
            <a:headEnd/>
            <a:tailEnd/>
          </a:ln>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4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IT</a:t>
            </a:r>
            <a:r>
              <a:rPr kumimoji="0" lang="zh-CN" altLang="en-US" sz="14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基础建设</a:t>
            </a:r>
            <a:endParaRPr kumimoji="0" lang="en-US" altLang="zh-CN" sz="140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2" name="Rectangle 28"/>
          <p:cNvSpPr>
            <a:spLocks noChangeArrowheads="1"/>
          </p:cNvSpPr>
          <p:nvPr/>
        </p:nvSpPr>
        <p:spPr bwMode="gray">
          <a:xfrm>
            <a:off x="3663470" y="1393326"/>
            <a:ext cx="1635125" cy="307777"/>
          </a:xfrm>
          <a:prstGeom prst="rect">
            <a:avLst/>
          </a:prstGeom>
          <a:noFill/>
          <a:ln w="9525" algn="ctr">
            <a:noFill/>
            <a:miter lim="800000"/>
            <a:headEnd/>
            <a:tailEnd/>
          </a:ln>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主动防护</a:t>
            </a:r>
            <a:endParaRPr kumimoji="0" lang="en-US" altLang="zh-CN" sz="140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3" name="Text Box 29"/>
          <p:cNvSpPr txBox="1">
            <a:spLocks noChangeArrowheads="1"/>
          </p:cNvSpPr>
          <p:nvPr/>
        </p:nvSpPr>
        <p:spPr bwMode="gray">
          <a:xfrm>
            <a:off x="1516629" y="1208117"/>
            <a:ext cx="1661032" cy="307777"/>
          </a:xfrm>
          <a:prstGeom prst="rect">
            <a:avLst/>
          </a:prstGeom>
          <a:noFill/>
          <a:ln w="9525" algn="ctr">
            <a:noFill/>
            <a:miter lim="800000"/>
            <a:headEnd/>
            <a:tailEnd/>
          </a:ln>
        </p:spPr>
        <p:txBody>
          <a:bodyPr wrap="none">
            <a:spAutoFit/>
          </a:bodyPr>
          <a:lstStyle/>
          <a:p>
            <a:pPr lvl="0" defTabSz="914400" eaLnBrk="0" hangingPunct="0">
              <a:buFontTx/>
              <a:buChar char="•"/>
            </a:pPr>
            <a:r>
              <a:rPr lang="zh-CN" altLang="en-US" sz="1400" b="1" dirty="0">
                <a:solidFill>
                  <a:schemeClr val="bg1"/>
                </a:solidFill>
                <a:latin typeface="微软雅黑" pitchFamily="34" charset="-122"/>
                <a:ea typeface="微软雅黑" pitchFamily="34" charset="-122"/>
              </a:rPr>
              <a:t>威胁</a:t>
            </a:r>
            <a:r>
              <a:rPr lang="zh-CN" altLang="en-US" sz="1400" b="1" dirty="0" smtClean="0">
                <a:solidFill>
                  <a:schemeClr val="bg1"/>
                </a:solidFill>
                <a:latin typeface="微软雅黑" pitchFamily="34" charset="-122"/>
                <a:ea typeface="微软雅黑" pitchFamily="34" charset="-122"/>
              </a:rPr>
              <a:t>情报、</a:t>
            </a:r>
            <a:r>
              <a:rPr lang="en-US" altLang="zh-CN" sz="1400" b="1" dirty="0">
                <a:solidFill>
                  <a:schemeClr val="bg1"/>
                </a:solidFill>
                <a:latin typeface="微软雅黑" pitchFamily="34" charset="-122"/>
                <a:ea typeface="微软雅黑" pitchFamily="34" charset="-122"/>
              </a:rPr>
              <a:t>UEBA</a:t>
            </a:r>
            <a:endParaRPr kumimoji="0" lang="en-US" altLang="zh-CN" sz="140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4" name="Text Box 30"/>
          <p:cNvSpPr txBox="1">
            <a:spLocks noChangeArrowheads="1"/>
          </p:cNvSpPr>
          <p:nvPr/>
        </p:nvSpPr>
        <p:spPr bwMode="gray">
          <a:xfrm>
            <a:off x="810665" y="1845102"/>
            <a:ext cx="2765501" cy="307777"/>
          </a:xfrm>
          <a:prstGeom prst="rect">
            <a:avLst/>
          </a:prstGeom>
          <a:noFill/>
          <a:ln w="9525" algn="ctr">
            <a:noFill/>
            <a:miter lim="800000"/>
            <a:headEnd/>
            <a:tailEnd/>
          </a:ln>
        </p:spPr>
        <p:txBody>
          <a:bodyPr wrap="none">
            <a:spAutoFit/>
          </a:bodyPr>
          <a:lstStyle/>
          <a:p>
            <a:pPr lvl="0" defTabSz="914400" eaLnBrk="0" hangingPunct="0">
              <a:buFontTx/>
              <a:buChar char="•"/>
            </a:pPr>
            <a:r>
              <a:rPr lang="zh-CN" altLang="en-US" sz="1400" b="1" kern="0" dirty="0" smtClean="0">
                <a:solidFill>
                  <a:schemeClr val="bg1"/>
                </a:solidFill>
                <a:latin typeface="微软雅黑" pitchFamily="34" charset="-122"/>
                <a:ea typeface="微软雅黑" pitchFamily="34" charset="-122"/>
              </a:rPr>
              <a:t>安全评审、</a:t>
            </a:r>
            <a:r>
              <a:rPr lang="en-US" altLang="zh-CN" sz="1400" b="1" kern="0" dirty="0" smtClean="0">
                <a:solidFill>
                  <a:schemeClr val="bg1"/>
                </a:solidFill>
                <a:latin typeface="微软雅黑" pitchFamily="34" charset="-122"/>
                <a:ea typeface="微软雅黑" pitchFamily="34" charset="-122"/>
              </a:rPr>
              <a:t>SDL</a:t>
            </a:r>
            <a:r>
              <a:rPr lang="zh-CN" altLang="en-US" sz="1400" b="1" kern="0" dirty="0" smtClean="0">
                <a:solidFill>
                  <a:schemeClr val="bg1"/>
                </a:solidFill>
                <a:latin typeface="微软雅黑" pitchFamily="34" charset="-122"/>
                <a:ea typeface="微软雅黑" pitchFamily="34" charset="-122"/>
              </a:rPr>
              <a:t>体系、移动安全</a:t>
            </a:r>
            <a:endParaRPr kumimoji="0" lang="en-US" altLang="zh-CN" sz="14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5" name="Text Box 31"/>
          <p:cNvSpPr txBox="1">
            <a:spLocks noChangeArrowheads="1"/>
          </p:cNvSpPr>
          <p:nvPr/>
        </p:nvSpPr>
        <p:spPr bwMode="gray">
          <a:xfrm>
            <a:off x="627463" y="2485930"/>
            <a:ext cx="2470548" cy="307777"/>
          </a:xfrm>
          <a:prstGeom prst="rect">
            <a:avLst/>
          </a:prstGeom>
          <a:noFill/>
          <a:ln w="9525" algn="ctr">
            <a:noFill/>
            <a:miter lim="800000"/>
            <a:headEnd/>
            <a:tailEnd/>
          </a:ln>
        </p:spPr>
        <p:txBody>
          <a:bodyPr wrap="none">
            <a:spAutoFit/>
          </a:bodyPr>
          <a:lstStyle/>
          <a:p>
            <a:pPr lvl="0" defTabSz="914400" eaLnBrk="0" hangingPunct="0">
              <a:buFontTx/>
              <a:buChar char="•"/>
            </a:pPr>
            <a:r>
              <a:rPr lang="zh-CN" altLang="en-US" sz="1400" dirty="0">
                <a:solidFill>
                  <a:schemeClr val="bg1"/>
                </a:solidFill>
                <a:latin typeface="微软雅黑" pitchFamily="34" charset="-122"/>
                <a:ea typeface="微软雅黑" pitchFamily="34" charset="-122"/>
              </a:rPr>
              <a:t>访问控制</a:t>
            </a:r>
            <a:r>
              <a:rPr lang="zh-CN" altLang="en-US" sz="1400" kern="0" dirty="0" smtClean="0">
                <a:solidFill>
                  <a:schemeClr val="bg1"/>
                </a:solidFill>
                <a:latin typeface="微软雅黑" pitchFamily="34" charset="-122"/>
                <a:ea typeface="微软雅黑" pitchFamily="34" charset="-122"/>
              </a:rPr>
              <a:t>、</a:t>
            </a:r>
            <a:r>
              <a:rPr lang="zh-CN" altLang="en-US" sz="1400" b="1" kern="0" dirty="0">
                <a:solidFill>
                  <a:schemeClr val="bg1"/>
                </a:solidFill>
                <a:latin typeface="微软雅黑" pitchFamily="34" charset="-122"/>
                <a:ea typeface="微软雅黑" pitchFamily="34" charset="-122"/>
              </a:rPr>
              <a:t>安全</a:t>
            </a:r>
            <a:r>
              <a:rPr lang="zh-CN" altLang="en-US" sz="1400" b="1" kern="0" dirty="0" smtClean="0">
                <a:solidFill>
                  <a:schemeClr val="bg1"/>
                </a:solidFill>
                <a:latin typeface="微软雅黑" pitchFamily="34" charset="-122"/>
                <a:ea typeface="微软雅黑" pitchFamily="34" charset="-122"/>
              </a:rPr>
              <a:t>区域、</a:t>
            </a:r>
            <a:r>
              <a:rPr lang="en-US" altLang="zh-CN"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准入</a:t>
            </a:r>
            <a:endParaRPr kumimoji="0" lang="en-US" altLang="zh-CN" sz="14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6" name="Text Box 32"/>
          <p:cNvSpPr txBox="1">
            <a:spLocks noChangeArrowheads="1"/>
          </p:cNvSpPr>
          <p:nvPr/>
        </p:nvSpPr>
        <p:spPr bwMode="gray">
          <a:xfrm>
            <a:off x="419789" y="3345744"/>
            <a:ext cx="2597186" cy="307777"/>
          </a:xfrm>
          <a:prstGeom prst="rect">
            <a:avLst/>
          </a:prstGeom>
          <a:noFill/>
          <a:ln w="9525" algn="ctr">
            <a:noFill/>
            <a:miter lim="800000"/>
            <a:headEnd/>
            <a:tailEnd/>
          </a:ln>
        </p:spPr>
        <p:txBody>
          <a:bodyPr wrap="none">
            <a:spAutoFit/>
          </a:bodyPr>
          <a:lstStyle/>
          <a:p>
            <a:pPr lvl="0" defTabSz="914400" eaLnBrk="0" hangingPunct="0">
              <a:buFontTx/>
              <a:buChar char="•"/>
            </a:pPr>
            <a:r>
              <a:rPr lang="zh-CN" altLang="en-US" sz="1400" dirty="0">
                <a:solidFill>
                  <a:schemeClr val="bg1"/>
                </a:solidFill>
                <a:latin typeface="微软雅黑" pitchFamily="34" charset="-122"/>
                <a:ea typeface="微软雅黑" pitchFamily="34" charset="-122"/>
              </a:rPr>
              <a:t>防</a:t>
            </a:r>
            <a:r>
              <a:rPr lang="zh-CN" altLang="en-US" sz="1400" dirty="0" smtClean="0">
                <a:solidFill>
                  <a:schemeClr val="bg1"/>
                </a:solidFill>
                <a:latin typeface="微软雅黑" pitchFamily="34" charset="-122"/>
                <a:ea typeface="微软雅黑" pitchFamily="34" charset="-122"/>
              </a:rPr>
              <a:t>病毒、补丁修复、</a:t>
            </a:r>
            <a:r>
              <a:rPr lang="zh-CN" altLang="en-US" sz="1400" b="1" dirty="0">
                <a:solidFill>
                  <a:schemeClr val="bg1"/>
                </a:solidFill>
                <a:latin typeface="微软雅黑" pitchFamily="34" charset="-122"/>
                <a:ea typeface="微软雅黑" pitchFamily="34" charset="-122"/>
              </a:rPr>
              <a:t>邮件安全</a:t>
            </a:r>
            <a:endParaRPr lang="en-US" altLang="zh-CN" sz="1400" b="1" dirty="0">
              <a:solidFill>
                <a:schemeClr val="bg1"/>
              </a:solidFill>
              <a:latin typeface="微软雅黑" pitchFamily="34" charset="-122"/>
              <a:ea typeface="微软雅黑" pitchFamily="34" charset="-122"/>
            </a:endParaRPr>
          </a:p>
        </p:txBody>
      </p:sp>
      <p:sp>
        <p:nvSpPr>
          <p:cNvPr id="217" name="Text Box 33"/>
          <p:cNvSpPr txBox="1">
            <a:spLocks noChangeArrowheads="1"/>
          </p:cNvSpPr>
          <p:nvPr/>
        </p:nvSpPr>
        <p:spPr bwMode="gray">
          <a:xfrm>
            <a:off x="438650" y="4323575"/>
            <a:ext cx="2058577" cy="307777"/>
          </a:xfrm>
          <a:prstGeom prst="rect">
            <a:avLst/>
          </a:prstGeom>
          <a:noFill/>
          <a:ln w="9525" algn="ctr">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Char char="•"/>
              <a:tabLst/>
              <a:defRPr/>
            </a:pPr>
            <a:r>
              <a:rPr kumimoji="0" lang="zh-CN" altLang="en-US" sz="14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防火墙、上网行为管理</a:t>
            </a:r>
            <a:endParaRPr kumimoji="0" lang="en-US" altLang="zh-CN" sz="140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8" name="Text Box 34"/>
          <p:cNvSpPr txBox="1">
            <a:spLocks noChangeArrowheads="1"/>
          </p:cNvSpPr>
          <p:nvPr/>
        </p:nvSpPr>
        <p:spPr bwMode="gray">
          <a:xfrm>
            <a:off x="5414082" y="1216164"/>
            <a:ext cx="2230932" cy="307777"/>
          </a:xfrm>
          <a:prstGeom prst="rect">
            <a:avLst/>
          </a:prstGeom>
          <a:noFill/>
          <a:ln w="9525" algn="ctr">
            <a:noFill/>
            <a:miter lim="800000"/>
            <a:headEnd/>
            <a:tailEnd/>
          </a:ln>
        </p:spPr>
        <p:txBody>
          <a:bodyPr wrap="none">
            <a:spAutoFit/>
          </a:bodyPr>
          <a:lstStyle/>
          <a:p>
            <a:pPr lvl="0" defTabSz="914400" eaLnBrk="0" hangingPunct="0">
              <a:buFontTx/>
              <a:buChar char="•"/>
            </a:pPr>
            <a:r>
              <a:rPr lang="zh-CN" altLang="en-US" sz="1400" b="1" dirty="0">
                <a:solidFill>
                  <a:schemeClr val="bg1"/>
                </a:solidFill>
                <a:latin typeface="微软雅黑" pitchFamily="34" charset="-122"/>
                <a:ea typeface="微软雅黑" pitchFamily="34" charset="-122"/>
              </a:rPr>
              <a:t>入侵</a:t>
            </a:r>
            <a:r>
              <a:rPr lang="zh-CN" altLang="en-US" sz="1400" b="1" dirty="0" smtClean="0">
                <a:solidFill>
                  <a:schemeClr val="bg1"/>
                </a:solidFill>
                <a:latin typeface="微软雅黑" pitchFamily="34" charset="-122"/>
                <a:ea typeface="微软雅黑" pitchFamily="34" charset="-122"/>
              </a:rPr>
              <a:t>检测、高级</a:t>
            </a:r>
            <a:r>
              <a:rPr lang="en-US" altLang="zh-CN" sz="1400" b="1" dirty="0" smtClean="0">
                <a:solidFill>
                  <a:schemeClr val="bg1"/>
                </a:solidFill>
                <a:latin typeface="微软雅黑" pitchFamily="34" charset="-122"/>
                <a:ea typeface="微软雅黑" pitchFamily="34" charset="-122"/>
              </a:rPr>
              <a:t>ATP</a:t>
            </a:r>
            <a:r>
              <a:rPr lang="zh-CN" altLang="en-US" sz="1400" b="1" dirty="0" smtClean="0">
                <a:solidFill>
                  <a:schemeClr val="bg1"/>
                </a:solidFill>
                <a:latin typeface="微软雅黑" pitchFamily="34" charset="-122"/>
                <a:ea typeface="微软雅黑" pitchFamily="34" charset="-122"/>
              </a:rPr>
              <a:t>检测</a:t>
            </a:r>
            <a:endParaRPr kumimoji="0" lang="en-US" altLang="zh-CN" sz="14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9" name="Text Box 35"/>
          <p:cNvSpPr txBox="1">
            <a:spLocks noChangeArrowheads="1"/>
          </p:cNvSpPr>
          <p:nvPr/>
        </p:nvSpPr>
        <p:spPr bwMode="gray">
          <a:xfrm>
            <a:off x="5695072" y="1808831"/>
            <a:ext cx="2776722" cy="307777"/>
          </a:xfrm>
          <a:prstGeom prst="rect">
            <a:avLst/>
          </a:prstGeom>
          <a:noFill/>
          <a:ln w="9525" algn="ctr">
            <a:noFill/>
            <a:miter lim="800000"/>
            <a:headEnd/>
            <a:tailEnd/>
          </a:ln>
        </p:spPr>
        <p:txBody>
          <a:bodyPr wrap="none">
            <a:spAutoFit/>
          </a:bodyPr>
          <a:lstStyle/>
          <a:p>
            <a:pPr defTabSz="914400" eaLnBrk="0" hangingPunct="0">
              <a:buFontTx/>
              <a:buChar char="•"/>
            </a:pPr>
            <a:r>
              <a:rPr lang="zh-CN" altLang="en-US" sz="1400" b="1" kern="0" dirty="0">
                <a:solidFill>
                  <a:schemeClr val="bg1"/>
                </a:solidFill>
                <a:latin typeface="微软雅黑" pitchFamily="34" charset="-122"/>
                <a:ea typeface="微软雅黑" pitchFamily="34" charset="-122"/>
              </a:rPr>
              <a:t>代码审计</a:t>
            </a:r>
            <a:r>
              <a:rPr kumimoji="0" lang="zh-CN" altLang="en-US" sz="14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a:t>
            </a:r>
            <a:r>
              <a:rPr lang="zh-CN" altLang="en-US" sz="1400" b="1" kern="0" dirty="0" smtClean="0">
                <a:solidFill>
                  <a:schemeClr val="bg1"/>
                </a:solidFill>
                <a:latin typeface="微软雅黑" pitchFamily="34" charset="-122"/>
                <a:ea typeface="微软雅黑" pitchFamily="34" charset="-122"/>
              </a:rPr>
              <a:t>漏洞</a:t>
            </a:r>
            <a:r>
              <a:rPr lang="zh-CN" altLang="en-US" sz="1400" b="1" kern="0" dirty="0">
                <a:solidFill>
                  <a:schemeClr val="bg1"/>
                </a:solidFill>
                <a:latin typeface="微软雅黑" pitchFamily="34" charset="-122"/>
                <a:ea typeface="微软雅黑" pitchFamily="34" charset="-122"/>
              </a:rPr>
              <a:t>扫描</a:t>
            </a:r>
            <a:r>
              <a:rPr kumimoji="0" lang="zh-CN" altLang="en-US" sz="14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a:t>
            </a:r>
            <a:r>
              <a:rPr lang="zh-CN" altLang="en-US" sz="1400" kern="0" dirty="0">
                <a:solidFill>
                  <a:schemeClr val="bg1"/>
                </a:solidFill>
                <a:latin typeface="微软雅黑" pitchFamily="34" charset="-122"/>
                <a:ea typeface="微软雅黑" pitchFamily="34" charset="-122"/>
              </a:rPr>
              <a:t>渗透</a:t>
            </a:r>
            <a:r>
              <a:rPr lang="zh-CN" altLang="en-US" sz="1400" kern="0" dirty="0" smtClean="0">
                <a:solidFill>
                  <a:schemeClr val="bg1"/>
                </a:solidFill>
                <a:latin typeface="微软雅黑" pitchFamily="34" charset="-122"/>
                <a:ea typeface="微软雅黑" pitchFamily="34" charset="-122"/>
              </a:rPr>
              <a:t>测试</a:t>
            </a:r>
            <a:endParaRPr lang="en-US" altLang="zh-CN" sz="1400" kern="0" dirty="0">
              <a:solidFill>
                <a:schemeClr val="bg1"/>
              </a:solidFill>
              <a:latin typeface="微软雅黑" pitchFamily="34" charset="-122"/>
              <a:ea typeface="微软雅黑" pitchFamily="34" charset="-122"/>
            </a:endParaRPr>
          </a:p>
        </p:txBody>
      </p:sp>
      <p:sp>
        <p:nvSpPr>
          <p:cNvPr id="220" name="Text Box 36"/>
          <p:cNvSpPr txBox="1">
            <a:spLocks noChangeArrowheads="1"/>
          </p:cNvSpPr>
          <p:nvPr/>
        </p:nvSpPr>
        <p:spPr bwMode="gray">
          <a:xfrm>
            <a:off x="6004632" y="2496747"/>
            <a:ext cx="2680542" cy="307777"/>
          </a:xfrm>
          <a:prstGeom prst="rect">
            <a:avLst/>
          </a:prstGeom>
          <a:noFill/>
          <a:ln w="9525" algn="ctr">
            <a:noFill/>
            <a:miter lim="800000"/>
            <a:headEnd/>
            <a:tailEnd/>
          </a:ln>
        </p:spPr>
        <p:txBody>
          <a:bodyPr wrap="none">
            <a:spAutoFit/>
          </a:bodyPr>
          <a:lstStyle/>
          <a:p>
            <a:pPr lvl="0" defTabSz="914400" eaLnBrk="0" hangingPunct="0">
              <a:buFontTx/>
              <a:buChar char="•"/>
            </a:pPr>
            <a:r>
              <a:rPr kumimoji="0" lang="zh-CN" altLang="en-US" sz="1400" i="0" u="none" strike="noStrike" kern="0" cap="none" spc="0" normalizeH="0" baseline="0" noProof="0" dirty="0">
                <a:ln>
                  <a:noFill/>
                </a:ln>
                <a:solidFill>
                  <a:schemeClr val="bg1"/>
                </a:solidFill>
                <a:effectLst/>
                <a:uLnTx/>
                <a:uFillTx/>
                <a:latin typeface="微软雅黑" pitchFamily="34" charset="-122"/>
                <a:ea typeface="微软雅黑" pitchFamily="34" charset="-122"/>
              </a:rPr>
              <a:t> </a:t>
            </a:r>
            <a:r>
              <a:rPr lang="en-US" altLang="zh-CN" sz="1400" kern="0" noProof="0" dirty="0" smtClean="0">
                <a:solidFill>
                  <a:schemeClr val="bg1"/>
                </a:solidFill>
                <a:latin typeface="微软雅黑" pitchFamily="34" charset="-122"/>
                <a:ea typeface="微软雅黑" pitchFamily="34" charset="-122"/>
              </a:rPr>
              <a:t>WAF</a:t>
            </a:r>
            <a:r>
              <a:rPr lang="zh-CN" altLang="en-US" sz="1400" kern="0" noProof="0" dirty="0" smtClean="0">
                <a:solidFill>
                  <a:schemeClr val="bg1"/>
                </a:solidFill>
                <a:latin typeface="微软雅黑" pitchFamily="34" charset="-122"/>
                <a:ea typeface="微软雅黑" pitchFamily="34" charset="-122"/>
              </a:rPr>
              <a:t>、</a:t>
            </a:r>
            <a:r>
              <a:rPr lang="en-US" altLang="zh-CN" sz="1400" kern="0" dirty="0" smtClean="0">
                <a:solidFill>
                  <a:schemeClr val="bg1"/>
                </a:solidFill>
                <a:latin typeface="微软雅黑" pitchFamily="34" charset="-122"/>
                <a:ea typeface="微软雅黑" pitchFamily="34" charset="-122"/>
              </a:rPr>
              <a:t>DDOS</a:t>
            </a:r>
            <a:r>
              <a:rPr lang="zh-CN" altLang="en-US" sz="1400" kern="0" dirty="0">
                <a:solidFill>
                  <a:schemeClr val="bg1"/>
                </a:solidFill>
                <a:latin typeface="微软雅黑" pitchFamily="34" charset="-122"/>
                <a:ea typeface="微软雅黑" pitchFamily="34" charset="-122"/>
              </a:rPr>
              <a:t>、</a:t>
            </a:r>
            <a:r>
              <a:rPr lang="zh-CN" altLang="en-US" sz="1400" b="1" kern="0" dirty="0">
                <a:solidFill>
                  <a:schemeClr val="bg1"/>
                </a:solidFill>
                <a:latin typeface="微软雅黑" pitchFamily="34" charset="-122"/>
                <a:ea typeface="微软雅黑" pitchFamily="34" charset="-122"/>
              </a:rPr>
              <a:t>端口服务安全</a:t>
            </a:r>
            <a:endParaRPr kumimoji="0" lang="en-US" altLang="zh-CN" sz="14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21" name="Text Box 37"/>
          <p:cNvSpPr txBox="1">
            <a:spLocks noChangeArrowheads="1"/>
          </p:cNvSpPr>
          <p:nvPr/>
        </p:nvSpPr>
        <p:spPr bwMode="gray">
          <a:xfrm>
            <a:off x="6241169" y="3324012"/>
            <a:ext cx="2597186" cy="307777"/>
          </a:xfrm>
          <a:prstGeom prst="rect">
            <a:avLst/>
          </a:prstGeom>
          <a:noFill/>
          <a:ln w="9525" algn="ctr">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Char char="•"/>
              <a:tabLst/>
              <a:defRPr/>
            </a:pPr>
            <a:r>
              <a:rPr kumimoji="0" lang="zh-CN" altLang="en-US" sz="14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堡垒机、主机安全、</a:t>
            </a:r>
            <a:r>
              <a:rPr lang="zh-CN" altLang="en-US" sz="1400" b="1" kern="0" dirty="0">
                <a:solidFill>
                  <a:schemeClr val="bg1"/>
                </a:solidFill>
                <a:latin typeface="微软雅黑" pitchFamily="34" charset="-122"/>
                <a:ea typeface="微软雅黑" pitchFamily="34" charset="-122"/>
              </a:rPr>
              <a:t>漏洞扫描</a:t>
            </a:r>
            <a:endParaRPr lang="en-US" altLang="zh-CN" sz="1400" b="1" kern="0" dirty="0">
              <a:solidFill>
                <a:schemeClr val="bg1"/>
              </a:solidFill>
              <a:latin typeface="微软雅黑" pitchFamily="34" charset="-122"/>
              <a:ea typeface="微软雅黑" pitchFamily="34" charset="-122"/>
            </a:endParaRPr>
          </a:p>
        </p:txBody>
      </p:sp>
      <p:sp>
        <p:nvSpPr>
          <p:cNvPr id="222" name="Text Box 38"/>
          <p:cNvSpPr txBox="1">
            <a:spLocks noChangeArrowheads="1"/>
          </p:cNvSpPr>
          <p:nvPr/>
        </p:nvSpPr>
        <p:spPr bwMode="gray">
          <a:xfrm>
            <a:off x="6535417" y="4273539"/>
            <a:ext cx="2007281" cy="307777"/>
          </a:xfrm>
          <a:prstGeom prst="rect">
            <a:avLst/>
          </a:prstGeom>
          <a:noFill/>
          <a:ln w="9525" algn="ctr">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Char char="•"/>
              <a:tabLst/>
              <a:defRPr/>
            </a:pPr>
            <a:r>
              <a:rPr kumimoji="0" lang="zh-CN" altLang="en-US" sz="1400" i="0" u="none" strike="noStrike" kern="0" cap="none" spc="0" normalizeH="0" baseline="0" noProof="0" dirty="0">
                <a:ln>
                  <a:noFill/>
                </a:ln>
                <a:solidFill>
                  <a:schemeClr val="bg1"/>
                </a:solidFill>
                <a:effectLst/>
                <a:uLnTx/>
                <a:uFillTx/>
                <a:latin typeface="微软雅黑" pitchFamily="34" charset="-122"/>
                <a:ea typeface="微软雅黑" pitchFamily="34" charset="-122"/>
              </a:rPr>
              <a:t> </a:t>
            </a:r>
            <a:r>
              <a:rPr lang="zh-CN" altLang="en-US" sz="1400" kern="0" dirty="0" smtClean="0">
                <a:solidFill>
                  <a:schemeClr val="bg1"/>
                </a:solidFill>
                <a:latin typeface="微软雅黑" pitchFamily="34" charset="-122"/>
                <a:ea typeface="微软雅黑" pitchFamily="34" charset="-122"/>
              </a:rPr>
              <a:t>身份认证：</a:t>
            </a:r>
            <a:r>
              <a:rPr lang="en-US" altLang="zh-CN" sz="1400" kern="0" dirty="0" smtClean="0">
                <a:solidFill>
                  <a:schemeClr val="bg1"/>
                </a:solidFill>
                <a:latin typeface="微软雅黑" pitchFamily="34" charset="-122"/>
                <a:ea typeface="微软雅黑" pitchFamily="34" charset="-122"/>
              </a:rPr>
              <a:t>AD</a:t>
            </a:r>
            <a:r>
              <a:rPr lang="zh-CN" altLang="en-US" sz="1400" kern="0" dirty="0" smtClean="0">
                <a:solidFill>
                  <a:schemeClr val="bg1"/>
                </a:solidFill>
                <a:latin typeface="微软雅黑" pitchFamily="34" charset="-122"/>
                <a:ea typeface="微软雅黑" pitchFamily="34" charset="-122"/>
              </a:rPr>
              <a:t>，</a:t>
            </a:r>
            <a:r>
              <a:rPr lang="en-US" altLang="zh-CN" sz="1400" kern="0" dirty="0" smtClean="0">
                <a:solidFill>
                  <a:schemeClr val="bg1"/>
                </a:solidFill>
                <a:latin typeface="微软雅黑" pitchFamily="34" charset="-122"/>
                <a:ea typeface="微软雅黑" pitchFamily="34" charset="-122"/>
              </a:rPr>
              <a:t>CAS</a:t>
            </a:r>
            <a:endParaRPr kumimoji="0" lang="en-US" altLang="zh-CN" sz="140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23" name="矩形 222"/>
          <p:cNvSpPr/>
          <p:nvPr/>
        </p:nvSpPr>
        <p:spPr>
          <a:xfrm>
            <a:off x="3705723" y="734247"/>
            <a:ext cx="1569660" cy="369332"/>
          </a:xfrm>
          <a:prstGeom prst="rect">
            <a:avLst/>
          </a:prstGeom>
        </p:spPr>
        <p:txBody>
          <a:bodyPr wrap="none">
            <a:spAutoFit/>
          </a:bodyPr>
          <a:lstStyle/>
          <a:p>
            <a:pPr lvl="0" algn="ctr" defTabSz="914400">
              <a:spcBef>
                <a:spcPct val="50000"/>
              </a:spcBef>
              <a:defRPr/>
            </a:pPr>
            <a:r>
              <a:rPr lang="zh-CN" altLang="en-US" kern="0" dirty="0" smtClean="0">
                <a:latin typeface="微软雅黑" pitchFamily="34" charset="-122"/>
                <a:ea typeface="微软雅黑" pitchFamily="34" charset="-122"/>
              </a:rPr>
              <a:t>基础安全体系</a:t>
            </a:r>
            <a:endParaRPr lang="zh-CN" altLang="en-US" kern="0" dirty="0">
              <a:latin typeface="微软雅黑" pitchFamily="34" charset="-122"/>
              <a:ea typeface="微软雅黑" pitchFamily="34" charset="-122"/>
            </a:endParaRPr>
          </a:p>
        </p:txBody>
      </p:sp>
    </p:spTree>
    <p:extLst>
      <p:ext uri="{BB962C8B-B14F-4D97-AF65-F5344CB8AC3E}">
        <p14:creationId xmlns:p14="http://schemas.microsoft.com/office/powerpoint/2010/main" val="219679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a:spLocks/>
          </p:cNvSpPr>
          <p:nvPr/>
        </p:nvSpPr>
        <p:spPr>
          <a:xfrm>
            <a:off x="251521" y="0"/>
            <a:ext cx="7325444" cy="671904"/>
          </a:xfrm>
          <a:prstGeom prst="rect">
            <a:avLst/>
          </a:prstGeom>
        </p:spPr>
        <p:txBody>
          <a:bodyPr vert="horz" lIns="91192" tIns="45596" rIns="91192" bIns="45596" rtlCol="0" anchor="ctr">
            <a:normAutofit/>
          </a:bodyPr>
          <a:lstStyle>
            <a:lvl1pPr algn="ctr" defTabSz="911610" rtl="0" eaLnBrk="1" latinLnBrk="0" hangingPunct="1">
              <a:spcBef>
                <a:spcPct val="0"/>
              </a:spcBef>
              <a:buNone/>
              <a:defRPr sz="4400" kern="1200">
                <a:solidFill>
                  <a:schemeClr val="tx1"/>
                </a:solidFill>
                <a:latin typeface="+mj-lt"/>
                <a:ea typeface="+mj-ea"/>
                <a:cs typeface="+mj-cs"/>
              </a:defRPr>
            </a:lvl1pPr>
          </a:lstStyle>
          <a:p>
            <a:pPr algn="l"/>
            <a:r>
              <a:rPr kumimoji="1" lang="zh-CN" altLang="en-US" sz="2200" b="1" dirty="0" smtClean="0">
                <a:latin typeface="微软雅黑" pitchFamily="34" charset="-122"/>
                <a:ea typeface="微软雅黑" pitchFamily="34" charset="-122"/>
                <a:sym typeface="+mn-ea"/>
              </a:rPr>
              <a:t>信息安全建设第二阶段</a:t>
            </a:r>
            <a:endParaRPr kumimoji="1" lang="zh-CN" altLang="en-US" sz="2200" dirty="0"/>
          </a:p>
        </p:txBody>
      </p:sp>
      <p:sp>
        <p:nvSpPr>
          <p:cNvPr id="186" name="Rectangle 2"/>
          <p:cNvSpPr>
            <a:spLocks noChangeArrowheads="1"/>
          </p:cNvSpPr>
          <p:nvPr/>
        </p:nvSpPr>
        <p:spPr bwMode="blackGray">
          <a:xfrm>
            <a:off x="251520" y="3815145"/>
            <a:ext cx="8712967" cy="941917"/>
          </a:xfrm>
          <a:prstGeom prst="rect">
            <a:avLst/>
          </a:prstGeom>
          <a:gradFill rotWithShape="1">
            <a:gsLst>
              <a:gs pos="0">
                <a:srgbClr val="5CB1FE">
                  <a:gamma/>
                  <a:tint val="0"/>
                  <a:invGamma/>
                </a:srgbClr>
              </a:gs>
              <a:gs pos="50000">
                <a:srgbClr val="5CB1FE">
                  <a:alpha val="50000"/>
                </a:srgbClr>
              </a:gs>
              <a:gs pos="100000">
                <a:srgbClr val="5CB1FE">
                  <a:gamma/>
                  <a:tint val="0"/>
                  <a:invGamma/>
                </a:srgbClr>
              </a:gs>
            </a:gsLst>
            <a:lin ang="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87" name="Rectangle 3"/>
          <p:cNvSpPr>
            <a:spLocks noChangeArrowheads="1"/>
          </p:cNvSpPr>
          <p:nvPr/>
        </p:nvSpPr>
        <p:spPr bwMode="blackGray">
          <a:xfrm>
            <a:off x="467544" y="3031977"/>
            <a:ext cx="8370811" cy="783167"/>
          </a:xfrm>
          <a:prstGeom prst="rect">
            <a:avLst/>
          </a:prstGeom>
          <a:gradFill rotWithShape="1">
            <a:gsLst>
              <a:gs pos="0">
                <a:srgbClr val="FF6161">
                  <a:gamma/>
                  <a:tint val="0"/>
                  <a:invGamma/>
                </a:srgbClr>
              </a:gs>
              <a:gs pos="50000">
                <a:srgbClr val="FF6161">
                  <a:alpha val="50000"/>
                </a:srgbClr>
              </a:gs>
              <a:gs pos="100000">
                <a:srgbClr val="FF6161">
                  <a:gamma/>
                  <a:tint val="0"/>
                  <a:invGamma/>
                </a:srgbClr>
              </a:gs>
            </a:gsLst>
            <a:lin ang="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88" name="Rectangle 4"/>
          <p:cNvSpPr>
            <a:spLocks noChangeArrowheads="1"/>
          </p:cNvSpPr>
          <p:nvPr/>
        </p:nvSpPr>
        <p:spPr bwMode="blackGray">
          <a:xfrm>
            <a:off x="627463" y="2292908"/>
            <a:ext cx="8057711" cy="739069"/>
          </a:xfrm>
          <a:prstGeom prst="rect">
            <a:avLst/>
          </a:prstGeom>
          <a:gradFill rotWithShape="1">
            <a:gsLst>
              <a:gs pos="0">
                <a:srgbClr val="5CB1FE">
                  <a:gamma/>
                  <a:tint val="0"/>
                  <a:invGamma/>
                </a:srgbClr>
              </a:gs>
              <a:gs pos="50000">
                <a:srgbClr val="5CB1FE">
                  <a:alpha val="50000"/>
                </a:srgbClr>
              </a:gs>
              <a:gs pos="100000">
                <a:srgbClr val="5CB1FE">
                  <a:gamma/>
                  <a:tint val="0"/>
                  <a:invGamma/>
                </a:srgbClr>
              </a:gs>
            </a:gsLst>
            <a:lin ang="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89" name="Rectangle 5"/>
          <p:cNvSpPr>
            <a:spLocks noChangeArrowheads="1"/>
          </p:cNvSpPr>
          <p:nvPr/>
        </p:nvSpPr>
        <p:spPr bwMode="blackGray">
          <a:xfrm>
            <a:off x="818670" y="1629687"/>
            <a:ext cx="7653124" cy="663222"/>
          </a:xfrm>
          <a:prstGeom prst="rect">
            <a:avLst/>
          </a:prstGeom>
          <a:gradFill rotWithShape="1">
            <a:gsLst>
              <a:gs pos="0">
                <a:srgbClr val="FF6161">
                  <a:gamma/>
                  <a:tint val="0"/>
                  <a:invGamma/>
                </a:srgbClr>
              </a:gs>
              <a:gs pos="50000">
                <a:srgbClr val="FF6161">
                  <a:alpha val="50000"/>
                </a:srgbClr>
              </a:gs>
              <a:gs pos="100000">
                <a:srgbClr val="FF6161">
                  <a:gamma/>
                  <a:tint val="0"/>
                  <a:invGamma/>
                </a:srgbClr>
              </a:gs>
            </a:gsLst>
            <a:lin ang="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0" name="Rectangle 6"/>
          <p:cNvSpPr>
            <a:spLocks noChangeArrowheads="1"/>
          </p:cNvSpPr>
          <p:nvPr/>
        </p:nvSpPr>
        <p:spPr bwMode="blackGray">
          <a:xfrm>
            <a:off x="1043607" y="1144616"/>
            <a:ext cx="7200801" cy="485070"/>
          </a:xfrm>
          <a:prstGeom prst="rect">
            <a:avLst/>
          </a:prstGeom>
          <a:gradFill rotWithShape="1">
            <a:gsLst>
              <a:gs pos="0">
                <a:srgbClr val="5CB1FE">
                  <a:gamma/>
                  <a:tint val="0"/>
                  <a:invGamma/>
                </a:srgbClr>
              </a:gs>
              <a:gs pos="50000">
                <a:srgbClr val="5CB1FE">
                  <a:alpha val="50000"/>
                </a:srgbClr>
              </a:gs>
              <a:gs pos="100000">
                <a:srgbClr val="5CB1FE">
                  <a:gamma/>
                  <a:tint val="0"/>
                  <a:invGamma/>
                </a:srgbClr>
              </a:gs>
            </a:gsLst>
            <a:lin ang="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1" name="Line 7"/>
          <p:cNvSpPr>
            <a:spLocks noChangeShapeType="1"/>
          </p:cNvSpPr>
          <p:nvPr/>
        </p:nvSpPr>
        <p:spPr bwMode="gray">
          <a:xfrm>
            <a:off x="483704" y="1629686"/>
            <a:ext cx="8294688" cy="0"/>
          </a:xfrm>
          <a:prstGeom prst="line">
            <a:avLst/>
          </a:prstGeom>
          <a:noFill/>
          <a:ln w="9525" cap="rnd">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2" name="Line 8"/>
          <p:cNvSpPr>
            <a:spLocks noChangeShapeType="1"/>
          </p:cNvSpPr>
          <p:nvPr/>
        </p:nvSpPr>
        <p:spPr bwMode="gray">
          <a:xfrm>
            <a:off x="483704" y="2285852"/>
            <a:ext cx="8294688" cy="0"/>
          </a:xfrm>
          <a:prstGeom prst="line">
            <a:avLst/>
          </a:prstGeom>
          <a:noFill/>
          <a:ln w="9525" cap="rnd">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3" name="Line 9"/>
          <p:cNvSpPr>
            <a:spLocks noChangeShapeType="1"/>
          </p:cNvSpPr>
          <p:nvPr/>
        </p:nvSpPr>
        <p:spPr bwMode="gray">
          <a:xfrm>
            <a:off x="483704" y="3037269"/>
            <a:ext cx="8294688" cy="0"/>
          </a:xfrm>
          <a:prstGeom prst="line">
            <a:avLst/>
          </a:prstGeom>
          <a:noFill/>
          <a:ln w="9525" cap="rnd">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4" name="Line 10"/>
          <p:cNvSpPr>
            <a:spLocks noChangeShapeType="1"/>
          </p:cNvSpPr>
          <p:nvPr/>
        </p:nvSpPr>
        <p:spPr bwMode="gray">
          <a:xfrm>
            <a:off x="483704" y="3818671"/>
            <a:ext cx="8294688" cy="0"/>
          </a:xfrm>
          <a:prstGeom prst="line">
            <a:avLst/>
          </a:prstGeom>
          <a:noFill/>
          <a:ln w="9525" cap="rnd">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grpSp>
        <p:nvGrpSpPr>
          <p:cNvPr id="195" name="Group 11"/>
          <p:cNvGrpSpPr>
            <a:grpSpLocks/>
          </p:cNvGrpSpPr>
          <p:nvPr/>
        </p:nvGrpSpPr>
        <p:grpSpPr bwMode="auto">
          <a:xfrm>
            <a:off x="2750654" y="3644048"/>
            <a:ext cx="3455988" cy="1377597"/>
            <a:chOff x="171" y="2983"/>
            <a:chExt cx="2836" cy="1018"/>
          </a:xfrm>
        </p:grpSpPr>
        <p:sp>
          <p:nvSpPr>
            <p:cNvPr id="196" name="AutoShape 12"/>
            <p:cNvSpPr>
              <a:spLocks noChangeArrowheads="1"/>
            </p:cNvSpPr>
            <p:nvPr/>
          </p:nvSpPr>
          <p:spPr bwMode="gray">
            <a:xfrm>
              <a:off x="171" y="2983"/>
              <a:ext cx="2829" cy="1018"/>
            </a:xfrm>
            <a:prstGeom prst="can">
              <a:avLst>
                <a:gd name="adj" fmla="val 50000"/>
              </a:avLst>
            </a:prstGeom>
            <a:gradFill rotWithShape="1">
              <a:gsLst>
                <a:gs pos="0">
                  <a:srgbClr val="FF6161">
                    <a:gamma/>
                    <a:shade val="36078"/>
                    <a:invGamma/>
                  </a:srgbClr>
                </a:gs>
                <a:gs pos="50000">
                  <a:srgbClr val="FF6161"/>
                </a:gs>
                <a:gs pos="100000">
                  <a:srgbClr val="FF6161">
                    <a:gamma/>
                    <a:shade val="36078"/>
                    <a:invGamma/>
                  </a:srgbClr>
                </a:gs>
              </a:gsLst>
              <a:lin ang="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7" name="Oval 13"/>
            <p:cNvSpPr>
              <a:spLocks noChangeArrowheads="1"/>
            </p:cNvSpPr>
            <p:nvPr/>
          </p:nvSpPr>
          <p:spPr bwMode="gray">
            <a:xfrm>
              <a:off x="171" y="2990"/>
              <a:ext cx="2836" cy="503"/>
            </a:xfrm>
            <a:prstGeom prst="ellipse">
              <a:avLst/>
            </a:prstGeom>
            <a:gradFill rotWithShape="1">
              <a:gsLst>
                <a:gs pos="0">
                  <a:srgbClr val="FF6161">
                    <a:gamma/>
                    <a:shade val="49804"/>
                    <a:invGamma/>
                  </a:srgbClr>
                </a:gs>
                <a:gs pos="100000">
                  <a:srgbClr val="FF6161"/>
                </a:gs>
              </a:gsLst>
              <a:path path="shape">
                <a:fillToRect l="50000" t="50000" r="50000" b="50000"/>
              </a:path>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grpSp>
      <p:grpSp>
        <p:nvGrpSpPr>
          <p:cNvPr id="198" name="Group 14"/>
          <p:cNvGrpSpPr>
            <a:grpSpLocks/>
          </p:cNvGrpSpPr>
          <p:nvPr/>
        </p:nvGrpSpPr>
        <p:grpSpPr bwMode="auto">
          <a:xfrm>
            <a:off x="3037995" y="2901450"/>
            <a:ext cx="2860675" cy="1180042"/>
            <a:chOff x="394" y="2571"/>
            <a:chExt cx="2347" cy="871"/>
          </a:xfrm>
        </p:grpSpPr>
        <p:sp>
          <p:nvSpPr>
            <p:cNvPr id="199" name="AutoShape 15"/>
            <p:cNvSpPr>
              <a:spLocks noChangeArrowheads="1"/>
            </p:cNvSpPr>
            <p:nvPr/>
          </p:nvSpPr>
          <p:spPr bwMode="gray">
            <a:xfrm>
              <a:off x="394" y="2571"/>
              <a:ext cx="2347" cy="871"/>
            </a:xfrm>
            <a:prstGeom prst="can">
              <a:avLst>
                <a:gd name="adj" fmla="val 50000"/>
              </a:avLst>
            </a:prstGeom>
            <a:gradFill rotWithShape="1">
              <a:gsLst>
                <a:gs pos="0">
                  <a:srgbClr val="5CB1FE">
                    <a:gamma/>
                    <a:shade val="56078"/>
                    <a:invGamma/>
                  </a:srgbClr>
                </a:gs>
                <a:gs pos="50000">
                  <a:srgbClr val="5CB1FE"/>
                </a:gs>
                <a:gs pos="100000">
                  <a:srgbClr val="5CB1FE">
                    <a:gamma/>
                    <a:shade val="56078"/>
                    <a:invGamma/>
                  </a:srgbClr>
                </a:gs>
              </a:gsLst>
              <a:lin ang="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200" name="Oval 16"/>
            <p:cNvSpPr>
              <a:spLocks noChangeArrowheads="1"/>
            </p:cNvSpPr>
            <p:nvPr/>
          </p:nvSpPr>
          <p:spPr bwMode="gray">
            <a:xfrm>
              <a:off x="394" y="2576"/>
              <a:ext cx="2347" cy="431"/>
            </a:xfrm>
            <a:prstGeom prst="ellipse">
              <a:avLst/>
            </a:prstGeom>
            <a:gradFill rotWithShape="1">
              <a:gsLst>
                <a:gs pos="0">
                  <a:srgbClr val="5CB1FE">
                    <a:gamma/>
                    <a:shade val="56078"/>
                    <a:invGamma/>
                  </a:srgbClr>
                </a:gs>
                <a:gs pos="100000">
                  <a:srgbClr val="5CB1FE"/>
                </a:gs>
              </a:gsLst>
              <a:path path="shape">
                <a:fillToRect l="50000" t="50000" r="50000" b="50000"/>
              </a:path>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grpSp>
      <p:grpSp>
        <p:nvGrpSpPr>
          <p:cNvPr id="201" name="Group 17"/>
          <p:cNvGrpSpPr>
            <a:grpSpLocks/>
          </p:cNvGrpSpPr>
          <p:nvPr/>
        </p:nvGrpSpPr>
        <p:grpSpPr bwMode="auto">
          <a:xfrm>
            <a:off x="3265004" y="2187075"/>
            <a:ext cx="2363788" cy="1114778"/>
            <a:chOff x="593" y="2111"/>
            <a:chExt cx="1940" cy="823"/>
          </a:xfrm>
        </p:grpSpPr>
        <p:sp>
          <p:nvSpPr>
            <p:cNvPr id="202" name="AutoShape 18"/>
            <p:cNvSpPr>
              <a:spLocks noChangeArrowheads="1"/>
            </p:cNvSpPr>
            <p:nvPr/>
          </p:nvSpPr>
          <p:spPr bwMode="gray">
            <a:xfrm>
              <a:off x="597" y="2111"/>
              <a:ext cx="1936" cy="823"/>
            </a:xfrm>
            <a:prstGeom prst="can">
              <a:avLst>
                <a:gd name="adj" fmla="val 47144"/>
              </a:avLst>
            </a:prstGeom>
            <a:gradFill rotWithShape="1">
              <a:gsLst>
                <a:gs pos="0">
                  <a:srgbClr val="FF6161">
                    <a:gamma/>
                    <a:shade val="56078"/>
                    <a:invGamma/>
                  </a:srgbClr>
                </a:gs>
                <a:gs pos="50000">
                  <a:srgbClr val="FF6161"/>
                </a:gs>
                <a:gs pos="100000">
                  <a:srgbClr val="FF6161">
                    <a:gamma/>
                    <a:shade val="56078"/>
                    <a:invGamma/>
                  </a:srgbClr>
                </a:gs>
              </a:gsLst>
              <a:lin ang="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203" name="Oval 19"/>
            <p:cNvSpPr>
              <a:spLocks noChangeArrowheads="1"/>
            </p:cNvSpPr>
            <p:nvPr/>
          </p:nvSpPr>
          <p:spPr bwMode="gray">
            <a:xfrm>
              <a:off x="593" y="2115"/>
              <a:ext cx="1940" cy="383"/>
            </a:xfrm>
            <a:prstGeom prst="ellipse">
              <a:avLst/>
            </a:prstGeom>
            <a:gradFill rotWithShape="1">
              <a:gsLst>
                <a:gs pos="0">
                  <a:srgbClr val="FF6161">
                    <a:gamma/>
                    <a:shade val="56078"/>
                    <a:invGamma/>
                  </a:srgbClr>
                </a:gs>
                <a:gs pos="100000">
                  <a:srgbClr val="FF6161"/>
                </a:gs>
              </a:gsLst>
              <a:path path="shape">
                <a:fillToRect l="50000" t="50000" r="50000" b="50000"/>
              </a:path>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grpSp>
      <p:grpSp>
        <p:nvGrpSpPr>
          <p:cNvPr id="204" name="Group 20"/>
          <p:cNvGrpSpPr>
            <a:grpSpLocks/>
          </p:cNvGrpSpPr>
          <p:nvPr/>
        </p:nvGrpSpPr>
        <p:grpSpPr bwMode="auto">
          <a:xfrm>
            <a:off x="3517417" y="1578534"/>
            <a:ext cx="1885950" cy="913694"/>
            <a:chOff x="800" y="1773"/>
            <a:chExt cx="1548" cy="675"/>
          </a:xfrm>
        </p:grpSpPr>
        <p:sp>
          <p:nvSpPr>
            <p:cNvPr id="205" name="AutoShape 21"/>
            <p:cNvSpPr>
              <a:spLocks noChangeArrowheads="1"/>
            </p:cNvSpPr>
            <p:nvPr/>
          </p:nvSpPr>
          <p:spPr bwMode="gray">
            <a:xfrm>
              <a:off x="800" y="1773"/>
              <a:ext cx="1548" cy="675"/>
            </a:xfrm>
            <a:prstGeom prst="can">
              <a:avLst>
                <a:gd name="adj" fmla="val 40000"/>
              </a:avLst>
            </a:prstGeom>
            <a:gradFill rotWithShape="1">
              <a:gsLst>
                <a:gs pos="0">
                  <a:srgbClr val="5CB1FE">
                    <a:gamma/>
                    <a:shade val="65882"/>
                    <a:invGamma/>
                  </a:srgbClr>
                </a:gs>
                <a:gs pos="50000">
                  <a:srgbClr val="5CB1FE"/>
                </a:gs>
                <a:gs pos="100000">
                  <a:srgbClr val="5CB1FE">
                    <a:gamma/>
                    <a:shade val="65882"/>
                    <a:invGamma/>
                  </a:srgbClr>
                </a:gs>
              </a:gsLst>
              <a:lin ang="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206" name="Oval 22"/>
            <p:cNvSpPr>
              <a:spLocks noChangeArrowheads="1"/>
            </p:cNvSpPr>
            <p:nvPr/>
          </p:nvSpPr>
          <p:spPr bwMode="gray">
            <a:xfrm>
              <a:off x="807" y="1773"/>
              <a:ext cx="1541" cy="270"/>
            </a:xfrm>
            <a:prstGeom prst="ellipse">
              <a:avLst/>
            </a:prstGeom>
            <a:gradFill rotWithShape="1">
              <a:gsLst>
                <a:gs pos="0">
                  <a:srgbClr val="5CB1FE">
                    <a:gamma/>
                    <a:shade val="76471"/>
                    <a:invGamma/>
                  </a:srgbClr>
                </a:gs>
                <a:gs pos="100000">
                  <a:srgbClr val="5CB1FE"/>
                </a:gs>
              </a:gsLst>
              <a:path path="shape">
                <a:fillToRect l="50000" t="50000" r="50000" b="50000"/>
              </a:path>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grpSp>
      <p:sp>
        <p:nvSpPr>
          <p:cNvPr id="207" name="AutoShape 23"/>
          <p:cNvSpPr>
            <a:spLocks noChangeArrowheads="1"/>
          </p:cNvSpPr>
          <p:nvPr/>
        </p:nvSpPr>
        <p:spPr bwMode="gray">
          <a:xfrm>
            <a:off x="3753954" y="1123449"/>
            <a:ext cx="1473200" cy="622653"/>
          </a:xfrm>
          <a:prstGeom prst="can">
            <a:avLst>
              <a:gd name="adj" fmla="val 36644"/>
            </a:avLst>
          </a:prstGeom>
          <a:solidFill>
            <a:srgbClr val="FF6161"/>
          </a:soli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208" name="Rectangle 24"/>
          <p:cNvSpPr>
            <a:spLocks noChangeArrowheads="1"/>
          </p:cNvSpPr>
          <p:nvPr/>
        </p:nvSpPr>
        <p:spPr bwMode="gray">
          <a:xfrm>
            <a:off x="3663470" y="2058312"/>
            <a:ext cx="1635125" cy="307777"/>
          </a:xfrm>
          <a:prstGeom prst="rect">
            <a:avLst/>
          </a:prstGeom>
          <a:noFill/>
          <a:ln w="9525" algn="ctr">
            <a:noFill/>
            <a:miter lim="800000"/>
            <a:headEnd/>
            <a:tailEnd/>
          </a:ln>
        </p:spPr>
        <p:txBody>
          <a:bodyPr>
            <a:spAutoFit/>
          </a:bodyPr>
          <a:lstStyle/>
          <a:p>
            <a:pPr lvl="0" algn="ctr" defTabSz="914400" eaLnBrk="0" hangingPunct="0"/>
            <a:r>
              <a:rPr lang="zh-CN" altLang="en-US" sz="1400" kern="0" dirty="0">
                <a:solidFill>
                  <a:schemeClr val="bg1"/>
                </a:solidFill>
                <a:latin typeface="微软雅黑" pitchFamily="34" charset="-122"/>
                <a:ea typeface="微软雅黑" pitchFamily="34" charset="-122"/>
              </a:rPr>
              <a:t>应用安全</a:t>
            </a:r>
            <a:endParaRPr kumimoji="0" lang="en-US" altLang="zh-CN" sz="140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09" name="Rectangle 25"/>
          <p:cNvSpPr>
            <a:spLocks noChangeArrowheads="1"/>
          </p:cNvSpPr>
          <p:nvPr/>
        </p:nvSpPr>
        <p:spPr bwMode="gray">
          <a:xfrm>
            <a:off x="3663470" y="2807965"/>
            <a:ext cx="1635125" cy="307777"/>
          </a:xfrm>
          <a:prstGeom prst="rect">
            <a:avLst/>
          </a:prstGeom>
          <a:noFill/>
          <a:ln w="9525" algn="ctr">
            <a:noFill/>
            <a:miter lim="800000"/>
            <a:headEnd/>
            <a:tailEnd/>
          </a:ln>
        </p:spPr>
        <p:txBody>
          <a:bodyPr>
            <a:spAutoFit/>
          </a:bodyPr>
          <a:lstStyle/>
          <a:p>
            <a:pPr lvl="0" algn="ctr" defTabSz="914400" eaLnBrk="0" hangingPunct="0"/>
            <a:r>
              <a:rPr lang="zh-CN" altLang="en-US" sz="1400" dirty="0" smtClean="0">
                <a:solidFill>
                  <a:schemeClr val="bg1"/>
                </a:solidFill>
                <a:latin typeface="微软雅黑" pitchFamily="34" charset="-122"/>
                <a:ea typeface="微软雅黑" pitchFamily="34" charset="-122"/>
              </a:rPr>
              <a:t>网络</a:t>
            </a:r>
            <a:r>
              <a:rPr lang="zh-CN" altLang="en-US" sz="1400" dirty="0">
                <a:solidFill>
                  <a:schemeClr val="bg1"/>
                </a:solidFill>
                <a:latin typeface="微软雅黑" pitchFamily="34" charset="-122"/>
                <a:ea typeface="微软雅黑" pitchFamily="34" charset="-122"/>
              </a:rPr>
              <a:t>安全</a:t>
            </a:r>
            <a:endParaRPr lang="en-US" altLang="zh-CN" sz="1400" dirty="0">
              <a:solidFill>
                <a:schemeClr val="bg1"/>
              </a:solidFill>
              <a:latin typeface="微软雅黑" pitchFamily="34" charset="-122"/>
              <a:ea typeface="微软雅黑" pitchFamily="34" charset="-122"/>
            </a:endParaRPr>
          </a:p>
        </p:txBody>
      </p:sp>
      <p:sp>
        <p:nvSpPr>
          <p:cNvPr id="210" name="Rectangle 26"/>
          <p:cNvSpPr>
            <a:spLocks noChangeArrowheads="1"/>
          </p:cNvSpPr>
          <p:nvPr/>
        </p:nvSpPr>
        <p:spPr bwMode="gray">
          <a:xfrm>
            <a:off x="3663470" y="3575256"/>
            <a:ext cx="1635125" cy="307777"/>
          </a:xfrm>
          <a:prstGeom prst="rect">
            <a:avLst/>
          </a:prstGeom>
          <a:noFill/>
          <a:ln w="9525" algn="ctr">
            <a:noFill/>
            <a:miter lim="800000"/>
            <a:headEnd/>
            <a:tailEnd/>
          </a:ln>
        </p:spPr>
        <p:txBody>
          <a:bodyPr>
            <a:spAutoFit/>
          </a:bodyPr>
          <a:lstStyle/>
          <a:p>
            <a:pPr lvl="0" algn="ctr" defTabSz="914400" eaLnBrk="0" hangingPunct="0"/>
            <a:r>
              <a:rPr kumimoji="0" lang="zh-CN" altLang="en-US" sz="14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系统安全</a:t>
            </a:r>
            <a:endParaRPr kumimoji="0" lang="en-US" altLang="zh-CN" sz="140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1" name="Rectangle 27"/>
          <p:cNvSpPr>
            <a:spLocks noChangeArrowheads="1"/>
          </p:cNvSpPr>
          <p:nvPr/>
        </p:nvSpPr>
        <p:spPr bwMode="gray">
          <a:xfrm>
            <a:off x="3663470" y="4507204"/>
            <a:ext cx="1635125" cy="307777"/>
          </a:xfrm>
          <a:prstGeom prst="rect">
            <a:avLst/>
          </a:prstGeom>
          <a:noFill/>
          <a:ln w="9525" algn="ctr">
            <a:noFill/>
            <a:miter lim="800000"/>
            <a:headEnd/>
            <a:tailEnd/>
          </a:ln>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4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IT</a:t>
            </a:r>
            <a:r>
              <a:rPr kumimoji="0" lang="zh-CN" altLang="en-US" sz="14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基础建设</a:t>
            </a:r>
            <a:endParaRPr kumimoji="0" lang="en-US" altLang="zh-CN" sz="140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2" name="Rectangle 28"/>
          <p:cNvSpPr>
            <a:spLocks noChangeArrowheads="1"/>
          </p:cNvSpPr>
          <p:nvPr/>
        </p:nvSpPr>
        <p:spPr bwMode="gray">
          <a:xfrm>
            <a:off x="3663470" y="1393326"/>
            <a:ext cx="1635125" cy="307777"/>
          </a:xfrm>
          <a:prstGeom prst="rect">
            <a:avLst/>
          </a:prstGeom>
          <a:noFill/>
          <a:ln w="9525" algn="ctr">
            <a:noFill/>
            <a:miter lim="800000"/>
            <a:headEnd/>
            <a:tailEnd/>
          </a:ln>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主动防护</a:t>
            </a:r>
            <a:endParaRPr kumimoji="0" lang="en-US" altLang="zh-CN" sz="140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3" name="Text Box 29"/>
          <p:cNvSpPr txBox="1">
            <a:spLocks noChangeArrowheads="1"/>
          </p:cNvSpPr>
          <p:nvPr/>
        </p:nvSpPr>
        <p:spPr bwMode="gray">
          <a:xfrm>
            <a:off x="1516629" y="1208117"/>
            <a:ext cx="1879041" cy="307777"/>
          </a:xfrm>
          <a:prstGeom prst="rect">
            <a:avLst/>
          </a:prstGeom>
          <a:noFill/>
          <a:ln w="9525" algn="ctr">
            <a:noFill/>
            <a:miter lim="800000"/>
            <a:headEnd/>
            <a:tailEnd/>
          </a:ln>
        </p:spPr>
        <p:txBody>
          <a:bodyPr wrap="none">
            <a:spAutoFit/>
          </a:bodyPr>
          <a:lstStyle/>
          <a:p>
            <a:pPr lvl="0" eaLnBrk="0" hangingPunct="0">
              <a:buFontTx/>
              <a:buChar char="•"/>
            </a:pPr>
            <a:r>
              <a:rPr lang="zh-CN" altLang="en-US" sz="1400" b="1" dirty="0" smtClean="0">
                <a:solidFill>
                  <a:schemeClr val="bg1"/>
                </a:solidFill>
                <a:latin typeface="微软雅黑" pitchFamily="34" charset="-122"/>
                <a:ea typeface="微软雅黑" pitchFamily="34" charset="-122"/>
              </a:rPr>
              <a:t>安全策略，安全管理</a:t>
            </a:r>
            <a:endParaRPr kumimoji="0" lang="en-US" altLang="zh-CN" sz="140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4" name="Text Box 30"/>
          <p:cNvSpPr txBox="1">
            <a:spLocks noChangeArrowheads="1"/>
          </p:cNvSpPr>
          <p:nvPr/>
        </p:nvSpPr>
        <p:spPr bwMode="gray">
          <a:xfrm>
            <a:off x="810665" y="1845102"/>
            <a:ext cx="2765501" cy="307777"/>
          </a:xfrm>
          <a:prstGeom prst="rect">
            <a:avLst/>
          </a:prstGeom>
          <a:noFill/>
          <a:ln w="9525" algn="ctr">
            <a:noFill/>
            <a:miter lim="800000"/>
            <a:headEnd/>
            <a:tailEnd/>
          </a:ln>
        </p:spPr>
        <p:txBody>
          <a:bodyPr wrap="none">
            <a:spAutoFit/>
          </a:bodyPr>
          <a:lstStyle/>
          <a:p>
            <a:pPr lvl="0" defTabSz="914400" eaLnBrk="0" hangingPunct="0">
              <a:buFontTx/>
              <a:buChar char="•"/>
            </a:pPr>
            <a:r>
              <a:rPr lang="zh-CN" altLang="en-US" sz="1400" b="1" kern="0" dirty="0" smtClean="0">
                <a:solidFill>
                  <a:schemeClr val="bg1"/>
                </a:solidFill>
                <a:latin typeface="微软雅黑" pitchFamily="34" charset="-122"/>
                <a:ea typeface="微软雅黑" pitchFamily="34" charset="-122"/>
              </a:rPr>
              <a:t>安全评审、</a:t>
            </a:r>
            <a:r>
              <a:rPr lang="en-US" altLang="zh-CN" sz="1400" b="1" kern="0" dirty="0" smtClean="0">
                <a:solidFill>
                  <a:schemeClr val="bg1"/>
                </a:solidFill>
                <a:latin typeface="微软雅黑" pitchFamily="34" charset="-122"/>
                <a:ea typeface="微软雅黑" pitchFamily="34" charset="-122"/>
              </a:rPr>
              <a:t>SDL</a:t>
            </a:r>
            <a:r>
              <a:rPr lang="zh-CN" altLang="en-US" sz="1400" b="1" kern="0" dirty="0" smtClean="0">
                <a:solidFill>
                  <a:schemeClr val="bg1"/>
                </a:solidFill>
                <a:latin typeface="微软雅黑" pitchFamily="34" charset="-122"/>
                <a:ea typeface="微软雅黑" pitchFamily="34" charset="-122"/>
              </a:rPr>
              <a:t>体系、移动安全</a:t>
            </a:r>
            <a:endParaRPr kumimoji="0" lang="en-US" altLang="zh-CN" sz="14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5" name="Text Box 31"/>
          <p:cNvSpPr txBox="1">
            <a:spLocks noChangeArrowheads="1"/>
          </p:cNvSpPr>
          <p:nvPr/>
        </p:nvSpPr>
        <p:spPr bwMode="gray">
          <a:xfrm>
            <a:off x="627463" y="2485930"/>
            <a:ext cx="2470548" cy="307777"/>
          </a:xfrm>
          <a:prstGeom prst="rect">
            <a:avLst/>
          </a:prstGeom>
          <a:noFill/>
          <a:ln w="9525" algn="ctr">
            <a:noFill/>
            <a:miter lim="800000"/>
            <a:headEnd/>
            <a:tailEnd/>
          </a:ln>
        </p:spPr>
        <p:txBody>
          <a:bodyPr wrap="none">
            <a:spAutoFit/>
          </a:bodyPr>
          <a:lstStyle/>
          <a:p>
            <a:pPr lvl="0" defTabSz="914400" eaLnBrk="0" hangingPunct="0">
              <a:buFontTx/>
              <a:buChar char="•"/>
            </a:pPr>
            <a:r>
              <a:rPr lang="zh-CN" altLang="en-US" sz="1400" dirty="0">
                <a:solidFill>
                  <a:schemeClr val="bg1"/>
                </a:solidFill>
                <a:latin typeface="微软雅黑" pitchFamily="34" charset="-122"/>
                <a:ea typeface="微软雅黑" pitchFamily="34" charset="-122"/>
              </a:rPr>
              <a:t>访问控制</a:t>
            </a:r>
            <a:r>
              <a:rPr lang="zh-CN" altLang="en-US" sz="1400" kern="0" dirty="0" smtClean="0">
                <a:solidFill>
                  <a:schemeClr val="bg1"/>
                </a:solidFill>
                <a:latin typeface="微软雅黑" pitchFamily="34" charset="-122"/>
                <a:ea typeface="微软雅黑" pitchFamily="34" charset="-122"/>
              </a:rPr>
              <a:t>、</a:t>
            </a:r>
            <a:r>
              <a:rPr lang="zh-CN" altLang="en-US" sz="1400" b="1" kern="0" dirty="0">
                <a:solidFill>
                  <a:schemeClr val="bg1"/>
                </a:solidFill>
                <a:latin typeface="微软雅黑" pitchFamily="34" charset="-122"/>
                <a:ea typeface="微软雅黑" pitchFamily="34" charset="-122"/>
              </a:rPr>
              <a:t>安全</a:t>
            </a:r>
            <a:r>
              <a:rPr lang="zh-CN" altLang="en-US" sz="1400" b="1" kern="0" dirty="0" smtClean="0">
                <a:solidFill>
                  <a:schemeClr val="bg1"/>
                </a:solidFill>
                <a:latin typeface="微软雅黑" pitchFamily="34" charset="-122"/>
                <a:ea typeface="微软雅黑" pitchFamily="34" charset="-122"/>
              </a:rPr>
              <a:t>区域、</a:t>
            </a:r>
            <a:r>
              <a:rPr lang="en-US" altLang="zh-CN"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准入</a:t>
            </a:r>
            <a:endParaRPr kumimoji="0" lang="en-US" altLang="zh-CN" sz="14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6" name="Text Box 32"/>
          <p:cNvSpPr txBox="1">
            <a:spLocks noChangeArrowheads="1"/>
          </p:cNvSpPr>
          <p:nvPr/>
        </p:nvSpPr>
        <p:spPr bwMode="gray">
          <a:xfrm>
            <a:off x="419789" y="3345744"/>
            <a:ext cx="2597186" cy="307777"/>
          </a:xfrm>
          <a:prstGeom prst="rect">
            <a:avLst/>
          </a:prstGeom>
          <a:noFill/>
          <a:ln w="9525" algn="ctr">
            <a:noFill/>
            <a:miter lim="800000"/>
            <a:headEnd/>
            <a:tailEnd/>
          </a:ln>
        </p:spPr>
        <p:txBody>
          <a:bodyPr wrap="none">
            <a:spAutoFit/>
          </a:bodyPr>
          <a:lstStyle/>
          <a:p>
            <a:pPr lvl="0" defTabSz="914400" eaLnBrk="0" hangingPunct="0">
              <a:buFontTx/>
              <a:buChar char="•"/>
            </a:pPr>
            <a:r>
              <a:rPr lang="zh-CN" altLang="en-US" sz="1400" dirty="0">
                <a:solidFill>
                  <a:schemeClr val="bg1"/>
                </a:solidFill>
                <a:latin typeface="微软雅黑" pitchFamily="34" charset="-122"/>
                <a:ea typeface="微软雅黑" pitchFamily="34" charset="-122"/>
              </a:rPr>
              <a:t>防</a:t>
            </a:r>
            <a:r>
              <a:rPr lang="zh-CN" altLang="en-US" sz="1400" dirty="0" smtClean="0">
                <a:solidFill>
                  <a:schemeClr val="bg1"/>
                </a:solidFill>
                <a:latin typeface="微软雅黑" pitchFamily="34" charset="-122"/>
                <a:ea typeface="微软雅黑" pitchFamily="34" charset="-122"/>
              </a:rPr>
              <a:t>病毒、补丁修复、</a:t>
            </a:r>
            <a:r>
              <a:rPr lang="zh-CN" altLang="en-US" sz="1400" b="1" dirty="0">
                <a:solidFill>
                  <a:schemeClr val="bg1"/>
                </a:solidFill>
                <a:latin typeface="微软雅黑" pitchFamily="34" charset="-122"/>
                <a:ea typeface="微软雅黑" pitchFamily="34" charset="-122"/>
              </a:rPr>
              <a:t>邮件安全</a:t>
            </a:r>
            <a:endParaRPr lang="en-US" altLang="zh-CN" sz="1400" b="1" dirty="0">
              <a:solidFill>
                <a:schemeClr val="bg1"/>
              </a:solidFill>
              <a:latin typeface="微软雅黑" pitchFamily="34" charset="-122"/>
              <a:ea typeface="微软雅黑" pitchFamily="34" charset="-122"/>
            </a:endParaRPr>
          </a:p>
        </p:txBody>
      </p:sp>
      <p:sp>
        <p:nvSpPr>
          <p:cNvPr id="217" name="Text Box 33"/>
          <p:cNvSpPr txBox="1">
            <a:spLocks noChangeArrowheads="1"/>
          </p:cNvSpPr>
          <p:nvPr/>
        </p:nvSpPr>
        <p:spPr bwMode="gray">
          <a:xfrm>
            <a:off x="438650" y="4323575"/>
            <a:ext cx="2058577" cy="307777"/>
          </a:xfrm>
          <a:prstGeom prst="rect">
            <a:avLst/>
          </a:prstGeom>
          <a:noFill/>
          <a:ln w="9525" algn="ctr">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Char char="•"/>
              <a:tabLst/>
              <a:defRPr/>
            </a:pPr>
            <a:r>
              <a:rPr kumimoji="0" lang="zh-CN" altLang="en-US" sz="14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防火墙、上网行为管理</a:t>
            </a:r>
            <a:endParaRPr kumimoji="0" lang="en-US" altLang="zh-CN" sz="140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8" name="Text Box 34"/>
          <p:cNvSpPr txBox="1">
            <a:spLocks noChangeArrowheads="1"/>
          </p:cNvSpPr>
          <p:nvPr/>
        </p:nvSpPr>
        <p:spPr bwMode="gray">
          <a:xfrm>
            <a:off x="5414082" y="1216164"/>
            <a:ext cx="2230932" cy="307777"/>
          </a:xfrm>
          <a:prstGeom prst="rect">
            <a:avLst/>
          </a:prstGeom>
          <a:noFill/>
          <a:ln w="9525" algn="ctr">
            <a:noFill/>
            <a:miter lim="800000"/>
            <a:headEnd/>
            <a:tailEnd/>
          </a:ln>
        </p:spPr>
        <p:txBody>
          <a:bodyPr wrap="none">
            <a:spAutoFit/>
          </a:bodyPr>
          <a:lstStyle/>
          <a:p>
            <a:pPr lvl="0" defTabSz="914400" eaLnBrk="0" hangingPunct="0">
              <a:buFontTx/>
              <a:buChar char="•"/>
            </a:pPr>
            <a:r>
              <a:rPr lang="zh-CN" altLang="en-US" sz="1400" b="1" dirty="0">
                <a:solidFill>
                  <a:schemeClr val="bg1"/>
                </a:solidFill>
                <a:latin typeface="微软雅黑" pitchFamily="34" charset="-122"/>
                <a:ea typeface="微软雅黑" pitchFamily="34" charset="-122"/>
              </a:rPr>
              <a:t>入侵</a:t>
            </a:r>
            <a:r>
              <a:rPr lang="zh-CN" altLang="en-US" sz="1400" b="1" dirty="0" smtClean="0">
                <a:solidFill>
                  <a:schemeClr val="bg1"/>
                </a:solidFill>
                <a:latin typeface="微软雅黑" pitchFamily="34" charset="-122"/>
                <a:ea typeface="微软雅黑" pitchFamily="34" charset="-122"/>
              </a:rPr>
              <a:t>检测、高级</a:t>
            </a:r>
            <a:r>
              <a:rPr lang="en-US" altLang="zh-CN" sz="1400" b="1" dirty="0" smtClean="0">
                <a:solidFill>
                  <a:schemeClr val="bg1"/>
                </a:solidFill>
                <a:latin typeface="微软雅黑" pitchFamily="34" charset="-122"/>
                <a:ea typeface="微软雅黑" pitchFamily="34" charset="-122"/>
              </a:rPr>
              <a:t>ATP</a:t>
            </a:r>
            <a:r>
              <a:rPr lang="zh-CN" altLang="en-US" sz="1400" b="1" dirty="0" smtClean="0">
                <a:solidFill>
                  <a:schemeClr val="bg1"/>
                </a:solidFill>
                <a:latin typeface="微软雅黑" pitchFamily="34" charset="-122"/>
                <a:ea typeface="微软雅黑" pitchFamily="34" charset="-122"/>
              </a:rPr>
              <a:t>检测</a:t>
            </a:r>
            <a:endParaRPr kumimoji="0" lang="en-US" altLang="zh-CN" sz="14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9" name="Text Box 35"/>
          <p:cNvSpPr txBox="1">
            <a:spLocks noChangeArrowheads="1"/>
          </p:cNvSpPr>
          <p:nvPr/>
        </p:nvSpPr>
        <p:spPr bwMode="gray">
          <a:xfrm>
            <a:off x="5695072" y="1808831"/>
            <a:ext cx="2776722" cy="307777"/>
          </a:xfrm>
          <a:prstGeom prst="rect">
            <a:avLst/>
          </a:prstGeom>
          <a:noFill/>
          <a:ln w="9525" algn="ctr">
            <a:noFill/>
            <a:miter lim="800000"/>
            <a:headEnd/>
            <a:tailEnd/>
          </a:ln>
        </p:spPr>
        <p:txBody>
          <a:bodyPr wrap="none">
            <a:spAutoFit/>
          </a:bodyPr>
          <a:lstStyle/>
          <a:p>
            <a:pPr defTabSz="914400" eaLnBrk="0" hangingPunct="0">
              <a:buFontTx/>
              <a:buChar char="•"/>
            </a:pPr>
            <a:r>
              <a:rPr lang="zh-CN" altLang="en-US" sz="1400" b="1" kern="0" dirty="0">
                <a:solidFill>
                  <a:schemeClr val="bg1"/>
                </a:solidFill>
                <a:latin typeface="微软雅黑" pitchFamily="34" charset="-122"/>
                <a:ea typeface="微软雅黑" pitchFamily="34" charset="-122"/>
              </a:rPr>
              <a:t>代码审计</a:t>
            </a:r>
            <a:r>
              <a:rPr kumimoji="0" lang="zh-CN" altLang="en-US" sz="14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a:t>
            </a:r>
            <a:r>
              <a:rPr lang="zh-CN" altLang="en-US" sz="1400" b="1" kern="0" dirty="0" smtClean="0">
                <a:solidFill>
                  <a:schemeClr val="bg1"/>
                </a:solidFill>
                <a:latin typeface="微软雅黑" pitchFamily="34" charset="-122"/>
                <a:ea typeface="微软雅黑" pitchFamily="34" charset="-122"/>
              </a:rPr>
              <a:t>漏洞</a:t>
            </a:r>
            <a:r>
              <a:rPr lang="zh-CN" altLang="en-US" sz="1400" b="1" kern="0" dirty="0">
                <a:solidFill>
                  <a:schemeClr val="bg1"/>
                </a:solidFill>
                <a:latin typeface="微软雅黑" pitchFamily="34" charset="-122"/>
                <a:ea typeface="微软雅黑" pitchFamily="34" charset="-122"/>
              </a:rPr>
              <a:t>扫描</a:t>
            </a:r>
            <a:r>
              <a:rPr kumimoji="0" lang="zh-CN" altLang="en-US" sz="14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a:t>
            </a:r>
            <a:r>
              <a:rPr lang="zh-CN" altLang="en-US" sz="1400" kern="0" dirty="0">
                <a:solidFill>
                  <a:schemeClr val="bg1"/>
                </a:solidFill>
                <a:latin typeface="微软雅黑" pitchFamily="34" charset="-122"/>
                <a:ea typeface="微软雅黑" pitchFamily="34" charset="-122"/>
              </a:rPr>
              <a:t>渗透</a:t>
            </a:r>
            <a:r>
              <a:rPr lang="zh-CN" altLang="en-US" sz="1400" kern="0" dirty="0" smtClean="0">
                <a:solidFill>
                  <a:schemeClr val="bg1"/>
                </a:solidFill>
                <a:latin typeface="微软雅黑" pitchFamily="34" charset="-122"/>
                <a:ea typeface="微软雅黑" pitchFamily="34" charset="-122"/>
              </a:rPr>
              <a:t>测试</a:t>
            </a:r>
            <a:endParaRPr lang="en-US" altLang="zh-CN" sz="1400" kern="0" dirty="0">
              <a:solidFill>
                <a:schemeClr val="bg1"/>
              </a:solidFill>
              <a:latin typeface="微软雅黑" pitchFamily="34" charset="-122"/>
              <a:ea typeface="微软雅黑" pitchFamily="34" charset="-122"/>
            </a:endParaRPr>
          </a:p>
        </p:txBody>
      </p:sp>
      <p:sp>
        <p:nvSpPr>
          <p:cNvPr id="220" name="Text Box 36"/>
          <p:cNvSpPr txBox="1">
            <a:spLocks noChangeArrowheads="1"/>
          </p:cNvSpPr>
          <p:nvPr/>
        </p:nvSpPr>
        <p:spPr bwMode="gray">
          <a:xfrm>
            <a:off x="6004632" y="2496747"/>
            <a:ext cx="2680542" cy="307777"/>
          </a:xfrm>
          <a:prstGeom prst="rect">
            <a:avLst/>
          </a:prstGeom>
          <a:noFill/>
          <a:ln w="9525" algn="ctr">
            <a:noFill/>
            <a:miter lim="800000"/>
            <a:headEnd/>
            <a:tailEnd/>
          </a:ln>
        </p:spPr>
        <p:txBody>
          <a:bodyPr wrap="none">
            <a:spAutoFit/>
          </a:bodyPr>
          <a:lstStyle/>
          <a:p>
            <a:pPr lvl="0" defTabSz="914400" eaLnBrk="0" hangingPunct="0">
              <a:buFontTx/>
              <a:buChar char="•"/>
            </a:pPr>
            <a:r>
              <a:rPr kumimoji="0" lang="zh-CN" altLang="en-US" sz="1400" i="0" u="none" strike="noStrike" kern="0" cap="none" spc="0" normalizeH="0" baseline="0" noProof="0" dirty="0">
                <a:ln>
                  <a:noFill/>
                </a:ln>
                <a:solidFill>
                  <a:schemeClr val="bg1"/>
                </a:solidFill>
                <a:effectLst/>
                <a:uLnTx/>
                <a:uFillTx/>
                <a:latin typeface="微软雅黑" pitchFamily="34" charset="-122"/>
                <a:ea typeface="微软雅黑" pitchFamily="34" charset="-122"/>
              </a:rPr>
              <a:t> </a:t>
            </a:r>
            <a:r>
              <a:rPr lang="en-US" altLang="zh-CN" sz="1400" kern="0" noProof="0" dirty="0" smtClean="0">
                <a:solidFill>
                  <a:schemeClr val="bg1"/>
                </a:solidFill>
                <a:latin typeface="微软雅黑" pitchFamily="34" charset="-122"/>
                <a:ea typeface="微软雅黑" pitchFamily="34" charset="-122"/>
              </a:rPr>
              <a:t>WAF</a:t>
            </a:r>
            <a:r>
              <a:rPr lang="zh-CN" altLang="en-US" sz="1400" kern="0" noProof="0" dirty="0" smtClean="0">
                <a:solidFill>
                  <a:schemeClr val="bg1"/>
                </a:solidFill>
                <a:latin typeface="微软雅黑" pitchFamily="34" charset="-122"/>
                <a:ea typeface="微软雅黑" pitchFamily="34" charset="-122"/>
              </a:rPr>
              <a:t>、</a:t>
            </a:r>
            <a:r>
              <a:rPr lang="en-US" altLang="zh-CN" sz="1400" kern="0" dirty="0" smtClean="0">
                <a:solidFill>
                  <a:schemeClr val="bg1"/>
                </a:solidFill>
                <a:latin typeface="微软雅黑" pitchFamily="34" charset="-122"/>
                <a:ea typeface="微软雅黑" pitchFamily="34" charset="-122"/>
              </a:rPr>
              <a:t>DDOS</a:t>
            </a:r>
            <a:r>
              <a:rPr lang="zh-CN" altLang="en-US" sz="1400" kern="0" dirty="0">
                <a:solidFill>
                  <a:schemeClr val="bg1"/>
                </a:solidFill>
                <a:latin typeface="微软雅黑" pitchFamily="34" charset="-122"/>
                <a:ea typeface="微软雅黑" pitchFamily="34" charset="-122"/>
              </a:rPr>
              <a:t>、</a:t>
            </a:r>
            <a:r>
              <a:rPr lang="zh-CN" altLang="en-US" sz="1400" b="1" kern="0" dirty="0">
                <a:solidFill>
                  <a:schemeClr val="bg1"/>
                </a:solidFill>
                <a:latin typeface="微软雅黑" pitchFamily="34" charset="-122"/>
                <a:ea typeface="微软雅黑" pitchFamily="34" charset="-122"/>
              </a:rPr>
              <a:t>端口服务安全</a:t>
            </a:r>
            <a:endParaRPr kumimoji="0" lang="en-US" altLang="zh-CN" sz="14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21" name="Text Box 37"/>
          <p:cNvSpPr txBox="1">
            <a:spLocks noChangeArrowheads="1"/>
          </p:cNvSpPr>
          <p:nvPr/>
        </p:nvSpPr>
        <p:spPr bwMode="gray">
          <a:xfrm>
            <a:off x="6241169" y="3324012"/>
            <a:ext cx="2597186" cy="307777"/>
          </a:xfrm>
          <a:prstGeom prst="rect">
            <a:avLst/>
          </a:prstGeom>
          <a:noFill/>
          <a:ln w="9525" algn="ctr">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Char char="•"/>
              <a:tabLst/>
              <a:defRPr/>
            </a:pPr>
            <a:r>
              <a:rPr kumimoji="0" lang="zh-CN" altLang="en-US" sz="14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堡垒机、主机安全、</a:t>
            </a:r>
            <a:r>
              <a:rPr lang="zh-CN" altLang="en-US" sz="1400" b="1" kern="0" dirty="0">
                <a:solidFill>
                  <a:schemeClr val="bg1"/>
                </a:solidFill>
                <a:latin typeface="微软雅黑" pitchFamily="34" charset="-122"/>
                <a:ea typeface="微软雅黑" pitchFamily="34" charset="-122"/>
              </a:rPr>
              <a:t>漏洞扫描</a:t>
            </a:r>
            <a:endParaRPr lang="en-US" altLang="zh-CN" sz="1400" b="1" kern="0" dirty="0">
              <a:solidFill>
                <a:schemeClr val="bg1"/>
              </a:solidFill>
              <a:latin typeface="微软雅黑" pitchFamily="34" charset="-122"/>
              <a:ea typeface="微软雅黑" pitchFamily="34" charset="-122"/>
            </a:endParaRPr>
          </a:p>
        </p:txBody>
      </p:sp>
      <p:sp>
        <p:nvSpPr>
          <p:cNvPr id="222" name="Text Box 38"/>
          <p:cNvSpPr txBox="1">
            <a:spLocks noChangeArrowheads="1"/>
          </p:cNvSpPr>
          <p:nvPr/>
        </p:nvSpPr>
        <p:spPr bwMode="gray">
          <a:xfrm>
            <a:off x="6535417" y="4273539"/>
            <a:ext cx="2007281" cy="307777"/>
          </a:xfrm>
          <a:prstGeom prst="rect">
            <a:avLst/>
          </a:prstGeom>
          <a:noFill/>
          <a:ln w="9525" algn="ctr">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Char char="•"/>
              <a:tabLst/>
              <a:defRPr/>
            </a:pPr>
            <a:r>
              <a:rPr kumimoji="0" lang="zh-CN" altLang="en-US" sz="1400" i="0" u="none" strike="noStrike" kern="0" cap="none" spc="0" normalizeH="0" baseline="0" noProof="0" dirty="0">
                <a:ln>
                  <a:noFill/>
                </a:ln>
                <a:solidFill>
                  <a:schemeClr val="bg1"/>
                </a:solidFill>
                <a:effectLst/>
                <a:uLnTx/>
                <a:uFillTx/>
                <a:latin typeface="微软雅黑" pitchFamily="34" charset="-122"/>
                <a:ea typeface="微软雅黑" pitchFamily="34" charset="-122"/>
              </a:rPr>
              <a:t> </a:t>
            </a:r>
            <a:r>
              <a:rPr lang="zh-CN" altLang="en-US" sz="1400" kern="0" dirty="0" smtClean="0">
                <a:solidFill>
                  <a:schemeClr val="bg1"/>
                </a:solidFill>
                <a:latin typeface="微软雅黑" pitchFamily="34" charset="-122"/>
                <a:ea typeface="微软雅黑" pitchFamily="34" charset="-122"/>
              </a:rPr>
              <a:t>身份认证：</a:t>
            </a:r>
            <a:r>
              <a:rPr lang="en-US" altLang="zh-CN" sz="1400" kern="0" dirty="0" smtClean="0">
                <a:solidFill>
                  <a:schemeClr val="bg1"/>
                </a:solidFill>
                <a:latin typeface="微软雅黑" pitchFamily="34" charset="-122"/>
                <a:ea typeface="微软雅黑" pitchFamily="34" charset="-122"/>
              </a:rPr>
              <a:t>AD</a:t>
            </a:r>
            <a:r>
              <a:rPr lang="zh-CN" altLang="en-US" sz="1400" kern="0" dirty="0" smtClean="0">
                <a:solidFill>
                  <a:schemeClr val="bg1"/>
                </a:solidFill>
                <a:latin typeface="微软雅黑" pitchFamily="34" charset="-122"/>
                <a:ea typeface="微软雅黑" pitchFamily="34" charset="-122"/>
              </a:rPr>
              <a:t>，</a:t>
            </a:r>
            <a:r>
              <a:rPr lang="en-US" altLang="zh-CN" sz="1400" kern="0" dirty="0" smtClean="0">
                <a:solidFill>
                  <a:schemeClr val="bg1"/>
                </a:solidFill>
                <a:latin typeface="微软雅黑" pitchFamily="34" charset="-122"/>
                <a:ea typeface="微软雅黑" pitchFamily="34" charset="-122"/>
              </a:rPr>
              <a:t>CAS</a:t>
            </a:r>
            <a:endParaRPr kumimoji="0" lang="en-US" altLang="zh-CN" sz="140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23" name="矩形 222"/>
          <p:cNvSpPr/>
          <p:nvPr/>
        </p:nvSpPr>
        <p:spPr>
          <a:xfrm>
            <a:off x="3705722" y="734247"/>
            <a:ext cx="1569660" cy="369332"/>
          </a:xfrm>
          <a:prstGeom prst="rect">
            <a:avLst/>
          </a:prstGeom>
        </p:spPr>
        <p:txBody>
          <a:bodyPr wrap="none">
            <a:spAutoFit/>
          </a:bodyPr>
          <a:lstStyle/>
          <a:p>
            <a:pPr lvl="0" algn="ctr">
              <a:spcBef>
                <a:spcPct val="50000"/>
              </a:spcBef>
              <a:defRPr/>
            </a:pPr>
            <a:r>
              <a:rPr lang="zh-CN" altLang="en-US" kern="0" dirty="0" smtClean="0">
                <a:latin typeface="微软雅黑" pitchFamily="34" charset="-122"/>
                <a:ea typeface="微软雅黑" pitchFamily="34" charset="-122"/>
              </a:rPr>
              <a:t>安全</a:t>
            </a:r>
            <a:r>
              <a:rPr lang="zh-CN" altLang="en-US" kern="0" dirty="0">
                <a:latin typeface="微软雅黑" pitchFamily="34" charset="-122"/>
                <a:ea typeface="微软雅黑" pitchFamily="34" charset="-122"/>
              </a:rPr>
              <a:t>风控</a:t>
            </a:r>
            <a:r>
              <a:rPr lang="zh-CN" altLang="en-US" kern="0" dirty="0" smtClean="0">
                <a:latin typeface="微软雅黑" pitchFamily="34" charset="-122"/>
                <a:ea typeface="微软雅黑" pitchFamily="34" charset="-122"/>
              </a:rPr>
              <a:t>体系</a:t>
            </a:r>
            <a:endParaRPr lang="zh-CN" altLang="en-US" kern="0" dirty="0">
              <a:latin typeface="微软雅黑" pitchFamily="34" charset="-122"/>
              <a:ea typeface="微软雅黑" pitchFamily="34" charset="-122"/>
            </a:endParaRPr>
          </a:p>
        </p:txBody>
      </p:sp>
    </p:spTree>
    <p:extLst>
      <p:ext uri="{BB962C8B-B14F-4D97-AF65-F5344CB8AC3E}">
        <p14:creationId xmlns:p14="http://schemas.microsoft.com/office/powerpoint/2010/main" val="3926892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a:spLocks/>
          </p:cNvSpPr>
          <p:nvPr/>
        </p:nvSpPr>
        <p:spPr>
          <a:xfrm>
            <a:off x="251521" y="0"/>
            <a:ext cx="7325444" cy="671904"/>
          </a:xfrm>
          <a:prstGeom prst="rect">
            <a:avLst/>
          </a:prstGeom>
        </p:spPr>
        <p:txBody>
          <a:bodyPr vert="horz" lIns="91192" tIns="45596" rIns="91192" bIns="45596" rtlCol="0" anchor="ctr">
            <a:normAutofit/>
          </a:bodyPr>
          <a:lstStyle>
            <a:lvl1pPr algn="ctr" defTabSz="911610" rtl="0" eaLnBrk="1" latinLnBrk="0" hangingPunct="1">
              <a:spcBef>
                <a:spcPct val="0"/>
              </a:spcBef>
              <a:buNone/>
              <a:defRPr sz="4400" kern="1200">
                <a:solidFill>
                  <a:schemeClr val="tx1"/>
                </a:solidFill>
                <a:latin typeface="+mj-lt"/>
                <a:ea typeface="+mj-ea"/>
                <a:cs typeface="+mj-cs"/>
              </a:defRPr>
            </a:lvl1pPr>
          </a:lstStyle>
          <a:p>
            <a:pPr algn="l"/>
            <a:r>
              <a:rPr kumimoji="1" lang="zh-CN" altLang="en-US" sz="2200" b="1" dirty="0" smtClean="0">
                <a:latin typeface="微软雅黑" pitchFamily="34" charset="-122"/>
                <a:ea typeface="微软雅黑" pitchFamily="34" charset="-122"/>
                <a:sym typeface="+mn-ea"/>
              </a:rPr>
              <a:t>信息安全建设第三阶段</a:t>
            </a:r>
            <a:endParaRPr kumimoji="1" lang="zh-CN" altLang="en-US" sz="2200" dirty="0">
              <a:latin typeface="微软雅黑" pitchFamily="34" charset="-122"/>
              <a:ea typeface="微软雅黑" pitchFamily="34" charset="-122"/>
            </a:endParaRPr>
          </a:p>
        </p:txBody>
      </p:sp>
      <p:sp>
        <p:nvSpPr>
          <p:cNvPr id="186" name="Rectangle 2"/>
          <p:cNvSpPr>
            <a:spLocks noChangeArrowheads="1"/>
          </p:cNvSpPr>
          <p:nvPr/>
        </p:nvSpPr>
        <p:spPr bwMode="blackGray">
          <a:xfrm>
            <a:off x="249382" y="3815145"/>
            <a:ext cx="8728363" cy="941917"/>
          </a:xfrm>
          <a:prstGeom prst="rect">
            <a:avLst/>
          </a:prstGeom>
          <a:gradFill rotWithShape="1">
            <a:gsLst>
              <a:gs pos="0">
                <a:srgbClr val="5CB1FE">
                  <a:gamma/>
                  <a:tint val="0"/>
                  <a:invGamma/>
                </a:srgbClr>
              </a:gs>
              <a:gs pos="50000">
                <a:srgbClr val="5CB1FE">
                  <a:alpha val="50000"/>
                </a:srgbClr>
              </a:gs>
              <a:gs pos="100000">
                <a:srgbClr val="5CB1FE">
                  <a:gamma/>
                  <a:tint val="0"/>
                  <a:invGamma/>
                </a:srgbClr>
              </a:gs>
            </a:gsLst>
            <a:lin ang="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87" name="Rectangle 3"/>
          <p:cNvSpPr>
            <a:spLocks noChangeArrowheads="1"/>
          </p:cNvSpPr>
          <p:nvPr/>
        </p:nvSpPr>
        <p:spPr bwMode="blackGray">
          <a:xfrm>
            <a:off x="828192" y="3031977"/>
            <a:ext cx="7643812" cy="783167"/>
          </a:xfrm>
          <a:prstGeom prst="rect">
            <a:avLst/>
          </a:prstGeom>
          <a:gradFill rotWithShape="1">
            <a:gsLst>
              <a:gs pos="0">
                <a:srgbClr val="FF6161">
                  <a:gamma/>
                  <a:tint val="0"/>
                  <a:invGamma/>
                </a:srgbClr>
              </a:gs>
              <a:gs pos="50000">
                <a:srgbClr val="FF6161">
                  <a:alpha val="50000"/>
                </a:srgbClr>
              </a:gs>
              <a:gs pos="100000">
                <a:srgbClr val="FF6161">
                  <a:gamma/>
                  <a:tint val="0"/>
                  <a:invGamma/>
                </a:srgbClr>
              </a:gs>
            </a:gsLst>
            <a:lin ang="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88" name="Rectangle 4"/>
          <p:cNvSpPr>
            <a:spLocks noChangeArrowheads="1"/>
          </p:cNvSpPr>
          <p:nvPr/>
        </p:nvSpPr>
        <p:spPr bwMode="blackGray">
          <a:xfrm>
            <a:off x="828192" y="2292908"/>
            <a:ext cx="7643812" cy="739069"/>
          </a:xfrm>
          <a:prstGeom prst="rect">
            <a:avLst/>
          </a:prstGeom>
          <a:gradFill rotWithShape="1">
            <a:gsLst>
              <a:gs pos="0">
                <a:srgbClr val="5CB1FE">
                  <a:gamma/>
                  <a:tint val="0"/>
                  <a:invGamma/>
                </a:srgbClr>
              </a:gs>
              <a:gs pos="50000">
                <a:srgbClr val="5CB1FE">
                  <a:alpha val="50000"/>
                </a:srgbClr>
              </a:gs>
              <a:gs pos="100000">
                <a:srgbClr val="5CB1FE">
                  <a:gamma/>
                  <a:tint val="0"/>
                  <a:invGamma/>
                </a:srgbClr>
              </a:gs>
            </a:gsLst>
            <a:lin ang="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89" name="Rectangle 5"/>
          <p:cNvSpPr>
            <a:spLocks noChangeArrowheads="1"/>
          </p:cNvSpPr>
          <p:nvPr/>
        </p:nvSpPr>
        <p:spPr bwMode="blackGray">
          <a:xfrm>
            <a:off x="818670" y="1629687"/>
            <a:ext cx="7653337" cy="663222"/>
          </a:xfrm>
          <a:prstGeom prst="rect">
            <a:avLst/>
          </a:prstGeom>
          <a:gradFill rotWithShape="1">
            <a:gsLst>
              <a:gs pos="0">
                <a:srgbClr val="FF6161">
                  <a:gamma/>
                  <a:tint val="0"/>
                  <a:invGamma/>
                </a:srgbClr>
              </a:gs>
              <a:gs pos="50000">
                <a:srgbClr val="FF6161">
                  <a:alpha val="50000"/>
                </a:srgbClr>
              </a:gs>
              <a:gs pos="100000">
                <a:srgbClr val="FF6161">
                  <a:gamma/>
                  <a:tint val="0"/>
                  <a:invGamma/>
                </a:srgbClr>
              </a:gs>
            </a:gsLst>
            <a:lin ang="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0" name="Rectangle 6"/>
          <p:cNvSpPr>
            <a:spLocks noChangeArrowheads="1"/>
          </p:cNvSpPr>
          <p:nvPr/>
        </p:nvSpPr>
        <p:spPr bwMode="blackGray">
          <a:xfrm>
            <a:off x="818670" y="1144616"/>
            <a:ext cx="7653337" cy="485070"/>
          </a:xfrm>
          <a:prstGeom prst="rect">
            <a:avLst/>
          </a:prstGeom>
          <a:gradFill rotWithShape="1">
            <a:gsLst>
              <a:gs pos="0">
                <a:srgbClr val="5CB1FE">
                  <a:gamma/>
                  <a:tint val="0"/>
                  <a:invGamma/>
                </a:srgbClr>
              </a:gs>
              <a:gs pos="50000">
                <a:srgbClr val="5CB1FE">
                  <a:alpha val="50000"/>
                </a:srgbClr>
              </a:gs>
              <a:gs pos="100000">
                <a:srgbClr val="5CB1FE">
                  <a:gamma/>
                  <a:tint val="0"/>
                  <a:invGamma/>
                </a:srgbClr>
              </a:gs>
            </a:gsLst>
            <a:lin ang="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1" name="Line 7"/>
          <p:cNvSpPr>
            <a:spLocks noChangeShapeType="1"/>
          </p:cNvSpPr>
          <p:nvPr/>
        </p:nvSpPr>
        <p:spPr bwMode="gray">
          <a:xfrm>
            <a:off x="483704" y="1629686"/>
            <a:ext cx="8294688" cy="0"/>
          </a:xfrm>
          <a:prstGeom prst="line">
            <a:avLst/>
          </a:prstGeom>
          <a:noFill/>
          <a:ln w="9525" cap="rnd">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2" name="Line 8"/>
          <p:cNvSpPr>
            <a:spLocks noChangeShapeType="1"/>
          </p:cNvSpPr>
          <p:nvPr/>
        </p:nvSpPr>
        <p:spPr bwMode="gray">
          <a:xfrm>
            <a:off x="483704" y="2285852"/>
            <a:ext cx="8294688" cy="0"/>
          </a:xfrm>
          <a:prstGeom prst="line">
            <a:avLst/>
          </a:prstGeom>
          <a:noFill/>
          <a:ln w="9525" cap="rnd">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3" name="Line 9"/>
          <p:cNvSpPr>
            <a:spLocks noChangeShapeType="1"/>
          </p:cNvSpPr>
          <p:nvPr/>
        </p:nvSpPr>
        <p:spPr bwMode="gray">
          <a:xfrm>
            <a:off x="483704" y="3037269"/>
            <a:ext cx="8294688" cy="0"/>
          </a:xfrm>
          <a:prstGeom prst="line">
            <a:avLst/>
          </a:prstGeom>
          <a:noFill/>
          <a:ln w="9525" cap="rnd">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4" name="Line 10"/>
          <p:cNvSpPr>
            <a:spLocks noChangeShapeType="1"/>
          </p:cNvSpPr>
          <p:nvPr/>
        </p:nvSpPr>
        <p:spPr bwMode="gray">
          <a:xfrm>
            <a:off x="483704" y="3818671"/>
            <a:ext cx="8294688" cy="0"/>
          </a:xfrm>
          <a:prstGeom prst="line">
            <a:avLst/>
          </a:prstGeom>
          <a:noFill/>
          <a:ln w="9525" cap="rnd">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grpSp>
        <p:nvGrpSpPr>
          <p:cNvPr id="195" name="Group 11"/>
          <p:cNvGrpSpPr>
            <a:grpSpLocks/>
          </p:cNvGrpSpPr>
          <p:nvPr/>
        </p:nvGrpSpPr>
        <p:grpSpPr bwMode="auto">
          <a:xfrm>
            <a:off x="2750654" y="3644048"/>
            <a:ext cx="3455988" cy="1377597"/>
            <a:chOff x="171" y="2983"/>
            <a:chExt cx="2836" cy="1018"/>
          </a:xfrm>
        </p:grpSpPr>
        <p:sp>
          <p:nvSpPr>
            <p:cNvPr id="196" name="AutoShape 12"/>
            <p:cNvSpPr>
              <a:spLocks noChangeArrowheads="1"/>
            </p:cNvSpPr>
            <p:nvPr/>
          </p:nvSpPr>
          <p:spPr bwMode="gray">
            <a:xfrm>
              <a:off x="171" y="2983"/>
              <a:ext cx="2829" cy="1018"/>
            </a:xfrm>
            <a:prstGeom prst="can">
              <a:avLst>
                <a:gd name="adj" fmla="val 50000"/>
              </a:avLst>
            </a:prstGeom>
            <a:gradFill rotWithShape="1">
              <a:gsLst>
                <a:gs pos="0">
                  <a:srgbClr val="FF6161">
                    <a:gamma/>
                    <a:shade val="36078"/>
                    <a:invGamma/>
                  </a:srgbClr>
                </a:gs>
                <a:gs pos="50000">
                  <a:srgbClr val="FF6161"/>
                </a:gs>
                <a:gs pos="100000">
                  <a:srgbClr val="FF6161">
                    <a:gamma/>
                    <a:shade val="36078"/>
                    <a:invGamma/>
                  </a:srgbClr>
                </a:gs>
              </a:gsLst>
              <a:lin ang="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197" name="Oval 13"/>
            <p:cNvSpPr>
              <a:spLocks noChangeArrowheads="1"/>
            </p:cNvSpPr>
            <p:nvPr/>
          </p:nvSpPr>
          <p:spPr bwMode="gray">
            <a:xfrm>
              <a:off x="171" y="2990"/>
              <a:ext cx="2836" cy="503"/>
            </a:xfrm>
            <a:prstGeom prst="ellipse">
              <a:avLst/>
            </a:prstGeom>
            <a:gradFill rotWithShape="1">
              <a:gsLst>
                <a:gs pos="0">
                  <a:srgbClr val="FF6161">
                    <a:gamma/>
                    <a:shade val="49804"/>
                    <a:invGamma/>
                  </a:srgbClr>
                </a:gs>
                <a:gs pos="100000">
                  <a:srgbClr val="FF6161"/>
                </a:gs>
              </a:gsLst>
              <a:path path="shape">
                <a:fillToRect l="50000" t="50000" r="50000" b="50000"/>
              </a:path>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grpSp>
      <p:grpSp>
        <p:nvGrpSpPr>
          <p:cNvPr id="198" name="Group 14"/>
          <p:cNvGrpSpPr>
            <a:grpSpLocks/>
          </p:cNvGrpSpPr>
          <p:nvPr/>
        </p:nvGrpSpPr>
        <p:grpSpPr bwMode="auto">
          <a:xfrm>
            <a:off x="3037995" y="2901450"/>
            <a:ext cx="2860675" cy="1180042"/>
            <a:chOff x="394" y="2571"/>
            <a:chExt cx="2347" cy="871"/>
          </a:xfrm>
        </p:grpSpPr>
        <p:sp>
          <p:nvSpPr>
            <p:cNvPr id="199" name="AutoShape 15"/>
            <p:cNvSpPr>
              <a:spLocks noChangeArrowheads="1"/>
            </p:cNvSpPr>
            <p:nvPr/>
          </p:nvSpPr>
          <p:spPr bwMode="gray">
            <a:xfrm>
              <a:off x="394" y="2571"/>
              <a:ext cx="2347" cy="871"/>
            </a:xfrm>
            <a:prstGeom prst="can">
              <a:avLst>
                <a:gd name="adj" fmla="val 50000"/>
              </a:avLst>
            </a:prstGeom>
            <a:gradFill rotWithShape="1">
              <a:gsLst>
                <a:gs pos="0">
                  <a:srgbClr val="5CB1FE">
                    <a:gamma/>
                    <a:shade val="56078"/>
                    <a:invGamma/>
                  </a:srgbClr>
                </a:gs>
                <a:gs pos="50000">
                  <a:srgbClr val="5CB1FE"/>
                </a:gs>
                <a:gs pos="100000">
                  <a:srgbClr val="5CB1FE">
                    <a:gamma/>
                    <a:shade val="56078"/>
                    <a:invGamma/>
                  </a:srgbClr>
                </a:gs>
              </a:gsLst>
              <a:lin ang="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200" name="Oval 16"/>
            <p:cNvSpPr>
              <a:spLocks noChangeArrowheads="1"/>
            </p:cNvSpPr>
            <p:nvPr/>
          </p:nvSpPr>
          <p:spPr bwMode="gray">
            <a:xfrm>
              <a:off x="394" y="2576"/>
              <a:ext cx="2347" cy="431"/>
            </a:xfrm>
            <a:prstGeom prst="ellipse">
              <a:avLst/>
            </a:prstGeom>
            <a:gradFill rotWithShape="1">
              <a:gsLst>
                <a:gs pos="0">
                  <a:srgbClr val="5CB1FE">
                    <a:gamma/>
                    <a:shade val="56078"/>
                    <a:invGamma/>
                  </a:srgbClr>
                </a:gs>
                <a:gs pos="100000">
                  <a:srgbClr val="5CB1FE"/>
                </a:gs>
              </a:gsLst>
              <a:path path="shape">
                <a:fillToRect l="50000" t="50000" r="50000" b="50000"/>
              </a:path>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grpSp>
      <p:grpSp>
        <p:nvGrpSpPr>
          <p:cNvPr id="201" name="Group 17"/>
          <p:cNvGrpSpPr>
            <a:grpSpLocks/>
          </p:cNvGrpSpPr>
          <p:nvPr/>
        </p:nvGrpSpPr>
        <p:grpSpPr bwMode="auto">
          <a:xfrm>
            <a:off x="3265004" y="2187075"/>
            <a:ext cx="2363788" cy="1114778"/>
            <a:chOff x="593" y="2111"/>
            <a:chExt cx="1940" cy="823"/>
          </a:xfrm>
        </p:grpSpPr>
        <p:sp>
          <p:nvSpPr>
            <p:cNvPr id="202" name="AutoShape 18"/>
            <p:cNvSpPr>
              <a:spLocks noChangeArrowheads="1"/>
            </p:cNvSpPr>
            <p:nvPr/>
          </p:nvSpPr>
          <p:spPr bwMode="gray">
            <a:xfrm>
              <a:off x="597" y="2111"/>
              <a:ext cx="1936" cy="823"/>
            </a:xfrm>
            <a:prstGeom prst="can">
              <a:avLst>
                <a:gd name="adj" fmla="val 47144"/>
              </a:avLst>
            </a:prstGeom>
            <a:gradFill rotWithShape="1">
              <a:gsLst>
                <a:gs pos="0">
                  <a:srgbClr val="FF6161">
                    <a:gamma/>
                    <a:shade val="56078"/>
                    <a:invGamma/>
                  </a:srgbClr>
                </a:gs>
                <a:gs pos="50000">
                  <a:srgbClr val="FF6161"/>
                </a:gs>
                <a:gs pos="100000">
                  <a:srgbClr val="FF6161">
                    <a:gamma/>
                    <a:shade val="56078"/>
                    <a:invGamma/>
                  </a:srgbClr>
                </a:gs>
              </a:gsLst>
              <a:lin ang="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203" name="Oval 19"/>
            <p:cNvSpPr>
              <a:spLocks noChangeArrowheads="1"/>
            </p:cNvSpPr>
            <p:nvPr/>
          </p:nvSpPr>
          <p:spPr bwMode="gray">
            <a:xfrm>
              <a:off x="593" y="2115"/>
              <a:ext cx="1940" cy="383"/>
            </a:xfrm>
            <a:prstGeom prst="ellipse">
              <a:avLst/>
            </a:prstGeom>
            <a:gradFill rotWithShape="1">
              <a:gsLst>
                <a:gs pos="0">
                  <a:srgbClr val="FF6161">
                    <a:gamma/>
                    <a:shade val="56078"/>
                    <a:invGamma/>
                  </a:srgbClr>
                </a:gs>
                <a:gs pos="100000">
                  <a:srgbClr val="FF6161"/>
                </a:gs>
              </a:gsLst>
              <a:path path="shape">
                <a:fillToRect l="50000" t="50000" r="50000" b="50000"/>
              </a:path>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grpSp>
      <p:grpSp>
        <p:nvGrpSpPr>
          <p:cNvPr id="204" name="Group 20"/>
          <p:cNvGrpSpPr>
            <a:grpSpLocks/>
          </p:cNvGrpSpPr>
          <p:nvPr/>
        </p:nvGrpSpPr>
        <p:grpSpPr bwMode="auto">
          <a:xfrm>
            <a:off x="3517417" y="1578534"/>
            <a:ext cx="1885950" cy="913694"/>
            <a:chOff x="800" y="1773"/>
            <a:chExt cx="1548" cy="675"/>
          </a:xfrm>
        </p:grpSpPr>
        <p:sp>
          <p:nvSpPr>
            <p:cNvPr id="205" name="AutoShape 21"/>
            <p:cNvSpPr>
              <a:spLocks noChangeArrowheads="1"/>
            </p:cNvSpPr>
            <p:nvPr/>
          </p:nvSpPr>
          <p:spPr bwMode="gray">
            <a:xfrm>
              <a:off x="800" y="1773"/>
              <a:ext cx="1548" cy="675"/>
            </a:xfrm>
            <a:prstGeom prst="can">
              <a:avLst>
                <a:gd name="adj" fmla="val 40000"/>
              </a:avLst>
            </a:prstGeom>
            <a:gradFill rotWithShape="1">
              <a:gsLst>
                <a:gs pos="0">
                  <a:srgbClr val="5CB1FE">
                    <a:gamma/>
                    <a:shade val="65882"/>
                    <a:invGamma/>
                  </a:srgbClr>
                </a:gs>
                <a:gs pos="50000">
                  <a:srgbClr val="5CB1FE"/>
                </a:gs>
                <a:gs pos="100000">
                  <a:srgbClr val="5CB1FE">
                    <a:gamma/>
                    <a:shade val="65882"/>
                    <a:invGamma/>
                  </a:srgbClr>
                </a:gs>
              </a:gsLst>
              <a:lin ang="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206" name="Oval 22"/>
            <p:cNvSpPr>
              <a:spLocks noChangeArrowheads="1"/>
            </p:cNvSpPr>
            <p:nvPr/>
          </p:nvSpPr>
          <p:spPr bwMode="gray">
            <a:xfrm>
              <a:off x="807" y="1773"/>
              <a:ext cx="1541" cy="270"/>
            </a:xfrm>
            <a:prstGeom prst="ellipse">
              <a:avLst/>
            </a:prstGeom>
            <a:gradFill rotWithShape="1">
              <a:gsLst>
                <a:gs pos="0">
                  <a:srgbClr val="5CB1FE">
                    <a:gamma/>
                    <a:shade val="76471"/>
                    <a:invGamma/>
                  </a:srgbClr>
                </a:gs>
                <a:gs pos="100000">
                  <a:srgbClr val="5CB1FE"/>
                </a:gs>
              </a:gsLst>
              <a:path path="shape">
                <a:fillToRect l="50000" t="50000" r="50000" b="50000"/>
              </a:path>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grpSp>
      <p:sp>
        <p:nvSpPr>
          <p:cNvPr id="207" name="AutoShape 23"/>
          <p:cNvSpPr>
            <a:spLocks noChangeArrowheads="1"/>
          </p:cNvSpPr>
          <p:nvPr/>
        </p:nvSpPr>
        <p:spPr bwMode="gray">
          <a:xfrm>
            <a:off x="3753954" y="1123449"/>
            <a:ext cx="1473200" cy="622653"/>
          </a:xfrm>
          <a:prstGeom prst="can">
            <a:avLst>
              <a:gd name="adj" fmla="val 36644"/>
            </a:avLst>
          </a:prstGeom>
          <a:solidFill>
            <a:srgbClr val="FF6161"/>
          </a:soli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chemeClr val="bg1"/>
              </a:solidFill>
              <a:effectLst/>
              <a:uLnTx/>
              <a:uFillTx/>
              <a:latin typeface="微软雅黑" pitchFamily="34" charset="-122"/>
              <a:ea typeface="微软雅黑" pitchFamily="34" charset="-122"/>
            </a:endParaRPr>
          </a:p>
        </p:txBody>
      </p:sp>
      <p:sp>
        <p:nvSpPr>
          <p:cNvPr id="208" name="Rectangle 24"/>
          <p:cNvSpPr>
            <a:spLocks noChangeArrowheads="1"/>
          </p:cNvSpPr>
          <p:nvPr/>
        </p:nvSpPr>
        <p:spPr bwMode="gray">
          <a:xfrm>
            <a:off x="3768245" y="2067279"/>
            <a:ext cx="1635125" cy="307777"/>
          </a:xfrm>
          <a:prstGeom prst="rect">
            <a:avLst/>
          </a:prstGeom>
          <a:noFill/>
          <a:ln w="9525" algn="ctr">
            <a:noFill/>
            <a:miter lim="800000"/>
            <a:headEnd/>
            <a:tailEnd/>
          </a:ln>
        </p:spPr>
        <p:txBody>
          <a:bodyPr>
            <a:spAutoFit/>
          </a:bodyPr>
          <a:lstStyle/>
          <a:p>
            <a:pPr lvl="0" defTabSz="914400" eaLnBrk="0" hangingPunct="0"/>
            <a:r>
              <a:rPr lang="zh-CN" altLang="en-US" sz="1400" kern="0" dirty="0">
                <a:solidFill>
                  <a:schemeClr val="bg1"/>
                </a:solidFill>
                <a:latin typeface="微软雅黑" pitchFamily="34" charset="-122"/>
                <a:ea typeface="微软雅黑" pitchFamily="34" charset="-122"/>
              </a:rPr>
              <a:t>信息安全品牌形象</a:t>
            </a:r>
          </a:p>
        </p:txBody>
      </p:sp>
      <p:sp>
        <p:nvSpPr>
          <p:cNvPr id="209" name="Rectangle 25"/>
          <p:cNvSpPr>
            <a:spLocks noChangeArrowheads="1"/>
          </p:cNvSpPr>
          <p:nvPr/>
        </p:nvSpPr>
        <p:spPr bwMode="gray">
          <a:xfrm>
            <a:off x="3663470" y="2807965"/>
            <a:ext cx="1838325" cy="307777"/>
          </a:xfrm>
          <a:prstGeom prst="rect">
            <a:avLst/>
          </a:prstGeom>
          <a:noFill/>
          <a:ln w="9525" algn="ctr">
            <a:noFill/>
            <a:miter lim="800000"/>
            <a:headEnd/>
            <a:tailEnd/>
          </a:ln>
        </p:spPr>
        <p:txBody>
          <a:bodyPr wrap="square">
            <a:spAutoFit/>
          </a:bodyPr>
          <a:lstStyle/>
          <a:p>
            <a:pPr lvl="0" algn="ctr" defTabSz="914400" eaLnBrk="0" hangingPunct="0"/>
            <a:r>
              <a:rPr lang="zh-CN" altLang="en-US" sz="1400" dirty="0">
                <a:solidFill>
                  <a:schemeClr val="bg1"/>
                </a:solidFill>
                <a:latin typeface="微软雅黑" pitchFamily="34" charset="-122"/>
                <a:ea typeface="微软雅黑" pitchFamily="34" charset="-122"/>
              </a:rPr>
              <a:t>事件高效响应与处置</a:t>
            </a:r>
          </a:p>
        </p:txBody>
      </p:sp>
      <p:sp>
        <p:nvSpPr>
          <p:cNvPr id="210" name="Rectangle 26"/>
          <p:cNvSpPr>
            <a:spLocks noChangeArrowheads="1"/>
          </p:cNvSpPr>
          <p:nvPr/>
        </p:nvSpPr>
        <p:spPr bwMode="gray">
          <a:xfrm>
            <a:off x="3663467" y="3575256"/>
            <a:ext cx="1965325" cy="307777"/>
          </a:xfrm>
          <a:prstGeom prst="rect">
            <a:avLst/>
          </a:prstGeom>
          <a:noFill/>
          <a:ln w="9525" algn="ctr">
            <a:noFill/>
            <a:miter lim="800000"/>
            <a:headEnd/>
            <a:tailEnd/>
          </a:ln>
        </p:spPr>
        <p:txBody>
          <a:bodyPr wrap="square">
            <a:spAutoFit/>
          </a:bodyPr>
          <a:lstStyle/>
          <a:p>
            <a:pPr lvl="0" algn="ctr" defTabSz="914400" eaLnBrk="0" hangingPunct="0"/>
            <a:r>
              <a:rPr lang="zh-CN" altLang="en-US" sz="1400" dirty="0">
                <a:solidFill>
                  <a:schemeClr val="bg1"/>
                </a:solidFill>
                <a:latin typeface="微软雅黑" pitchFamily="34" charset="-122"/>
                <a:ea typeface="微软雅黑" pitchFamily="34" charset="-122"/>
              </a:rPr>
              <a:t>数据安全治理与运营</a:t>
            </a:r>
          </a:p>
        </p:txBody>
      </p:sp>
      <p:sp>
        <p:nvSpPr>
          <p:cNvPr id="211" name="Rectangle 27"/>
          <p:cNvSpPr>
            <a:spLocks noChangeArrowheads="1"/>
          </p:cNvSpPr>
          <p:nvPr/>
        </p:nvSpPr>
        <p:spPr bwMode="gray">
          <a:xfrm>
            <a:off x="3256839" y="4498887"/>
            <a:ext cx="2882501" cy="307777"/>
          </a:xfrm>
          <a:prstGeom prst="rect">
            <a:avLst/>
          </a:prstGeom>
          <a:noFill/>
          <a:ln w="9525" algn="ctr">
            <a:noFill/>
            <a:miter lim="800000"/>
            <a:headEnd/>
            <a:tailEnd/>
          </a:ln>
        </p:spPr>
        <p:txBody>
          <a:bodyPr wrap="square">
            <a:spAutoFit/>
          </a:bodyPr>
          <a:lstStyle/>
          <a:p>
            <a:pPr algn="ctr" defTabSz="914400">
              <a:spcBef>
                <a:spcPct val="50000"/>
              </a:spcBef>
              <a:defRPr/>
            </a:pPr>
            <a:r>
              <a:rPr lang="zh-CN" altLang="en-US" sz="1400" kern="0" dirty="0">
                <a:solidFill>
                  <a:schemeClr val="bg1"/>
                </a:solidFill>
                <a:latin typeface="微软雅黑" pitchFamily="34" charset="-122"/>
                <a:ea typeface="微软雅黑" pitchFamily="34" charset="-122"/>
              </a:rPr>
              <a:t>基础安全</a:t>
            </a:r>
            <a:r>
              <a:rPr lang="zh-CN" altLang="en-US" sz="1400" kern="0" dirty="0" smtClean="0">
                <a:solidFill>
                  <a:schemeClr val="bg1"/>
                </a:solidFill>
                <a:latin typeface="微软雅黑" pitchFamily="34" charset="-122"/>
                <a:ea typeface="微软雅黑" pitchFamily="34" charset="-122"/>
              </a:rPr>
              <a:t>体系</a:t>
            </a:r>
            <a:r>
              <a:rPr lang="en-US" altLang="zh-CN" sz="1400" kern="0" dirty="0" smtClean="0">
                <a:solidFill>
                  <a:schemeClr val="bg1"/>
                </a:solidFill>
                <a:latin typeface="微软雅黑" pitchFamily="34" charset="-122"/>
                <a:ea typeface="微软雅黑" pitchFamily="34" charset="-122"/>
              </a:rPr>
              <a:t>+</a:t>
            </a:r>
            <a:r>
              <a:rPr lang="zh-CN" altLang="en-US" sz="1400" kern="0" dirty="0" smtClean="0">
                <a:solidFill>
                  <a:schemeClr val="bg1"/>
                </a:solidFill>
                <a:latin typeface="微软雅黑" pitchFamily="34" charset="-122"/>
                <a:ea typeface="微软雅黑" pitchFamily="34" charset="-122"/>
              </a:rPr>
              <a:t>安全</a:t>
            </a:r>
            <a:r>
              <a:rPr lang="zh-CN" altLang="en-US" sz="1400" kern="0" dirty="0">
                <a:solidFill>
                  <a:schemeClr val="bg1"/>
                </a:solidFill>
                <a:latin typeface="微软雅黑" pitchFamily="34" charset="-122"/>
                <a:ea typeface="微软雅黑" pitchFamily="34" charset="-122"/>
              </a:rPr>
              <a:t>风</a:t>
            </a:r>
            <a:r>
              <a:rPr lang="zh-CN" altLang="en-US" sz="1400" kern="0" dirty="0" smtClean="0">
                <a:solidFill>
                  <a:schemeClr val="bg1"/>
                </a:solidFill>
                <a:latin typeface="微软雅黑" pitchFamily="34" charset="-122"/>
                <a:ea typeface="微软雅黑" pitchFamily="34" charset="-122"/>
              </a:rPr>
              <a:t>控体系</a:t>
            </a:r>
            <a:endParaRPr lang="zh-CN" altLang="en-US" sz="1400" kern="0" dirty="0">
              <a:solidFill>
                <a:schemeClr val="bg1"/>
              </a:solidFill>
              <a:latin typeface="微软雅黑" pitchFamily="34" charset="-122"/>
              <a:ea typeface="微软雅黑" pitchFamily="34" charset="-122"/>
            </a:endParaRPr>
          </a:p>
        </p:txBody>
      </p:sp>
      <p:sp>
        <p:nvSpPr>
          <p:cNvPr id="212" name="Rectangle 28"/>
          <p:cNvSpPr>
            <a:spLocks noChangeArrowheads="1"/>
          </p:cNvSpPr>
          <p:nvPr/>
        </p:nvSpPr>
        <p:spPr bwMode="gray">
          <a:xfrm>
            <a:off x="3663470" y="1393326"/>
            <a:ext cx="1635125" cy="307777"/>
          </a:xfrm>
          <a:prstGeom prst="rect">
            <a:avLst/>
          </a:prstGeom>
          <a:noFill/>
          <a:ln w="9525" algn="ctr">
            <a:noFill/>
            <a:miter lim="800000"/>
            <a:headEnd/>
            <a:tailEnd/>
          </a:ln>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安全运营</a:t>
            </a:r>
            <a:endParaRPr kumimoji="0" lang="en-US" altLang="zh-CN" sz="14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3" name="Text Box 29"/>
          <p:cNvSpPr txBox="1">
            <a:spLocks noChangeArrowheads="1"/>
          </p:cNvSpPr>
          <p:nvPr/>
        </p:nvSpPr>
        <p:spPr bwMode="gray">
          <a:xfrm>
            <a:off x="1683618" y="1191017"/>
            <a:ext cx="1699504" cy="307777"/>
          </a:xfrm>
          <a:prstGeom prst="rect">
            <a:avLst/>
          </a:prstGeom>
          <a:noFill/>
          <a:ln w="9525" algn="ctr">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Char char="•"/>
              <a:tabLst/>
              <a:defRPr/>
            </a:pPr>
            <a:r>
              <a:rPr lang="zh-CN" altLang="en-US" sz="1400" kern="0" noProof="0" dirty="0" smtClean="0">
                <a:solidFill>
                  <a:schemeClr val="bg1"/>
                </a:solidFill>
                <a:latin typeface="微软雅黑" pitchFamily="34" charset="-122"/>
                <a:ea typeface="微软雅黑" pitchFamily="34" charset="-122"/>
              </a:rPr>
              <a:t>企业数据安全可控</a:t>
            </a:r>
            <a:endParaRPr kumimoji="0" lang="en-US" altLang="zh-CN" sz="14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4" name="Text Box 30"/>
          <p:cNvSpPr txBox="1">
            <a:spLocks noChangeArrowheads="1"/>
          </p:cNvSpPr>
          <p:nvPr/>
        </p:nvSpPr>
        <p:spPr bwMode="gray">
          <a:xfrm>
            <a:off x="1476834" y="1825332"/>
            <a:ext cx="1752403" cy="307777"/>
          </a:xfrm>
          <a:prstGeom prst="rect">
            <a:avLst/>
          </a:prstGeom>
          <a:noFill/>
          <a:ln w="9525" algn="ctr">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Char char="•"/>
              <a:tabLst/>
              <a:defRPr/>
            </a:pPr>
            <a:r>
              <a:rPr kumimoji="0" lang="zh-CN" altLang="en-US" sz="1400" b="0" i="0" u="none" strike="noStrike" kern="0" cap="none" spc="0" normalizeH="0" baseline="0" noProof="0" dirty="0">
                <a:ln>
                  <a:noFill/>
                </a:ln>
                <a:solidFill>
                  <a:schemeClr val="bg1"/>
                </a:solidFill>
                <a:effectLst/>
                <a:uLnTx/>
                <a:uFillTx/>
                <a:latin typeface="微软雅黑" pitchFamily="34" charset="-122"/>
                <a:ea typeface="微软雅黑" pitchFamily="34" charset="-122"/>
              </a:rPr>
              <a:t> </a:t>
            </a:r>
            <a:r>
              <a:rPr lang="zh-CN" altLang="en-US" sz="1400" kern="0" dirty="0" smtClean="0">
                <a:solidFill>
                  <a:schemeClr val="bg1"/>
                </a:solidFill>
                <a:latin typeface="微软雅黑" pitchFamily="34" charset="-122"/>
                <a:ea typeface="微软雅黑" pitchFamily="34" charset="-122"/>
              </a:rPr>
              <a:t>建立信息安全形象</a:t>
            </a:r>
            <a:endParaRPr kumimoji="0" lang="en-US" altLang="zh-CN" sz="14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5" name="Text Box 31"/>
          <p:cNvSpPr txBox="1">
            <a:spLocks noChangeArrowheads="1"/>
          </p:cNvSpPr>
          <p:nvPr/>
        </p:nvSpPr>
        <p:spPr bwMode="gray">
          <a:xfrm>
            <a:off x="619993" y="2484620"/>
            <a:ext cx="2597186" cy="307777"/>
          </a:xfrm>
          <a:prstGeom prst="rect">
            <a:avLst/>
          </a:prstGeom>
          <a:noFill/>
          <a:ln w="9525" algn="ctr">
            <a:noFill/>
            <a:miter lim="800000"/>
            <a:headEnd/>
            <a:tailEnd/>
          </a:ln>
        </p:spPr>
        <p:txBody>
          <a:bodyPr wrap="none">
            <a:spAutoFit/>
          </a:bodyPr>
          <a:lstStyle/>
          <a:p>
            <a:pPr lvl="0" defTabSz="914400" eaLnBrk="0" hangingPunct="0">
              <a:buFontTx/>
              <a:buChar char="•"/>
              <a:defRPr/>
            </a:pPr>
            <a:r>
              <a:rPr lang="zh-CN" altLang="en-US" sz="1400" kern="0" dirty="0" smtClean="0">
                <a:solidFill>
                  <a:schemeClr val="bg1"/>
                </a:solidFill>
                <a:latin typeface="微软雅黑" pitchFamily="34" charset="-122"/>
                <a:ea typeface="微软雅黑" pitchFamily="34" charset="-122"/>
              </a:rPr>
              <a:t>安全政策合规、</a:t>
            </a:r>
            <a:r>
              <a:rPr lang="zh-CN" altLang="en-US" sz="1400" dirty="0">
                <a:solidFill>
                  <a:schemeClr val="bg1"/>
                </a:solidFill>
                <a:latin typeface="微软雅黑" pitchFamily="34" charset="-122"/>
                <a:ea typeface="微软雅黑" pitchFamily="34" charset="-122"/>
              </a:rPr>
              <a:t>恶意行为审计</a:t>
            </a:r>
            <a:endParaRPr kumimoji="0" lang="en-US" altLang="zh-CN" sz="14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6" name="Text Box 32"/>
          <p:cNvSpPr txBox="1">
            <a:spLocks noChangeArrowheads="1"/>
          </p:cNvSpPr>
          <p:nvPr/>
        </p:nvSpPr>
        <p:spPr bwMode="gray">
          <a:xfrm>
            <a:off x="295257" y="3302655"/>
            <a:ext cx="2597186" cy="307777"/>
          </a:xfrm>
          <a:prstGeom prst="rect">
            <a:avLst/>
          </a:prstGeom>
          <a:noFill/>
          <a:ln w="9525" algn="ctr">
            <a:noFill/>
            <a:miter lim="800000"/>
            <a:headEnd/>
            <a:tailEnd/>
          </a:ln>
        </p:spPr>
        <p:txBody>
          <a:bodyPr wrap="none">
            <a:spAutoFit/>
          </a:bodyPr>
          <a:lstStyle/>
          <a:p>
            <a:pPr defTabSz="914400" eaLnBrk="0" hangingPunct="0">
              <a:buFontTx/>
              <a:buChar char="•"/>
            </a:pPr>
            <a:r>
              <a:rPr kumimoji="0" lang="zh-CN" altLang="en-US" sz="14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安全大数据可视化、态势感知</a:t>
            </a:r>
            <a:endParaRPr lang="zh-CN" altLang="en-US" sz="1400" dirty="0">
              <a:solidFill>
                <a:schemeClr val="bg1"/>
              </a:solidFill>
              <a:latin typeface="微软雅黑" pitchFamily="34" charset="-122"/>
              <a:ea typeface="微软雅黑" pitchFamily="34" charset="-122"/>
            </a:endParaRPr>
          </a:p>
        </p:txBody>
      </p:sp>
      <p:sp>
        <p:nvSpPr>
          <p:cNvPr id="217" name="Text Box 33"/>
          <p:cNvSpPr txBox="1">
            <a:spLocks noChangeArrowheads="1"/>
          </p:cNvSpPr>
          <p:nvPr/>
        </p:nvSpPr>
        <p:spPr bwMode="gray">
          <a:xfrm>
            <a:off x="154193" y="4222614"/>
            <a:ext cx="2645276" cy="307777"/>
          </a:xfrm>
          <a:prstGeom prst="rect">
            <a:avLst/>
          </a:prstGeom>
          <a:noFill/>
          <a:ln w="9525" algn="ctr">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Char char="•"/>
              <a:tabLst/>
              <a:defRPr/>
            </a:pPr>
            <a:r>
              <a:rPr kumimoji="0" lang="zh-CN" altLang="en-US" sz="1400" b="0" i="0" u="none" strike="noStrike" kern="0" cap="none" spc="0" normalizeH="0" baseline="0" noProof="0" dirty="0">
                <a:ln>
                  <a:noFill/>
                </a:ln>
                <a:solidFill>
                  <a:schemeClr val="bg1"/>
                </a:solidFill>
                <a:effectLst/>
                <a:uLnTx/>
                <a:uFillTx/>
                <a:latin typeface="微软雅黑" pitchFamily="34" charset="-122"/>
                <a:ea typeface="微软雅黑" pitchFamily="34" charset="-122"/>
              </a:rPr>
              <a:t> </a:t>
            </a:r>
            <a:r>
              <a:rPr kumimoji="0" lang="zh-CN" altLang="en-US" sz="14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安全基线、自动化检测、</a:t>
            </a:r>
            <a:r>
              <a:rPr lang="en-US" altLang="zh-CN" sz="1400" kern="0" dirty="0" smtClean="0">
                <a:solidFill>
                  <a:schemeClr val="bg1"/>
                </a:solidFill>
                <a:latin typeface="微软雅黑" pitchFamily="34" charset="-122"/>
                <a:ea typeface="微软雅黑" pitchFamily="34" charset="-122"/>
              </a:rPr>
              <a:t>IAM</a:t>
            </a:r>
            <a:endParaRPr kumimoji="0" lang="en-US" altLang="zh-CN" sz="14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8" name="Text Box 34"/>
          <p:cNvSpPr txBox="1">
            <a:spLocks noChangeArrowheads="1"/>
          </p:cNvSpPr>
          <p:nvPr/>
        </p:nvSpPr>
        <p:spPr bwMode="gray">
          <a:xfrm>
            <a:off x="5501792" y="1208117"/>
            <a:ext cx="2776722" cy="307777"/>
          </a:xfrm>
          <a:prstGeom prst="rect">
            <a:avLst/>
          </a:prstGeom>
          <a:noFill/>
          <a:ln w="9525" algn="ctr">
            <a:noFill/>
            <a:miter lim="800000"/>
            <a:headEnd/>
            <a:tailEnd/>
          </a:ln>
        </p:spPr>
        <p:txBody>
          <a:bodyPr wrap="none">
            <a:spAutoFit/>
          </a:bodyPr>
          <a:lstStyle/>
          <a:p>
            <a:pPr lvl="0" defTabSz="914400" eaLnBrk="0" hangingPunct="0">
              <a:buFontTx/>
              <a:buChar char="•"/>
            </a:pPr>
            <a:r>
              <a:rPr kumimoji="0" lang="zh-CN" altLang="en-US" sz="14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数据安全</a:t>
            </a:r>
            <a:r>
              <a:rPr lang="zh-CN" altLang="en-US" sz="1400" kern="0" dirty="0" smtClean="0">
                <a:solidFill>
                  <a:schemeClr val="bg1"/>
                </a:solidFill>
                <a:latin typeface="微软雅黑" pitchFamily="34" charset="-122"/>
                <a:ea typeface="微软雅黑" pitchFamily="34" charset="-122"/>
              </a:rPr>
              <a:t>治理、数据效果可视化</a:t>
            </a:r>
            <a:endParaRPr kumimoji="0" lang="en-US" altLang="zh-CN" sz="14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9" name="Text Box 35"/>
          <p:cNvSpPr txBox="1">
            <a:spLocks noChangeArrowheads="1"/>
          </p:cNvSpPr>
          <p:nvPr/>
        </p:nvSpPr>
        <p:spPr bwMode="gray">
          <a:xfrm>
            <a:off x="5648780" y="1790311"/>
            <a:ext cx="2829621" cy="307777"/>
          </a:xfrm>
          <a:prstGeom prst="rect">
            <a:avLst/>
          </a:prstGeom>
          <a:noFill/>
          <a:ln w="9525" algn="ctr">
            <a:no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Char char="•"/>
              <a:tabLst/>
              <a:defRPr/>
            </a:pPr>
            <a:r>
              <a:rPr lang="zh-CN" altLang="en-US" sz="1400" kern="0" dirty="0" smtClean="0">
                <a:solidFill>
                  <a:schemeClr val="bg1"/>
                </a:solidFill>
                <a:latin typeface="微软雅黑" pitchFamily="34" charset="-122"/>
                <a:ea typeface="微软雅黑" pitchFamily="34" charset="-122"/>
              </a:rPr>
              <a:t>高层认可，领导支持，员工信赖</a:t>
            </a:r>
            <a:r>
              <a:rPr kumimoji="0" lang="zh-CN" altLang="en-US" sz="14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endParaRPr kumimoji="0" lang="en-US" altLang="zh-CN" sz="14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20" name="Text Box 36"/>
          <p:cNvSpPr txBox="1">
            <a:spLocks noChangeArrowheads="1"/>
          </p:cNvSpPr>
          <p:nvPr/>
        </p:nvSpPr>
        <p:spPr bwMode="gray">
          <a:xfrm>
            <a:off x="5751786" y="2501720"/>
            <a:ext cx="3291286" cy="307777"/>
          </a:xfrm>
          <a:prstGeom prst="rect">
            <a:avLst/>
          </a:prstGeom>
          <a:noFill/>
          <a:ln w="9525" algn="ctr">
            <a:noFill/>
            <a:miter lim="800000"/>
            <a:headEnd/>
            <a:tailEnd/>
          </a:ln>
        </p:spPr>
        <p:txBody>
          <a:bodyPr wrap="none">
            <a:spAutoFit/>
          </a:bodyPr>
          <a:lstStyle/>
          <a:p>
            <a:pPr lvl="0" defTabSz="914400" eaLnBrk="0" hangingPunct="0">
              <a:buFontTx/>
              <a:buChar char="•"/>
              <a:defRPr/>
            </a:pPr>
            <a:r>
              <a:rPr lang="en-US" altLang="zh-CN" sz="1400" kern="0" dirty="0" smtClean="0">
                <a:solidFill>
                  <a:schemeClr val="bg1"/>
                </a:solidFill>
                <a:latin typeface="微软雅黑" pitchFamily="34" charset="-122"/>
                <a:ea typeface="微软雅黑" pitchFamily="34" charset="-122"/>
              </a:rPr>
              <a:t>IT</a:t>
            </a:r>
            <a:r>
              <a:rPr lang="zh-CN" altLang="en-US" sz="1400" kern="0" dirty="0" smtClean="0">
                <a:solidFill>
                  <a:schemeClr val="bg1"/>
                </a:solidFill>
                <a:latin typeface="微软雅黑" pitchFamily="34" charset="-122"/>
                <a:ea typeface="微软雅黑" pitchFamily="34" charset="-122"/>
              </a:rPr>
              <a:t>事件响应，泄露事件调查</a:t>
            </a:r>
            <a:r>
              <a:rPr lang="zh-CN" altLang="en-US" sz="1400" kern="0" dirty="0">
                <a:solidFill>
                  <a:schemeClr val="bg1"/>
                </a:solidFill>
                <a:latin typeface="微软雅黑" pitchFamily="34" charset="-122"/>
                <a:ea typeface="微软雅黑" pitchFamily="34" charset="-122"/>
              </a:rPr>
              <a:t>与转交</a:t>
            </a:r>
            <a:r>
              <a:rPr lang="zh-CN" altLang="en-US" sz="1400" kern="0" dirty="0" smtClean="0">
                <a:solidFill>
                  <a:schemeClr val="bg1"/>
                </a:solidFill>
                <a:latin typeface="微软雅黑" pitchFamily="34" charset="-122"/>
                <a:ea typeface="微软雅黑" pitchFamily="34" charset="-122"/>
              </a:rPr>
              <a:t>公安</a:t>
            </a:r>
            <a:endParaRPr lang="zh-CN" altLang="en-US" sz="1400" kern="0" dirty="0">
              <a:solidFill>
                <a:schemeClr val="bg1"/>
              </a:solidFill>
              <a:latin typeface="微软雅黑" pitchFamily="34" charset="-122"/>
              <a:ea typeface="微软雅黑" pitchFamily="34" charset="-122"/>
            </a:endParaRPr>
          </a:p>
        </p:txBody>
      </p:sp>
      <p:sp>
        <p:nvSpPr>
          <p:cNvPr id="222" name="Text Box 38"/>
          <p:cNvSpPr txBox="1">
            <a:spLocks noChangeArrowheads="1"/>
          </p:cNvSpPr>
          <p:nvPr/>
        </p:nvSpPr>
        <p:spPr bwMode="gray">
          <a:xfrm>
            <a:off x="6187744" y="4168089"/>
            <a:ext cx="2956259" cy="307777"/>
          </a:xfrm>
          <a:prstGeom prst="rect">
            <a:avLst/>
          </a:prstGeom>
          <a:noFill/>
          <a:ln w="9525" algn="ctr">
            <a:noFill/>
            <a:miter lim="800000"/>
            <a:headEnd/>
            <a:tailEnd/>
          </a:ln>
        </p:spPr>
        <p:txBody>
          <a:bodyPr wrap="none">
            <a:spAutoFit/>
          </a:bodyPr>
          <a:lstStyle/>
          <a:p>
            <a:pPr lvl="0" defTabSz="914400" eaLnBrk="0" hangingPunct="0">
              <a:buFontTx/>
              <a:buChar char="•"/>
              <a:defRPr/>
            </a:pPr>
            <a:r>
              <a:rPr lang="zh-CN" altLang="en-US" sz="1400" kern="0" dirty="0">
                <a:solidFill>
                  <a:schemeClr val="bg1"/>
                </a:solidFill>
                <a:latin typeface="微软雅黑" pitchFamily="34" charset="-122"/>
                <a:ea typeface="微软雅黑" pitchFamily="34" charset="-122"/>
              </a:rPr>
              <a:t>完善使用场景，建立使用流程规范</a:t>
            </a:r>
            <a:endParaRPr lang="en-US" altLang="zh-CN" sz="1400" kern="0" dirty="0">
              <a:solidFill>
                <a:schemeClr val="bg1"/>
              </a:solidFill>
              <a:latin typeface="微软雅黑" pitchFamily="34" charset="-122"/>
              <a:ea typeface="微软雅黑" pitchFamily="34" charset="-122"/>
            </a:endParaRPr>
          </a:p>
        </p:txBody>
      </p:sp>
      <p:sp>
        <p:nvSpPr>
          <p:cNvPr id="223" name="矩形 222"/>
          <p:cNvSpPr/>
          <p:nvPr/>
        </p:nvSpPr>
        <p:spPr>
          <a:xfrm>
            <a:off x="3705723" y="734247"/>
            <a:ext cx="1569660" cy="369332"/>
          </a:xfrm>
          <a:prstGeom prst="rect">
            <a:avLst/>
          </a:prstGeom>
        </p:spPr>
        <p:txBody>
          <a:bodyPr wrap="none">
            <a:spAutoFit/>
          </a:bodyPr>
          <a:lstStyle/>
          <a:p>
            <a:pPr lvl="0" algn="ctr" defTabSz="914400">
              <a:spcBef>
                <a:spcPct val="50000"/>
              </a:spcBef>
              <a:defRPr/>
            </a:pPr>
            <a:r>
              <a:rPr lang="zh-CN" altLang="en-US" kern="0" dirty="0" smtClean="0">
                <a:latin typeface="微软雅黑" pitchFamily="34" charset="-122"/>
                <a:ea typeface="微软雅黑" pitchFamily="34" charset="-122"/>
              </a:rPr>
              <a:t>安全运营体系</a:t>
            </a:r>
            <a:endParaRPr lang="zh-CN" altLang="en-US" kern="0" dirty="0">
              <a:latin typeface="微软雅黑" pitchFamily="34" charset="-122"/>
              <a:ea typeface="微软雅黑" pitchFamily="34" charset="-122"/>
            </a:endParaRPr>
          </a:p>
        </p:txBody>
      </p:sp>
      <p:sp>
        <p:nvSpPr>
          <p:cNvPr id="41" name="Text Box 36"/>
          <p:cNvSpPr txBox="1">
            <a:spLocks noChangeArrowheads="1"/>
          </p:cNvSpPr>
          <p:nvPr/>
        </p:nvSpPr>
        <p:spPr bwMode="gray">
          <a:xfrm>
            <a:off x="6118794" y="3355403"/>
            <a:ext cx="2597186" cy="307777"/>
          </a:xfrm>
          <a:prstGeom prst="rect">
            <a:avLst/>
          </a:prstGeom>
          <a:noFill/>
          <a:ln w="9525" algn="ctr">
            <a:noFill/>
            <a:miter lim="800000"/>
            <a:headEnd/>
            <a:tailEnd/>
          </a:ln>
        </p:spPr>
        <p:txBody>
          <a:bodyPr wrap="none">
            <a:spAutoFit/>
          </a:bodyPr>
          <a:lstStyle/>
          <a:p>
            <a:pPr defTabSz="914400" eaLnBrk="0" hangingPunct="0">
              <a:buFontTx/>
              <a:buChar char="•"/>
            </a:pPr>
            <a:r>
              <a:rPr lang="zh-CN" altLang="en-US" sz="1400" kern="0" dirty="0">
                <a:solidFill>
                  <a:schemeClr val="bg1"/>
                </a:solidFill>
                <a:latin typeface="微软雅黑" pitchFamily="34" charset="-122"/>
                <a:ea typeface="微软雅黑" pitchFamily="34" charset="-122"/>
              </a:rPr>
              <a:t>数据加密、脱敏、</a:t>
            </a:r>
            <a:r>
              <a:rPr lang="zh-CN" altLang="en-US" sz="1400" kern="0" dirty="0" smtClean="0">
                <a:solidFill>
                  <a:schemeClr val="bg1"/>
                </a:solidFill>
                <a:latin typeface="微软雅黑" pitchFamily="34" charset="-122"/>
                <a:ea typeface="微软雅黑" pitchFamily="34" charset="-122"/>
              </a:rPr>
              <a:t>数据库</a:t>
            </a:r>
            <a:r>
              <a:rPr lang="zh-CN" altLang="en-US" sz="1400" kern="0" dirty="0">
                <a:solidFill>
                  <a:schemeClr val="bg1"/>
                </a:solidFill>
                <a:latin typeface="微软雅黑" pitchFamily="34" charset="-122"/>
                <a:ea typeface="微软雅黑" pitchFamily="34" charset="-122"/>
              </a:rPr>
              <a:t>监控</a:t>
            </a:r>
            <a:endParaRPr kumimoji="0" lang="en-US" altLang="zh-CN" sz="1400" b="0"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414066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灯片编号占位符 10"/>
          <p:cNvSpPr>
            <a:spLocks noGrp="1"/>
          </p:cNvSpPr>
          <p:nvPr>
            <p:ph type="sldNum" sz="quarter" idx="12"/>
          </p:nvPr>
        </p:nvSpPr>
        <p:spPr/>
        <p:txBody>
          <a:bodyPr/>
          <a:lstStyle/>
          <a:p>
            <a:fld id="{0C913308-F349-4B6D-A68A-DD1791B4A57B}" type="slidenum">
              <a:rPr lang="zh-CN" altLang="en-US" smtClean="0"/>
              <a:t>9</a:t>
            </a:fld>
            <a:endParaRPr lang="zh-CN" altLang="en-US" dirty="0"/>
          </a:p>
        </p:txBody>
      </p:sp>
      <p:sp>
        <p:nvSpPr>
          <p:cNvPr id="158" name="AutoShape 354"/>
          <p:cNvSpPr>
            <a:spLocks noChangeArrowheads="1"/>
          </p:cNvSpPr>
          <p:nvPr/>
        </p:nvSpPr>
        <p:spPr bwMode="auto">
          <a:xfrm>
            <a:off x="2784877" y="1297727"/>
            <a:ext cx="1632640" cy="1439760"/>
          </a:xfrm>
          <a:prstGeom prst="roundRect">
            <a:avLst>
              <a:gd name="adj" fmla="val 1458"/>
            </a:avLst>
          </a:prstGeom>
          <a:solidFill>
            <a:srgbClr val="EAEAEA"/>
          </a:solidFill>
          <a:ln>
            <a:noFill/>
          </a:ln>
        </p:spPr>
        <p:txBody>
          <a:bodyPr wrap="none" lIns="0" tIns="45715" rIns="0" bIns="45715"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159" name="AutoShape 356"/>
          <p:cNvSpPr>
            <a:spLocks noChangeArrowheads="1"/>
          </p:cNvSpPr>
          <p:nvPr/>
        </p:nvSpPr>
        <p:spPr bwMode="auto">
          <a:xfrm>
            <a:off x="2771800" y="1042907"/>
            <a:ext cx="1660116" cy="287683"/>
          </a:xfrm>
          <a:prstGeom prst="roundRect">
            <a:avLst>
              <a:gd name="adj" fmla="val 10648"/>
            </a:avLst>
          </a:prstGeom>
          <a:solidFill>
            <a:srgbClr val="BCDED5"/>
          </a:solidFill>
          <a:ln w="19050" algn="ctr">
            <a:solidFill>
              <a:srgbClr val="559989"/>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160" name="AutoShape 357"/>
          <p:cNvSpPr>
            <a:spLocks noChangeArrowheads="1"/>
          </p:cNvSpPr>
          <p:nvPr/>
        </p:nvSpPr>
        <p:spPr bwMode="auto">
          <a:xfrm>
            <a:off x="2795453" y="1063499"/>
            <a:ext cx="1623651" cy="250886"/>
          </a:xfrm>
          <a:prstGeom prst="roundRect">
            <a:avLst>
              <a:gd name="adj" fmla="val 9958"/>
            </a:avLst>
          </a:prstGeom>
          <a:solidFill>
            <a:srgbClr val="4AA49B"/>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rgbClr val="FFFFFF"/>
              </a:solidFill>
              <a:latin typeface="黑体" panose="02010609060101010101" pitchFamily="49" charset="-122"/>
              <a:ea typeface="黑体" panose="02010609060101010101" pitchFamily="49" charset="-122"/>
            </a:endParaRPr>
          </a:p>
        </p:txBody>
      </p:sp>
      <p:sp>
        <p:nvSpPr>
          <p:cNvPr id="163" name="AutoShape 366"/>
          <p:cNvSpPr>
            <a:spLocks noChangeArrowheads="1"/>
          </p:cNvSpPr>
          <p:nvPr/>
        </p:nvSpPr>
        <p:spPr bwMode="auto">
          <a:xfrm>
            <a:off x="795667" y="1302255"/>
            <a:ext cx="1688102" cy="1435232"/>
          </a:xfrm>
          <a:prstGeom prst="roundRect">
            <a:avLst>
              <a:gd name="adj" fmla="val 1458"/>
            </a:avLst>
          </a:prstGeom>
          <a:solidFill>
            <a:srgbClr val="EAEAEA"/>
          </a:solidFill>
          <a:ln>
            <a:noFill/>
          </a:ln>
        </p:spPr>
        <p:txBody>
          <a:bodyPr wrap="none" lIns="0" tIns="45715" rIns="0" bIns="45715"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164" name="AutoShape 368"/>
          <p:cNvSpPr>
            <a:spLocks noChangeArrowheads="1"/>
          </p:cNvSpPr>
          <p:nvPr/>
        </p:nvSpPr>
        <p:spPr bwMode="auto">
          <a:xfrm>
            <a:off x="782564" y="1042509"/>
            <a:ext cx="1709846" cy="278089"/>
          </a:xfrm>
          <a:prstGeom prst="roundRect">
            <a:avLst>
              <a:gd name="adj" fmla="val 10648"/>
            </a:avLst>
          </a:prstGeom>
          <a:solidFill>
            <a:srgbClr val="BCD3E2"/>
          </a:solidFill>
          <a:ln w="19050" algn="ctr">
            <a:solidFill>
              <a:srgbClr val="7CA9CE"/>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165" name="AutoShape 369"/>
          <p:cNvSpPr>
            <a:spLocks noChangeArrowheads="1"/>
          </p:cNvSpPr>
          <p:nvPr/>
        </p:nvSpPr>
        <p:spPr bwMode="auto">
          <a:xfrm>
            <a:off x="806584" y="1063499"/>
            <a:ext cx="1672288" cy="242519"/>
          </a:xfrm>
          <a:prstGeom prst="roundRect">
            <a:avLst>
              <a:gd name="adj" fmla="val 9958"/>
            </a:avLst>
          </a:prstGeom>
          <a:solidFill>
            <a:srgbClr val="4888B8"/>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ysClr val="windowText" lastClr="000000"/>
              </a:solidFill>
              <a:latin typeface="黑体" panose="02010609060101010101" pitchFamily="49" charset="-122"/>
              <a:ea typeface="黑体" panose="02010609060101010101" pitchFamily="49" charset="-122"/>
            </a:endParaRPr>
          </a:p>
        </p:txBody>
      </p:sp>
      <p:sp>
        <p:nvSpPr>
          <p:cNvPr id="16" name="AutoShape 354"/>
          <p:cNvSpPr>
            <a:spLocks noChangeArrowheads="1"/>
          </p:cNvSpPr>
          <p:nvPr/>
        </p:nvSpPr>
        <p:spPr bwMode="auto">
          <a:xfrm>
            <a:off x="6727659" y="1293198"/>
            <a:ext cx="1632640" cy="1439760"/>
          </a:xfrm>
          <a:prstGeom prst="roundRect">
            <a:avLst>
              <a:gd name="adj" fmla="val 1458"/>
            </a:avLst>
          </a:prstGeom>
          <a:solidFill>
            <a:srgbClr val="EAEAEA"/>
          </a:solidFill>
          <a:ln>
            <a:noFill/>
          </a:ln>
        </p:spPr>
        <p:txBody>
          <a:bodyPr wrap="none" lIns="0" tIns="45715" rIns="0" bIns="45715"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17" name="AutoShape 356"/>
          <p:cNvSpPr>
            <a:spLocks noChangeArrowheads="1"/>
          </p:cNvSpPr>
          <p:nvPr/>
        </p:nvSpPr>
        <p:spPr bwMode="auto">
          <a:xfrm>
            <a:off x="6714582" y="1038379"/>
            <a:ext cx="1660116" cy="287683"/>
          </a:xfrm>
          <a:prstGeom prst="roundRect">
            <a:avLst>
              <a:gd name="adj" fmla="val 10648"/>
            </a:avLst>
          </a:prstGeom>
          <a:solidFill>
            <a:srgbClr val="BCDED5"/>
          </a:solidFill>
          <a:ln w="19050" algn="ctr">
            <a:solidFill>
              <a:srgbClr val="559989"/>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18" name="AutoShape 357"/>
          <p:cNvSpPr>
            <a:spLocks noChangeArrowheads="1"/>
          </p:cNvSpPr>
          <p:nvPr/>
        </p:nvSpPr>
        <p:spPr bwMode="auto">
          <a:xfrm>
            <a:off x="6738235" y="1058970"/>
            <a:ext cx="1623651" cy="250886"/>
          </a:xfrm>
          <a:prstGeom prst="roundRect">
            <a:avLst>
              <a:gd name="adj" fmla="val 9958"/>
            </a:avLst>
          </a:prstGeom>
          <a:solidFill>
            <a:srgbClr val="4AA49B"/>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rgbClr val="FFFFFF"/>
              </a:solidFill>
              <a:latin typeface="黑体" panose="02010609060101010101" pitchFamily="49" charset="-122"/>
              <a:ea typeface="黑体" panose="02010609060101010101" pitchFamily="49" charset="-122"/>
            </a:endParaRPr>
          </a:p>
        </p:txBody>
      </p:sp>
      <p:sp>
        <p:nvSpPr>
          <p:cNvPr id="19" name="Rectangle 358"/>
          <p:cNvSpPr>
            <a:spLocks noChangeArrowheads="1"/>
          </p:cNvSpPr>
          <p:nvPr/>
        </p:nvSpPr>
        <p:spPr bwMode="auto">
          <a:xfrm>
            <a:off x="2959759" y="1080526"/>
            <a:ext cx="1270745" cy="184666"/>
          </a:xfrm>
          <a:prstGeom prst="rect">
            <a:avLst/>
          </a:prstGeom>
          <a:noFill/>
          <a:ln>
            <a:noFill/>
          </a:ln>
        </p:spPr>
        <p:txBody>
          <a:bodyPr wrap="square" lIns="0" tIns="0" rIns="0" bIns="0" anchor="ctr">
            <a:spAutoFit/>
          </a:bodyPr>
          <a:lstStyle/>
          <a:p>
            <a:pPr algn="ctr" defTabSz="1474470" eaLnBrk="1" latinLnBrk="1" hangingPunct="1">
              <a:spcBef>
                <a:spcPts val="0"/>
              </a:spcBef>
              <a:spcAft>
                <a:spcPts val="0"/>
              </a:spcAft>
            </a:pPr>
            <a:r>
              <a:rPr kumimoji="1" lang="zh-CN" altLang="en-US" sz="1200" b="1" kern="0" dirty="0" smtClean="0">
                <a:solidFill>
                  <a:srgbClr val="FFFFFF"/>
                </a:solidFill>
                <a:latin typeface="黑体" panose="02010609060101010101" pitchFamily="49" charset="-122"/>
                <a:ea typeface="黑体" panose="02010609060101010101" pitchFamily="49" charset="-122"/>
              </a:rPr>
              <a:t>应用安全管理</a:t>
            </a:r>
            <a:endParaRPr kumimoji="1" lang="zh-CN" altLang="en-US" sz="1200" b="1" kern="0" dirty="0">
              <a:solidFill>
                <a:srgbClr val="FFFFFF"/>
              </a:solidFill>
              <a:latin typeface="黑体" panose="02010609060101010101" pitchFamily="49" charset="-122"/>
              <a:ea typeface="黑体" panose="02010609060101010101" pitchFamily="49" charset="-122"/>
            </a:endParaRPr>
          </a:p>
        </p:txBody>
      </p:sp>
      <p:sp>
        <p:nvSpPr>
          <p:cNvPr id="20" name="AutoShape 366"/>
          <p:cNvSpPr>
            <a:spLocks noChangeArrowheads="1"/>
          </p:cNvSpPr>
          <p:nvPr/>
        </p:nvSpPr>
        <p:spPr bwMode="auto">
          <a:xfrm>
            <a:off x="4738449" y="1297727"/>
            <a:ext cx="1688102" cy="1435232"/>
          </a:xfrm>
          <a:prstGeom prst="roundRect">
            <a:avLst>
              <a:gd name="adj" fmla="val 1458"/>
            </a:avLst>
          </a:prstGeom>
          <a:solidFill>
            <a:srgbClr val="EAEAEA"/>
          </a:solidFill>
          <a:ln>
            <a:noFill/>
          </a:ln>
        </p:spPr>
        <p:txBody>
          <a:bodyPr wrap="none" lIns="0" tIns="45715" rIns="0" bIns="45715"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21" name="AutoShape 368"/>
          <p:cNvSpPr>
            <a:spLocks noChangeArrowheads="1"/>
          </p:cNvSpPr>
          <p:nvPr/>
        </p:nvSpPr>
        <p:spPr bwMode="auto">
          <a:xfrm>
            <a:off x="4725346" y="1037981"/>
            <a:ext cx="1709846" cy="278089"/>
          </a:xfrm>
          <a:prstGeom prst="roundRect">
            <a:avLst>
              <a:gd name="adj" fmla="val 10648"/>
            </a:avLst>
          </a:prstGeom>
          <a:solidFill>
            <a:srgbClr val="BCD3E2"/>
          </a:solidFill>
          <a:ln w="19050" algn="ctr">
            <a:solidFill>
              <a:srgbClr val="7CA9CE"/>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22" name="AutoShape 369"/>
          <p:cNvSpPr>
            <a:spLocks noChangeArrowheads="1"/>
          </p:cNvSpPr>
          <p:nvPr/>
        </p:nvSpPr>
        <p:spPr bwMode="auto">
          <a:xfrm>
            <a:off x="4749366" y="1058971"/>
            <a:ext cx="1672288" cy="242519"/>
          </a:xfrm>
          <a:prstGeom prst="roundRect">
            <a:avLst>
              <a:gd name="adj" fmla="val 9958"/>
            </a:avLst>
          </a:prstGeom>
          <a:solidFill>
            <a:srgbClr val="4888B8"/>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ysClr val="windowText" lastClr="000000"/>
              </a:solidFill>
              <a:latin typeface="黑体" panose="02010609060101010101" pitchFamily="49" charset="-122"/>
              <a:ea typeface="黑体" panose="02010609060101010101" pitchFamily="49" charset="-122"/>
            </a:endParaRPr>
          </a:p>
        </p:txBody>
      </p:sp>
      <p:sp>
        <p:nvSpPr>
          <p:cNvPr id="23" name="Rectangle 370"/>
          <p:cNvSpPr>
            <a:spLocks noChangeArrowheads="1"/>
          </p:cNvSpPr>
          <p:nvPr/>
        </p:nvSpPr>
        <p:spPr bwMode="auto">
          <a:xfrm>
            <a:off x="5130406" y="1080526"/>
            <a:ext cx="977720" cy="184666"/>
          </a:xfrm>
          <a:prstGeom prst="rect">
            <a:avLst/>
          </a:prstGeom>
          <a:noFill/>
          <a:ln>
            <a:noFill/>
          </a:ln>
        </p:spPr>
        <p:txBody>
          <a:bodyPr wrap="square" lIns="0" tIns="0" rIns="0" bIns="0" anchor="ctr">
            <a:spAutoFit/>
          </a:bodyPr>
          <a:lstStyle/>
          <a:p>
            <a:pPr algn="ctr" defTabSz="1474470" eaLnBrk="1" latinLnBrk="1" hangingPunct="1">
              <a:spcBef>
                <a:spcPts val="0"/>
              </a:spcBef>
              <a:spcAft>
                <a:spcPts val="0"/>
              </a:spcAft>
            </a:pPr>
            <a:r>
              <a:rPr kumimoji="1" lang="zh-CN" altLang="en-US" sz="1200" b="1" kern="0" dirty="0" smtClean="0">
                <a:solidFill>
                  <a:srgbClr val="FFFFFF"/>
                </a:solidFill>
                <a:latin typeface="黑体" panose="02010609060101010101" pitchFamily="49" charset="-122"/>
                <a:ea typeface="黑体" panose="02010609060101010101" pitchFamily="49" charset="-122"/>
              </a:rPr>
              <a:t>主机安全管理</a:t>
            </a:r>
            <a:endParaRPr kumimoji="1" lang="zh-CN" altLang="en-US" sz="1200" b="1" kern="0" dirty="0">
              <a:solidFill>
                <a:srgbClr val="FFFFFF"/>
              </a:solidFill>
              <a:latin typeface="黑体" panose="02010609060101010101" pitchFamily="49" charset="-122"/>
              <a:ea typeface="黑体" panose="02010609060101010101" pitchFamily="49" charset="-122"/>
            </a:endParaRPr>
          </a:p>
        </p:txBody>
      </p:sp>
      <p:sp>
        <p:nvSpPr>
          <p:cNvPr id="24" name="AutoShape 48"/>
          <p:cNvSpPr>
            <a:spLocks noChangeArrowheads="1"/>
          </p:cNvSpPr>
          <p:nvPr/>
        </p:nvSpPr>
        <p:spPr bwMode="gray">
          <a:xfrm>
            <a:off x="4799458" y="1363992"/>
            <a:ext cx="1506338" cy="1248954"/>
          </a:xfrm>
          <a:prstGeom prst="rect">
            <a:avLst/>
          </a:prstGeom>
          <a:noFill/>
          <a:ln>
            <a:noFill/>
          </a:ln>
        </p:spPr>
        <p:txBody>
          <a:bodyPr lIns="54000" tIns="54000" rIns="55728" bIns="47183"/>
          <a:lstStyle/>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主机安全基线</a:t>
            </a:r>
            <a:r>
              <a:rPr kumimoji="1" lang="zh-CN" altLang="en-US" sz="1000" kern="0" dirty="0">
                <a:solidFill>
                  <a:sysClr val="windowText" lastClr="000000"/>
                </a:solidFill>
                <a:latin typeface="黑体" panose="02010609060101010101" pitchFamily="49" charset="-122"/>
                <a:ea typeface="黑体" panose="02010609060101010101" pitchFamily="49" charset="-122"/>
              </a:rPr>
              <a:t>、</a:t>
            </a: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配置维护及环境漏扫</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主机日志收集及安全威胁监测</a:t>
            </a:r>
            <a:endParaRPr kumimoji="1" lang="en-US" altLang="zh-CN" sz="1000" kern="0" dirty="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主机监测</a:t>
            </a:r>
            <a:r>
              <a:rPr kumimoji="1" lang="en-US" altLang="zh-CN" sz="1000" kern="0" dirty="0" smtClean="0">
                <a:solidFill>
                  <a:sysClr val="windowText" lastClr="000000"/>
                </a:solidFill>
                <a:latin typeface="黑体" panose="02010609060101010101" pitchFamily="49" charset="-122"/>
                <a:ea typeface="黑体" panose="02010609060101010101" pitchFamily="49" charset="-122"/>
              </a:rPr>
              <a:t>/</a:t>
            </a: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防护体系的维护及管理</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p:txBody>
      </p:sp>
      <p:sp>
        <p:nvSpPr>
          <p:cNvPr id="25" name="AutoShape 48"/>
          <p:cNvSpPr>
            <a:spLocks noChangeArrowheads="1"/>
          </p:cNvSpPr>
          <p:nvPr/>
        </p:nvSpPr>
        <p:spPr bwMode="gray">
          <a:xfrm>
            <a:off x="2835485" y="1369320"/>
            <a:ext cx="1498696" cy="1237915"/>
          </a:xfrm>
          <a:prstGeom prst="rect">
            <a:avLst/>
          </a:prstGeom>
          <a:noFill/>
          <a:ln>
            <a:noFill/>
          </a:ln>
        </p:spPr>
        <p:txBody>
          <a:bodyPr lIns="54000" tIns="54000" rIns="55728" bIns="47183"/>
          <a:lstStyle/>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项目安全评估及开发生命周期安全管理</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代码审计及渗透测试及跟踪</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应用系统开源框架及组件的安全管理</a:t>
            </a:r>
            <a:endParaRPr kumimoji="1" lang="zh-CN" altLang="en-US" sz="1000" kern="0" dirty="0">
              <a:solidFill>
                <a:sysClr val="windowText" lastClr="000000"/>
              </a:solidFill>
              <a:latin typeface="黑体" panose="02010609060101010101" pitchFamily="49" charset="-122"/>
              <a:ea typeface="黑体" panose="02010609060101010101" pitchFamily="49" charset="-122"/>
            </a:endParaRPr>
          </a:p>
        </p:txBody>
      </p:sp>
      <p:sp>
        <p:nvSpPr>
          <p:cNvPr id="47" name="AutoShape 354"/>
          <p:cNvSpPr>
            <a:spLocks noChangeArrowheads="1"/>
          </p:cNvSpPr>
          <p:nvPr/>
        </p:nvSpPr>
        <p:spPr bwMode="auto">
          <a:xfrm>
            <a:off x="795703" y="3260093"/>
            <a:ext cx="1632640" cy="1439760"/>
          </a:xfrm>
          <a:prstGeom prst="roundRect">
            <a:avLst>
              <a:gd name="adj" fmla="val 1458"/>
            </a:avLst>
          </a:prstGeom>
          <a:solidFill>
            <a:srgbClr val="EAEAEA"/>
          </a:solidFill>
          <a:ln>
            <a:noFill/>
          </a:ln>
        </p:spPr>
        <p:txBody>
          <a:bodyPr wrap="none" lIns="0" tIns="45715" rIns="0" bIns="45715"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48" name="AutoShape 356"/>
          <p:cNvSpPr>
            <a:spLocks noChangeArrowheads="1"/>
          </p:cNvSpPr>
          <p:nvPr/>
        </p:nvSpPr>
        <p:spPr bwMode="auto">
          <a:xfrm>
            <a:off x="782626" y="3005274"/>
            <a:ext cx="1660116" cy="287683"/>
          </a:xfrm>
          <a:prstGeom prst="roundRect">
            <a:avLst>
              <a:gd name="adj" fmla="val 10648"/>
            </a:avLst>
          </a:prstGeom>
          <a:solidFill>
            <a:srgbClr val="BCDED5"/>
          </a:solidFill>
          <a:ln w="19050" algn="ctr">
            <a:solidFill>
              <a:srgbClr val="559989"/>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49" name="AutoShape 357"/>
          <p:cNvSpPr>
            <a:spLocks noChangeArrowheads="1"/>
          </p:cNvSpPr>
          <p:nvPr/>
        </p:nvSpPr>
        <p:spPr bwMode="auto">
          <a:xfrm>
            <a:off x="806279" y="3025865"/>
            <a:ext cx="1623651" cy="250886"/>
          </a:xfrm>
          <a:prstGeom prst="roundRect">
            <a:avLst>
              <a:gd name="adj" fmla="val 9958"/>
            </a:avLst>
          </a:prstGeom>
          <a:solidFill>
            <a:srgbClr val="4AA49B"/>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rgbClr val="FFFFFF"/>
              </a:solidFill>
              <a:latin typeface="黑体" panose="02010609060101010101" pitchFamily="49" charset="-122"/>
              <a:ea typeface="黑体" panose="02010609060101010101" pitchFamily="49" charset="-122"/>
            </a:endParaRPr>
          </a:p>
        </p:txBody>
      </p:sp>
      <p:sp>
        <p:nvSpPr>
          <p:cNvPr id="52" name="AutoShape 366"/>
          <p:cNvSpPr>
            <a:spLocks noChangeArrowheads="1"/>
          </p:cNvSpPr>
          <p:nvPr/>
        </p:nvSpPr>
        <p:spPr bwMode="auto">
          <a:xfrm>
            <a:off x="2749275" y="3260093"/>
            <a:ext cx="1688102" cy="1435232"/>
          </a:xfrm>
          <a:prstGeom prst="roundRect">
            <a:avLst>
              <a:gd name="adj" fmla="val 1458"/>
            </a:avLst>
          </a:prstGeom>
          <a:solidFill>
            <a:srgbClr val="EAEAEA"/>
          </a:solidFill>
          <a:ln>
            <a:noFill/>
          </a:ln>
        </p:spPr>
        <p:txBody>
          <a:bodyPr wrap="none" lIns="0" tIns="45715" rIns="0" bIns="45715"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53" name="AutoShape 368"/>
          <p:cNvSpPr>
            <a:spLocks noChangeArrowheads="1"/>
          </p:cNvSpPr>
          <p:nvPr/>
        </p:nvSpPr>
        <p:spPr bwMode="auto">
          <a:xfrm>
            <a:off x="2736172" y="3000347"/>
            <a:ext cx="1709846" cy="278089"/>
          </a:xfrm>
          <a:prstGeom prst="roundRect">
            <a:avLst>
              <a:gd name="adj" fmla="val 10648"/>
            </a:avLst>
          </a:prstGeom>
          <a:solidFill>
            <a:srgbClr val="BCD3E2"/>
          </a:solidFill>
          <a:ln w="19050" algn="ctr">
            <a:solidFill>
              <a:srgbClr val="7CA9CE"/>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54" name="AutoShape 369"/>
          <p:cNvSpPr>
            <a:spLocks noChangeArrowheads="1"/>
          </p:cNvSpPr>
          <p:nvPr/>
        </p:nvSpPr>
        <p:spPr bwMode="auto">
          <a:xfrm>
            <a:off x="2760192" y="3021337"/>
            <a:ext cx="1672288" cy="242519"/>
          </a:xfrm>
          <a:prstGeom prst="roundRect">
            <a:avLst>
              <a:gd name="adj" fmla="val 9958"/>
            </a:avLst>
          </a:prstGeom>
          <a:solidFill>
            <a:srgbClr val="4888B8"/>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ysClr val="windowText" lastClr="000000"/>
              </a:solidFill>
              <a:latin typeface="黑体" panose="02010609060101010101" pitchFamily="49" charset="-122"/>
              <a:ea typeface="黑体" panose="02010609060101010101" pitchFamily="49" charset="-122"/>
            </a:endParaRPr>
          </a:p>
        </p:txBody>
      </p:sp>
      <p:sp>
        <p:nvSpPr>
          <p:cNvPr id="55" name="Rectangle 370"/>
          <p:cNvSpPr>
            <a:spLocks noChangeArrowheads="1"/>
          </p:cNvSpPr>
          <p:nvPr/>
        </p:nvSpPr>
        <p:spPr bwMode="auto">
          <a:xfrm>
            <a:off x="3141232" y="3042893"/>
            <a:ext cx="977720" cy="184666"/>
          </a:xfrm>
          <a:prstGeom prst="rect">
            <a:avLst/>
          </a:prstGeom>
          <a:noFill/>
          <a:ln>
            <a:noFill/>
          </a:ln>
        </p:spPr>
        <p:txBody>
          <a:bodyPr wrap="square" lIns="0" tIns="0" rIns="0" bIns="0" anchor="ctr">
            <a:spAutoFit/>
          </a:bodyPr>
          <a:lstStyle/>
          <a:p>
            <a:pPr algn="ctr" defTabSz="1474470" eaLnBrk="1" latinLnBrk="1" hangingPunct="1">
              <a:spcBef>
                <a:spcPts val="0"/>
              </a:spcBef>
              <a:spcAft>
                <a:spcPts val="0"/>
              </a:spcAft>
            </a:pPr>
            <a:endParaRPr kumimoji="1" lang="zh-CN" altLang="en-US" sz="1200" b="1" kern="0" dirty="0">
              <a:solidFill>
                <a:srgbClr val="FFFFFF"/>
              </a:solidFill>
              <a:latin typeface="黑体" panose="02010609060101010101" pitchFamily="49" charset="-122"/>
              <a:ea typeface="黑体" panose="02010609060101010101" pitchFamily="49" charset="-122"/>
            </a:endParaRPr>
          </a:p>
        </p:txBody>
      </p:sp>
      <p:sp>
        <p:nvSpPr>
          <p:cNvPr id="56" name="AutoShape 48"/>
          <p:cNvSpPr>
            <a:spLocks noChangeArrowheads="1"/>
          </p:cNvSpPr>
          <p:nvPr/>
        </p:nvSpPr>
        <p:spPr bwMode="gray">
          <a:xfrm>
            <a:off x="870607" y="3337824"/>
            <a:ext cx="1506338" cy="1248954"/>
          </a:xfrm>
          <a:prstGeom prst="rect">
            <a:avLst/>
          </a:prstGeom>
          <a:noFill/>
          <a:ln>
            <a:noFill/>
          </a:ln>
        </p:spPr>
        <p:txBody>
          <a:bodyPr lIns="54000" tIns="54000" rIns="55728" bIns="47183"/>
          <a:lstStyle/>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数据分级分类安全管理策略的制定及维护</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敏感数据防护系统维护及泄露事件调查</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数据备份及有效性测试工作</a:t>
            </a:r>
            <a:endParaRPr kumimoji="1" lang="zh-CN" altLang="en-US" sz="1000" kern="0" dirty="0">
              <a:solidFill>
                <a:sysClr val="windowText" lastClr="000000"/>
              </a:solidFill>
              <a:latin typeface="黑体" panose="02010609060101010101" pitchFamily="49" charset="-122"/>
              <a:ea typeface="黑体" panose="02010609060101010101" pitchFamily="49" charset="-122"/>
            </a:endParaRPr>
          </a:p>
        </p:txBody>
      </p:sp>
      <p:sp>
        <p:nvSpPr>
          <p:cNvPr id="67" name="AutoShape 354"/>
          <p:cNvSpPr>
            <a:spLocks noChangeArrowheads="1"/>
          </p:cNvSpPr>
          <p:nvPr/>
        </p:nvSpPr>
        <p:spPr bwMode="auto">
          <a:xfrm>
            <a:off x="4778550" y="3241514"/>
            <a:ext cx="1632640" cy="1439760"/>
          </a:xfrm>
          <a:prstGeom prst="roundRect">
            <a:avLst>
              <a:gd name="adj" fmla="val 1458"/>
            </a:avLst>
          </a:prstGeom>
          <a:solidFill>
            <a:srgbClr val="EAEAEA"/>
          </a:solidFill>
          <a:ln>
            <a:noFill/>
          </a:ln>
        </p:spPr>
        <p:txBody>
          <a:bodyPr wrap="none" lIns="0" tIns="45715" rIns="0" bIns="45715"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68" name="AutoShape 356"/>
          <p:cNvSpPr>
            <a:spLocks noChangeArrowheads="1"/>
          </p:cNvSpPr>
          <p:nvPr/>
        </p:nvSpPr>
        <p:spPr bwMode="auto">
          <a:xfrm>
            <a:off x="4765473" y="2986694"/>
            <a:ext cx="1660116" cy="287683"/>
          </a:xfrm>
          <a:prstGeom prst="roundRect">
            <a:avLst>
              <a:gd name="adj" fmla="val 10648"/>
            </a:avLst>
          </a:prstGeom>
          <a:solidFill>
            <a:srgbClr val="BCDED5"/>
          </a:solidFill>
          <a:ln w="19050" algn="ctr">
            <a:solidFill>
              <a:srgbClr val="559989"/>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69" name="AutoShape 357"/>
          <p:cNvSpPr>
            <a:spLocks noChangeArrowheads="1"/>
          </p:cNvSpPr>
          <p:nvPr/>
        </p:nvSpPr>
        <p:spPr bwMode="auto">
          <a:xfrm>
            <a:off x="4789126" y="3007286"/>
            <a:ext cx="1623651" cy="250886"/>
          </a:xfrm>
          <a:prstGeom prst="roundRect">
            <a:avLst>
              <a:gd name="adj" fmla="val 9958"/>
            </a:avLst>
          </a:prstGeom>
          <a:solidFill>
            <a:srgbClr val="4AA49B"/>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rgbClr val="FFFFFF"/>
              </a:solidFill>
              <a:latin typeface="黑体" panose="02010609060101010101" pitchFamily="49" charset="-122"/>
              <a:ea typeface="黑体" panose="02010609060101010101" pitchFamily="49" charset="-122"/>
            </a:endParaRPr>
          </a:p>
        </p:txBody>
      </p:sp>
      <p:sp>
        <p:nvSpPr>
          <p:cNvPr id="70" name="Rectangle 358"/>
          <p:cNvSpPr>
            <a:spLocks noChangeArrowheads="1"/>
          </p:cNvSpPr>
          <p:nvPr/>
        </p:nvSpPr>
        <p:spPr bwMode="auto">
          <a:xfrm>
            <a:off x="4971031" y="3034553"/>
            <a:ext cx="1270745" cy="184666"/>
          </a:xfrm>
          <a:prstGeom prst="rect">
            <a:avLst/>
          </a:prstGeom>
          <a:noFill/>
          <a:ln>
            <a:noFill/>
          </a:ln>
        </p:spPr>
        <p:txBody>
          <a:bodyPr wrap="square" lIns="0" tIns="0" rIns="0" bIns="0" anchor="ctr">
            <a:spAutoFit/>
          </a:bodyPr>
          <a:lstStyle/>
          <a:p>
            <a:pPr algn="ctr" defTabSz="1474470" eaLnBrk="1" latinLnBrk="1" hangingPunct="1">
              <a:spcBef>
                <a:spcPts val="0"/>
              </a:spcBef>
              <a:spcAft>
                <a:spcPts val="0"/>
              </a:spcAft>
            </a:pPr>
            <a:r>
              <a:rPr kumimoji="1" lang="zh-CN" altLang="en-US" sz="1200" b="1" kern="0" dirty="0" smtClean="0">
                <a:solidFill>
                  <a:srgbClr val="FFFFFF"/>
                </a:solidFill>
                <a:latin typeface="黑体" panose="02010609060101010101" pitchFamily="49" charset="-122"/>
                <a:ea typeface="黑体" panose="02010609060101010101" pitchFamily="49" charset="-122"/>
              </a:rPr>
              <a:t>安全体系维护</a:t>
            </a:r>
            <a:endParaRPr kumimoji="1" lang="zh-CN" altLang="en-US" sz="1200" b="1" kern="0" dirty="0">
              <a:solidFill>
                <a:srgbClr val="FFFFFF"/>
              </a:solidFill>
              <a:latin typeface="黑体" panose="02010609060101010101" pitchFamily="49" charset="-122"/>
              <a:ea typeface="黑体" panose="02010609060101010101" pitchFamily="49" charset="-122"/>
            </a:endParaRPr>
          </a:p>
        </p:txBody>
      </p:sp>
      <p:sp>
        <p:nvSpPr>
          <p:cNvPr id="71" name="AutoShape 48"/>
          <p:cNvSpPr>
            <a:spLocks noChangeArrowheads="1"/>
          </p:cNvSpPr>
          <p:nvPr/>
        </p:nvSpPr>
        <p:spPr bwMode="gray">
          <a:xfrm>
            <a:off x="4846756" y="3323347"/>
            <a:ext cx="1498696" cy="1237915"/>
          </a:xfrm>
          <a:prstGeom prst="rect">
            <a:avLst/>
          </a:prstGeom>
          <a:noFill/>
          <a:ln>
            <a:noFill/>
          </a:ln>
        </p:spPr>
        <p:txBody>
          <a:bodyPr lIns="54000" tIns="54000" rIns="55728" bIns="47183"/>
          <a:lstStyle/>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信息安全制度体系的维护、更新及发布</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a:solidFill>
                  <a:sysClr val="windowText" lastClr="000000"/>
                </a:solidFill>
                <a:latin typeface="黑体" panose="02010609060101010101" pitchFamily="49" charset="-122"/>
                <a:ea typeface="黑体" panose="02010609060101010101" pitchFamily="49" charset="-122"/>
              </a:rPr>
              <a:t>新型安全</a:t>
            </a: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理论的评估及可行性落地</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信息安全培训、宣贯</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信息安全治理工作</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endParaRPr kumimoji="1" lang="zh-CN" altLang="en-US" sz="1000" kern="0" dirty="0">
              <a:solidFill>
                <a:sysClr val="windowText" lastClr="000000"/>
              </a:solidFill>
              <a:latin typeface="黑体" panose="02010609060101010101" pitchFamily="49" charset="-122"/>
              <a:ea typeface="黑体" panose="02010609060101010101" pitchFamily="49" charset="-122"/>
            </a:endParaRPr>
          </a:p>
        </p:txBody>
      </p:sp>
      <p:sp>
        <p:nvSpPr>
          <p:cNvPr id="72" name="AutoShape 366"/>
          <p:cNvSpPr>
            <a:spLocks noChangeArrowheads="1"/>
          </p:cNvSpPr>
          <p:nvPr/>
        </p:nvSpPr>
        <p:spPr bwMode="auto">
          <a:xfrm>
            <a:off x="6732122" y="3241514"/>
            <a:ext cx="1688102" cy="1435232"/>
          </a:xfrm>
          <a:prstGeom prst="roundRect">
            <a:avLst>
              <a:gd name="adj" fmla="val 1458"/>
            </a:avLst>
          </a:prstGeom>
          <a:solidFill>
            <a:srgbClr val="EAEAEA"/>
          </a:solidFill>
          <a:ln>
            <a:noFill/>
          </a:ln>
        </p:spPr>
        <p:txBody>
          <a:bodyPr wrap="none" lIns="0" tIns="45715" rIns="0" bIns="45715"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73" name="AutoShape 368"/>
          <p:cNvSpPr>
            <a:spLocks noChangeArrowheads="1"/>
          </p:cNvSpPr>
          <p:nvPr/>
        </p:nvSpPr>
        <p:spPr bwMode="auto">
          <a:xfrm>
            <a:off x="6719019" y="2981768"/>
            <a:ext cx="1709846" cy="278089"/>
          </a:xfrm>
          <a:prstGeom prst="roundRect">
            <a:avLst>
              <a:gd name="adj" fmla="val 10648"/>
            </a:avLst>
          </a:prstGeom>
          <a:solidFill>
            <a:srgbClr val="BCD3E2"/>
          </a:solidFill>
          <a:ln w="19050" algn="ctr">
            <a:solidFill>
              <a:srgbClr val="7CA9CE"/>
            </a:solidFill>
            <a:round/>
          </a:ln>
        </p:spPr>
        <p:txBody>
          <a:bodyPr wrap="none" anchor="ctr"/>
          <a:lstStyle/>
          <a:p>
            <a:pPr eaLnBrk="1" hangingPunct="1">
              <a:spcBef>
                <a:spcPts val="0"/>
              </a:spcBef>
              <a:spcAft>
                <a:spcPts val="0"/>
              </a:spcAft>
            </a:pPr>
            <a:endParaRPr lang="zh-CN" altLang="zh-CN" b="1" kern="0">
              <a:solidFill>
                <a:sysClr val="windowText" lastClr="000000"/>
              </a:solidFill>
              <a:latin typeface="黑体" panose="02010609060101010101" pitchFamily="49" charset="-122"/>
              <a:ea typeface="黑体" panose="02010609060101010101" pitchFamily="49" charset="-122"/>
            </a:endParaRPr>
          </a:p>
        </p:txBody>
      </p:sp>
      <p:sp>
        <p:nvSpPr>
          <p:cNvPr id="74" name="AutoShape 369"/>
          <p:cNvSpPr>
            <a:spLocks noChangeArrowheads="1"/>
          </p:cNvSpPr>
          <p:nvPr/>
        </p:nvSpPr>
        <p:spPr bwMode="auto">
          <a:xfrm>
            <a:off x="6743039" y="3002758"/>
            <a:ext cx="1672288" cy="242519"/>
          </a:xfrm>
          <a:prstGeom prst="roundRect">
            <a:avLst>
              <a:gd name="adj" fmla="val 9958"/>
            </a:avLst>
          </a:prstGeom>
          <a:solidFill>
            <a:srgbClr val="4888B8"/>
          </a:solidFill>
          <a:ln>
            <a:noFill/>
          </a:ln>
        </p:spPr>
        <p:txBody>
          <a:bodyPr wrap="none" lIns="0" tIns="0" rIns="0" bIns="0" anchor="ctr"/>
          <a:lstStyle/>
          <a:p>
            <a:pPr eaLnBrk="1" hangingPunct="1">
              <a:lnSpc>
                <a:spcPct val="105000"/>
              </a:lnSpc>
              <a:spcBef>
                <a:spcPts val="0"/>
              </a:spcBef>
              <a:spcAft>
                <a:spcPts val="0"/>
              </a:spcAft>
            </a:pPr>
            <a:endParaRPr lang="zh-CN" altLang="zh-CN" sz="1200" b="1" kern="0">
              <a:solidFill>
                <a:sysClr val="windowText" lastClr="000000"/>
              </a:solidFill>
              <a:latin typeface="黑体" panose="02010609060101010101" pitchFamily="49" charset="-122"/>
              <a:ea typeface="黑体" panose="02010609060101010101" pitchFamily="49" charset="-122"/>
            </a:endParaRPr>
          </a:p>
        </p:txBody>
      </p:sp>
      <p:sp>
        <p:nvSpPr>
          <p:cNvPr id="75" name="Rectangle 370"/>
          <p:cNvSpPr>
            <a:spLocks noChangeArrowheads="1"/>
          </p:cNvSpPr>
          <p:nvPr/>
        </p:nvSpPr>
        <p:spPr bwMode="auto">
          <a:xfrm>
            <a:off x="7124079" y="3024314"/>
            <a:ext cx="977720" cy="184666"/>
          </a:xfrm>
          <a:prstGeom prst="rect">
            <a:avLst/>
          </a:prstGeom>
          <a:noFill/>
          <a:ln>
            <a:noFill/>
          </a:ln>
        </p:spPr>
        <p:txBody>
          <a:bodyPr wrap="square" lIns="0" tIns="0" rIns="0" bIns="0" anchor="ctr">
            <a:spAutoFit/>
          </a:bodyPr>
          <a:lstStyle/>
          <a:p>
            <a:pPr algn="ctr" defTabSz="1474470" eaLnBrk="1" latinLnBrk="1" hangingPunct="1">
              <a:spcBef>
                <a:spcPts val="0"/>
              </a:spcBef>
              <a:spcAft>
                <a:spcPts val="0"/>
              </a:spcAft>
            </a:pPr>
            <a:r>
              <a:rPr kumimoji="1" lang="zh-CN" altLang="en-US" sz="1200" b="1" kern="0" dirty="0" smtClean="0">
                <a:solidFill>
                  <a:srgbClr val="FFFFFF"/>
                </a:solidFill>
                <a:latin typeface="黑体" panose="02010609060101010101" pitchFamily="49" charset="-122"/>
                <a:ea typeface="黑体" panose="02010609060101010101" pitchFamily="49" charset="-122"/>
              </a:rPr>
              <a:t>安全审计自查</a:t>
            </a:r>
            <a:endParaRPr kumimoji="1" lang="zh-CN" altLang="en-US" sz="1200" b="1" kern="0" dirty="0">
              <a:solidFill>
                <a:srgbClr val="FFFFFF"/>
              </a:solidFill>
              <a:latin typeface="黑体" panose="02010609060101010101" pitchFamily="49" charset="-122"/>
              <a:ea typeface="黑体" panose="02010609060101010101" pitchFamily="49" charset="-122"/>
            </a:endParaRPr>
          </a:p>
        </p:txBody>
      </p:sp>
      <p:sp>
        <p:nvSpPr>
          <p:cNvPr id="76" name="AutoShape 48"/>
          <p:cNvSpPr>
            <a:spLocks noChangeArrowheads="1"/>
          </p:cNvSpPr>
          <p:nvPr/>
        </p:nvSpPr>
        <p:spPr bwMode="gray">
          <a:xfrm>
            <a:off x="6793131" y="3307780"/>
            <a:ext cx="1506338" cy="1248954"/>
          </a:xfrm>
          <a:prstGeom prst="rect">
            <a:avLst/>
          </a:prstGeom>
          <a:noFill/>
          <a:ln>
            <a:noFill/>
          </a:ln>
        </p:spPr>
        <p:txBody>
          <a:bodyPr lIns="54000" tIns="54000" rIns="55728" bIns="47183"/>
          <a:lstStyle/>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内部信息系统安全审计与自查工作</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a:solidFill>
                  <a:sysClr val="windowText" lastClr="000000"/>
                </a:solidFill>
                <a:latin typeface="黑体" panose="02010609060101010101" pitchFamily="49" charset="-122"/>
                <a:ea typeface="黑体" panose="02010609060101010101" pitchFamily="49" charset="-122"/>
              </a:rPr>
              <a:t>等</a:t>
            </a: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保测评及外部机构沟通、协调</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信息技术有效性测量与风险量化评估</a:t>
            </a:r>
            <a:endParaRPr kumimoji="1" lang="zh-CN" altLang="en-US" sz="1000" kern="0" dirty="0">
              <a:solidFill>
                <a:sysClr val="windowText" lastClr="000000"/>
              </a:solidFill>
              <a:latin typeface="黑体" panose="02010609060101010101" pitchFamily="49" charset="-122"/>
              <a:ea typeface="黑体" panose="02010609060101010101" pitchFamily="49" charset="-122"/>
            </a:endParaRPr>
          </a:p>
        </p:txBody>
      </p:sp>
      <p:sp>
        <p:nvSpPr>
          <p:cNvPr id="46" name="Rectangle 358"/>
          <p:cNvSpPr>
            <a:spLocks noChangeArrowheads="1"/>
          </p:cNvSpPr>
          <p:nvPr/>
        </p:nvSpPr>
        <p:spPr bwMode="auto">
          <a:xfrm>
            <a:off x="1029059" y="3046018"/>
            <a:ext cx="1270745" cy="184666"/>
          </a:xfrm>
          <a:prstGeom prst="rect">
            <a:avLst/>
          </a:prstGeom>
          <a:noFill/>
          <a:ln>
            <a:noFill/>
          </a:ln>
        </p:spPr>
        <p:txBody>
          <a:bodyPr wrap="square" lIns="0" tIns="0" rIns="0" bIns="0" anchor="ctr">
            <a:spAutoFit/>
          </a:bodyPr>
          <a:lstStyle/>
          <a:p>
            <a:pPr algn="ctr" defTabSz="1474470" eaLnBrk="1" latinLnBrk="1" hangingPunct="1">
              <a:spcBef>
                <a:spcPts val="0"/>
              </a:spcBef>
              <a:spcAft>
                <a:spcPts val="0"/>
              </a:spcAft>
            </a:pPr>
            <a:r>
              <a:rPr kumimoji="1" lang="zh-CN" altLang="en-US" sz="1200" b="1" kern="0" dirty="0" smtClean="0">
                <a:solidFill>
                  <a:srgbClr val="FFFFFF"/>
                </a:solidFill>
                <a:latin typeface="黑体" panose="02010609060101010101" pitchFamily="49" charset="-122"/>
                <a:ea typeface="黑体" panose="02010609060101010101" pitchFamily="49" charset="-122"/>
              </a:rPr>
              <a:t>数据安全管理</a:t>
            </a:r>
            <a:endParaRPr kumimoji="1" lang="zh-CN" altLang="en-US" sz="1200" b="1" kern="0" dirty="0">
              <a:solidFill>
                <a:srgbClr val="FFFFFF"/>
              </a:solidFill>
              <a:latin typeface="黑体" panose="02010609060101010101" pitchFamily="49" charset="-122"/>
              <a:ea typeface="黑体" panose="02010609060101010101" pitchFamily="49" charset="-122"/>
            </a:endParaRPr>
          </a:p>
        </p:txBody>
      </p:sp>
      <p:sp>
        <p:nvSpPr>
          <p:cNvPr id="161" name="Rectangle 358"/>
          <p:cNvSpPr>
            <a:spLocks noChangeArrowheads="1"/>
          </p:cNvSpPr>
          <p:nvPr/>
        </p:nvSpPr>
        <p:spPr bwMode="auto">
          <a:xfrm>
            <a:off x="1048789" y="1080526"/>
            <a:ext cx="1270745" cy="184666"/>
          </a:xfrm>
          <a:prstGeom prst="rect">
            <a:avLst/>
          </a:prstGeom>
          <a:noFill/>
          <a:ln>
            <a:noFill/>
          </a:ln>
        </p:spPr>
        <p:txBody>
          <a:bodyPr wrap="square" lIns="0" tIns="0" rIns="0" bIns="0" anchor="ctr">
            <a:spAutoFit/>
          </a:bodyPr>
          <a:lstStyle/>
          <a:p>
            <a:pPr algn="ctr" defTabSz="1474470" eaLnBrk="1" latinLnBrk="1" hangingPunct="1">
              <a:spcBef>
                <a:spcPts val="0"/>
              </a:spcBef>
              <a:spcAft>
                <a:spcPts val="0"/>
              </a:spcAft>
            </a:pPr>
            <a:r>
              <a:rPr kumimoji="1" lang="zh-CN" altLang="en-US" sz="1200" b="1" kern="0" dirty="0" smtClean="0">
                <a:solidFill>
                  <a:srgbClr val="FFFFFF"/>
                </a:solidFill>
                <a:latin typeface="黑体" panose="02010609060101010101" pitchFamily="49" charset="-122"/>
                <a:ea typeface="黑体" panose="02010609060101010101" pitchFamily="49" charset="-122"/>
              </a:rPr>
              <a:t>终端安全管理</a:t>
            </a:r>
            <a:endParaRPr kumimoji="1" lang="zh-CN" altLang="en-US" sz="1200" b="1" kern="0" dirty="0">
              <a:solidFill>
                <a:srgbClr val="FFFFFF"/>
              </a:solidFill>
              <a:latin typeface="黑体" panose="02010609060101010101" pitchFamily="49" charset="-122"/>
              <a:ea typeface="黑体" panose="02010609060101010101" pitchFamily="49" charset="-122"/>
            </a:endParaRPr>
          </a:p>
        </p:txBody>
      </p:sp>
      <p:sp>
        <p:nvSpPr>
          <p:cNvPr id="169" name="AutoShape 48"/>
          <p:cNvSpPr>
            <a:spLocks noChangeArrowheads="1"/>
          </p:cNvSpPr>
          <p:nvPr/>
        </p:nvSpPr>
        <p:spPr bwMode="gray">
          <a:xfrm>
            <a:off x="924514" y="1369320"/>
            <a:ext cx="1498696" cy="1237915"/>
          </a:xfrm>
          <a:prstGeom prst="rect">
            <a:avLst/>
          </a:prstGeom>
          <a:noFill/>
          <a:ln>
            <a:noFill/>
          </a:ln>
        </p:spPr>
        <p:txBody>
          <a:bodyPr lIns="54000" tIns="54000" rIns="55728" bIns="47183"/>
          <a:lstStyle/>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维护终端安全管理策略优化及维护</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终端病毒防护、补丁分发及软件管理</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办公上网行为管理及员工办公合规管理</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endParaRPr kumimoji="1" lang="zh-CN" altLang="en-US" sz="1000" kern="0" dirty="0">
              <a:solidFill>
                <a:sysClr val="windowText" lastClr="000000"/>
              </a:solidFill>
              <a:latin typeface="黑体" panose="02010609060101010101" pitchFamily="49" charset="-122"/>
              <a:ea typeface="黑体" panose="02010609060101010101" pitchFamily="49" charset="-122"/>
            </a:endParaRPr>
          </a:p>
        </p:txBody>
      </p:sp>
      <p:sp>
        <p:nvSpPr>
          <p:cNvPr id="166" name="Rectangle 370"/>
          <p:cNvSpPr>
            <a:spLocks noChangeArrowheads="1"/>
          </p:cNvSpPr>
          <p:nvPr/>
        </p:nvSpPr>
        <p:spPr bwMode="auto">
          <a:xfrm>
            <a:off x="7119063" y="1075998"/>
            <a:ext cx="977720" cy="184666"/>
          </a:xfrm>
          <a:prstGeom prst="rect">
            <a:avLst/>
          </a:prstGeom>
          <a:noFill/>
          <a:ln>
            <a:noFill/>
          </a:ln>
        </p:spPr>
        <p:txBody>
          <a:bodyPr wrap="square" lIns="0" tIns="0" rIns="0" bIns="0" anchor="ctr">
            <a:spAutoFit/>
          </a:bodyPr>
          <a:lstStyle/>
          <a:p>
            <a:pPr defTabSz="1474470" eaLnBrk="1" latinLnBrk="1" hangingPunct="1">
              <a:spcBef>
                <a:spcPts val="0"/>
              </a:spcBef>
              <a:spcAft>
                <a:spcPts val="0"/>
              </a:spcAft>
            </a:pPr>
            <a:r>
              <a:rPr kumimoji="1" lang="zh-CN" altLang="en-US" sz="1200" b="1" kern="0" dirty="0" smtClean="0">
                <a:solidFill>
                  <a:srgbClr val="FFFFFF"/>
                </a:solidFill>
                <a:latin typeface="黑体" panose="02010609060101010101" pitchFamily="49" charset="-122"/>
                <a:ea typeface="黑体" panose="02010609060101010101" pitchFamily="49" charset="-122"/>
              </a:rPr>
              <a:t>网络安全管理</a:t>
            </a:r>
            <a:endParaRPr kumimoji="1" lang="zh-CN" altLang="en-US" sz="1200" b="1" kern="0" dirty="0">
              <a:solidFill>
                <a:srgbClr val="FFFFFF"/>
              </a:solidFill>
              <a:latin typeface="黑体" panose="02010609060101010101" pitchFamily="49" charset="-122"/>
              <a:ea typeface="黑体" panose="02010609060101010101" pitchFamily="49" charset="-122"/>
            </a:endParaRPr>
          </a:p>
        </p:txBody>
      </p:sp>
      <p:sp>
        <p:nvSpPr>
          <p:cNvPr id="162" name="AutoShape 48"/>
          <p:cNvSpPr>
            <a:spLocks noChangeArrowheads="1"/>
          </p:cNvSpPr>
          <p:nvPr/>
        </p:nvSpPr>
        <p:spPr bwMode="gray">
          <a:xfrm>
            <a:off x="6788115" y="1359464"/>
            <a:ext cx="1506338" cy="1244426"/>
          </a:xfrm>
          <a:prstGeom prst="rect">
            <a:avLst/>
          </a:prstGeom>
          <a:noFill/>
          <a:ln>
            <a:noFill/>
          </a:ln>
        </p:spPr>
        <p:txBody>
          <a:bodyPr lIns="54000" tIns="54000" rIns="55728" bIns="47183"/>
          <a:lstStyle/>
          <a:p>
            <a:pPr marL="171450" indent="-171450" latinLnBrk="1">
              <a:lnSpc>
                <a:spcPct val="150000"/>
              </a:lnSpc>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网关类防护</a:t>
            </a:r>
            <a:r>
              <a:rPr kumimoji="1" lang="zh-CN" altLang="en-US" sz="1000" kern="0" dirty="0">
                <a:solidFill>
                  <a:sysClr val="windowText" lastClr="000000"/>
                </a:solidFill>
                <a:latin typeface="黑体" panose="02010609060101010101" pitchFamily="49" charset="-122"/>
                <a:ea typeface="黑体" panose="02010609060101010101" pitchFamily="49" charset="-122"/>
              </a:rPr>
              <a:t>体系的</a:t>
            </a: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优化、搭建与运维管理</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互联网链路维护及访问策略管理</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安全事件的应急防护响应处置工作</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endParaRPr kumimoji="1" lang="zh-CN" altLang="en-US" sz="1000" kern="0" dirty="0">
              <a:solidFill>
                <a:sysClr val="windowText" lastClr="000000"/>
              </a:solidFill>
              <a:latin typeface="黑体" panose="02010609060101010101" pitchFamily="49" charset="-122"/>
              <a:ea typeface="黑体" panose="02010609060101010101" pitchFamily="49" charset="-122"/>
            </a:endParaRPr>
          </a:p>
        </p:txBody>
      </p:sp>
      <p:sp>
        <p:nvSpPr>
          <p:cNvPr id="50" name="Rectangle 358"/>
          <p:cNvSpPr>
            <a:spLocks noChangeArrowheads="1"/>
          </p:cNvSpPr>
          <p:nvPr/>
        </p:nvSpPr>
        <p:spPr bwMode="auto">
          <a:xfrm>
            <a:off x="2959946" y="3053132"/>
            <a:ext cx="1270745" cy="184666"/>
          </a:xfrm>
          <a:prstGeom prst="rect">
            <a:avLst/>
          </a:prstGeom>
          <a:noFill/>
          <a:ln>
            <a:noFill/>
          </a:ln>
        </p:spPr>
        <p:txBody>
          <a:bodyPr wrap="square" lIns="0" tIns="0" rIns="0" bIns="0" anchor="ctr">
            <a:spAutoFit/>
          </a:bodyPr>
          <a:lstStyle/>
          <a:p>
            <a:pPr algn="ctr" defTabSz="1474470" eaLnBrk="1" latinLnBrk="1" hangingPunct="1">
              <a:spcBef>
                <a:spcPts val="0"/>
              </a:spcBef>
              <a:spcAft>
                <a:spcPts val="0"/>
              </a:spcAft>
            </a:pPr>
            <a:r>
              <a:rPr kumimoji="1" lang="zh-CN" altLang="en-US" sz="1200" b="1" kern="0" dirty="0" smtClean="0">
                <a:solidFill>
                  <a:srgbClr val="FFFFFF"/>
                </a:solidFill>
                <a:latin typeface="黑体" panose="02010609060101010101" pitchFamily="49" charset="-122"/>
                <a:ea typeface="黑体" panose="02010609060101010101" pitchFamily="49" charset="-122"/>
              </a:rPr>
              <a:t>安全事件分析</a:t>
            </a:r>
            <a:endParaRPr kumimoji="1" lang="zh-CN" altLang="en-US" sz="1200" b="1" kern="0" dirty="0">
              <a:solidFill>
                <a:srgbClr val="FFFFFF"/>
              </a:solidFill>
              <a:latin typeface="黑体" panose="02010609060101010101" pitchFamily="49" charset="-122"/>
              <a:ea typeface="黑体" panose="02010609060101010101" pitchFamily="49" charset="-122"/>
            </a:endParaRPr>
          </a:p>
        </p:txBody>
      </p:sp>
      <p:sp>
        <p:nvSpPr>
          <p:cNvPr id="51" name="AutoShape 48"/>
          <p:cNvSpPr>
            <a:spLocks noChangeArrowheads="1"/>
          </p:cNvSpPr>
          <p:nvPr/>
        </p:nvSpPr>
        <p:spPr bwMode="gray">
          <a:xfrm>
            <a:off x="2835671" y="3341926"/>
            <a:ext cx="1498696" cy="1237915"/>
          </a:xfrm>
          <a:prstGeom prst="rect">
            <a:avLst/>
          </a:prstGeom>
          <a:noFill/>
          <a:ln>
            <a:noFill/>
          </a:ln>
        </p:spPr>
        <p:txBody>
          <a:bodyPr lIns="54000" tIns="54000" rIns="55728" bIns="47183"/>
          <a:lstStyle/>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信息安全事件的发现、通知、溯源及跟踪</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外部信息安全舆情及威胁的收集与管理</a:t>
            </a:r>
            <a:endParaRPr kumimoji="1" lang="en-US" altLang="zh-CN" sz="1000" kern="0" dirty="0" smtClean="0">
              <a:solidFill>
                <a:sysClr val="windowText" lastClr="000000"/>
              </a:solidFill>
              <a:latin typeface="黑体" panose="02010609060101010101" pitchFamily="49" charset="-122"/>
              <a:ea typeface="黑体" panose="02010609060101010101" pitchFamily="49" charset="-122"/>
            </a:endParaRPr>
          </a:p>
          <a:p>
            <a:pPr marL="171450" indent="-171450" eaLnBrk="1" latinLnBrk="1" hangingPunct="1">
              <a:lnSpc>
                <a:spcPct val="150000"/>
              </a:lnSpc>
              <a:spcBef>
                <a:spcPts val="0"/>
              </a:spcBef>
              <a:spcAft>
                <a:spcPts val="0"/>
              </a:spcAft>
              <a:buFont typeface="Arial" panose="020B0604020202020204" pitchFamily="34" charset="0"/>
              <a:buChar char="•"/>
            </a:pPr>
            <a:r>
              <a:rPr kumimoji="1" lang="zh-CN" altLang="en-US" sz="1000" kern="0" dirty="0" smtClean="0">
                <a:solidFill>
                  <a:sysClr val="windowText" lastClr="000000"/>
                </a:solidFill>
                <a:latin typeface="黑体" panose="02010609060101010101" pitchFamily="49" charset="-122"/>
                <a:ea typeface="黑体" panose="02010609060101010101" pitchFamily="49" charset="-122"/>
              </a:rPr>
              <a:t>信息安全事件应急预案的制定与维护</a:t>
            </a:r>
            <a:endParaRPr kumimoji="1" lang="zh-CN" altLang="en-US" sz="1000" kern="0" dirty="0">
              <a:solidFill>
                <a:sysClr val="windowText" lastClr="000000"/>
              </a:solidFill>
              <a:latin typeface="黑体" panose="02010609060101010101" pitchFamily="49" charset="-122"/>
              <a:ea typeface="黑体" panose="02010609060101010101" pitchFamily="49" charset="-122"/>
            </a:endParaRPr>
          </a:p>
        </p:txBody>
      </p:sp>
      <p:sp>
        <p:nvSpPr>
          <p:cNvPr id="57" name="标题 1"/>
          <p:cNvSpPr txBox="1">
            <a:spLocks/>
          </p:cNvSpPr>
          <p:nvPr/>
        </p:nvSpPr>
        <p:spPr>
          <a:xfrm>
            <a:off x="251521" y="0"/>
            <a:ext cx="7325444" cy="671904"/>
          </a:xfrm>
          <a:prstGeom prst="rect">
            <a:avLst/>
          </a:prstGeom>
        </p:spPr>
        <p:txBody>
          <a:bodyPr vert="horz" lIns="91192" tIns="45596" rIns="91192" bIns="45596" rtlCol="0" anchor="ctr">
            <a:normAutofit/>
          </a:bodyPr>
          <a:lstStyle>
            <a:lvl1pPr algn="ctr" defTabSz="911610" rtl="0" eaLnBrk="1" latinLnBrk="0" hangingPunct="1">
              <a:spcBef>
                <a:spcPct val="0"/>
              </a:spcBef>
              <a:buNone/>
              <a:defRPr sz="4400" kern="1200">
                <a:solidFill>
                  <a:schemeClr val="tx1"/>
                </a:solidFill>
                <a:latin typeface="+mj-lt"/>
                <a:ea typeface="+mj-ea"/>
                <a:cs typeface="+mj-cs"/>
              </a:defRPr>
            </a:lvl1pPr>
          </a:lstStyle>
          <a:p>
            <a:pPr algn="l"/>
            <a:r>
              <a:rPr kumimoji="1" lang="zh-CN" altLang="en-US" sz="2200" b="1" dirty="0" smtClean="0">
                <a:latin typeface="微软雅黑" pitchFamily="34" charset="-122"/>
                <a:ea typeface="微软雅黑" pitchFamily="34" charset="-122"/>
                <a:sym typeface="+mn-ea"/>
              </a:rPr>
              <a:t>信息</a:t>
            </a:r>
            <a:r>
              <a:rPr kumimoji="1" lang="zh-CN" altLang="en-US" sz="2200" b="1" dirty="0" smtClean="0">
                <a:latin typeface="微软雅黑" pitchFamily="34" charset="-122"/>
                <a:ea typeface="微软雅黑" pitchFamily="34" charset="-122"/>
                <a:sym typeface="+mn-ea"/>
              </a:rPr>
              <a:t>安全能力</a:t>
            </a:r>
            <a:endParaRPr kumimoji="1" lang="zh-CN" altLang="en-US" sz="2200" dirty="0"/>
          </a:p>
        </p:txBody>
      </p:sp>
    </p:spTree>
    <p:extLst>
      <p:ext uri="{BB962C8B-B14F-4D97-AF65-F5344CB8AC3E}">
        <p14:creationId xmlns:p14="http://schemas.microsoft.com/office/powerpoint/2010/main" val="4104766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37</TotalTime>
  <Words>1846</Words>
  <Application>Microsoft Office PowerPoint</Application>
  <PresentationFormat>全屏显示(16:10)</PresentationFormat>
  <Paragraphs>480</Paragraphs>
  <Slides>20</Slides>
  <Notes>16</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极目远眺</vt:lpstr>
      <vt:lpstr>信息安全建设历程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谢谢各位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信息安全建设历程</dc:title>
  <dc:creator>root</dc:creator>
  <cp:lastModifiedBy>root</cp:lastModifiedBy>
  <cp:revision>10</cp:revision>
  <dcterms:created xsi:type="dcterms:W3CDTF">2018-09-16T02:32:54Z</dcterms:created>
  <dcterms:modified xsi:type="dcterms:W3CDTF">2018-09-16T04:13:43Z</dcterms:modified>
</cp:coreProperties>
</file>