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</p:sldIdLst>
  <p:sldSz cx="192024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46" userDrawn="1">
          <p15:clr>
            <a:srgbClr val="A4A3A4"/>
          </p15:clr>
        </p15:guide>
        <p15:guide id="3" pos="6532" userDrawn="1">
          <p15:clr>
            <a:srgbClr val="A4A3A4"/>
          </p15:clr>
        </p15:guide>
        <p15:guide id="4" orient="horz" pos="893" userDrawn="1">
          <p15:clr>
            <a:srgbClr val="A4A3A4"/>
          </p15:clr>
        </p15:guide>
        <p15:guide id="5" pos="2968" userDrawn="1">
          <p15:clr>
            <a:srgbClr val="A4A3A4"/>
          </p15:clr>
        </p15:guide>
        <p15:guide id="6" pos="6894" userDrawn="1">
          <p15:clr>
            <a:srgbClr val="A4A3A4"/>
          </p15:clr>
        </p15:guide>
        <p15:guide id="7" orient="horz" pos="3773" userDrawn="1">
          <p15:clr>
            <a:srgbClr val="A4A3A4"/>
          </p15:clr>
        </p15:guide>
        <p15:guide id="8" pos="7378" userDrawn="1">
          <p15:clr>
            <a:srgbClr val="A4A3A4"/>
          </p15:clr>
        </p15:guide>
        <p15:guide id="9" pos="5933">
          <p15:clr>
            <a:srgbClr val="A4A3A4"/>
          </p15:clr>
        </p15:guide>
        <p15:guide id="10" pos="2189">
          <p15:clr>
            <a:srgbClr val="A4A3A4"/>
          </p15:clr>
        </p15:guide>
        <p15:guide id="11" pos="7488">
          <p15:clr>
            <a:srgbClr val="A4A3A4"/>
          </p15:clr>
        </p15:guide>
        <p15:guide id="12" pos="6509">
          <p15:clr>
            <a:srgbClr val="A4A3A4"/>
          </p15:clr>
        </p15:guide>
        <p15:guide id="13" pos="2995">
          <p15:clr>
            <a:srgbClr val="A4A3A4"/>
          </p15:clr>
        </p15:guide>
        <p15:guide id="14" orient="horz" pos="605">
          <p15:clr>
            <a:srgbClr val="A4A3A4"/>
          </p15:clr>
        </p15:guide>
        <p15:guide id="15" pos="7546">
          <p15:clr>
            <a:srgbClr val="A4A3A4"/>
          </p15:clr>
        </p15:guide>
        <p15:guide id="16" pos="6912">
          <p15:clr>
            <a:srgbClr val="A4A3A4"/>
          </p15:clr>
        </p15:guide>
        <p15:guide id="17" pos="7373">
          <p15:clr>
            <a:srgbClr val="A4A3A4"/>
          </p15:clr>
        </p15:guide>
        <p15:guide id="18" pos="2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9E4A"/>
    <a:srgbClr val="84D28B"/>
    <a:srgbClr val="B95B22"/>
    <a:srgbClr val="BA8F2D"/>
    <a:srgbClr val="7D337D"/>
    <a:srgbClr val="E60000"/>
    <a:srgbClr val="024769"/>
    <a:srgbClr val="C9F1FF"/>
    <a:srgbClr val="F8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9" autoAdjust="0"/>
    <p:restoredTop sz="87819" autoAdjust="0"/>
  </p:normalViewPr>
  <p:slideViewPr>
    <p:cSldViewPr>
      <p:cViewPr>
        <p:scale>
          <a:sx n="125" d="100"/>
          <a:sy n="125" d="100"/>
        </p:scale>
        <p:origin x="108" y="108"/>
      </p:cViewPr>
      <p:guideLst>
        <p:guide orient="horz" pos="2160"/>
        <p:guide pos="5946"/>
        <p:guide pos="6532"/>
        <p:guide orient="horz" pos="893"/>
        <p:guide pos="2968"/>
        <p:guide pos="6894"/>
        <p:guide orient="horz" pos="3773"/>
        <p:guide pos="7378"/>
        <p:guide pos="5933"/>
        <p:guide pos="2189"/>
        <p:guide pos="7488"/>
        <p:guide pos="6509"/>
        <p:guide pos="2995"/>
        <p:guide orient="horz" pos="605"/>
        <p:guide pos="7546"/>
        <p:guide pos="6912"/>
        <p:guide pos="7373"/>
        <p:guide pos="2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4140" y="-96"/>
      </p:cViewPr>
      <p:guideLst>
        <p:guide orient="horz" pos="2928"/>
        <p:guide pos="2208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een Abeydeera" userId="c6ce28c11b823c74" providerId="LiveId" clId="{C20D4E22-6385-4852-9D83-BE200E92CBC8}"/>
  </pc:docChgLst>
  <pc:docChgLst>
    <pc:chgData name="Maleen Abeydeera" userId="c6ce28c11b823c74" providerId="LiveId" clId="{91697BA2-6172-4A82-953D-369E9F93C01D}"/>
    <pc:docChg chg="undo custSel addSld modSld">
      <pc:chgData name="Maleen Abeydeera" userId="c6ce28c11b823c74" providerId="LiveId" clId="{91697BA2-6172-4A82-953D-369E9F93C01D}" dt="2019-08-15T19:13:20.465" v="315" actId="20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580E7D-B2DC-4873-A1D5-24947FA3B434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74775" y="696913"/>
            <a:ext cx="97599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C27FD4E-5364-420F-8E2A-D9CD525BD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92024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9202" y="6053328"/>
            <a:ext cx="472379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4954219" y="6044184"/>
            <a:ext cx="14248181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60620" y="4038600"/>
            <a:ext cx="136017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960620" y="6050037"/>
            <a:ext cx="1408176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60020" y="6068699"/>
            <a:ext cx="432054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06D947B-1D2A-49EF-85F9-A26DAC4668D4}" type="datetime1">
              <a:rPr lang="en-US" smtClean="0"/>
              <a:pPr/>
              <a:t>9/11/2019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379325" y="236544"/>
            <a:ext cx="1232154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802100" y="228600"/>
            <a:ext cx="176022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28600"/>
            <a:ext cx="17122140" cy="9906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561" y="1600200"/>
            <a:ext cx="17122140" cy="452628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/>
          <a:lstStyle/>
          <a:p>
            <a:fld id="{E7F18A73-E2E7-4A56-925E-2D4A12B67684}" type="datetime1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1120140" cy="244476"/>
          </a:xfrm>
          <a:prstGeom prst="rect">
            <a:avLst/>
          </a:prstGeom>
        </p:spPr>
        <p:txBody>
          <a:bodyPr/>
          <a:lstStyle/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61720" y="609606"/>
            <a:ext cx="4320540" cy="5516563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609600"/>
            <a:ext cx="11681460" cy="5516564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61720" y="6248408"/>
            <a:ext cx="4640580" cy="365125"/>
          </a:xfrm>
          <a:prstGeom prst="rect">
            <a:avLst/>
          </a:prstGeom>
        </p:spPr>
        <p:txBody>
          <a:bodyPr/>
          <a:lstStyle/>
          <a:p>
            <a:fld id="{29513800-36B9-4B05-BF91-87F803556443}" type="datetime1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0128" y="6248213"/>
            <a:ext cx="1170431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12802268" y="0"/>
            <a:ext cx="672084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898280" y="609600"/>
            <a:ext cx="48006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2898280" y="0"/>
            <a:ext cx="48006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2871610" y="10001"/>
            <a:ext cx="533400" cy="513400"/>
          </a:xfrm>
          <a:prstGeom prst="rect">
            <a:avLst/>
          </a:prstGeom>
        </p:spPr>
        <p:txBody>
          <a:bodyPr/>
          <a:lstStyle/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365" y="2743200"/>
            <a:ext cx="14958537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92024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272034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2880360" y="1600200"/>
            <a:ext cx="1632204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60" y="1600200"/>
            <a:ext cx="16002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/>
          <a:lstStyle/>
          <a:p>
            <a:fld id="{2EC16A77-74E9-441D-A889-84029899A032}" type="datetime1">
              <a:rPr lang="en-US" smtClean="0"/>
              <a:pPr/>
              <a:t>9/11/2019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272034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28600"/>
            <a:ext cx="17122140" cy="9906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80160" y="1589567"/>
            <a:ext cx="816102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0174292" y="1589567"/>
            <a:ext cx="816102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 rtlCol="0"/>
          <a:lstStyle/>
          <a:p>
            <a:fld id="{51B4428C-7D26-46FF-997A-4B10CE3AACD9}" type="datetime1">
              <a:rPr lang="en-US" smtClean="0"/>
              <a:pPr/>
              <a:t>9/11/2019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1120140" cy="244476"/>
          </a:xfrm>
          <a:prstGeom prst="rect">
            <a:avLst/>
          </a:prstGeom>
        </p:spPr>
        <p:txBody>
          <a:bodyPr rtlCol="0"/>
          <a:lstStyle/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40" y="273050"/>
            <a:ext cx="1712214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280160" y="2438400"/>
            <a:ext cx="816102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10081260" y="2438400"/>
            <a:ext cx="816102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 rtlCol="0"/>
          <a:lstStyle/>
          <a:p>
            <a:fld id="{7BC39173-180F-4E3F-8EFB-503396DA6B3A}" type="datetime1">
              <a:rPr lang="en-US" smtClean="0"/>
              <a:pPr/>
              <a:t>9/11/2019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1120140" cy="244476"/>
          </a:xfrm>
          <a:prstGeom prst="rect">
            <a:avLst/>
          </a:prstGeom>
        </p:spPr>
        <p:txBody>
          <a:bodyPr rtlCol="0"/>
          <a:lstStyle/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1280160" y="1752600"/>
            <a:ext cx="816102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10081260" y="1752600"/>
            <a:ext cx="816102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28600"/>
            <a:ext cx="17122140" cy="9906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/>
          <a:lstStyle/>
          <a:p>
            <a:fld id="{20CAD4B9-AACB-4A9F-9815-63B9E6773138}" type="datetime1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112014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/>
          <a:lstStyle/>
          <a:p>
            <a:fld id="{E5F700E1-E77E-464F-BD57-8E34C5E399A8}" type="datetime1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112014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73050"/>
            <a:ext cx="16962120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/>
          <a:lstStyle/>
          <a:p>
            <a:fld id="{1A542AAB-2A23-4505-BEF7-6A11B7849BA5}" type="datetime1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112014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80160" y="1752600"/>
            <a:ext cx="3360420" cy="434340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960620" y="1752600"/>
            <a:ext cx="13441680" cy="4419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0420" y="5486400"/>
            <a:ext cx="15361920" cy="685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9202" y="4572000"/>
            <a:ext cx="192024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9202" y="4663440"/>
            <a:ext cx="307238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3245206" y="4654296"/>
            <a:ext cx="1595719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420" y="4648200"/>
            <a:ext cx="1536192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3040380" y="0"/>
            <a:ext cx="21122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3121640" y="6248406"/>
            <a:ext cx="5600700" cy="365125"/>
          </a:xfrm>
          <a:prstGeom prst="rect">
            <a:avLst/>
          </a:prstGeom>
        </p:spPr>
        <p:txBody>
          <a:bodyPr rtlCol="0"/>
          <a:lstStyle/>
          <a:p>
            <a:fld id="{B84E245D-8EE5-4CDE-870E-EC3F30013EBD}" type="datetime1">
              <a:rPr lang="en-US" smtClean="0"/>
              <a:pPr/>
              <a:t>9/11/2019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304038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3360420" y="6248212"/>
            <a:ext cx="96012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77210" y="0"/>
            <a:ext cx="15925190" cy="4568952"/>
          </a:xfrm>
          <a:prstGeom prst="rect">
            <a:avLst/>
          </a:prstGeo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4440"/>
            <a:ext cx="192024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6201466" y="609601"/>
            <a:ext cx="1113760" cy="1173498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8386" y="57180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and2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097036" y="1278628"/>
            <a:ext cx="49250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026833" y="1077682"/>
            <a:ext cx="34926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025553" y="1508781"/>
            <a:ext cx="34926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87242" y="8959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86473" y="132564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b</a:t>
            </a:r>
          </a:p>
        </p:txBody>
      </p:sp>
      <p:sp>
        <p:nvSpPr>
          <p:cNvPr id="27" name="Delay 68"/>
          <p:cNvSpPr/>
          <p:nvPr/>
        </p:nvSpPr>
        <p:spPr>
          <a:xfrm>
            <a:off x="6376097" y="910000"/>
            <a:ext cx="720939" cy="75420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8317" y="1084927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34" charset="0"/>
              </a:rPr>
              <a:t>&amp;&amp;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61620" y="98709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out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200295" y="609600"/>
            <a:ext cx="1766661" cy="1173498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29027" y="57180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itchFamily="34" charset="0"/>
              </a:rPr>
              <a:t>and4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9745398" y="1288408"/>
            <a:ext cx="49250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8447147" y="966286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34" charset="0"/>
              </a:rPr>
              <a:t>&amp;&amp;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09982" y="99687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out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73648" y="868454"/>
            <a:ext cx="558878" cy="387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and2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8923002" y="1045628"/>
            <a:ext cx="115106" cy="82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9008270" y="1170060"/>
            <a:ext cx="187979" cy="2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9021617" y="1040360"/>
            <a:ext cx="0" cy="12812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964187" y="79790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ab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210059" y="2083497"/>
            <a:ext cx="3756897" cy="1665425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37506" y="202365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" pitchFamily="34" charset="0"/>
              </a:rPr>
              <a:t>maj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74" name="Straight Arrow Connector 73"/>
          <p:cNvCxnSpPr>
            <a:cxnSpLocks/>
          </p:cNvCxnSpPr>
          <p:nvPr/>
        </p:nvCxnSpPr>
        <p:spPr bwMode="auto">
          <a:xfrm>
            <a:off x="6032722" y="2987309"/>
            <a:ext cx="39148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792512" y="27992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x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312701" y="2454416"/>
            <a:ext cx="447265" cy="459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CE5C01-F206-794E-818D-E842453974D3}"/>
              </a:ext>
            </a:extLst>
          </p:cNvPr>
          <p:cNvGrpSpPr/>
          <p:nvPr/>
        </p:nvGrpSpPr>
        <p:grpSpPr>
          <a:xfrm>
            <a:off x="6421737" y="2341767"/>
            <a:ext cx="523659" cy="1104888"/>
            <a:chOff x="6573377" y="2606049"/>
            <a:chExt cx="355625" cy="922010"/>
          </a:xfrm>
        </p:grpSpPr>
        <p:cxnSp>
          <p:nvCxnSpPr>
            <p:cNvPr id="80" name="Straight Arrow Connector 79"/>
            <p:cNvCxnSpPr>
              <a:cxnSpLocks/>
            </p:cNvCxnSpPr>
            <p:nvPr/>
          </p:nvCxnSpPr>
          <p:spPr bwMode="auto">
            <a:xfrm>
              <a:off x="6583713" y="2606049"/>
              <a:ext cx="0" cy="92201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BEBB062-140B-4340-AD76-90458791DC12}"/>
                </a:ext>
              </a:extLst>
            </p:cNvPr>
            <p:cNvCxnSpPr/>
            <p:nvPr/>
          </p:nvCxnSpPr>
          <p:spPr bwMode="auto">
            <a:xfrm>
              <a:off x="6575762" y="2617975"/>
              <a:ext cx="349264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9A77776-0CE9-0C45-804A-513B535CBA8F}"/>
                </a:ext>
              </a:extLst>
            </p:cNvPr>
            <p:cNvCxnSpPr/>
            <p:nvPr/>
          </p:nvCxnSpPr>
          <p:spPr bwMode="auto">
            <a:xfrm>
              <a:off x="6579738" y="3068365"/>
              <a:ext cx="349264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7D2AAD8-1DF3-2D49-87E4-425512DEA168}"/>
                </a:ext>
              </a:extLst>
            </p:cNvPr>
            <p:cNvCxnSpPr/>
            <p:nvPr/>
          </p:nvCxnSpPr>
          <p:spPr bwMode="auto">
            <a:xfrm>
              <a:off x="6573377" y="3518754"/>
              <a:ext cx="349264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45A2DA-E2DA-C546-8E35-F3DCFBB2B165}"/>
              </a:ext>
            </a:extLst>
          </p:cNvPr>
          <p:cNvGrpSpPr/>
          <p:nvPr/>
        </p:nvGrpSpPr>
        <p:grpSpPr>
          <a:xfrm>
            <a:off x="6154069" y="2672297"/>
            <a:ext cx="269626" cy="400982"/>
            <a:chOff x="6209579" y="2753701"/>
            <a:chExt cx="269626" cy="400982"/>
          </a:xfrm>
        </p:grpSpPr>
        <p:cxnSp>
          <p:nvCxnSpPr>
            <p:cNvPr id="75" name="Straight Arrow Connector 74"/>
            <p:cNvCxnSpPr>
              <a:cxnSpLocks/>
            </p:cNvCxnSpPr>
            <p:nvPr/>
          </p:nvCxnSpPr>
          <p:spPr bwMode="auto">
            <a:xfrm flipV="1">
              <a:off x="6266504" y="2965948"/>
              <a:ext cx="87929" cy="18873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40C054-D0FE-5546-B245-8F8F132DD8EA}"/>
                </a:ext>
              </a:extLst>
            </p:cNvPr>
            <p:cNvSpPr txBox="1"/>
            <p:nvPr/>
          </p:nvSpPr>
          <p:spPr>
            <a:xfrm>
              <a:off x="6209579" y="27537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34" charset="0"/>
                </a:rPr>
                <a:t>3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6A4E47-805D-7A4D-AA1B-BE877EEDC712}"/>
              </a:ext>
            </a:extLst>
          </p:cNvPr>
          <p:cNvSpPr txBox="1"/>
          <p:nvPr/>
        </p:nvSpPr>
        <p:spPr>
          <a:xfrm>
            <a:off x="6409993" y="2034555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x[0]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916259-90DF-B547-9F5E-92326858F4EF}"/>
              </a:ext>
            </a:extLst>
          </p:cNvPr>
          <p:cNvSpPr txBox="1"/>
          <p:nvPr/>
        </p:nvSpPr>
        <p:spPr>
          <a:xfrm>
            <a:off x="6416085" y="257828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x[1]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BB295F-A7F4-8C48-B789-E57E725F9E24}"/>
              </a:ext>
            </a:extLst>
          </p:cNvPr>
          <p:cNvSpPr txBox="1"/>
          <p:nvPr/>
        </p:nvSpPr>
        <p:spPr>
          <a:xfrm>
            <a:off x="6420618" y="311801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x[2]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E9B7FD-65A4-9D4F-B6EE-F08DC56D210F}"/>
              </a:ext>
            </a:extLst>
          </p:cNvPr>
          <p:cNvGrpSpPr/>
          <p:nvPr/>
        </p:nvGrpSpPr>
        <p:grpSpPr>
          <a:xfrm>
            <a:off x="6442811" y="2356058"/>
            <a:ext cx="502585" cy="345625"/>
            <a:chOff x="6594451" y="2437462"/>
            <a:chExt cx="502585" cy="345625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28A4899-573F-B646-AC8F-D9E4D4C9E3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0114" y="2608093"/>
              <a:ext cx="267555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BB57C4-078D-004E-91F0-9327DB098BD4}"/>
                </a:ext>
              </a:extLst>
            </p:cNvPr>
            <p:cNvSpPr txBox="1"/>
            <p:nvPr/>
          </p:nvSpPr>
          <p:spPr>
            <a:xfrm>
              <a:off x="6594451" y="244453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34" charset="0"/>
                </a:rPr>
                <a:t>0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8C1786F-F2C6-B249-AFE0-29AA67A694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97036" y="2437462"/>
              <a:ext cx="0" cy="17634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50D103C-1575-884A-9D77-666FB214446D}"/>
              </a:ext>
            </a:extLst>
          </p:cNvPr>
          <p:cNvGrpSpPr/>
          <p:nvPr/>
        </p:nvGrpSpPr>
        <p:grpSpPr>
          <a:xfrm>
            <a:off x="6452178" y="2889654"/>
            <a:ext cx="502585" cy="345625"/>
            <a:chOff x="6594451" y="2437462"/>
            <a:chExt cx="502585" cy="345625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230D782-A15B-1140-AA08-CA946E448D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0114" y="2608093"/>
              <a:ext cx="267555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3D77B4-AF5A-1942-862D-708FDD132C7C}"/>
                </a:ext>
              </a:extLst>
            </p:cNvPr>
            <p:cNvSpPr txBox="1"/>
            <p:nvPr/>
          </p:nvSpPr>
          <p:spPr>
            <a:xfrm>
              <a:off x="6594451" y="244453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34" charset="0"/>
                </a:rPr>
                <a:t>0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7B2A72C-19B9-8947-9EB6-70572FB562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97036" y="2437462"/>
              <a:ext cx="0" cy="17634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EE265F6-3665-8E4B-816D-51F3446B7A73}"/>
              </a:ext>
            </a:extLst>
          </p:cNvPr>
          <p:cNvGrpSpPr/>
          <p:nvPr/>
        </p:nvGrpSpPr>
        <p:grpSpPr>
          <a:xfrm>
            <a:off x="6455051" y="3435504"/>
            <a:ext cx="490345" cy="338630"/>
            <a:chOff x="6606691" y="2437462"/>
            <a:chExt cx="490345" cy="33863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4C4499-8C68-2548-A02F-21306A2EAE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0114" y="2608093"/>
              <a:ext cx="267555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2E2348E-3136-104C-8019-C8C04B7EDF3B}"/>
                </a:ext>
              </a:extLst>
            </p:cNvPr>
            <p:cNvSpPr txBox="1"/>
            <p:nvPr/>
          </p:nvSpPr>
          <p:spPr>
            <a:xfrm>
              <a:off x="6606691" y="243753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34" charset="0"/>
                </a:rPr>
                <a:t>0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CC27EDD-D872-D94C-99AF-5FEF936F92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97036" y="2437462"/>
              <a:ext cx="0" cy="17634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001D3D6-3C4B-C64B-97DA-90B50448F058}"/>
              </a:ext>
            </a:extLst>
          </p:cNvPr>
          <p:cNvCxnSpPr>
            <a:cxnSpLocks/>
          </p:cNvCxnSpPr>
          <p:nvPr/>
        </p:nvCxnSpPr>
        <p:spPr>
          <a:xfrm>
            <a:off x="6951252" y="2444232"/>
            <a:ext cx="350826" cy="1569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BB19CBC6-7B62-3846-A111-D82AD5A8223E}"/>
              </a:ext>
            </a:extLst>
          </p:cNvPr>
          <p:cNvCxnSpPr>
            <a:cxnSpLocks/>
          </p:cNvCxnSpPr>
          <p:nvPr/>
        </p:nvCxnSpPr>
        <p:spPr>
          <a:xfrm flipV="1">
            <a:off x="6967211" y="2788490"/>
            <a:ext cx="333350" cy="187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219825E6-88D9-5040-9A7B-BF7CA95AF85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9966" y="2684016"/>
            <a:ext cx="328638" cy="189109"/>
          </a:xfrm>
          <a:prstGeom prst="bentConnector3">
            <a:avLst>
              <a:gd name="adj1" fmla="val 314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D9DC20D-055B-4F4C-9628-8B132FDC3C9D}"/>
              </a:ext>
            </a:extLst>
          </p:cNvPr>
          <p:cNvCxnSpPr>
            <a:cxnSpLocks/>
          </p:cNvCxnSpPr>
          <p:nvPr/>
        </p:nvCxnSpPr>
        <p:spPr>
          <a:xfrm flipV="1">
            <a:off x="6955972" y="3060285"/>
            <a:ext cx="1132167" cy="458918"/>
          </a:xfrm>
          <a:prstGeom prst="bentConnector3">
            <a:avLst>
              <a:gd name="adj1" fmla="val 798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6F9DF9-FB1D-7A46-8AA2-277D77E4A900}"/>
              </a:ext>
            </a:extLst>
          </p:cNvPr>
          <p:cNvGrpSpPr/>
          <p:nvPr/>
        </p:nvGrpSpPr>
        <p:grpSpPr>
          <a:xfrm>
            <a:off x="6958718" y="2149597"/>
            <a:ext cx="269626" cy="393689"/>
            <a:chOff x="6208105" y="2760994"/>
            <a:chExt cx="269626" cy="393689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D2B3AAF-E486-A447-8EF3-F7D65672DC8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66504" y="2965948"/>
              <a:ext cx="87929" cy="18873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958043D-3101-FD49-B9E3-F8538EBBB808}"/>
                </a:ext>
              </a:extLst>
            </p:cNvPr>
            <p:cNvSpPr txBox="1"/>
            <p:nvPr/>
          </p:nvSpPr>
          <p:spPr>
            <a:xfrm>
              <a:off x="6208105" y="27609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985FE5D-572B-AB4C-9C14-8DB50B717C97}"/>
              </a:ext>
            </a:extLst>
          </p:cNvPr>
          <p:cNvGrpSpPr/>
          <p:nvPr/>
        </p:nvGrpSpPr>
        <p:grpSpPr>
          <a:xfrm>
            <a:off x="6953805" y="2881858"/>
            <a:ext cx="269626" cy="333157"/>
            <a:chOff x="6222002" y="2965948"/>
            <a:chExt cx="269626" cy="333157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BDD2530-992B-3C41-89D7-772341E98D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66504" y="2965948"/>
              <a:ext cx="87929" cy="18873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7E6D354-EA40-164B-B9A6-7DC718CB79EA}"/>
                </a:ext>
              </a:extLst>
            </p:cNvPr>
            <p:cNvSpPr txBox="1"/>
            <p:nvPr/>
          </p:nvSpPr>
          <p:spPr>
            <a:xfrm>
              <a:off x="6222002" y="30221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17354BD-4CE9-034C-A9E7-F8E843A205F1}"/>
              </a:ext>
            </a:extLst>
          </p:cNvPr>
          <p:cNvGrpSpPr/>
          <p:nvPr/>
        </p:nvGrpSpPr>
        <p:grpSpPr>
          <a:xfrm>
            <a:off x="7046385" y="3227382"/>
            <a:ext cx="269626" cy="396568"/>
            <a:chOff x="6205562" y="2758115"/>
            <a:chExt cx="269626" cy="396568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00EF447-237D-D74C-BA1A-AC6BF7AC16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66504" y="2965948"/>
              <a:ext cx="87929" cy="18873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F174B5E-A4B4-6946-8242-7106C09FABBE}"/>
                </a:ext>
              </a:extLst>
            </p:cNvPr>
            <p:cNvSpPr txBox="1"/>
            <p:nvPr/>
          </p:nvSpPr>
          <p:spPr>
            <a:xfrm>
              <a:off x="6205562" y="275811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34" charset="0"/>
                </a:rPr>
                <a:t>2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DB98C4-B909-874E-9161-7CE14D4D3BC8}"/>
              </a:ext>
            </a:extLst>
          </p:cNvPr>
          <p:cNvSpPr/>
          <p:nvPr/>
        </p:nvSpPr>
        <p:spPr>
          <a:xfrm>
            <a:off x="8914927" y="3151997"/>
            <a:ext cx="447265" cy="459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&gt;=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9ABA9F47-6E90-FF48-97A0-AF7A0CEF58F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8538221" y="2951757"/>
            <a:ext cx="372510" cy="3569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3B05756-F24A-B343-A78F-BFDC3937C4A0}"/>
              </a:ext>
            </a:extLst>
          </p:cNvPr>
          <p:cNvSpPr/>
          <p:nvPr/>
        </p:nvSpPr>
        <p:spPr>
          <a:xfrm>
            <a:off x="8090956" y="2722157"/>
            <a:ext cx="447265" cy="459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CCD0CD-3A12-1949-85FB-DFD10FD42C3A}"/>
              </a:ext>
            </a:extLst>
          </p:cNvPr>
          <p:cNvSpPr txBox="1"/>
          <p:nvPr/>
        </p:nvSpPr>
        <p:spPr>
          <a:xfrm>
            <a:off x="8506457" y="266339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sum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76871EE-D355-0F46-B609-5453A0E418EC}"/>
              </a:ext>
            </a:extLst>
          </p:cNvPr>
          <p:cNvCxnSpPr>
            <a:cxnSpLocks/>
            <a:stCxn id="112" idx="3"/>
          </p:cNvCxnSpPr>
          <p:nvPr/>
        </p:nvCxnSpPr>
        <p:spPr bwMode="auto">
          <a:xfrm>
            <a:off x="8503932" y="3533776"/>
            <a:ext cx="4068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0C8C623-5D01-944A-8B48-31CF0DA901D4}"/>
              </a:ext>
            </a:extLst>
          </p:cNvPr>
          <p:cNvSpPr txBox="1"/>
          <p:nvPr/>
        </p:nvSpPr>
        <p:spPr>
          <a:xfrm>
            <a:off x="8259448" y="3364499"/>
            <a:ext cx="244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2</a:t>
            </a:r>
          </a:p>
        </p:txBody>
      </p:sp>
      <p:sp>
        <p:nvSpPr>
          <p:cNvPr id="113" name="Trapezoid 112">
            <a:extLst>
              <a:ext uri="{FF2B5EF4-FFF2-40B4-BE49-F238E27FC236}">
                <a16:creationId xmlns:a16="http://schemas.microsoft.com/office/drawing/2014/main" id="{6A561592-8604-824B-8258-05B13C7235A4}"/>
              </a:ext>
            </a:extLst>
          </p:cNvPr>
          <p:cNvSpPr/>
          <p:nvPr/>
        </p:nvSpPr>
        <p:spPr>
          <a:xfrm rot="5400000">
            <a:off x="9377584" y="2687427"/>
            <a:ext cx="614395" cy="194291"/>
          </a:xfrm>
          <a:prstGeom prst="trapezoi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CD92DE67-386F-7C4C-A465-260C2BA51F62}"/>
              </a:ext>
            </a:extLst>
          </p:cNvPr>
          <p:cNvCxnSpPr>
            <a:stCxn id="102" idx="3"/>
            <a:endCxn id="113" idx="3"/>
          </p:cNvCxnSpPr>
          <p:nvPr/>
        </p:nvCxnSpPr>
        <p:spPr>
          <a:xfrm flipV="1">
            <a:off x="9362192" y="3067484"/>
            <a:ext cx="322589" cy="3141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4886C4-E7D1-154A-B310-6A47A7B94332}"/>
              </a:ext>
            </a:extLst>
          </p:cNvPr>
          <p:cNvCxnSpPr>
            <a:cxnSpLocks/>
          </p:cNvCxnSpPr>
          <p:nvPr/>
        </p:nvCxnSpPr>
        <p:spPr bwMode="auto">
          <a:xfrm>
            <a:off x="9781927" y="2788927"/>
            <a:ext cx="451725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965705A-D1C1-C545-A755-EF61414F63A0}"/>
              </a:ext>
            </a:extLst>
          </p:cNvPr>
          <p:cNvSpPr txBox="1"/>
          <p:nvPr/>
        </p:nvSpPr>
        <p:spPr>
          <a:xfrm>
            <a:off x="9724707" y="249937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out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D6E910F-F2E8-3B4E-91A8-7B4073FC22DE}"/>
              </a:ext>
            </a:extLst>
          </p:cNvPr>
          <p:cNvGrpSpPr/>
          <p:nvPr/>
        </p:nvGrpSpPr>
        <p:grpSpPr>
          <a:xfrm>
            <a:off x="9165264" y="2460349"/>
            <a:ext cx="416197" cy="338554"/>
            <a:chOff x="6594451" y="2444533"/>
            <a:chExt cx="569136" cy="338554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A42A685-5E66-DE41-A438-F30450BAF6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6034" y="2609214"/>
              <a:ext cx="26755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E24C63E-3116-3646-B5D4-706B5F78CE7A}"/>
                </a:ext>
              </a:extLst>
            </p:cNvPr>
            <p:cNvSpPr txBox="1"/>
            <p:nvPr/>
          </p:nvSpPr>
          <p:spPr>
            <a:xfrm>
              <a:off x="6594451" y="244453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34" charset="0"/>
                </a:rPr>
                <a:t>0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8909033-043E-E848-A6FB-ABA24B323CB9}"/>
              </a:ext>
            </a:extLst>
          </p:cNvPr>
          <p:cNvGrpSpPr/>
          <p:nvPr/>
        </p:nvGrpSpPr>
        <p:grpSpPr>
          <a:xfrm>
            <a:off x="9165264" y="2748317"/>
            <a:ext cx="416197" cy="338554"/>
            <a:chOff x="6594451" y="2444533"/>
            <a:chExt cx="569136" cy="338554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DB213A5-BCEA-194B-9E7C-DD4D2596EE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6034" y="2609214"/>
              <a:ext cx="26755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9FBD919-DDCC-984F-B7AB-C5E271CA69AC}"/>
                </a:ext>
              </a:extLst>
            </p:cNvPr>
            <p:cNvSpPr txBox="1"/>
            <p:nvPr/>
          </p:nvSpPr>
          <p:spPr>
            <a:xfrm>
              <a:off x="6594451" y="2444533"/>
              <a:ext cx="408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46319C8-B726-D548-94FC-B78308CF830D}"/>
              </a:ext>
            </a:extLst>
          </p:cNvPr>
          <p:cNvGrpSpPr/>
          <p:nvPr/>
        </p:nvGrpSpPr>
        <p:grpSpPr>
          <a:xfrm>
            <a:off x="8574111" y="3436277"/>
            <a:ext cx="269626" cy="341677"/>
            <a:chOff x="6239731" y="2965948"/>
            <a:chExt cx="269626" cy="341677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CA77940-E92B-8145-8C1D-6F818B6BDF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66504" y="2965948"/>
              <a:ext cx="87929" cy="18873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44547F-F2EB-C24D-92BB-AEF0914B9536}"/>
                </a:ext>
              </a:extLst>
            </p:cNvPr>
            <p:cNvSpPr txBox="1"/>
            <p:nvPr/>
          </p:nvSpPr>
          <p:spPr>
            <a:xfrm>
              <a:off x="6239731" y="303062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70832" y="761674"/>
            <a:ext cx="599333" cy="1030950"/>
            <a:chOff x="7770832" y="777269"/>
            <a:chExt cx="599333" cy="1148828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8020901" y="959041"/>
              <a:ext cx="349264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8017240" y="1234719"/>
              <a:ext cx="349264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7770832" y="77726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34" charset="0"/>
                </a:rPr>
                <a:t>a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85303" y="105158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34" charset="0"/>
                </a:rPr>
                <a:t>b</a:t>
              </a:r>
            </a:p>
          </p:txBody>
        </p:sp>
        <p:cxnSp>
          <p:nvCxnSpPr>
            <p:cNvPr id="106" name="Straight Arrow Connector 105"/>
            <p:cNvCxnSpPr/>
            <p:nvPr/>
          </p:nvCxnSpPr>
          <p:spPr bwMode="auto">
            <a:xfrm>
              <a:off x="8018520" y="1494997"/>
              <a:ext cx="349264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Straight Arrow Connector 106"/>
            <p:cNvCxnSpPr/>
            <p:nvPr/>
          </p:nvCxnSpPr>
          <p:spPr bwMode="auto">
            <a:xfrm>
              <a:off x="8017240" y="1770675"/>
              <a:ext cx="349264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7780356" y="131322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</a:rPr>
                <a:t>c</a:t>
              </a: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785303" y="158754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</a:rPr>
                <a:t>d</a:t>
              </a:r>
              <a:endParaRPr lang="en-US" sz="1600" dirty="0">
                <a:latin typeface="Helvetica" pitchFamily="34" charset="0"/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8373648" y="1334344"/>
            <a:ext cx="558878" cy="387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201920" y="1095528"/>
            <a:ext cx="558878" cy="387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and2</a:t>
            </a:r>
          </a:p>
        </p:txBody>
      </p:sp>
      <p:grpSp>
        <p:nvGrpSpPr>
          <p:cNvPr id="16" name="Group 15"/>
          <p:cNvGrpSpPr/>
          <p:nvPr/>
        </p:nvGrpSpPr>
        <p:grpSpPr>
          <a:xfrm flipV="1">
            <a:off x="8919600" y="1410356"/>
            <a:ext cx="273247" cy="128452"/>
            <a:chOff x="9075402" y="1192760"/>
            <a:chExt cx="273247" cy="129902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>
              <a:off x="9075402" y="1198028"/>
              <a:ext cx="115106" cy="82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/>
            <p:nvPr/>
          </p:nvCxnSpPr>
          <p:spPr bwMode="auto">
            <a:xfrm>
              <a:off x="9160670" y="1322460"/>
              <a:ext cx="187979" cy="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Straight Arrow Connector 126"/>
            <p:cNvCxnSpPr/>
            <p:nvPr/>
          </p:nvCxnSpPr>
          <p:spPr bwMode="auto">
            <a:xfrm>
              <a:off x="9174017" y="1192760"/>
              <a:ext cx="0" cy="12812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8" name="TextBox 127"/>
          <p:cNvSpPr txBox="1"/>
          <p:nvPr/>
        </p:nvSpPr>
        <p:spPr>
          <a:xfrm>
            <a:off x="8961241" y="141222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itchFamily="34" charset="0"/>
              </a:rPr>
              <a:t>cd</a:t>
            </a:r>
            <a:endParaRPr lang="en-US" sz="16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7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653043" y="610634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7" name="Isosceles Triangle 146"/>
          <p:cNvSpPr/>
          <p:nvPr/>
        </p:nvSpPr>
        <p:spPr>
          <a:xfrm>
            <a:off x="6107014" y="3115904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 bwMode="auto">
          <a:xfrm>
            <a:off x="1407886" y="609600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6" name="Isosceles Triangle 145"/>
          <p:cNvSpPr/>
          <p:nvPr/>
        </p:nvSpPr>
        <p:spPr>
          <a:xfrm>
            <a:off x="1863174" y="3115468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1952444" y="2697461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3749104" y="1263562"/>
            <a:ext cx="91439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745066" y="1484394"/>
            <a:ext cx="430828" cy="1213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 flipV="1">
            <a:off x="1617624" y="2100277"/>
            <a:ext cx="2654106" cy="854252"/>
          </a:xfrm>
          <a:custGeom>
            <a:avLst/>
            <a:gdLst>
              <a:gd name="connsiteX0" fmla="*/ 3518320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87878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87068 h 987068"/>
              <a:gd name="connsiteX1" fmla="*/ 4384275 w 4384275"/>
              <a:gd name="connsiteY1" fmla="*/ 950733 h 987068"/>
              <a:gd name="connsiteX2" fmla="*/ 4384275 w 4384275"/>
              <a:gd name="connsiteY2" fmla="*/ 6055 h 987068"/>
              <a:gd name="connsiteX3" fmla="*/ 0 w 4384275"/>
              <a:gd name="connsiteY3" fmla="*/ 0 h 987068"/>
              <a:gd name="connsiteX4" fmla="*/ 0 w 4384275"/>
              <a:gd name="connsiteY4" fmla="*/ 938622 h 987068"/>
              <a:gd name="connsiteX5" fmla="*/ 436005 w 4384275"/>
              <a:gd name="connsiteY5" fmla="*/ 932567 h 987068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208722 w 4384275"/>
              <a:gd name="connsiteY5" fmla="*/ 935891 h 9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4275" h="950733">
                <a:moveTo>
                  <a:pt x="3663656" y="944679"/>
                </a:moveTo>
                <a:lnTo>
                  <a:pt x="4384275" y="950733"/>
                </a:lnTo>
                <a:lnTo>
                  <a:pt x="4384275" y="6055"/>
                </a:lnTo>
                <a:lnTo>
                  <a:pt x="0" y="0"/>
                </a:lnTo>
                <a:lnTo>
                  <a:pt x="0" y="938622"/>
                </a:lnTo>
                <a:lnTo>
                  <a:pt x="208722" y="935891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 bwMode="auto">
          <a:xfrm flipV="1">
            <a:off x="2175894" y="2090941"/>
            <a:ext cx="499597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403756" y="95574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inputs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358090" y="1834798"/>
            <a:ext cx="118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Registers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32843" y="2123454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next state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9322" y="2958249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866985" y="2514610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90713" y="960147"/>
            <a:ext cx="1470808" cy="1428805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0910" y="1406337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Combinational</a:t>
            </a:r>
          </a:p>
          <a:p>
            <a:pPr algn="ctr"/>
            <a:r>
              <a:rPr lang="en-US" sz="1600" dirty="0">
                <a:latin typeface="Helvetica" pitchFamily="34" charset="0"/>
              </a:rPr>
              <a:t>logic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1335458" y="1272564"/>
            <a:ext cx="1393527" cy="400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887521" y="910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outputs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60079" y="2112713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current state</a:t>
            </a:r>
          </a:p>
        </p:txBody>
      </p:sp>
      <p:sp>
        <p:nvSpPr>
          <p:cNvPr id="74" name="Cloud 73"/>
          <p:cNvSpPr/>
          <p:nvPr/>
        </p:nvSpPr>
        <p:spPr>
          <a:xfrm>
            <a:off x="7048090" y="1710259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261886" y="1874537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rules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6197601" y="2698495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7994261" y="969774"/>
            <a:ext cx="914390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5990223" y="1485428"/>
            <a:ext cx="430828" cy="1213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 flipV="1">
            <a:off x="5862781" y="2101311"/>
            <a:ext cx="2654106" cy="854252"/>
          </a:xfrm>
          <a:custGeom>
            <a:avLst/>
            <a:gdLst>
              <a:gd name="connsiteX0" fmla="*/ 3518320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87878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87068 h 987068"/>
              <a:gd name="connsiteX1" fmla="*/ 4384275 w 4384275"/>
              <a:gd name="connsiteY1" fmla="*/ 950733 h 987068"/>
              <a:gd name="connsiteX2" fmla="*/ 4384275 w 4384275"/>
              <a:gd name="connsiteY2" fmla="*/ 6055 h 987068"/>
              <a:gd name="connsiteX3" fmla="*/ 0 w 4384275"/>
              <a:gd name="connsiteY3" fmla="*/ 0 h 987068"/>
              <a:gd name="connsiteX4" fmla="*/ 0 w 4384275"/>
              <a:gd name="connsiteY4" fmla="*/ 938622 h 987068"/>
              <a:gd name="connsiteX5" fmla="*/ 436005 w 4384275"/>
              <a:gd name="connsiteY5" fmla="*/ 932567 h 987068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208722 w 4384275"/>
              <a:gd name="connsiteY5" fmla="*/ 935891 h 9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4275" h="950733">
                <a:moveTo>
                  <a:pt x="3663656" y="944679"/>
                </a:moveTo>
                <a:lnTo>
                  <a:pt x="4384275" y="950733"/>
                </a:lnTo>
                <a:lnTo>
                  <a:pt x="4384275" y="6055"/>
                </a:lnTo>
                <a:lnTo>
                  <a:pt x="0" y="0"/>
                </a:lnTo>
                <a:lnTo>
                  <a:pt x="0" y="938622"/>
                </a:lnTo>
                <a:lnTo>
                  <a:pt x="208722" y="935891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Arrow Connector 85"/>
          <p:cNvCxnSpPr>
            <a:stCxn id="84" idx="3"/>
          </p:cNvCxnSpPr>
          <p:nvPr/>
        </p:nvCxnSpPr>
        <p:spPr bwMode="auto">
          <a:xfrm>
            <a:off x="6421051" y="2091976"/>
            <a:ext cx="61689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648913" y="663707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Helvetica" pitchFamily="34" charset="0"/>
              </a:rPr>
              <a:t>method </a:t>
            </a:r>
            <a:r>
              <a:rPr lang="en-US" sz="1600" dirty="0" err="1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603247" y="1835832"/>
            <a:ext cx="118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Registers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78000" y="2124488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next state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54479" y="2959283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sp>
        <p:nvSpPr>
          <p:cNvPr id="91" name="Isosceles Triangle 90"/>
          <p:cNvSpPr/>
          <p:nvPr/>
        </p:nvSpPr>
        <p:spPr>
          <a:xfrm>
            <a:off x="6112142" y="2515644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5580615" y="980524"/>
            <a:ext cx="1588263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8132678" y="66297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Helvetica" pitchFamily="34" charset="0"/>
              </a:rPr>
              <a:t>outputs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05236" y="2113747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current state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48913" y="105158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</a:p>
        </p:txBody>
      </p:sp>
      <p:cxnSp>
        <p:nvCxnSpPr>
          <p:cNvPr id="100" name="Elbow Connector 99"/>
          <p:cNvCxnSpPr/>
          <p:nvPr/>
        </p:nvCxnSpPr>
        <p:spPr>
          <a:xfrm>
            <a:off x="5579827" y="1369445"/>
            <a:ext cx="1589051" cy="528269"/>
          </a:xfrm>
          <a:prstGeom prst="bentConnector3">
            <a:avLst>
              <a:gd name="adj1" fmla="val 7949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/>
          <p:cNvSpPr/>
          <p:nvPr/>
        </p:nvSpPr>
        <p:spPr>
          <a:xfrm>
            <a:off x="7063847" y="775453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087696" y="915697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methods</a:t>
            </a:r>
          </a:p>
        </p:txBody>
      </p:sp>
      <p:cxnSp>
        <p:nvCxnSpPr>
          <p:cNvPr id="111" name="Elbow Connector 110"/>
          <p:cNvCxnSpPr>
            <a:stCxn id="84" idx="3"/>
            <a:endCxn id="106" idx="2"/>
          </p:cNvCxnSpPr>
          <p:nvPr/>
        </p:nvCxnSpPr>
        <p:spPr>
          <a:xfrm flipV="1">
            <a:off x="6421051" y="1135767"/>
            <a:ext cx="646053" cy="9562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 bwMode="auto">
          <a:xfrm>
            <a:off x="10131611" y="594391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12435809" y="3099661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 bwMode="auto">
          <a:xfrm flipV="1">
            <a:off x="12526396" y="2682252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>
            <a:off x="12381223" y="953531"/>
            <a:ext cx="1005996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10127481" y="64746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Helvetica" pitchFamily="34" charset="0"/>
              </a:rPr>
              <a:t>method </a:t>
            </a:r>
            <a:r>
              <a:rPr lang="en-US" sz="1600" dirty="0" err="1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2483274" y="2943040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cxnSp>
        <p:nvCxnSpPr>
          <p:cNvPr id="162" name="Straight Arrow Connector 161"/>
          <p:cNvCxnSpPr/>
          <p:nvPr/>
        </p:nvCxnSpPr>
        <p:spPr bwMode="auto">
          <a:xfrm>
            <a:off x="10059183" y="964281"/>
            <a:ext cx="1588263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Box 162"/>
          <p:cNvSpPr txBox="1"/>
          <p:nvPr/>
        </p:nvSpPr>
        <p:spPr>
          <a:xfrm>
            <a:off x="12400833" y="64672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Helvetica" pitchFamily="34" charset="0"/>
              </a:rPr>
              <a:t>outputs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1831178" y="2459106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</a:p>
        </p:txBody>
      </p:sp>
      <p:cxnSp>
        <p:nvCxnSpPr>
          <p:cNvPr id="166" name="Elbow Connector 165"/>
          <p:cNvCxnSpPr/>
          <p:nvPr/>
        </p:nvCxnSpPr>
        <p:spPr>
          <a:xfrm>
            <a:off x="10059937" y="1752669"/>
            <a:ext cx="660866" cy="382260"/>
          </a:xfrm>
          <a:prstGeom prst="bentConnector3">
            <a:avLst>
              <a:gd name="adj1" fmla="val 7690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1795726" y="1427009"/>
            <a:ext cx="520556" cy="364299"/>
            <a:chOff x="11973974" y="1427009"/>
            <a:chExt cx="342315" cy="364299"/>
          </a:xfrm>
        </p:grpSpPr>
        <p:cxnSp>
          <p:nvCxnSpPr>
            <p:cNvPr id="175" name="Elbow Connector 174"/>
            <p:cNvCxnSpPr/>
            <p:nvPr/>
          </p:nvCxnSpPr>
          <p:spPr>
            <a:xfrm rot="16200000" flipH="1">
              <a:off x="12085602" y="1473671"/>
              <a:ext cx="212588" cy="24878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/>
            <p:nvPr/>
          </p:nvCxnSpPr>
          <p:spPr>
            <a:xfrm rot="16200000" flipV="1">
              <a:off x="11959031" y="1441952"/>
              <a:ext cx="364299" cy="334414"/>
            </a:xfrm>
            <a:prstGeom prst="bentConnector3">
              <a:avLst>
                <a:gd name="adj1" fmla="val -201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/>
          <p:cNvCxnSpPr/>
          <p:nvPr/>
        </p:nvCxnSpPr>
        <p:spPr bwMode="auto">
          <a:xfrm>
            <a:off x="11634746" y="2138693"/>
            <a:ext cx="681544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Straight Arrow Connector 187"/>
          <p:cNvCxnSpPr/>
          <p:nvPr/>
        </p:nvCxnSpPr>
        <p:spPr bwMode="auto">
          <a:xfrm>
            <a:off x="11638258" y="2240293"/>
            <a:ext cx="681544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89" name="Elbow Connector 188"/>
          <p:cNvCxnSpPr/>
          <p:nvPr/>
        </p:nvCxnSpPr>
        <p:spPr>
          <a:xfrm>
            <a:off x="11490930" y="2514610"/>
            <a:ext cx="825025" cy="182878"/>
          </a:xfrm>
          <a:prstGeom prst="bentConnector3">
            <a:avLst>
              <a:gd name="adj1" fmla="val 4307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loud 149"/>
          <p:cNvSpPr/>
          <p:nvPr/>
        </p:nvSpPr>
        <p:spPr>
          <a:xfrm>
            <a:off x="10607029" y="1976860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817768" y="215386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rules</a:t>
            </a:r>
          </a:p>
        </p:txBody>
      </p:sp>
      <p:sp>
        <p:nvSpPr>
          <p:cNvPr id="167" name="Cloud 166"/>
          <p:cNvSpPr/>
          <p:nvPr/>
        </p:nvSpPr>
        <p:spPr>
          <a:xfrm>
            <a:off x="11385633" y="759210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1409482" y="89945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methods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12316290" y="1484393"/>
            <a:ext cx="430828" cy="1487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11829492" y="2009290"/>
            <a:ext cx="138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Submodules</a:t>
            </a:r>
          </a:p>
        </p:txBody>
      </p:sp>
      <p:sp>
        <p:nvSpPr>
          <p:cNvPr id="161" name="Isosceles Triangle 160"/>
          <p:cNvSpPr/>
          <p:nvPr/>
        </p:nvSpPr>
        <p:spPr>
          <a:xfrm>
            <a:off x="12438209" y="2788925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10080839" y="1445710"/>
            <a:ext cx="7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1910721" y="1462821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1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931624" y="1897409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1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745028" y="1746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Helvetica" pitchFamily="34" charset="0"/>
              </a:rPr>
              <a:t>outputs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1752623" y="220585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Helvetica" pitchFamily="34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41133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 bwMode="auto">
          <a:xfrm>
            <a:off x="1407886" y="609600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6" name="Isosceles Triangle 145"/>
          <p:cNvSpPr/>
          <p:nvPr/>
        </p:nvSpPr>
        <p:spPr>
          <a:xfrm>
            <a:off x="1863174" y="3115468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1952444" y="2697461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3749104" y="1263562"/>
            <a:ext cx="91439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745066" y="1484394"/>
            <a:ext cx="430828" cy="1213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 flipV="1">
            <a:off x="1617624" y="2100277"/>
            <a:ext cx="2654106" cy="854252"/>
          </a:xfrm>
          <a:custGeom>
            <a:avLst/>
            <a:gdLst>
              <a:gd name="connsiteX0" fmla="*/ 3518320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87878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87068 h 987068"/>
              <a:gd name="connsiteX1" fmla="*/ 4384275 w 4384275"/>
              <a:gd name="connsiteY1" fmla="*/ 950733 h 987068"/>
              <a:gd name="connsiteX2" fmla="*/ 4384275 w 4384275"/>
              <a:gd name="connsiteY2" fmla="*/ 6055 h 987068"/>
              <a:gd name="connsiteX3" fmla="*/ 0 w 4384275"/>
              <a:gd name="connsiteY3" fmla="*/ 0 h 987068"/>
              <a:gd name="connsiteX4" fmla="*/ 0 w 4384275"/>
              <a:gd name="connsiteY4" fmla="*/ 938622 h 987068"/>
              <a:gd name="connsiteX5" fmla="*/ 436005 w 4384275"/>
              <a:gd name="connsiteY5" fmla="*/ 932567 h 987068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208722 w 4384275"/>
              <a:gd name="connsiteY5" fmla="*/ 935891 h 9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4275" h="950733">
                <a:moveTo>
                  <a:pt x="3663656" y="944679"/>
                </a:moveTo>
                <a:lnTo>
                  <a:pt x="4384275" y="950733"/>
                </a:lnTo>
                <a:lnTo>
                  <a:pt x="4384275" y="6055"/>
                </a:lnTo>
                <a:lnTo>
                  <a:pt x="0" y="0"/>
                </a:lnTo>
                <a:lnTo>
                  <a:pt x="0" y="938622"/>
                </a:lnTo>
                <a:lnTo>
                  <a:pt x="208722" y="935891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 bwMode="auto">
          <a:xfrm flipV="1">
            <a:off x="2175894" y="2090941"/>
            <a:ext cx="499597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403756" y="95574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inputs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358090" y="1834798"/>
            <a:ext cx="118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Registers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32843" y="2123454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next state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9322" y="2958249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866985" y="2514610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90713" y="960147"/>
            <a:ext cx="1470808" cy="1428805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0910" y="1406337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Combinational</a:t>
            </a:r>
          </a:p>
          <a:p>
            <a:pPr algn="ctr"/>
            <a:r>
              <a:rPr lang="en-US" sz="1600" dirty="0">
                <a:latin typeface="Helvetica" pitchFamily="34" charset="0"/>
              </a:rPr>
              <a:t>logic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1335458" y="1272564"/>
            <a:ext cx="1393527" cy="400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887521" y="910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outputs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60079" y="2112713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52943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653043" y="610634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7" name="Isosceles Triangle 146"/>
          <p:cNvSpPr/>
          <p:nvPr/>
        </p:nvSpPr>
        <p:spPr>
          <a:xfrm>
            <a:off x="6107014" y="3115904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loud 73"/>
          <p:cNvSpPr/>
          <p:nvPr/>
        </p:nvSpPr>
        <p:spPr>
          <a:xfrm>
            <a:off x="7048090" y="1710259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261886" y="1874537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rules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6197601" y="2698495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7994261" y="969774"/>
            <a:ext cx="914390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5990223" y="1485428"/>
            <a:ext cx="430828" cy="1213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 flipV="1">
            <a:off x="5862781" y="2101311"/>
            <a:ext cx="2654106" cy="854252"/>
          </a:xfrm>
          <a:custGeom>
            <a:avLst/>
            <a:gdLst>
              <a:gd name="connsiteX0" fmla="*/ 3518320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87878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87068 h 987068"/>
              <a:gd name="connsiteX1" fmla="*/ 4384275 w 4384275"/>
              <a:gd name="connsiteY1" fmla="*/ 950733 h 987068"/>
              <a:gd name="connsiteX2" fmla="*/ 4384275 w 4384275"/>
              <a:gd name="connsiteY2" fmla="*/ 6055 h 987068"/>
              <a:gd name="connsiteX3" fmla="*/ 0 w 4384275"/>
              <a:gd name="connsiteY3" fmla="*/ 0 h 987068"/>
              <a:gd name="connsiteX4" fmla="*/ 0 w 4384275"/>
              <a:gd name="connsiteY4" fmla="*/ 938622 h 987068"/>
              <a:gd name="connsiteX5" fmla="*/ 436005 w 4384275"/>
              <a:gd name="connsiteY5" fmla="*/ 932567 h 987068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208722 w 4384275"/>
              <a:gd name="connsiteY5" fmla="*/ 935891 h 9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4275" h="950733">
                <a:moveTo>
                  <a:pt x="3663656" y="944679"/>
                </a:moveTo>
                <a:lnTo>
                  <a:pt x="4384275" y="950733"/>
                </a:lnTo>
                <a:lnTo>
                  <a:pt x="4384275" y="6055"/>
                </a:lnTo>
                <a:lnTo>
                  <a:pt x="0" y="0"/>
                </a:lnTo>
                <a:lnTo>
                  <a:pt x="0" y="938622"/>
                </a:lnTo>
                <a:lnTo>
                  <a:pt x="208722" y="935891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Arrow Connector 85"/>
          <p:cNvCxnSpPr>
            <a:stCxn id="84" idx="3"/>
          </p:cNvCxnSpPr>
          <p:nvPr/>
        </p:nvCxnSpPr>
        <p:spPr bwMode="auto">
          <a:xfrm>
            <a:off x="6421051" y="2091976"/>
            <a:ext cx="61689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648913" y="663707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Helvetica" pitchFamily="34" charset="0"/>
              </a:rPr>
              <a:t>method </a:t>
            </a:r>
            <a:r>
              <a:rPr lang="en-US" sz="1600" dirty="0" err="1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603247" y="1835832"/>
            <a:ext cx="118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Registers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78000" y="2124488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next state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54479" y="2959283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sp>
        <p:nvSpPr>
          <p:cNvPr id="91" name="Isosceles Triangle 90"/>
          <p:cNvSpPr/>
          <p:nvPr/>
        </p:nvSpPr>
        <p:spPr>
          <a:xfrm>
            <a:off x="6112142" y="2515644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5580615" y="980524"/>
            <a:ext cx="1588263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8132678" y="66297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Helvetica" pitchFamily="34" charset="0"/>
              </a:rPr>
              <a:t>outputs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05236" y="2113747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current state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48913" y="105158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</a:p>
        </p:txBody>
      </p:sp>
      <p:cxnSp>
        <p:nvCxnSpPr>
          <p:cNvPr id="100" name="Elbow Connector 99"/>
          <p:cNvCxnSpPr/>
          <p:nvPr/>
        </p:nvCxnSpPr>
        <p:spPr>
          <a:xfrm>
            <a:off x="5579827" y="1369445"/>
            <a:ext cx="1589051" cy="528269"/>
          </a:xfrm>
          <a:prstGeom prst="bentConnector3">
            <a:avLst>
              <a:gd name="adj1" fmla="val 7949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/>
          <p:cNvSpPr/>
          <p:nvPr/>
        </p:nvSpPr>
        <p:spPr>
          <a:xfrm>
            <a:off x="7063847" y="775453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087696" y="915697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methods</a:t>
            </a:r>
          </a:p>
        </p:txBody>
      </p:sp>
      <p:cxnSp>
        <p:nvCxnSpPr>
          <p:cNvPr id="111" name="Elbow Connector 110"/>
          <p:cNvCxnSpPr>
            <a:stCxn id="84" idx="3"/>
            <a:endCxn id="106" idx="2"/>
          </p:cNvCxnSpPr>
          <p:nvPr/>
        </p:nvCxnSpPr>
        <p:spPr>
          <a:xfrm flipV="1">
            <a:off x="6421051" y="1135767"/>
            <a:ext cx="646053" cy="9562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2047959" y="594391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4352157" y="3099661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 bwMode="auto">
          <a:xfrm flipV="1">
            <a:off x="4442744" y="2682252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>
            <a:off x="4297571" y="953531"/>
            <a:ext cx="1005996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2043829" y="64746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Helvetica" pitchFamily="34" charset="0"/>
              </a:rPr>
              <a:t>method </a:t>
            </a:r>
            <a:r>
              <a:rPr lang="en-US" sz="1600" dirty="0" err="1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399622" y="2943040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cxnSp>
        <p:nvCxnSpPr>
          <p:cNvPr id="162" name="Straight Arrow Connector 161"/>
          <p:cNvCxnSpPr/>
          <p:nvPr/>
        </p:nvCxnSpPr>
        <p:spPr bwMode="auto">
          <a:xfrm>
            <a:off x="1975531" y="964281"/>
            <a:ext cx="1588263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Box 162"/>
          <p:cNvSpPr txBox="1"/>
          <p:nvPr/>
        </p:nvSpPr>
        <p:spPr>
          <a:xfrm>
            <a:off x="4317181" y="64672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Helvetica" pitchFamily="34" charset="0"/>
              </a:rPr>
              <a:t>outputs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747526" y="2459106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</a:p>
        </p:txBody>
      </p:sp>
      <p:cxnSp>
        <p:nvCxnSpPr>
          <p:cNvPr id="166" name="Elbow Connector 165"/>
          <p:cNvCxnSpPr/>
          <p:nvPr/>
        </p:nvCxnSpPr>
        <p:spPr>
          <a:xfrm>
            <a:off x="1976285" y="1752669"/>
            <a:ext cx="660866" cy="382260"/>
          </a:xfrm>
          <a:prstGeom prst="bentConnector3">
            <a:avLst>
              <a:gd name="adj1" fmla="val 7690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712074" y="1427009"/>
            <a:ext cx="520556" cy="364299"/>
            <a:chOff x="11973974" y="1427009"/>
            <a:chExt cx="342315" cy="364299"/>
          </a:xfrm>
        </p:grpSpPr>
        <p:cxnSp>
          <p:nvCxnSpPr>
            <p:cNvPr id="175" name="Elbow Connector 174"/>
            <p:cNvCxnSpPr/>
            <p:nvPr/>
          </p:nvCxnSpPr>
          <p:spPr>
            <a:xfrm rot="16200000" flipH="1">
              <a:off x="12085602" y="1473671"/>
              <a:ext cx="212588" cy="24878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/>
            <p:nvPr/>
          </p:nvCxnSpPr>
          <p:spPr>
            <a:xfrm rot="16200000" flipV="1">
              <a:off x="11959031" y="1441952"/>
              <a:ext cx="364299" cy="334414"/>
            </a:xfrm>
            <a:prstGeom prst="bentConnector3">
              <a:avLst>
                <a:gd name="adj1" fmla="val -201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/>
          <p:cNvCxnSpPr/>
          <p:nvPr/>
        </p:nvCxnSpPr>
        <p:spPr bwMode="auto">
          <a:xfrm>
            <a:off x="3551094" y="2138693"/>
            <a:ext cx="681544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Straight Arrow Connector 187"/>
          <p:cNvCxnSpPr/>
          <p:nvPr/>
        </p:nvCxnSpPr>
        <p:spPr bwMode="auto">
          <a:xfrm>
            <a:off x="3554606" y="2240293"/>
            <a:ext cx="681544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89" name="Elbow Connector 188"/>
          <p:cNvCxnSpPr/>
          <p:nvPr/>
        </p:nvCxnSpPr>
        <p:spPr>
          <a:xfrm>
            <a:off x="3407278" y="2514610"/>
            <a:ext cx="825025" cy="182878"/>
          </a:xfrm>
          <a:prstGeom prst="bentConnector3">
            <a:avLst>
              <a:gd name="adj1" fmla="val 4307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loud 149"/>
          <p:cNvSpPr/>
          <p:nvPr/>
        </p:nvSpPr>
        <p:spPr>
          <a:xfrm>
            <a:off x="2523377" y="1976860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734116" y="215386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rules</a:t>
            </a:r>
          </a:p>
        </p:txBody>
      </p:sp>
      <p:sp>
        <p:nvSpPr>
          <p:cNvPr id="167" name="Cloud 166"/>
          <p:cNvSpPr/>
          <p:nvPr/>
        </p:nvSpPr>
        <p:spPr>
          <a:xfrm>
            <a:off x="3301981" y="759210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325830" y="89945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methods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4232638" y="1484393"/>
            <a:ext cx="430828" cy="1487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3745840" y="2009290"/>
            <a:ext cx="138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Submodules</a:t>
            </a:r>
          </a:p>
        </p:txBody>
      </p:sp>
      <p:sp>
        <p:nvSpPr>
          <p:cNvPr id="161" name="Isosceles Triangle 160"/>
          <p:cNvSpPr/>
          <p:nvPr/>
        </p:nvSpPr>
        <p:spPr>
          <a:xfrm>
            <a:off x="4354557" y="2788925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1997187" y="1445710"/>
            <a:ext cx="7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827069" y="1462821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1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847972" y="1897409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1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661376" y="1746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Helvetica" pitchFamily="34" charset="0"/>
              </a:rPr>
              <a:t>outputs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668971" y="220585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Helvetica" pitchFamily="34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82075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2047959" y="594391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2273475" y="1990455"/>
            <a:ext cx="1429256" cy="9208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164668" y="1705302"/>
            <a:ext cx="138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Submodule s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307223" y="1039392"/>
            <a:ext cx="99634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3633375" y="2345747"/>
            <a:ext cx="237961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040338" y="73157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inputs</a:t>
            </a:r>
          </a:p>
        </p:txBody>
      </p:sp>
      <p:sp>
        <p:nvSpPr>
          <p:cNvPr id="33" name="Cloud 32"/>
          <p:cNvSpPr/>
          <p:nvPr/>
        </p:nvSpPr>
        <p:spPr>
          <a:xfrm>
            <a:off x="2837655" y="697878"/>
            <a:ext cx="1781986" cy="1146976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49452" y="862897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Combinational</a:t>
            </a:r>
          </a:p>
          <a:p>
            <a:pPr algn="ctr"/>
            <a:r>
              <a:rPr lang="en-US" sz="1600" dirty="0">
                <a:latin typeface="Helvetica" pitchFamily="34" charset="0"/>
              </a:rPr>
              <a:t>logic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1961874" y="1048394"/>
            <a:ext cx="103223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537079" y="68583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outputs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2679258" y="3144614"/>
            <a:ext cx="182879" cy="13228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757578" y="2987558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4047" y="2331732"/>
            <a:ext cx="430828" cy="459829"/>
            <a:chOff x="691035" y="4069072"/>
            <a:chExt cx="430828" cy="668764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91035" y="4069072"/>
              <a:ext cx="430828" cy="6687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3305" y="4116483"/>
              <a:ext cx="391717" cy="4028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Helvetica" pitchFamily="34" charset="0"/>
                </a:rPr>
                <a:t>Reg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812954" y="4554957"/>
              <a:ext cx="182878" cy="18287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/>
          <p:cNvCxnSpPr>
            <a:endCxn id="58" idx="2"/>
          </p:cNvCxnSpPr>
          <p:nvPr/>
        </p:nvCxnSpPr>
        <p:spPr bwMode="auto">
          <a:xfrm flipV="1">
            <a:off x="2768600" y="2791561"/>
            <a:ext cx="861" cy="573939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Freeform 66"/>
          <p:cNvSpPr/>
          <p:nvPr/>
        </p:nvSpPr>
        <p:spPr bwMode="auto">
          <a:xfrm flipV="1">
            <a:off x="2170050" y="1569516"/>
            <a:ext cx="2654106" cy="1440136"/>
          </a:xfrm>
          <a:custGeom>
            <a:avLst/>
            <a:gdLst>
              <a:gd name="connsiteX0" fmla="*/ 3518320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87878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87068 h 987068"/>
              <a:gd name="connsiteX1" fmla="*/ 4384275 w 4384275"/>
              <a:gd name="connsiteY1" fmla="*/ 950733 h 987068"/>
              <a:gd name="connsiteX2" fmla="*/ 4384275 w 4384275"/>
              <a:gd name="connsiteY2" fmla="*/ 6055 h 987068"/>
              <a:gd name="connsiteX3" fmla="*/ 0 w 4384275"/>
              <a:gd name="connsiteY3" fmla="*/ 0 h 987068"/>
              <a:gd name="connsiteX4" fmla="*/ 0 w 4384275"/>
              <a:gd name="connsiteY4" fmla="*/ 938622 h 987068"/>
              <a:gd name="connsiteX5" fmla="*/ 436005 w 4384275"/>
              <a:gd name="connsiteY5" fmla="*/ 932567 h 987068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208722 w 4384275"/>
              <a:gd name="connsiteY5" fmla="*/ 935891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522874 h 950733"/>
              <a:gd name="connsiteX5" fmla="*/ 208722 w 4384275"/>
              <a:gd name="connsiteY5" fmla="*/ 935891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522874 h 950733"/>
              <a:gd name="connsiteX5" fmla="*/ 181187 w 4384275"/>
              <a:gd name="connsiteY5" fmla="*/ 520143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7868 w 4384275"/>
              <a:gd name="connsiteY4" fmla="*/ 511681 h 950733"/>
              <a:gd name="connsiteX5" fmla="*/ 181187 w 4384275"/>
              <a:gd name="connsiteY5" fmla="*/ 520143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3933 w 4384275"/>
              <a:gd name="connsiteY4" fmla="*/ 519676 h 950733"/>
              <a:gd name="connsiteX5" fmla="*/ 181187 w 4384275"/>
              <a:gd name="connsiteY5" fmla="*/ 520143 h 950733"/>
              <a:gd name="connsiteX0" fmla="*/ 3451243 w 4384275"/>
              <a:gd name="connsiteY0" fmla="*/ 967065 h 967065"/>
              <a:gd name="connsiteX1" fmla="*/ 4384275 w 4384275"/>
              <a:gd name="connsiteY1" fmla="*/ 950733 h 967065"/>
              <a:gd name="connsiteX2" fmla="*/ 4384275 w 4384275"/>
              <a:gd name="connsiteY2" fmla="*/ 6055 h 967065"/>
              <a:gd name="connsiteX3" fmla="*/ 0 w 4384275"/>
              <a:gd name="connsiteY3" fmla="*/ 0 h 967065"/>
              <a:gd name="connsiteX4" fmla="*/ 3933 w 4384275"/>
              <a:gd name="connsiteY4" fmla="*/ 519676 h 967065"/>
              <a:gd name="connsiteX5" fmla="*/ 181187 w 4384275"/>
              <a:gd name="connsiteY5" fmla="*/ 520143 h 967065"/>
              <a:gd name="connsiteX0" fmla="*/ 3451243 w 4400009"/>
              <a:gd name="connsiteY0" fmla="*/ 967065 h 969922"/>
              <a:gd name="connsiteX1" fmla="*/ 4400009 w 4400009"/>
              <a:gd name="connsiteY1" fmla="*/ 969922 h 969922"/>
              <a:gd name="connsiteX2" fmla="*/ 4384275 w 4400009"/>
              <a:gd name="connsiteY2" fmla="*/ 6055 h 969922"/>
              <a:gd name="connsiteX3" fmla="*/ 0 w 4400009"/>
              <a:gd name="connsiteY3" fmla="*/ 0 h 969922"/>
              <a:gd name="connsiteX4" fmla="*/ 3933 w 4400009"/>
              <a:gd name="connsiteY4" fmla="*/ 519676 h 969922"/>
              <a:gd name="connsiteX5" fmla="*/ 181187 w 4400009"/>
              <a:gd name="connsiteY5" fmla="*/ 520143 h 969922"/>
              <a:gd name="connsiteX0" fmla="*/ 3451243 w 4384275"/>
              <a:gd name="connsiteY0" fmla="*/ 967065 h 967065"/>
              <a:gd name="connsiteX1" fmla="*/ 4376409 w 4384275"/>
              <a:gd name="connsiteY1" fmla="*/ 960327 h 967065"/>
              <a:gd name="connsiteX2" fmla="*/ 4384275 w 4384275"/>
              <a:gd name="connsiteY2" fmla="*/ 6055 h 967065"/>
              <a:gd name="connsiteX3" fmla="*/ 0 w 4384275"/>
              <a:gd name="connsiteY3" fmla="*/ 0 h 967065"/>
              <a:gd name="connsiteX4" fmla="*/ 3933 w 4384275"/>
              <a:gd name="connsiteY4" fmla="*/ 519676 h 967065"/>
              <a:gd name="connsiteX5" fmla="*/ 181187 w 4384275"/>
              <a:gd name="connsiteY5" fmla="*/ 520143 h 967065"/>
              <a:gd name="connsiteX0" fmla="*/ 3451243 w 4384275"/>
              <a:gd name="connsiteY0" fmla="*/ 967065 h 967065"/>
              <a:gd name="connsiteX1" fmla="*/ 4376409 w 4384275"/>
              <a:gd name="connsiteY1" fmla="*/ 966723 h 967065"/>
              <a:gd name="connsiteX2" fmla="*/ 4384275 w 4384275"/>
              <a:gd name="connsiteY2" fmla="*/ 6055 h 967065"/>
              <a:gd name="connsiteX3" fmla="*/ 0 w 4384275"/>
              <a:gd name="connsiteY3" fmla="*/ 0 h 967065"/>
              <a:gd name="connsiteX4" fmla="*/ 3933 w 4384275"/>
              <a:gd name="connsiteY4" fmla="*/ 519676 h 967065"/>
              <a:gd name="connsiteX5" fmla="*/ 181187 w 4384275"/>
              <a:gd name="connsiteY5" fmla="*/ 520143 h 967065"/>
              <a:gd name="connsiteX0" fmla="*/ 3451243 w 4384275"/>
              <a:gd name="connsiteY0" fmla="*/ 967065 h 967065"/>
              <a:gd name="connsiteX1" fmla="*/ 4380342 w 4384275"/>
              <a:gd name="connsiteY1" fmla="*/ 965124 h 967065"/>
              <a:gd name="connsiteX2" fmla="*/ 4384275 w 4384275"/>
              <a:gd name="connsiteY2" fmla="*/ 6055 h 967065"/>
              <a:gd name="connsiteX3" fmla="*/ 0 w 4384275"/>
              <a:gd name="connsiteY3" fmla="*/ 0 h 967065"/>
              <a:gd name="connsiteX4" fmla="*/ 3933 w 4384275"/>
              <a:gd name="connsiteY4" fmla="*/ 519676 h 967065"/>
              <a:gd name="connsiteX5" fmla="*/ 181187 w 4384275"/>
              <a:gd name="connsiteY5" fmla="*/ 520143 h 967065"/>
              <a:gd name="connsiteX0" fmla="*/ 3451243 w 4384275"/>
              <a:gd name="connsiteY0" fmla="*/ 967065 h 967065"/>
              <a:gd name="connsiteX1" fmla="*/ 4380342 w 4384275"/>
              <a:gd name="connsiteY1" fmla="*/ 966723 h 967065"/>
              <a:gd name="connsiteX2" fmla="*/ 4384275 w 4384275"/>
              <a:gd name="connsiteY2" fmla="*/ 6055 h 967065"/>
              <a:gd name="connsiteX3" fmla="*/ 0 w 4384275"/>
              <a:gd name="connsiteY3" fmla="*/ 0 h 967065"/>
              <a:gd name="connsiteX4" fmla="*/ 3933 w 4384275"/>
              <a:gd name="connsiteY4" fmla="*/ 519676 h 967065"/>
              <a:gd name="connsiteX5" fmla="*/ 181187 w 4384275"/>
              <a:gd name="connsiteY5" fmla="*/ 520143 h 967065"/>
              <a:gd name="connsiteX0" fmla="*/ 3451243 w 4384275"/>
              <a:gd name="connsiteY0" fmla="*/ 967065 h 967065"/>
              <a:gd name="connsiteX1" fmla="*/ 4384275 w 4384275"/>
              <a:gd name="connsiteY1" fmla="*/ 966723 h 967065"/>
              <a:gd name="connsiteX2" fmla="*/ 4384275 w 4384275"/>
              <a:gd name="connsiteY2" fmla="*/ 6055 h 967065"/>
              <a:gd name="connsiteX3" fmla="*/ 0 w 4384275"/>
              <a:gd name="connsiteY3" fmla="*/ 0 h 967065"/>
              <a:gd name="connsiteX4" fmla="*/ 3933 w 4384275"/>
              <a:gd name="connsiteY4" fmla="*/ 519676 h 967065"/>
              <a:gd name="connsiteX5" fmla="*/ 181187 w 4384275"/>
              <a:gd name="connsiteY5" fmla="*/ 520143 h 96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4275" h="967065">
                <a:moveTo>
                  <a:pt x="3451243" y="967065"/>
                </a:moveTo>
                <a:lnTo>
                  <a:pt x="4384275" y="966723"/>
                </a:lnTo>
                <a:lnTo>
                  <a:pt x="4384275" y="6055"/>
                </a:lnTo>
                <a:lnTo>
                  <a:pt x="0" y="0"/>
                </a:lnTo>
                <a:lnTo>
                  <a:pt x="3933" y="519676"/>
                </a:lnTo>
                <a:lnTo>
                  <a:pt x="181187" y="520143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994110" y="2440650"/>
            <a:ext cx="231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38579" y="2240328"/>
            <a:ext cx="995159" cy="18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617150" y="2344635"/>
            <a:ext cx="90883" cy="4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143396" y="2149906"/>
            <a:ext cx="467899" cy="386614"/>
            <a:chOff x="3218362" y="2241345"/>
            <a:chExt cx="397695" cy="386614"/>
          </a:xfrm>
        </p:grpSpPr>
        <p:sp>
          <p:nvSpPr>
            <p:cNvPr id="74" name="Stored Data 71"/>
            <p:cNvSpPr/>
            <p:nvPr/>
          </p:nvSpPr>
          <p:spPr>
            <a:xfrm rot="10800000">
              <a:off x="3268377" y="2241739"/>
              <a:ext cx="347680" cy="38622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onsolas" panose="020B0609020204030204" pitchFamily="49" charset="0"/>
              </a:endParaRPr>
            </a:p>
          </p:txBody>
        </p:sp>
        <p:sp>
          <p:nvSpPr>
            <p:cNvPr id="75" name="Stored Data 71"/>
            <p:cNvSpPr/>
            <p:nvPr/>
          </p:nvSpPr>
          <p:spPr>
            <a:xfrm rot="10800000">
              <a:off x="3265878" y="2241728"/>
              <a:ext cx="37028" cy="38623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onsolas" panose="020B0609020204030204" pitchFamily="49" charset="0"/>
              </a:endParaRPr>
            </a:p>
          </p:txBody>
        </p:sp>
        <p:sp>
          <p:nvSpPr>
            <p:cNvPr id="76" name="Stored Data 71"/>
            <p:cNvSpPr/>
            <p:nvPr/>
          </p:nvSpPr>
          <p:spPr>
            <a:xfrm rot="10800000">
              <a:off x="3218362" y="2241345"/>
              <a:ext cx="37028" cy="38623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onsolas" panose="020B0609020204030204" pitchFamily="49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2385908" y="2440650"/>
            <a:ext cx="1560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400193" y="2240293"/>
            <a:ext cx="1" cy="193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216474" y="1950614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" pitchFamily="34" charset="0"/>
              </a:rPr>
              <a:t>in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02944" y="2289168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" pitchFamily="34" charset="0"/>
              </a:rPr>
              <a:t>out</a:t>
            </a:r>
            <a:endParaRPr lang="en-US" sz="1600" dirty="0">
              <a:latin typeface="Helvetica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09332" y="1417342"/>
            <a:ext cx="346124" cy="309556"/>
            <a:chOff x="4357904" y="4427012"/>
            <a:chExt cx="346124" cy="309556"/>
          </a:xfrm>
          <a:solidFill>
            <a:schemeClr val="bg1"/>
          </a:solidFill>
        </p:grpSpPr>
        <p:sp>
          <p:nvSpPr>
            <p:cNvPr id="95" name="Oval 94"/>
            <p:cNvSpPr/>
            <p:nvPr/>
          </p:nvSpPr>
          <p:spPr>
            <a:xfrm>
              <a:off x="4649950" y="4557380"/>
              <a:ext cx="54078" cy="4828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onsolas" panose="020B0609020204030204" pitchFamily="49" charset="0"/>
              </a:endParaRPr>
            </a:p>
          </p:txBody>
        </p:sp>
        <p:sp>
          <p:nvSpPr>
            <p:cNvPr id="96" name="Triangle 100"/>
            <p:cNvSpPr/>
            <p:nvPr/>
          </p:nvSpPr>
          <p:spPr>
            <a:xfrm rot="5400000">
              <a:off x="4349336" y="4435580"/>
              <a:ext cx="309556" cy="292419"/>
            </a:xfrm>
            <a:prstGeom prst="triangl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onsolas" panose="020B0609020204030204" pitchFamily="49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 bwMode="auto">
          <a:xfrm flipV="1">
            <a:off x="3847007" y="1568496"/>
            <a:ext cx="0" cy="774526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Arrow Connector 99"/>
          <p:cNvCxnSpPr>
            <a:stCxn id="96" idx="3"/>
          </p:cNvCxnSpPr>
          <p:nvPr/>
        </p:nvCxnSpPr>
        <p:spPr bwMode="auto">
          <a:xfrm flipH="1">
            <a:off x="3833813" y="1572120"/>
            <a:ext cx="75520" cy="935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105206" y="2451659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Helvetica" pitchFamily="34" charset="0"/>
              </a:rPr>
              <a:t>Comb.</a:t>
            </a:r>
            <a:br>
              <a:rPr lang="en-US" sz="1600" dirty="0" smtClean="0">
                <a:solidFill>
                  <a:srgbClr val="C00000"/>
                </a:solidFill>
                <a:latin typeface="Helvetica" pitchFamily="34" charset="0"/>
              </a:rPr>
            </a:br>
            <a:r>
              <a:rPr lang="en-US" sz="1600" dirty="0" smtClean="0">
                <a:solidFill>
                  <a:srgbClr val="C00000"/>
                </a:solidFill>
                <a:latin typeface="Helvetica" pitchFamily="34" charset="0"/>
              </a:rPr>
              <a:t>cycle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1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4886C4-E7D1-154A-B310-6A47A7B94332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>
            <a:off x="2468957" y="1179282"/>
            <a:ext cx="961350" cy="43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42A685-5E66-DE41-A438-F30450BAF6C7}"/>
              </a:ext>
            </a:extLst>
          </p:cNvPr>
          <p:cNvCxnSpPr>
            <a:cxnSpLocks/>
          </p:cNvCxnSpPr>
          <p:nvPr/>
        </p:nvCxnSpPr>
        <p:spPr bwMode="auto">
          <a:xfrm>
            <a:off x="2042929" y="1019738"/>
            <a:ext cx="19565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909033-043E-E848-A6FB-ABA24B323CB9}"/>
              </a:ext>
            </a:extLst>
          </p:cNvPr>
          <p:cNvGrpSpPr/>
          <p:nvPr/>
        </p:nvGrpSpPr>
        <p:grpSpPr>
          <a:xfrm>
            <a:off x="1266589" y="1135524"/>
            <a:ext cx="971989" cy="338554"/>
            <a:chOff x="5834423" y="2437032"/>
            <a:chExt cx="1329164" cy="33855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DB213A5-BCEA-194B-9E7C-DD4D2596EE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6034" y="2609214"/>
              <a:ext cx="26755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FBD919-DDCC-984F-B7AB-C5E271CA69AC}"/>
                </a:ext>
              </a:extLst>
            </p:cNvPr>
            <p:cNvSpPr txBox="1"/>
            <p:nvPr/>
          </p:nvSpPr>
          <p:spPr>
            <a:xfrm>
              <a:off x="5834423" y="2437032"/>
              <a:ext cx="1147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Helvetica" pitchFamily="34" charset="0"/>
                </a:rPr>
                <a:t>newVal</a:t>
              </a:r>
              <a:endParaRPr lang="en-US" sz="1600" dirty="0">
                <a:latin typeface="Helvetica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V="1">
            <a:off x="2364735" y="1472056"/>
            <a:ext cx="0" cy="368152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979442" y="1786612"/>
            <a:ext cx="75539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enable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Helvetica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4886C4-E7D1-154A-B310-6A47A7B94332}"/>
              </a:ext>
            </a:extLst>
          </p:cNvPr>
          <p:cNvCxnSpPr>
            <a:cxnSpLocks/>
          </p:cNvCxnSpPr>
          <p:nvPr/>
        </p:nvCxnSpPr>
        <p:spPr bwMode="auto">
          <a:xfrm>
            <a:off x="3630772" y="1341710"/>
            <a:ext cx="30121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909033-043E-E848-A6FB-ABA24B323CB9}"/>
              </a:ext>
            </a:extLst>
          </p:cNvPr>
          <p:cNvGrpSpPr/>
          <p:nvPr/>
        </p:nvGrpSpPr>
        <p:grpSpPr>
          <a:xfrm>
            <a:off x="2566260" y="1293599"/>
            <a:ext cx="864047" cy="338554"/>
            <a:chOff x="5982031" y="2437032"/>
            <a:chExt cx="1181556" cy="3385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B213A5-BCEA-194B-9E7C-DD4D2596EE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6034" y="2609214"/>
              <a:ext cx="26755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FBD919-DDCC-984F-B7AB-C5E271CA69AC}"/>
                </a:ext>
              </a:extLst>
            </p:cNvPr>
            <p:cNvSpPr txBox="1"/>
            <p:nvPr/>
          </p:nvSpPr>
          <p:spPr>
            <a:xfrm>
              <a:off x="5982031" y="2437032"/>
              <a:ext cx="9923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Helvetica" pitchFamily="34" charset="0"/>
                </a:rPr>
                <a:t>initVal</a:t>
              </a:r>
              <a:endParaRPr lang="en-US" sz="1600" dirty="0">
                <a:latin typeface="Helvetica" pitchFamily="34" charset="0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3541222" y="1630129"/>
            <a:ext cx="0" cy="210079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3941294" y="868247"/>
            <a:ext cx="430828" cy="702356"/>
            <a:chOff x="691035" y="3716347"/>
            <a:chExt cx="430828" cy="1021489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91035" y="4069072"/>
              <a:ext cx="430828" cy="6687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6336" y="3716347"/>
              <a:ext cx="391717" cy="4028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DFF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812954" y="4554957"/>
              <a:ext cx="182878" cy="18287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>
            <a:endCxn id="43" idx="2"/>
          </p:cNvCxnSpPr>
          <p:nvPr/>
        </p:nvCxnSpPr>
        <p:spPr bwMode="auto">
          <a:xfrm flipV="1">
            <a:off x="4156708" y="1570602"/>
            <a:ext cx="0" cy="269606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852114" y="1188707"/>
            <a:ext cx="39171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34" charset="0"/>
              </a:rPr>
              <a:t>D</a:t>
            </a:r>
            <a:endParaRPr lang="en-US" sz="1200" dirty="0">
              <a:latin typeface="Helvetic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2524" y="1188706"/>
            <a:ext cx="39171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34" charset="0"/>
              </a:rPr>
              <a:t>Q</a:t>
            </a:r>
            <a:endParaRPr lang="en-US" sz="1200" dirty="0">
              <a:latin typeface="Helvetica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4886C4-E7D1-154A-B310-6A47A7B94332}"/>
              </a:ext>
            </a:extLst>
          </p:cNvPr>
          <p:cNvCxnSpPr>
            <a:cxnSpLocks/>
          </p:cNvCxnSpPr>
          <p:nvPr/>
        </p:nvCxnSpPr>
        <p:spPr bwMode="auto">
          <a:xfrm>
            <a:off x="4372122" y="1343491"/>
            <a:ext cx="309985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9FBD919-DDCC-984F-B7AB-C5E271CA69AC}"/>
              </a:ext>
            </a:extLst>
          </p:cNvPr>
          <p:cNvSpPr txBox="1"/>
          <p:nvPr/>
        </p:nvSpPr>
        <p:spPr>
          <a:xfrm>
            <a:off x="4621392" y="114789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" pitchFamily="34" charset="0"/>
              </a:rPr>
              <a:t>val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B4886C4-E7D1-154A-B310-6A47A7B94332}"/>
              </a:ext>
            </a:extLst>
          </p:cNvPr>
          <p:cNvCxnSpPr>
            <a:cxnSpLocks/>
          </p:cNvCxnSpPr>
          <p:nvPr/>
        </p:nvCxnSpPr>
        <p:spPr bwMode="auto">
          <a:xfrm>
            <a:off x="2042922" y="777269"/>
            <a:ext cx="2451799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4886C4-E7D1-154A-B310-6A47A7B9433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8161" y="777269"/>
            <a:ext cx="1" cy="24246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4886C4-E7D1-154A-B310-6A47A7B94332}"/>
              </a:ext>
            </a:extLst>
          </p:cNvPr>
          <p:cNvCxnSpPr>
            <a:cxnSpLocks/>
          </p:cNvCxnSpPr>
          <p:nvPr/>
        </p:nvCxnSpPr>
        <p:spPr bwMode="auto">
          <a:xfrm>
            <a:off x="4479481" y="777269"/>
            <a:ext cx="0" cy="549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171169" y="1786255"/>
            <a:ext cx="75539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RST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Helvetic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78647" y="1786255"/>
            <a:ext cx="75539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CLK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Helvetica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112431" y="872083"/>
            <a:ext cx="423210" cy="614395"/>
            <a:chOff x="2112431" y="872083"/>
            <a:chExt cx="423210" cy="614395"/>
          </a:xfrm>
        </p:grpSpPr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6A561592-8604-824B-8258-05B13C7235A4}"/>
                </a:ext>
              </a:extLst>
            </p:cNvPr>
            <p:cNvSpPr/>
            <p:nvPr/>
          </p:nvSpPr>
          <p:spPr>
            <a:xfrm rot="5400000">
              <a:off x="2049657" y="1067179"/>
              <a:ext cx="614395" cy="224204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19888" y="884778"/>
              <a:ext cx="415753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0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12431" y="1166301"/>
              <a:ext cx="415753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1</a:t>
              </a:r>
              <a:endParaRPr lang="en-US" sz="1200" dirty="0">
                <a:latin typeface="Helvetica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300047" y="1033490"/>
            <a:ext cx="423210" cy="614395"/>
            <a:chOff x="2112431" y="872083"/>
            <a:chExt cx="423210" cy="614395"/>
          </a:xfrm>
        </p:grpSpPr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6A561592-8604-824B-8258-05B13C7235A4}"/>
                </a:ext>
              </a:extLst>
            </p:cNvPr>
            <p:cNvSpPr/>
            <p:nvPr/>
          </p:nvSpPr>
          <p:spPr>
            <a:xfrm rot="5400000">
              <a:off x="2049657" y="1067179"/>
              <a:ext cx="614395" cy="224204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19888" y="884778"/>
              <a:ext cx="415753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0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12431" y="1166301"/>
              <a:ext cx="415753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1</a:t>
              </a:r>
              <a:endParaRPr lang="en-US" sz="1200" dirty="0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715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59001</TotalTime>
  <Words>136</Words>
  <Application>Microsoft Office PowerPoint</Application>
  <PresentationFormat>Custom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Consolas</vt:lpstr>
      <vt:lpstr>Helvetica</vt:lpstr>
      <vt:lpstr>Tw Cen MT</vt:lpstr>
      <vt:lpstr>Wingdings</vt:lpstr>
      <vt:lpstr>Wingdings 2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Minispec reference figures</dc:title>
  <dc:creator>Daniel</dc:creator>
  <cp:lastModifiedBy>Windows User</cp:lastModifiedBy>
  <cp:revision>1194</cp:revision>
  <cp:lastPrinted>2016-11-18T19:40:58Z</cp:lastPrinted>
  <dcterms:created xsi:type="dcterms:W3CDTF">2010-04-01T21:12:36Z</dcterms:created>
  <dcterms:modified xsi:type="dcterms:W3CDTF">2019-09-11T17:56:32Z</dcterms:modified>
</cp:coreProperties>
</file>