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92024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46" userDrawn="1">
          <p15:clr>
            <a:srgbClr val="A4A3A4"/>
          </p15:clr>
        </p15:guide>
        <p15:guide id="3" pos="6532" userDrawn="1">
          <p15:clr>
            <a:srgbClr val="A4A3A4"/>
          </p15:clr>
        </p15:guide>
        <p15:guide id="4" orient="horz" pos="893" userDrawn="1">
          <p15:clr>
            <a:srgbClr val="A4A3A4"/>
          </p15:clr>
        </p15:guide>
        <p15:guide id="5" pos="2968" userDrawn="1">
          <p15:clr>
            <a:srgbClr val="A4A3A4"/>
          </p15:clr>
        </p15:guide>
        <p15:guide id="6" pos="6894" userDrawn="1">
          <p15:clr>
            <a:srgbClr val="A4A3A4"/>
          </p15:clr>
        </p15:guide>
        <p15:guide id="7" orient="horz" pos="3773" userDrawn="1">
          <p15:clr>
            <a:srgbClr val="A4A3A4"/>
          </p15:clr>
        </p15:guide>
        <p15:guide id="8" pos="7378" userDrawn="1">
          <p15:clr>
            <a:srgbClr val="A4A3A4"/>
          </p15:clr>
        </p15:guide>
        <p15:guide id="9" pos="5933">
          <p15:clr>
            <a:srgbClr val="A4A3A4"/>
          </p15:clr>
        </p15:guide>
        <p15:guide id="10" pos="2189">
          <p15:clr>
            <a:srgbClr val="A4A3A4"/>
          </p15:clr>
        </p15:guide>
        <p15:guide id="11" pos="7488">
          <p15:clr>
            <a:srgbClr val="A4A3A4"/>
          </p15:clr>
        </p15:guide>
        <p15:guide id="12" pos="6509">
          <p15:clr>
            <a:srgbClr val="A4A3A4"/>
          </p15:clr>
        </p15:guide>
        <p15:guide id="13" pos="2995">
          <p15:clr>
            <a:srgbClr val="A4A3A4"/>
          </p15:clr>
        </p15:guide>
        <p15:guide id="14" orient="horz" pos="605">
          <p15:clr>
            <a:srgbClr val="A4A3A4"/>
          </p15:clr>
        </p15:guide>
        <p15:guide id="15" pos="7546">
          <p15:clr>
            <a:srgbClr val="A4A3A4"/>
          </p15:clr>
        </p15:guide>
        <p15:guide id="16" pos="6912">
          <p15:clr>
            <a:srgbClr val="A4A3A4"/>
          </p15:clr>
        </p15:guide>
        <p15:guide id="17" pos="7373">
          <p15:clr>
            <a:srgbClr val="A4A3A4"/>
          </p15:clr>
        </p15:guide>
        <p15:guide id="18" pos="2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9E4A"/>
    <a:srgbClr val="84D28B"/>
    <a:srgbClr val="B95B22"/>
    <a:srgbClr val="BA8F2D"/>
    <a:srgbClr val="7D337D"/>
    <a:srgbClr val="E60000"/>
    <a:srgbClr val="024769"/>
    <a:srgbClr val="C9F1FF"/>
    <a:srgbClr val="F8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97BA2-6172-4A82-953D-369E9F93C01D}" v="203" dt="2019-08-15T19:13:20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8" autoAdjust="0"/>
    <p:restoredTop sz="87829" autoAdjust="0"/>
  </p:normalViewPr>
  <p:slideViewPr>
    <p:cSldViewPr>
      <p:cViewPr varScale="1">
        <p:scale>
          <a:sx n="69" d="100"/>
          <a:sy n="69" d="100"/>
        </p:scale>
        <p:origin x="66" y="636"/>
      </p:cViewPr>
      <p:guideLst>
        <p:guide orient="horz" pos="2160"/>
        <p:guide pos="5946"/>
        <p:guide pos="6532"/>
        <p:guide orient="horz" pos="893"/>
        <p:guide pos="2968"/>
        <p:guide pos="6894"/>
        <p:guide orient="horz" pos="3773"/>
        <p:guide pos="7378"/>
        <p:guide pos="5933"/>
        <p:guide pos="2189"/>
        <p:guide pos="7488"/>
        <p:guide pos="6509"/>
        <p:guide pos="2995"/>
        <p:guide orient="horz" pos="605"/>
        <p:guide pos="7546"/>
        <p:guide pos="6912"/>
        <p:guide pos="7373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4140" y="-96"/>
      </p:cViewPr>
      <p:guideLst>
        <p:guide orient="horz" pos="2928"/>
        <p:guide pos="2208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en Abeydeera" userId="c6ce28c11b823c74" providerId="LiveId" clId="{C20D4E22-6385-4852-9D83-BE200E92CBC8}"/>
  </pc:docChgLst>
  <pc:docChgLst>
    <pc:chgData name="Maleen Abeydeera" userId="c6ce28c11b823c74" providerId="LiveId" clId="{91697BA2-6172-4A82-953D-369E9F93C01D}"/>
    <pc:docChg chg="undo custSel addSld modSld">
      <pc:chgData name="Maleen Abeydeera" userId="c6ce28c11b823c74" providerId="LiveId" clId="{91697BA2-6172-4A82-953D-369E9F93C01D}" dt="2019-08-15T19:13:20.465" v="315" actId="207"/>
      <pc:docMkLst>
        <pc:docMk/>
      </pc:docMkLst>
      <pc:sldChg chg="addSp delSp modSp">
        <pc:chgData name="Maleen Abeydeera" userId="c6ce28c11b823c74" providerId="LiveId" clId="{91697BA2-6172-4A82-953D-369E9F93C01D}" dt="2019-08-13T20:50:41.850" v="269" actId="20577"/>
        <pc:sldMkLst>
          <pc:docMk/>
          <pc:sldMk cId="876389296" sldId="367"/>
        </pc:sldMkLst>
        <pc:spChg chg="add mod">
          <ac:chgData name="Maleen Abeydeera" userId="c6ce28c11b823c74" providerId="LiveId" clId="{91697BA2-6172-4A82-953D-369E9F93C01D}" dt="2019-07-31T02:17:18.329" v="62" actId="20577"/>
          <ac:spMkLst>
            <pc:docMk/>
            <pc:sldMk cId="876389296" sldId="367"/>
            <ac:spMk id="20" creationId="{DFEA7909-DBB9-43B5-A812-73F6BB8B2BFD}"/>
          </ac:spMkLst>
        </pc:spChg>
        <pc:spChg chg="add mod">
          <ac:chgData name="Maleen Abeydeera" userId="c6ce28c11b823c74" providerId="LiveId" clId="{91697BA2-6172-4A82-953D-369E9F93C01D}" dt="2019-07-31T02:18:10.120" v="72" actId="555"/>
          <ac:spMkLst>
            <pc:docMk/>
            <pc:sldMk cId="876389296" sldId="367"/>
            <ac:spMk id="23" creationId="{ACA6DBEE-235A-4624-A39A-9904A5EBA7CC}"/>
          </ac:spMkLst>
        </pc:spChg>
        <pc:spChg chg="mod">
          <ac:chgData name="Maleen Abeydeera" userId="c6ce28c11b823c74" providerId="LiveId" clId="{91697BA2-6172-4A82-953D-369E9F93C01D}" dt="2019-07-31T02:18:10.120" v="72" actId="555"/>
          <ac:spMkLst>
            <pc:docMk/>
            <pc:sldMk cId="876389296" sldId="367"/>
            <ac:spMk id="37" creationId="{83756B84-6F17-412E-91A3-F595DD3A252A}"/>
          </ac:spMkLst>
        </pc:spChg>
        <pc:spChg chg="del mod">
          <ac:chgData name="Maleen Abeydeera" userId="c6ce28c11b823c74" providerId="LiveId" clId="{91697BA2-6172-4A82-953D-369E9F93C01D}" dt="2019-07-31T02:16:43.391" v="53" actId="478"/>
          <ac:spMkLst>
            <pc:docMk/>
            <pc:sldMk cId="876389296" sldId="367"/>
            <ac:spMk id="43" creationId="{13E97BDD-C937-4700-B6DF-D6EA56987736}"/>
          </ac:spMkLst>
        </pc:spChg>
        <pc:spChg chg="del mod">
          <ac:chgData name="Maleen Abeydeera" userId="c6ce28c11b823c74" providerId="LiveId" clId="{91697BA2-6172-4A82-953D-369E9F93C01D}" dt="2019-07-31T02:17:23.118" v="63" actId="478"/>
          <ac:spMkLst>
            <pc:docMk/>
            <pc:sldMk cId="876389296" sldId="367"/>
            <ac:spMk id="44" creationId="{691BE14E-A643-4911-A656-0F540F4C2B28}"/>
          </ac:spMkLst>
        </pc:spChg>
        <pc:spChg chg="mod">
          <ac:chgData name="Maleen Abeydeera" userId="c6ce28c11b823c74" providerId="LiveId" clId="{91697BA2-6172-4A82-953D-369E9F93C01D}" dt="2019-07-31T02:16:38.140" v="51" actId="1076"/>
          <ac:spMkLst>
            <pc:docMk/>
            <pc:sldMk cId="876389296" sldId="367"/>
            <ac:spMk id="50" creationId="{0967016D-B4E7-4CAC-B055-6D6424113DB3}"/>
          </ac:spMkLst>
        </pc:spChg>
        <pc:spChg chg="mod">
          <ac:chgData name="Maleen Abeydeera" userId="c6ce28c11b823c74" providerId="LiveId" clId="{91697BA2-6172-4A82-953D-369E9F93C01D}" dt="2019-07-31T02:17:32.983" v="67" actId="20577"/>
          <ac:spMkLst>
            <pc:docMk/>
            <pc:sldMk cId="876389296" sldId="367"/>
            <ac:spMk id="73" creationId="{4E2A534A-1191-43FB-8199-5F7B16F3891E}"/>
          </ac:spMkLst>
        </pc:spChg>
        <pc:graphicFrameChg chg="modGraphic">
          <ac:chgData name="Maleen Abeydeera" userId="c6ce28c11b823c74" providerId="LiveId" clId="{91697BA2-6172-4A82-953D-369E9F93C01D}" dt="2019-08-13T20:50:41.850" v="269" actId="20577"/>
          <ac:graphicFrameMkLst>
            <pc:docMk/>
            <pc:sldMk cId="876389296" sldId="367"/>
            <ac:graphicFrameMk id="47" creationId="{E952A0B9-8A9F-4FC4-8596-2D1FE19414FE}"/>
          </ac:graphicFrameMkLst>
        </pc:graphicFrameChg>
        <pc:cxnChg chg="mod">
          <ac:chgData name="Maleen Abeydeera" userId="c6ce28c11b823c74" providerId="LiveId" clId="{91697BA2-6172-4A82-953D-369E9F93C01D}" dt="2019-07-31T02:18:26.932" v="74" actId="208"/>
          <ac:cxnSpMkLst>
            <pc:docMk/>
            <pc:sldMk cId="876389296" sldId="367"/>
            <ac:cxnSpMk id="46" creationId="{E23375EE-4638-4E54-8879-7E365E138B28}"/>
          </ac:cxnSpMkLst>
        </pc:cxnChg>
        <pc:cxnChg chg="mod">
          <ac:chgData name="Maleen Abeydeera" userId="c6ce28c11b823c74" providerId="LiveId" clId="{91697BA2-6172-4A82-953D-369E9F93C01D}" dt="2019-07-31T02:17:36.913" v="68" actId="1076"/>
          <ac:cxnSpMkLst>
            <pc:docMk/>
            <pc:sldMk cId="876389296" sldId="367"/>
            <ac:cxnSpMk id="74" creationId="{7B5A738B-89C9-49C6-8DA9-70884C93D5D4}"/>
          </ac:cxnSpMkLst>
        </pc:cxnChg>
      </pc:sldChg>
      <pc:sldChg chg="modSp">
        <pc:chgData name="Maleen Abeydeera" userId="c6ce28c11b823c74" providerId="LiveId" clId="{91697BA2-6172-4A82-953D-369E9F93C01D}" dt="2019-08-15T19:13:20.465" v="315" actId="207"/>
        <pc:sldMkLst>
          <pc:docMk/>
          <pc:sldMk cId="224077072" sldId="370"/>
        </pc:sldMkLst>
        <pc:spChg chg="mod">
          <ac:chgData name="Maleen Abeydeera" userId="c6ce28c11b823c74" providerId="LiveId" clId="{91697BA2-6172-4A82-953D-369E9F93C01D}" dt="2019-08-13T20:27:18.723" v="260" actId="208"/>
          <ac:spMkLst>
            <pc:docMk/>
            <pc:sldMk cId="224077072" sldId="370"/>
            <ac:spMk id="15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3T20:27:26.179" v="261" actId="207"/>
          <ac:spMkLst>
            <pc:docMk/>
            <pc:sldMk cId="224077072" sldId="370"/>
            <ac:spMk id="40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5T19:13:20.465" v="315" actId="207"/>
          <ac:spMkLst>
            <pc:docMk/>
            <pc:sldMk cId="224077072" sldId="370"/>
            <ac:spMk id="41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3T20:27:42.620" v="262" actId="207"/>
          <ac:spMkLst>
            <pc:docMk/>
            <pc:sldMk cId="224077072" sldId="370"/>
            <ac:spMk id="49" creationId="{00000000-0000-0000-0000-000000000000}"/>
          </ac:spMkLst>
        </pc:spChg>
      </pc:sldChg>
      <pc:sldChg chg="addSp delSp modSp addAnim delAnim modAnim">
        <pc:chgData name="Maleen Abeydeera" userId="c6ce28c11b823c74" providerId="LiveId" clId="{91697BA2-6172-4A82-953D-369E9F93C01D}" dt="2019-08-15T17:19:12.156" v="314" actId="1076"/>
        <pc:sldMkLst>
          <pc:docMk/>
          <pc:sldMk cId="1920744964" sldId="371"/>
        </pc:sldMkLst>
        <pc:spChg chg="del">
          <ac:chgData name="Maleen Abeydeera" userId="c6ce28c11b823c74" providerId="LiveId" clId="{91697BA2-6172-4A82-953D-369E9F93C01D}" dt="2019-07-29T02:17:18.466" v="2" actId="478"/>
          <ac:spMkLst>
            <pc:docMk/>
            <pc:sldMk cId="1920744964" sldId="371"/>
            <ac:spMk id="35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18.466" v="2" actId="478"/>
          <ac:spMkLst>
            <pc:docMk/>
            <pc:sldMk cId="1920744964" sldId="371"/>
            <ac:spMk id="36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18.466" v="2" actId="478"/>
          <ac:spMkLst>
            <pc:docMk/>
            <pc:sldMk cId="1920744964" sldId="371"/>
            <ac:spMk id="37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18.466" v="2" actId="478"/>
          <ac:spMkLst>
            <pc:docMk/>
            <pc:sldMk cId="1920744964" sldId="371"/>
            <ac:spMk id="46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18.466" v="2" actId="478"/>
          <ac:spMkLst>
            <pc:docMk/>
            <pc:sldMk cId="1920744964" sldId="371"/>
            <ac:spMk id="74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18.466" v="2" actId="478"/>
          <ac:spMkLst>
            <pc:docMk/>
            <pc:sldMk cId="1920744964" sldId="371"/>
            <ac:spMk id="75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107" creationId="{62D019E6-10D2-4E27-A9FA-2763E6C080FF}"/>
          </ac:spMkLst>
        </pc:spChg>
        <pc:spChg chg="mod">
          <ac:chgData name="Maleen Abeydeera" userId="c6ce28c11b823c74" providerId="LiveId" clId="{91697BA2-6172-4A82-953D-369E9F93C01D}" dt="2019-08-15T17:15:05.411" v="302" actId="1037"/>
          <ac:spMkLst>
            <pc:docMk/>
            <pc:sldMk cId="1920744964" sldId="371"/>
            <ac:spMk id="112" creationId="{3301D388-2BC5-415B-ACD6-CFBD41EF6E88}"/>
          </ac:spMkLst>
        </pc:spChg>
        <pc:spChg chg="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113" creationId="{1F11B164-BCD9-4F5F-AC06-F02F23805330}"/>
          </ac:spMkLst>
        </pc:spChg>
        <pc:spChg chg="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120" creationId="{FACCCE71-ED0E-4A21-939D-DDA527D87E3E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22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123" creationId="{A43D8186-0746-46F5-95F6-D524F4DC3750}"/>
          </ac:spMkLst>
        </pc:spChg>
        <pc:spChg chg="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125" creationId="{CBB65FCC-0F00-4D86-8DA6-E357262FAE10}"/>
          </ac:spMkLst>
        </pc:spChg>
        <pc:spChg chg="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126" creationId="{64F9B88F-3073-49CE-A278-AE743B97F03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27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28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5T17:14:00.587" v="292" actId="1035"/>
          <ac:spMkLst>
            <pc:docMk/>
            <pc:sldMk cId="1920744964" sldId="371"/>
            <ac:spMk id="129" creationId="{A32DADFC-51AA-40DD-A036-BA6C8CD2141D}"/>
          </ac:spMkLst>
        </pc:spChg>
        <pc:spChg chg="mod">
          <ac:chgData name="Maleen Abeydeera" userId="c6ce28c11b823c74" providerId="LiveId" clId="{91697BA2-6172-4A82-953D-369E9F93C01D}" dt="2019-08-15T17:13:58.601" v="291" actId="1036"/>
          <ac:spMkLst>
            <pc:docMk/>
            <pc:sldMk cId="1920744964" sldId="371"/>
            <ac:spMk id="130" creationId="{D32063D9-3645-4384-A5D3-961B2B549B4B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34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35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36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37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38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39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41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43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44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45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46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47" creationId="{00000000-0000-0000-0000-000000000000}"/>
          </ac:spMkLst>
        </pc:spChg>
        <pc:spChg chg="del">
          <ac:chgData name="Maleen Abeydeera" userId="c6ce28c11b823c74" providerId="LiveId" clId="{91697BA2-6172-4A82-953D-369E9F93C01D}" dt="2019-07-29T02:17:37.655" v="4" actId="478"/>
          <ac:spMkLst>
            <pc:docMk/>
            <pc:sldMk cId="1920744964" sldId="371"/>
            <ac:spMk id="148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5T17:19:12.156" v="314" actId="1076"/>
          <ac:spMkLst>
            <pc:docMk/>
            <pc:sldMk cId="1920744964" sldId="371"/>
            <ac:spMk id="149" creationId="{00000000-0000-0000-0000-000000000000}"/>
          </ac:spMkLst>
        </pc:spChg>
        <pc:spChg chg="mod">
          <ac:chgData name="Maleen Abeydeera" userId="c6ce28c11b823c74" providerId="LiveId" clId="{91697BA2-6172-4A82-953D-369E9F93C01D}" dt="2019-08-15T17:19:12.156" v="314" actId="1076"/>
          <ac:spMkLst>
            <pc:docMk/>
            <pc:sldMk cId="1920744964" sldId="371"/>
            <ac:spMk id="150" creationId="{00000000-0000-0000-0000-000000000000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0" creationId="{6794CE3B-FBF6-4CC5-98DB-AA2B1458E138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1" creationId="{C6FB541F-DE95-4BF0-895A-5D08A4BFBEB7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2" creationId="{0488B1E9-A42B-41EB-831C-7D2967C164A3}"/>
          </ac:spMkLst>
        </pc:spChg>
        <pc:spChg chg="add mod">
          <ac:chgData name="Maleen Abeydeera" userId="c6ce28c11b823c74" providerId="LiveId" clId="{91697BA2-6172-4A82-953D-369E9F93C01D}" dt="2019-08-15T17:10:32.887" v="276" actId="1038"/>
          <ac:spMkLst>
            <pc:docMk/>
            <pc:sldMk cId="1920744964" sldId="371"/>
            <ac:spMk id="203" creationId="{FFE855B5-1A61-4C29-9F24-86D26F524E6F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4" creationId="{E07585E1-4C30-491E-9BE3-1B43DAED68B6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5" creationId="{B2CC7AE3-D4B9-46C6-BF7B-23290AD31498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6" creationId="{C543D6E4-01D9-43FE-9063-69A1EB7B5686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7" creationId="{A3DE972D-2631-4EB0-B336-7362CB6E839B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08" creationId="{91440C61-DC2C-4650-ADBA-3A769A6FF4BD}"/>
          </ac:spMkLst>
        </pc:spChg>
        <pc:spChg chg="mod">
          <ac:chgData name="Maleen Abeydeera" userId="c6ce28c11b823c74" providerId="LiveId" clId="{91697BA2-6172-4A82-953D-369E9F93C01D}" dt="2019-08-15T17:14:32.117" v="298" actId="1038"/>
          <ac:spMkLst>
            <pc:docMk/>
            <pc:sldMk cId="1920744964" sldId="371"/>
            <ac:spMk id="221" creationId="{E0D0D169-D299-4ECC-ADFD-B574D46E77B3}"/>
          </ac:spMkLst>
        </pc:spChg>
        <pc:spChg chg="add del mod">
          <ac:chgData name="Maleen Abeydeera" userId="c6ce28c11b823c74" providerId="LiveId" clId="{91697BA2-6172-4A82-953D-369E9F93C01D}" dt="2019-08-15T17:18:59.132" v="312" actId="14100"/>
          <ac:spMkLst>
            <pc:docMk/>
            <pc:sldMk cId="1920744964" sldId="371"/>
            <ac:spMk id="222" creationId="{1258524B-5D08-4EF7-8189-E2775AC8D729}"/>
          </ac:spMkLst>
        </pc:spChg>
        <pc:spChg chg="add mod">
          <ac:chgData name="Maleen Abeydeera" userId="c6ce28c11b823c74" providerId="LiveId" clId="{91697BA2-6172-4A82-953D-369E9F93C01D}" dt="2019-08-15T17:13:52.226" v="288" actId="403"/>
          <ac:spMkLst>
            <pc:docMk/>
            <pc:sldMk cId="1920744964" sldId="371"/>
            <ac:spMk id="223" creationId="{2B2B519C-E3D8-4192-8BFA-D046D2E31302}"/>
          </ac:spMkLst>
        </pc:spChg>
        <pc:grpChg chg="del">
          <ac:chgData name="Maleen Abeydeera" userId="c6ce28c11b823c74" providerId="LiveId" clId="{91697BA2-6172-4A82-953D-369E9F93C01D}" dt="2019-07-29T02:17:18.466" v="2" actId="478"/>
          <ac:grpSpMkLst>
            <pc:docMk/>
            <pc:sldMk cId="1920744964" sldId="371"/>
            <ac:grpSpMk id="8" creationId="{FA2F11A8-4D37-0548-8A78-9D96185A5537}"/>
          </ac:grpSpMkLst>
        </pc:grpChg>
        <pc:grpChg chg="del">
          <ac:chgData name="Maleen Abeydeera" userId="c6ce28c11b823c74" providerId="LiveId" clId="{91697BA2-6172-4A82-953D-369E9F93C01D}" dt="2019-07-29T02:17:18.466" v="2" actId="478"/>
          <ac:grpSpMkLst>
            <pc:docMk/>
            <pc:sldMk cId="1920744964" sldId="371"/>
            <ac:grpSpMk id="19" creationId="{00000000-0000-0000-0000-000000000000}"/>
          </ac:grpSpMkLst>
        </pc:grpChg>
        <pc:grpChg chg="del">
          <ac:chgData name="Maleen Abeydeera" userId="c6ce28c11b823c74" providerId="LiveId" clId="{91697BA2-6172-4A82-953D-369E9F93C01D}" dt="2019-07-29T02:17:18.466" v="2" actId="478"/>
          <ac:grpSpMkLst>
            <pc:docMk/>
            <pc:sldMk cId="1920744964" sldId="371"/>
            <ac:grpSpMk id="28" creationId="{00000000-0000-0000-0000-000000000000}"/>
          </ac:grpSpMkLst>
        </pc:grpChg>
        <pc:grpChg chg="del">
          <ac:chgData name="Maleen Abeydeera" userId="c6ce28c11b823c74" providerId="LiveId" clId="{91697BA2-6172-4A82-953D-369E9F93C01D}" dt="2019-07-29T02:17:18.466" v="2" actId="478"/>
          <ac:grpSpMkLst>
            <pc:docMk/>
            <pc:sldMk cId="1920744964" sldId="371"/>
            <ac:grpSpMk id="97" creationId="{00000000-0000-0000-0000-000000000000}"/>
          </ac:grpSpMkLst>
        </pc:grpChg>
        <pc:grpChg chg="add mod">
          <ac:chgData name="Maleen Abeydeera" userId="c6ce28c11b823c74" providerId="LiveId" clId="{91697BA2-6172-4A82-953D-369E9F93C01D}" dt="2019-08-15T17:13:52.226" v="288" actId="403"/>
          <ac:grpSpMkLst>
            <pc:docMk/>
            <pc:sldMk cId="1920744964" sldId="371"/>
            <ac:grpSpMk id="105" creationId="{A1BF02B2-4626-47E1-9828-EA9865CE11CC}"/>
          </ac:grpSpMkLst>
        </pc:grpChg>
        <pc:grpChg chg="mod">
          <ac:chgData name="Maleen Abeydeera" userId="c6ce28c11b823c74" providerId="LiveId" clId="{91697BA2-6172-4A82-953D-369E9F93C01D}" dt="2019-08-15T17:13:52.226" v="288" actId="403"/>
          <ac:grpSpMkLst>
            <pc:docMk/>
            <pc:sldMk cId="1920744964" sldId="371"/>
            <ac:grpSpMk id="106" creationId="{C3FDF2F8-FCEE-4017-B34B-6359CFC47171}"/>
          </ac:grpSpMkLst>
        </pc:grpChg>
        <pc:grpChg chg="del">
          <ac:chgData name="Maleen Abeydeera" userId="c6ce28c11b823c74" providerId="LiveId" clId="{91697BA2-6172-4A82-953D-369E9F93C01D}" dt="2019-07-29T02:17:37.655" v="4" actId="478"/>
          <ac:grpSpMkLst>
            <pc:docMk/>
            <pc:sldMk cId="1920744964" sldId="371"/>
            <ac:grpSpMk id="121" creationId="{00000000-0000-0000-0000-000000000000}"/>
          </ac:grpSpMkLst>
        </pc:grpChg>
        <pc:grpChg chg="add mod">
          <ac:chgData name="Maleen Abeydeera" userId="c6ce28c11b823c74" providerId="LiveId" clId="{91697BA2-6172-4A82-953D-369E9F93C01D}" dt="2019-08-15T17:13:52.226" v="288" actId="403"/>
          <ac:grpSpMkLst>
            <pc:docMk/>
            <pc:sldMk cId="1920744964" sldId="371"/>
            <ac:grpSpMk id="170" creationId="{5A3AF422-0C1D-4B82-B25B-7E99890D589E}"/>
          </ac:grpSpMkLst>
        </pc:grpChg>
        <pc:grpChg chg="add mod">
          <ac:chgData name="Maleen Abeydeera" userId="c6ce28c11b823c74" providerId="LiveId" clId="{91697BA2-6172-4A82-953D-369E9F93C01D}" dt="2019-08-15T17:10:32.887" v="276" actId="1038"/>
          <ac:grpSpMkLst>
            <pc:docMk/>
            <pc:sldMk cId="1920744964" sldId="371"/>
            <ac:grpSpMk id="209" creationId="{4ECC1552-E516-4F0E-9869-8E375EE63673}"/>
          </ac:grpSpMkLst>
        </pc:grpChg>
        <pc:cxnChg chg="del">
          <ac:chgData name="Maleen Abeydeera" userId="c6ce28c11b823c74" providerId="LiveId" clId="{91697BA2-6172-4A82-953D-369E9F93C01D}" dt="2019-07-29T02:17:18.466" v="2" actId="478"/>
          <ac:cxnSpMkLst>
            <pc:docMk/>
            <pc:sldMk cId="1920744964" sldId="371"/>
            <ac:cxnSpMk id="51" creationId="{00000000-0000-0000-0000-000000000000}"/>
          </ac:cxnSpMkLst>
        </pc:cxnChg>
        <pc:cxnChg chg="del">
          <ac:chgData name="Maleen Abeydeera" userId="c6ce28c11b823c74" providerId="LiveId" clId="{91697BA2-6172-4A82-953D-369E9F93C01D}" dt="2019-07-29T02:17:18.466" v="2" actId="478"/>
          <ac:cxnSpMkLst>
            <pc:docMk/>
            <pc:sldMk cId="1920744964" sldId="371"/>
            <ac:cxnSpMk id="53" creationId="{00000000-0000-0000-0000-000000000000}"/>
          </ac:cxnSpMkLst>
        </pc:cxnChg>
        <pc:cxnChg chg="del">
          <ac:chgData name="Maleen Abeydeera" userId="c6ce28c11b823c74" providerId="LiveId" clId="{91697BA2-6172-4A82-953D-369E9F93C01D}" dt="2019-07-29T02:17:18.466" v="2" actId="478"/>
          <ac:cxnSpMkLst>
            <pc:docMk/>
            <pc:sldMk cId="1920744964" sldId="371"/>
            <ac:cxnSpMk id="56" creationId="{00000000-0000-0000-0000-000000000000}"/>
          </ac:cxnSpMkLst>
        </pc:cxnChg>
        <pc:cxnChg chg="del">
          <ac:chgData name="Maleen Abeydeera" userId="c6ce28c11b823c74" providerId="LiveId" clId="{91697BA2-6172-4A82-953D-369E9F93C01D}" dt="2019-07-29T02:17:18.466" v="2" actId="478"/>
          <ac:cxnSpMkLst>
            <pc:docMk/>
            <pc:sldMk cId="1920744964" sldId="371"/>
            <ac:cxnSpMk id="58" creationId="{00000000-0000-0000-0000-000000000000}"/>
          </ac:cxnSpMkLst>
        </pc:cxnChg>
        <pc:cxnChg chg="del">
          <ac:chgData name="Maleen Abeydeera" userId="c6ce28c11b823c74" providerId="LiveId" clId="{91697BA2-6172-4A82-953D-369E9F93C01D}" dt="2019-07-29T02:17:18.466" v="2" actId="478"/>
          <ac:cxnSpMkLst>
            <pc:docMk/>
            <pc:sldMk cId="1920744964" sldId="371"/>
            <ac:cxnSpMk id="65" creationId="{00000000-0000-0000-0000-000000000000}"/>
          </ac:cxnSpMkLst>
        </pc:cxnChg>
        <pc:cxnChg chg="del">
          <ac:chgData name="Maleen Abeydeera" userId="c6ce28c11b823c74" providerId="LiveId" clId="{91697BA2-6172-4A82-953D-369E9F93C01D}" dt="2019-07-29T02:17:18.466" v="2" actId="478"/>
          <ac:cxnSpMkLst>
            <pc:docMk/>
            <pc:sldMk cId="1920744964" sldId="371"/>
            <ac:cxnSpMk id="66" creationId="{00000000-0000-0000-0000-000000000000}"/>
          </ac:cxnSpMkLst>
        </pc:cxnChg>
        <pc:cxnChg chg="del">
          <ac:chgData name="Maleen Abeydeera" userId="c6ce28c11b823c74" providerId="LiveId" clId="{91697BA2-6172-4A82-953D-369E9F93C01D}" dt="2019-07-29T02:17:18.466" v="2" actId="478"/>
          <ac:cxnSpMkLst>
            <pc:docMk/>
            <pc:sldMk cId="1920744964" sldId="371"/>
            <ac:cxnSpMk id="68" creationId="{00000000-0000-0000-0000-000000000000}"/>
          </ac:cxnSpMkLst>
        </pc:cxnChg>
        <pc:cxnChg chg="del">
          <ac:chgData name="Maleen Abeydeera" userId="c6ce28c11b823c74" providerId="LiveId" clId="{91697BA2-6172-4A82-953D-369E9F93C01D}" dt="2019-07-29T02:17:37.655" v="4" actId="478"/>
          <ac:cxnSpMkLst>
            <pc:docMk/>
            <pc:sldMk cId="1920744964" sldId="371"/>
            <ac:cxnSpMk id="124" creationId="{00000000-0000-0000-0000-000000000000}"/>
          </ac:cxnSpMkLst>
        </pc:cxnChg>
        <pc:cxnChg chg="add mod">
          <ac:chgData name="Maleen Abeydeera" userId="c6ce28c11b823c74" providerId="LiveId" clId="{91697BA2-6172-4A82-953D-369E9F93C01D}" dt="2019-08-15T17:10:32.887" v="276" actId="1038"/>
          <ac:cxnSpMkLst>
            <pc:docMk/>
            <pc:sldMk cId="1920744964" sldId="371"/>
            <ac:cxnSpMk id="199" creationId="{74B06795-03CA-481E-9BF5-3DD3E343B447}"/>
          </ac:cxnSpMkLst>
        </pc:cxnChg>
        <pc:cxnChg chg="mod">
          <ac:chgData name="Maleen Abeydeera" userId="c6ce28c11b823c74" providerId="LiveId" clId="{91697BA2-6172-4A82-953D-369E9F93C01D}" dt="2019-08-15T17:14:25.545" v="296" actId="1037"/>
          <ac:cxnSpMkLst>
            <pc:docMk/>
            <pc:sldMk cId="1920744964" sldId="371"/>
            <ac:cxnSpMk id="216" creationId="{E1213A67-8A83-4B7D-93F4-44BF08CC2304}"/>
          </ac:cxnSpMkLst>
        </pc:cxnChg>
      </pc:sldChg>
      <pc:sldChg chg="addSp delSp modSp add addAnim delAnim modAnim">
        <pc:chgData name="Maleen Abeydeera" userId="c6ce28c11b823c74" providerId="LiveId" clId="{91697BA2-6172-4A82-953D-369E9F93C01D}" dt="2019-08-13T19:13:02.141" v="258" actId="14100"/>
        <pc:sldMkLst>
          <pc:docMk/>
          <pc:sldMk cId="2731924444" sldId="379"/>
        </pc:sldMkLst>
        <pc:spChg chg="add mod">
          <ac:chgData name="Maleen Abeydeera" userId="c6ce28c11b823c74" providerId="LiveId" clId="{91697BA2-6172-4A82-953D-369E9F93C01D}" dt="2019-08-13T19:12:59.323" v="257" actId="14100"/>
          <ac:spMkLst>
            <pc:docMk/>
            <pc:sldMk cId="2731924444" sldId="379"/>
            <ac:spMk id="2" creationId="{ACB16E52-098E-4EB1-9F0A-DBA15C0205CF}"/>
          </ac:spMkLst>
        </pc:spChg>
        <pc:spChg chg="add mod">
          <ac:chgData name="Maleen Abeydeera" userId="c6ce28c11b823c74" providerId="LiveId" clId="{91697BA2-6172-4A82-953D-369E9F93C01D}" dt="2019-08-13T19:12:54.048" v="256" actId="1038"/>
          <ac:spMkLst>
            <pc:docMk/>
            <pc:sldMk cId="2731924444" sldId="379"/>
            <ac:spMk id="3" creationId="{05B4868E-7000-4087-AD01-AB5549014C38}"/>
          </ac:spMkLst>
        </pc:spChg>
        <pc:spChg chg="add del mod">
          <ac:chgData name="Maleen Abeydeera" userId="c6ce28c11b823c74" providerId="LiveId" clId="{91697BA2-6172-4A82-953D-369E9F93C01D}" dt="2019-08-13T19:13:02.141" v="258" actId="14100"/>
          <ac:spMkLst>
            <pc:docMk/>
            <pc:sldMk cId="2731924444" sldId="379"/>
            <ac:spMk id="4" creationId="{96B0D3A5-48AA-4179-A3E8-3DABBC3A72CD}"/>
          </ac:spMkLst>
        </pc:spChg>
        <pc:spChg chg="add mod">
          <ac:chgData name="Maleen Abeydeera" userId="c6ce28c11b823c74" providerId="LiveId" clId="{91697BA2-6172-4A82-953D-369E9F93C01D}" dt="2019-08-13T19:12:54.048" v="256" actId="1038"/>
          <ac:spMkLst>
            <pc:docMk/>
            <pc:sldMk cId="2731924444" sldId="379"/>
            <ac:spMk id="5" creationId="{7D2C10AE-B706-4042-B206-679695B2FCBB}"/>
          </ac:spMkLst>
        </pc:spChg>
        <pc:spChg chg="add mod">
          <ac:chgData name="Maleen Abeydeera" userId="c6ce28c11b823c74" providerId="LiveId" clId="{91697BA2-6172-4A82-953D-369E9F93C01D}" dt="2019-08-13T19:12:37.844" v="252" actId="1076"/>
          <ac:spMkLst>
            <pc:docMk/>
            <pc:sldMk cId="2731924444" sldId="379"/>
            <ac:spMk id="6" creationId="{878655CD-E329-423F-9428-F8DCE6B02002}"/>
          </ac:spMkLst>
        </pc:spChg>
        <pc:spChg chg="add mod">
          <ac:chgData name="Maleen Abeydeera" userId="c6ce28c11b823c74" providerId="LiveId" clId="{91697BA2-6172-4A82-953D-369E9F93C01D}" dt="2019-08-13T19:12:40.697" v="253" actId="403"/>
          <ac:spMkLst>
            <pc:docMk/>
            <pc:sldMk cId="2731924444" sldId="379"/>
            <ac:spMk id="7" creationId="{0E3595F8-CC2A-454F-A5AF-0108AB0F88EF}"/>
          </ac:spMkLst>
        </pc:spChg>
        <pc:spChg chg="add mod">
          <ac:chgData name="Maleen Abeydeera" userId="c6ce28c11b823c74" providerId="LiveId" clId="{91697BA2-6172-4A82-953D-369E9F93C01D}" dt="2019-07-29T02:18:28.324" v="9" actId="1076"/>
          <ac:spMkLst>
            <pc:docMk/>
            <pc:sldMk cId="2731924444" sldId="379"/>
            <ac:spMk id="8" creationId="{C9286977-82B2-4397-91B9-1017ADEDC37A}"/>
          </ac:spMkLst>
        </pc:spChg>
        <pc:spChg chg="add mod">
          <ac:chgData name="Maleen Abeydeera" userId="c6ce28c11b823c74" providerId="LiveId" clId="{91697BA2-6172-4A82-953D-369E9F93C01D}" dt="2019-07-29T02:18:28.324" v="9" actId="1076"/>
          <ac:spMkLst>
            <pc:docMk/>
            <pc:sldMk cId="2731924444" sldId="379"/>
            <ac:spMk id="9" creationId="{B4C4A2C6-7963-48E4-8514-B99F329BF07D}"/>
          </ac:spMkLst>
        </pc:spChg>
        <pc:spChg chg="add mod">
          <ac:chgData name="Maleen Abeydeera" userId="c6ce28c11b823c74" providerId="LiveId" clId="{91697BA2-6172-4A82-953D-369E9F93C01D}" dt="2019-07-29T02:18:28.324" v="9" actId="1076"/>
          <ac:spMkLst>
            <pc:docMk/>
            <pc:sldMk cId="2731924444" sldId="379"/>
            <ac:spMk id="10" creationId="{90C55AC9-15C3-456E-ADDF-94303BD934AB}"/>
          </ac:spMkLst>
        </pc:spChg>
        <pc:spChg chg="add mod">
          <ac:chgData name="Maleen Abeydeera" userId="c6ce28c11b823c74" providerId="LiveId" clId="{91697BA2-6172-4A82-953D-369E9F93C01D}" dt="2019-07-29T02:18:28.324" v="9" actId="1076"/>
          <ac:spMkLst>
            <pc:docMk/>
            <pc:sldMk cId="2731924444" sldId="379"/>
            <ac:spMk id="11" creationId="{EEA09DC7-D7D6-4006-AC20-8101DA72DA8C}"/>
          </ac:spMkLst>
        </pc:spChg>
        <pc:spChg chg="add del mod">
          <ac:chgData name="Maleen Abeydeera" userId="c6ce28c11b823c74" providerId="LiveId" clId="{91697BA2-6172-4A82-953D-369E9F93C01D}" dt="2019-07-29T02:18:52.544" v="34" actId="478"/>
          <ac:spMkLst>
            <pc:docMk/>
            <pc:sldMk cId="2731924444" sldId="379"/>
            <ac:spMk id="12" creationId="{7E8918F3-5875-4EE9-81A4-B974AF63AAC7}"/>
          </ac:spMkLst>
        </pc:spChg>
        <pc:spChg chg="add del mod">
          <ac:chgData name="Maleen Abeydeera" userId="c6ce28c11b823c74" providerId="LiveId" clId="{91697BA2-6172-4A82-953D-369E9F93C01D}" dt="2019-07-29T02:18:42.405" v="22" actId="478"/>
          <ac:spMkLst>
            <pc:docMk/>
            <pc:sldMk cId="2731924444" sldId="379"/>
            <ac:spMk id="15" creationId="{D6FE183A-F762-4A6A-9511-4DA47E6714BC}"/>
          </ac:spMkLst>
        </pc:spChg>
        <pc:cxnChg chg="add del mod">
          <ac:chgData name="Maleen Abeydeera" userId="c6ce28c11b823c74" providerId="LiveId" clId="{91697BA2-6172-4A82-953D-369E9F93C01D}" dt="2019-07-29T02:18:45.945" v="23" actId="478"/>
          <ac:cxnSpMkLst>
            <pc:docMk/>
            <pc:sldMk cId="2731924444" sldId="379"/>
            <ac:cxnSpMk id="13" creationId="{94209E45-88D7-4FEC-96E0-869B6EA5EF4B}"/>
          </ac:cxnSpMkLst>
        </pc:cxnChg>
        <pc:cxnChg chg="add del mod">
          <ac:chgData name="Maleen Abeydeera" userId="c6ce28c11b823c74" providerId="LiveId" clId="{91697BA2-6172-4A82-953D-369E9F93C01D}" dt="2019-07-29T02:18:45.945" v="23" actId="478"/>
          <ac:cxnSpMkLst>
            <pc:docMk/>
            <pc:sldMk cId="2731924444" sldId="379"/>
            <ac:cxnSpMk id="14" creationId="{B8CA2BE1-8595-459B-B654-1FAB6C0923C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580E7D-B2DC-4873-A1D5-24947FA3B43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74775" y="696913"/>
            <a:ext cx="97599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27FD4E-5364-420F-8E2A-D9CD525BD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92024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9202" y="6053328"/>
            <a:ext cx="472379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4954219" y="6044184"/>
            <a:ext cx="14248181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60620" y="4038600"/>
            <a:ext cx="136017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60620" y="6050037"/>
            <a:ext cx="1408176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60020" y="6068699"/>
            <a:ext cx="432054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06D947B-1D2A-49EF-85F9-A26DAC4668D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379325" y="236544"/>
            <a:ext cx="1232154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802100" y="228600"/>
            <a:ext cx="176022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28600"/>
            <a:ext cx="17122140" cy="9906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561" y="1600200"/>
            <a:ext cx="17122140" cy="452628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E7F18A73-E2E7-4A56-925E-2D4A12B6768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61720" y="609606"/>
            <a:ext cx="4320540" cy="5516563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609600"/>
            <a:ext cx="11681460" cy="551656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61720" y="6248408"/>
            <a:ext cx="4640580" cy="365125"/>
          </a:xfrm>
          <a:prstGeom prst="rect">
            <a:avLst/>
          </a:prstGeom>
        </p:spPr>
        <p:txBody>
          <a:bodyPr/>
          <a:lstStyle/>
          <a:p>
            <a:fld id="{29513800-36B9-4B05-BF91-87F803556443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0128" y="6248213"/>
            <a:ext cx="1170431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12802268" y="0"/>
            <a:ext cx="672084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898280" y="609600"/>
            <a:ext cx="48006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2898280" y="0"/>
            <a:ext cx="48006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2871610" y="10001"/>
            <a:ext cx="533400" cy="513400"/>
          </a:xfrm>
          <a:prstGeom prst="rect">
            <a:avLst/>
          </a:prstGeom>
        </p:spPr>
        <p:txBody>
          <a:bodyPr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365" y="2743200"/>
            <a:ext cx="14958537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92024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272034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2880360" y="1600200"/>
            <a:ext cx="1632204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0" y="1600200"/>
            <a:ext cx="16002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2EC16A77-74E9-441D-A889-84029899A03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272034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28600"/>
            <a:ext cx="17122140" cy="9906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80160" y="1589567"/>
            <a:ext cx="816102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0174292" y="1589567"/>
            <a:ext cx="816102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 rtlCol="0"/>
          <a:lstStyle/>
          <a:p>
            <a:fld id="{51B4428C-7D26-46FF-997A-4B10CE3AACD9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 rtlCol="0"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40" y="273050"/>
            <a:ext cx="1712214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280160" y="2438400"/>
            <a:ext cx="816102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10081260" y="2438400"/>
            <a:ext cx="816102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 rtlCol="0"/>
          <a:lstStyle/>
          <a:p>
            <a:fld id="{7BC39173-180F-4E3F-8EFB-503396DA6B3A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 rtlCol="0"/>
          <a:lstStyle/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1280160" y="1752600"/>
            <a:ext cx="816102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10081260" y="1752600"/>
            <a:ext cx="816102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28600"/>
            <a:ext cx="17122140" cy="9906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20CAD4B9-AACB-4A9F-9815-63B9E677313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E5F700E1-E77E-464F-BD57-8E34C5E399A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112014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273050"/>
            <a:ext cx="16962120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1600" y="6248406"/>
            <a:ext cx="5600700" cy="365125"/>
          </a:xfrm>
          <a:prstGeom prst="rect">
            <a:avLst/>
          </a:prstGeom>
        </p:spPr>
        <p:txBody>
          <a:bodyPr/>
          <a:lstStyle/>
          <a:p>
            <a:fld id="{1A542AAB-2A23-4505-BEF7-6A11B7849BA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80165" y="6248212"/>
            <a:ext cx="1138427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112014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80160" y="1752600"/>
            <a:ext cx="3360420" cy="4343400"/>
          </a:xfrm>
          <a:prstGeom prst="rect">
            <a:avLst/>
          </a:prstGeo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60620" y="1752600"/>
            <a:ext cx="13441680" cy="4419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0420" y="5486400"/>
            <a:ext cx="15361920" cy="685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9202" y="4572000"/>
            <a:ext cx="192024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9202" y="4663440"/>
            <a:ext cx="307238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3245206" y="4654296"/>
            <a:ext cx="1595719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20" y="4648200"/>
            <a:ext cx="1536192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3040380" y="0"/>
            <a:ext cx="21122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3121640" y="6248406"/>
            <a:ext cx="5600700" cy="365125"/>
          </a:xfrm>
          <a:prstGeom prst="rect">
            <a:avLst/>
          </a:prstGeom>
        </p:spPr>
        <p:txBody>
          <a:bodyPr rtlCol="0"/>
          <a:lstStyle/>
          <a:p>
            <a:fld id="{B84E245D-8EE5-4CDE-870E-EC3F30013EBD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304038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210D5DF5-AC32-49CB-AFA9-AEA536B85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360420" y="6248212"/>
            <a:ext cx="96012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77210" y="0"/>
            <a:ext cx="15925190" cy="4568952"/>
          </a:xfrm>
          <a:prstGeom prst="rect">
            <a:avLst/>
          </a:prstGeo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4440"/>
            <a:ext cx="192024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653043" y="610634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7" name="Isosceles Triangle 146"/>
          <p:cNvSpPr/>
          <p:nvPr/>
        </p:nvSpPr>
        <p:spPr>
          <a:xfrm>
            <a:off x="6107014" y="3115904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 bwMode="auto">
          <a:xfrm>
            <a:off x="1407886" y="609600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6" name="Isosceles Triangle 145"/>
          <p:cNvSpPr/>
          <p:nvPr/>
        </p:nvSpPr>
        <p:spPr>
          <a:xfrm>
            <a:off x="1863174" y="3115468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1952444" y="2697461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3749104" y="1263562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745066" y="1484394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 flipV="1">
            <a:off x="1617624" y="2100277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 bwMode="auto">
          <a:xfrm flipV="1">
            <a:off x="2175894" y="2090941"/>
            <a:ext cx="499597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403756" y="95574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inputs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358090" y="1834798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Registers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2843" y="2123454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next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9322" y="2958249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866985" y="2514610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90713" y="960147"/>
            <a:ext cx="1470808" cy="142880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910" y="1406337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Combinational</a:t>
            </a:r>
          </a:p>
          <a:p>
            <a:pPr algn="ctr"/>
            <a:r>
              <a:rPr lang="en-US" sz="1600" dirty="0">
                <a:latin typeface="Helvetica" pitchFamily="34" charset="0"/>
              </a:rPr>
              <a:t>logic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335458" y="1272564"/>
            <a:ext cx="1393527" cy="400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887521" y="910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outputs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0079" y="2112713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current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  <p:sp>
        <p:nvSpPr>
          <p:cNvPr id="74" name="Cloud 73"/>
          <p:cNvSpPr/>
          <p:nvPr/>
        </p:nvSpPr>
        <p:spPr>
          <a:xfrm>
            <a:off x="7048090" y="1710259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61886" y="187453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rules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6197601" y="2698495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7994261" y="969774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990223" y="1485428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 flipV="1">
            <a:off x="5862781" y="2101311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Arrow Connector 85"/>
          <p:cNvCxnSpPr>
            <a:stCxn id="84" idx="3"/>
          </p:cNvCxnSpPr>
          <p:nvPr/>
        </p:nvCxnSpPr>
        <p:spPr bwMode="auto">
          <a:xfrm>
            <a:off x="6421051" y="2091976"/>
            <a:ext cx="61689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648913" y="663707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</a:t>
            </a:r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ethod </a:t>
            </a:r>
            <a:r>
              <a:rPr lang="en-US" sz="16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603247" y="1835832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Registers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78000" y="2124488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next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54479" y="2959283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91" name="Isosceles Triangle 90"/>
          <p:cNvSpPr/>
          <p:nvPr/>
        </p:nvSpPr>
        <p:spPr>
          <a:xfrm>
            <a:off x="6112142" y="2515644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5580615" y="980524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132678" y="66297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600" dirty="0">
              <a:solidFill>
                <a:srgbClr val="00B050"/>
              </a:solidFill>
              <a:latin typeface="Helvetica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5236" y="2113747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current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48913" y="105158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>
            <a:off x="5579827" y="1369445"/>
            <a:ext cx="1589051" cy="528269"/>
          </a:xfrm>
          <a:prstGeom prst="bentConnector3">
            <a:avLst>
              <a:gd name="adj1" fmla="val 7949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7063847" y="775453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087696" y="915697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methods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1" name="Elbow Connector 110"/>
          <p:cNvCxnSpPr>
            <a:stCxn id="84" idx="3"/>
            <a:endCxn id="106" idx="2"/>
          </p:cNvCxnSpPr>
          <p:nvPr/>
        </p:nvCxnSpPr>
        <p:spPr>
          <a:xfrm flipV="1">
            <a:off x="6421051" y="1135767"/>
            <a:ext cx="646053" cy="9562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 bwMode="auto">
          <a:xfrm>
            <a:off x="10131611" y="594391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12435809" y="3099661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V="1">
            <a:off x="12526396" y="2682252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12381223" y="953531"/>
            <a:ext cx="1005996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10127481" y="64746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</a:t>
            </a:r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ethod </a:t>
            </a:r>
            <a:r>
              <a:rPr lang="en-US" sz="16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2483274" y="2943040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cxnSp>
        <p:nvCxnSpPr>
          <p:cNvPr id="162" name="Straight Arrow Connector 161"/>
          <p:cNvCxnSpPr/>
          <p:nvPr/>
        </p:nvCxnSpPr>
        <p:spPr bwMode="auto">
          <a:xfrm>
            <a:off x="10059183" y="964281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Box 162"/>
          <p:cNvSpPr txBox="1"/>
          <p:nvPr/>
        </p:nvSpPr>
        <p:spPr>
          <a:xfrm>
            <a:off x="12400833" y="6467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600" dirty="0">
              <a:solidFill>
                <a:srgbClr val="00B050"/>
              </a:solidFill>
              <a:latin typeface="Helvetica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831178" y="2459106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166" name="Elbow Connector 165"/>
          <p:cNvCxnSpPr/>
          <p:nvPr/>
        </p:nvCxnSpPr>
        <p:spPr>
          <a:xfrm>
            <a:off x="10059937" y="1752669"/>
            <a:ext cx="660866" cy="382260"/>
          </a:xfrm>
          <a:prstGeom prst="bentConnector3">
            <a:avLst>
              <a:gd name="adj1" fmla="val 7690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1795726" y="1427009"/>
            <a:ext cx="520556" cy="364299"/>
            <a:chOff x="11973974" y="1427009"/>
            <a:chExt cx="342315" cy="364299"/>
          </a:xfrm>
        </p:grpSpPr>
        <p:cxnSp>
          <p:nvCxnSpPr>
            <p:cNvPr id="175" name="Elbow Connector 174"/>
            <p:cNvCxnSpPr/>
            <p:nvPr/>
          </p:nvCxnSpPr>
          <p:spPr>
            <a:xfrm rot="16200000" flipH="1">
              <a:off x="12085602" y="1473671"/>
              <a:ext cx="212588" cy="24878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/>
            <p:nvPr/>
          </p:nvCxnSpPr>
          <p:spPr>
            <a:xfrm rot="16200000" flipV="1">
              <a:off x="11959031" y="1441952"/>
              <a:ext cx="364299" cy="334414"/>
            </a:xfrm>
            <a:prstGeom prst="bentConnector3">
              <a:avLst>
                <a:gd name="adj1" fmla="val -201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 bwMode="auto">
          <a:xfrm>
            <a:off x="11634746" y="21386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>
            <a:off x="11638258" y="22402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89" name="Elbow Connector 188"/>
          <p:cNvCxnSpPr/>
          <p:nvPr/>
        </p:nvCxnSpPr>
        <p:spPr>
          <a:xfrm>
            <a:off x="11490930" y="2514610"/>
            <a:ext cx="825025" cy="182878"/>
          </a:xfrm>
          <a:prstGeom prst="bentConnector3">
            <a:avLst>
              <a:gd name="adj1" fmla="val 4307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loud 149"/>
          <p:cNvSpPr/>
          <p:nvPr/>
        </p:nvSpPr>
        <p:spPr>
          <a:xfrm>
            <a:off x="10607029" y="197686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817768" y="215386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rules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167" name="Cloud 166"/>
          <p:cNvSpPr/>
          <p:nvPr/>
        </p:nvSpPr>
        <p:spPr>
          <a:xfrm>
            <a:off x="11385633" y="75921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1409482" y="89945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methods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2316290" y="1484393"/>
            <a:ext cx="430828" cy="1487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11829492" y="2009290"/>
            <a:ext cx="138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Submodules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12438209" y="2788925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10080839" y="1445710"/>
            <a:ext cx="7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Helvetica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1910721" y="1462821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931624" y="1897409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745028" y="1746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100" dirty="0">
              <a:solidFill>
                <a:srgbClr val="00B050"/>
              </a:solidFill>
              <a:latin typeface="Helvetica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1752623" y="220585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100" dirty="0">
              <a:solidFill>
                <a:srgbClr val="00B050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1407886" y="609600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6" name="Isosceles Triangle 145"/>
          <p:cNvSpPr/>
          <p:nvPr/>
        </p:nvSpPr>
        <p:spPr>
          <a:xfrm>
            <a:off x="1863174" y="3115468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1952444" y="2697461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3749104" y="1263562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745066" y="1484394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 flipV="1">
            <a:off x="1617624" y="2100277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 bwMode="auto">
          <a:xfrm flipV="1">
            <a:off x="2175894" y="2090941"/>
            <a:ext cx="499597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403756" y="95574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inputs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358090" y="1834798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Registers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2843" y="2123454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next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9322" y="2958249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866985" y="2514610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90713" y="960147"/>
            <a:ext cx="1470808" cy="142880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910" y="1406337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34" charset="0"/>
              </a:rPr>
              <a:t>Combinational</a:t>
            </a:r>
          </a:p>
          <a:p>
            <a:pPr algn="ctr"/>
            <a:r>
              <a:rPr lang="en-US" sz="1600" dirty="0">
                <a:latin typeface="Helvetica" pitchFamily="34" charset="0"/>
              </a:rPr>
              <a:t>logic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1335458" y="1272564"/>
            <a:ext cx="1393527" cy="400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887521" y="910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itchFamily="34" charset="0"/>
              </a:rPr>
              <a:t>outputs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0079" y="2112713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current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294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653043" y="610634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7" name="Isosceles Triangle 146"/>
          <p:cNvSpPr/>
          <p:nvPr/>
        </p:nvSpPr>
        <p:spPr>
          <a:xfrm>
            <a:off x="6107014" y="3115904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loud 73"/>
          <p:cNvSpPr/>
          <p:nvPr/>
        </p:nvSpPr>
        <p:spPr>
          <a:xfrm>
            <a:off x="7048090" y="1710259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261886" y="187453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rules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6197601" y="2698495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7994261" y="969774"/>
            <a:ext cx="914390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5990223" y="1485428"/>
            <a:ext cx="430828" cy="1213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 flipV="1">
            <a:off x="5862781" y="2101311"/>
            <a:ext cx="2654106" cy="854252"/>
          </a:xfrm>
          <a:custGeom>
            <a:avLst/>
            <a:gdLst>
              <a:gd name="connsiteX0" fmla="*/ 3518320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87878 w 4384275"/>
              <a:gd name="connsiteY0" fmla="*/ 932567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87068 h 987068"/>
              <a:gd name="connsiteX1" fmla="*/ 4384275 w 4384275"/>
              <a:gd name="connsiteY1" fmla="*/ 950733 h 987068"/>
              <a:gd name="connsiteX2" fmla="*/ 4384275 w 4384275"/>
              <a:gd name="connsiteY2" fmla="*/ 6055 h 987068"/>
              <a:gd name="connsiteX3" fmla="*/ 0 w 4384275"/>
              <a:gd name="connsiteY3" fmla="*/ 0 h 987068"/>
              <a:gd name="connsiteX4" fmla="*/ 0 w 4384275"/>
              <a:gd name="connsiteY4" fmla="*/ 938622 h 987068"/>
              <a:gd name="connsiteX5" fmla="*/ 436005 w 4384275"/>
              <a:gd name="connsiteY5" fmla="*/ 932567 h 987068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436005 w 4384275"/>
              <a:gd name="connsiteY5" fmla="*/ 932567 h 950733"/>
              <a:gd name="connsiteX0" fmla="*/ 3663656 w 4384275"/>
              <a:gd name="connsiteY0" fmla="*/ 944679 h 950733"/>
              <a:gd name="connsiteX1" fmla="*/ 4384275 w 4384275"/>
              <a:gd name="connsiteY1" fmla="*/ 950733 h 950733"/>
              <a:gd name="connsiteX2" fmla="*/ 4384275 w 4384275"/>
              <a:gd name="connsiteY2" fmla="*/ 6055 h 950733"/>
              <a:gd name="connsiteX3" fmla="*/ 0 w 4384275"/>
              <a:gd name="connsiteY3" fmla="*/ 0 h 950733"/>
              <a:gd name="connsiteX4" fmla="*/ 0 w 4384275"/>
              <a:gd name="connsiteY4" fmla="*/ 938622 h 950733"/>
              <a:gd name="connsiteX5" fmla="*/ 208722 w 4384275"/>
              <a:gd name="connsiteY5" fmla="*/ 935891 h 9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4275" h="950733">
                <a:moveTo>
                  <a:pt x="3663656" y="944679"/>
                </a:moveTo>
                <a:lnTo>
                  <a:pt x="4384275" y="950733"/>
                </a:lnTo>
                <a:lnTo>
                  <a:pt x="4384275" y="6055"/>
                </a:lnTo>
                <a:lnTo>
                  <a:pt x="0" y="0"/>
                </a:lnTo>
                <a:lnTo>
                  <a:pt x="0" y="938622"/>
                </a:lnTo>
                <a:lnTo>
                  <a:pt x="208722" y="935891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86" name="Straight Arrow Connector 85"/>
          <p:cNvCxnSpPr>
            <a:stCxn id="84" idx="3"/>
          </p:cNvCxnSpPr>
          <p:nvPr/>
        </p:nvCxnSpPr>
        <p:spPr bwMode="auto">
          <a:xfrm>
            <a:off x="6421051" y="2091976"/>
            <a:ext cx="61689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5648913" y="663707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</a:t>
            </a:r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ethod </a:t>
            </a:r>
            <a:r>
              <a:rPr lang="en-US" sz="16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603247" y="1835832"/>
            <a:ext cx="118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Registers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78000" y="2124488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next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54479" y="2959283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sp>
        <p:nvSpPr>
          <p:cNvPr id="91" name="Isosceles Triangle 90"/>
          <p:cNvSpPr/>
          <p:nvPr/>
        </p:nvSpPr>
        <p:spPr>
          <a:xfrm>
            <a:off x="6112142" y="2515644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5580615" y="980524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132678" y="66297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600" dirty="0">
              <a:solidFill>
                <a:srgbClr val="00B050"/>
              </a:solidFill>
              <a:latin typeface="Helvetica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05236" y="2113747"/>
            <a:ext cx="90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current </a:t>
            </a:r>
            <a:r>
              <a:rPr lang="en-US" sz="1600" dirty="0">
                <a:latin typeface="Helvetica" pitchFamily="34" charset="0"/>
              </a:rPr>
              <a:t>state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48913" y="105158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>
            <a:off x="5579827" y="1369445"/>
            <a:ext cx="1589051" cy="528269"/>
          </a:xfrm>
          <a:prstGeom prst="bentConnector3">
            <a:avLst>
              <a:gd name="adj1" fmla="val 7949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/>
          <p:cNvSpPr/>
          <p:nvPr/>
        </p:nvSpPr>
        <p:spPr>
          <a:xfrm>
            <a:off x="7063847" y="775453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087696" y="915697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methods</a:t>
            </a:r>
            <a:endParaRPr lang="en-US" sz="1600" dirty="0">
              <a:latin typeface="Helvetica" pitchFamily="34" charset="0"/>
            </a:endParaRPr>
          </a:p>
        </p:txBody>
      </p:sp>
      <p:cxnSp>
        <p:nvCxnSpPr>
          <p:cNvPr id="111" name="Elbow Connector 110"/>
          <p:cNvCxnSpPr>
            <a:stCxn id="84" idx="3"/>
            <a:endCxn id="106" idx="2"/>
          </p:cNvCxnSpPr>
          <p:nvPr/>
        </p:nvCxnSpPr>
        <p:spPr>
          <a:xfrm flipV="1">
            <a:off x="6421051" y="1135767"/>
            <a:ext cx="646053" cy="9562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2047959" y="594391"/>
            <a:ext cx="3031670" cy="2687204"/>
          </a:xfrm>
          <a:prstGeom prst="rect">
            <a:avLst/>
          </a:prstGeom>
          <a:solidFill>
            <a:srgbClr val="FDFDFD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4352157" y="3099661"/>
            <a:ext cx="182878" cy="182877"/>
          </a:xfrm>
          <a:prstGeom prst="triangle">
            <a:avLst/>
          </a:prstGeom>
          <a:solidFill>
            <a:srgbClr val="FDFDF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V="1">
            <a:off x="4442744" y="2682252"/>
            <a:ext cx="0" cy="671401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4297571" y="953531"/>
            <a:ext cx="1005996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2043829" y="64746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" pitchFamily="34" charset="0"/>
              </a:rPr>
              <a:t>m</a:t>
            </a:r>
            <a:r>
              <a:rPr lang="en-US" sz="1600" dirty="0" smtClean="0">
                <a:solidFill>
                  <a:srgbClr val="C00000"/>
                </a:solidFill>
                <a:latin typeface="Helvetica" pitchFamily="34" charset="0"/>
              </a:rPr>
              <a:t>ethod </a:t>
            </a:r>
            <a:r>
              <a:rPr lang="en-US" sz="16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6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399622" y="2943040"/>
            <a:ext cx="873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clock</a:t>
            </a:r>
          </a:p>
        </p:txBody>
      </p:sp>
      <p:cxnSp>
        <p:nvCxnSpPr>
          <p:cNvPr id="162" name="Straight Arrow Connector 161"/>
          <p:cNvCxnSpPr/>
          <p:nvPr/>
        </p:nvCxnSpPr>
        <p:spPr bwMode="auto">
          <a:xfrm>
            <a:off x="1975531" y="964281"/>
            <a:ext cx="1588263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Box 162"/>
          <p:cNvSpPr txBox="1"/>
          <p:nvPr/>
        </p:nvSpPr>
        <p:spPr>
          <a:xfrm>
            <a:off x="4317181" y="6467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600" dirty="0">
              <a:solidFill>
                <a:srgbClr val="00B050"/>
              </a:solidFill>
              <a:latin typeface="Helvetica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747526" y="2459106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Helvetica" pitchFamily="34" charset="0"/>
            </a:endParaRPr>
          </a:p>
        </p:txBody>
      </p:sp>
      <p:cxnSp>
        <p:nvCxnSpPr>
          <p:cNvPr id="166" name="Elbow Connector 165"/>
          <p:cNvCxnSpPr/>
          <p:nvPr/>
        </p:nvCxnSpPr>
        <p:spPr>
          <a:xfrm>
            <a:off x="1976285" y="1752669"/>
            <a:ext cx="660866" cy="382260"/>
          </a:xfrm>
          <a:prstGeom prst="bentConnector3">
            <a:avLst>
              <a:gd name="adj1" fmla="val 7690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3712074" y="1427009"/>
            <a:ext cx="520556" cy="364299"/>
            <a:chOff x="11973974" y="1427009"/>
            <a:chExt cx="342315" cy="364299"/>
          </a:xfrm>
        </p:grpSpPr>
        <p:cxnSp>
          <p:nvCxnSpPr>
            <p:cNvPr id="175" name="Elbow Connector 174"/>
            <p:cNvCxnSpPr/>
            <p:nvPr/>
          </p:nvCxnSpPr>
          <p:spPr>
            <a:xfrm rot="16200000" flipH="1">
              <a:off x="12085602" y="1473671"/>
              <a:ext cx="212588" cy="24878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/>
            <p:nvPr/>
          </p:nvCxnSpPr>
          <p:spPr>
            <a:xfrm rot="16200000" flipV="1">
              <a:off x="11959031" y="1441952"/>
              <a:ext cx="364299" cy="334414"/>
            </a:xfrm>
            <a:prstGeom prst="bentConnector3">
              <a:avLst>
                <a:gd name="adj1" fmla="val -201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 bwMode="auto">
          <a:xfrm>
            <a:off x="3551094" y="21386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>
            <a:off x="3554606" y="2240293"/>
            <a:ext cx="681544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89" name="Elbow Connector 188"/>
          <p:cNvCxnSpPr/>
          <p:nvPr/>
        </p:nvCxnSpPr>
        <p:spPr>
          <a:xfrm>
            <a:off x="3407278" y="2514610"/>
            <a:ext cx="825025" cy="182878"/>
          </a:xfrm>
          <a:prstGeom prst="bentConnector3">
            <a:avLst>
              <a:gd name="adj1" fmla="val 4307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loud 149"/>
          <p:cNvSpPr/>
          <p:nvPr/>
        </p:nvSpPr>
        <p:spPr>
          <a:xfrm>
            <a:off x="2523377" y="197686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734116" y="215386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rules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167" name="Cloud 166"/>
          <p:cNvSpPr/>
          <p:nvPr/>
        </p:nvSpPr>
        <p:spPr>
          <a:xfrm>
            <a:off x="3301981" y="759210"/>
            <a:ext cx="1050176" cy="720628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325830" y="89945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methods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4232638" y="1484393"/>
            <a:ext cx="430828" cy="1487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3745840" y="2009290"/>
            <a:ext cx="138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itchFamily="34" charset="0"/>
              </a:rPr>
              <a:t>Submodules</a:t>
            </a:r>
            <a:endParaRPr lang="en-US" sz="1600" dirty="0">
              <a:latin typeface="Helvetica" pitchFamily="34" charset="0"/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4354557" y="2788925"/>
            <a:ext cx="182878" cy="18287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1997187" y="1445710"/>
            <a:ext cx="7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</a:rPr>
              <a:t>inputs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Helvetica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27069" y="1462821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47972" y="1897409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C00000"/>
                </a:solidFill>
                <a:latin typeface="Helvetica" pitchFamily="34" charset="0"/>
              </a:rPr>
              <a:t>args</a:t>
            </a:r>
            <a:endParaRPr lang="en-US" sz="11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661376" y="174627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100" dirty="0">
              <a:solidFill>
                <a:srgbClr val="00B050"/>
              </a:solidFill>
              <a:latin typeface="Helvetica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668971" y="220585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  <a:latin typeface="Helvetica" pitchFamily="34" charset="0"/>
              </a:rPr>
              <a:t>outputs</a:t>
            </a:r>
            <a:endParaRPr lang="en-US" sz="1100" dirty="0">
              <a:solidFill>
                <a:srgbClr val="00B050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58859</TotalTime>
  <Words>70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Helvetica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Minispec reference figures</dc:title>
  <dc:creator>Daniel</dc:creator>
  <cp:lastModifiedBy>Windows User</cp:lastModifiedBy>
  <cp:revision>1180</cp:revision>
  <cp:lastPrinted>2016-11-18T19:40:58Z</cp:lastPrinted>
  <dcterms:created xsi:type="dcterms:W3CDTF">2010-04-01T21:12:36Z</dcterms:created>
  <dcterms:modified xsi:type="dcterms:W3CDTF">2019-08-26T15:30:16Z</dcterms:modified>
</cp:coreProperties>
</file>