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C5C1"/>
    <a:srgbClr val="FC4D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7" autoAdjust="0"/>
    <p:restoredTop sz="98768" autoAdjust="0"/>
  </p:normalViewPr>
  <p:slideViewPr>
    <p:cSldViewPr snapToGrid="0" snapToObjects="1">
      <p:cViewPr>
        <p:scale>
          <a:sx n="80" d="100"/>
          <a:sy n="80" d="100"/>
        </p:scale>
        <p:origin x="-2336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07F0-9212-9744-B09A-7924AED84175}" type="datetimeFigureOut">
              <a:rPr lang="en-US" smtClean="0"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FBE8-64AF-AE46-9354-CFDB1B15A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3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07F0-9212-9744-B09A-7924AED84175}" type="datetimeFigureOut">
              <a:rPr lang="en-US" smtClean="0"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FBE8-64AF-AE46-9354-CFDB1B15A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6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07F0-9212-9744-B09A-7924AED84175}" type="datetimeFigureOut">
              <a:rPr lang="en-US" smtClean="0"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FBE8-64AF-AE46-9354-CFDB1B15A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7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07F0-9212-9744-B09A-7924AED84175}" type="datetimeFigureOut">
              <a:rPr lang="en-US" smtClean="0"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FBE8-64AF-AE46-9354-CFDB1B15A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4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07F0-9212-9744-B09A-7924AED84175}" type="datetimeFigureOut">
              <a:rPr lang="en-US" smtClean="0"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FBE8-64AF-AE46-9354-CFDB1B15A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42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07F0-9212-9744-B09A-7924AED84175}" type="datetimeFigureOut">
              <a:rPr lang="en-US" smtClean="0"/>
              <a:t>4/16/14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FBE8-64AF-AE46-9354-CFDB1B15A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4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07F0-9212-9744-B09A-7924AED84175}" type="datetimeFigureOut">
              <a:rPr lang="en-US" smtClean="0"/>
              <a:t>4/16/14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FBE8-64AF-AE46-9354-CFDB1B15A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7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07F0-9212-9744-B09A-7924AED84175}" type="datetimeFigureOut">
              <a:rPr lang="en-US" smtClean="0"/>
              <a:t>4/16/14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FBE8-64AF-AE46-9354-CFDB1B15A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4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07F0-9212-9744-B09A-7924AED84175}" type="datetimeFigureOut">
              <a:rPr lang="en-US" smtClean="0"/>
              <a:t>4/16/14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FBE8-64AF-AE46-9354-CFDB1B15A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6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07F0-9212-9744-B09A-7924AED84175}" type="datetimeFigureOut">
              <a:rPr lang="en-US" smtClean="0"/>
              <a:t>4/16/14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FBE8-64AF-AE46-9354-CFDB1B15A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9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07F0-9212-9744-B09A-7924AED84175}" type="datetimeFigureOut">
              <a:rPr lang="en-US" smtClean="0"/>
              <a:t>4/16/14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FBE8-64AF-AE46-9354-CFDB1B15A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2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107F0-9212-9744-B09A-7924AED84175}" type="datetimeFigureOut">
              <a:rPr lang="en-US" smtClean="0"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8FBE8-64AF-AE46-9354-CFDB1B15A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9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24050"/>
            <a:ext cx="9144000" cy="3616325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3425"/>
            <a:ext cx="7772400" cy="20447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600" dirty="0" smtClean="0">
                <a:solidFill>
                  <a:srgbClr val="FFFFFF"/>
                </a:solidFill>
              </a:rPr>
              <a:t>Project </a:t>
            </a:r>
            <a:r>
              <a:rPr lang="en-US" sz="6600" dirty="0" smtClean="0">
                <a:solidFill>
                  <a:srgbClr val="FFFFFF"/>
                </a:solidFill>
              </a:rPr>
              <a:t>4: </a:t>
            </a:r>
            <a:r>
              <a:rPr lang="en-US" sz="6600" dirty="0" smtClean="0">
                <a:solidFill>
                  <a:srgbClr val="FFFFFF"/>
                </a:solidFill>
              </a:rPr>
              <a:t/>
            </a:r>
            <a:br>
              <a:rPr lang="en-US" sz="6600" dirty="0" smtClean="0">
                <a:solidFill>
                  <a:srgbClr val="FFFFFF"/>
                </a:solidFill>
              </a:rPr>
            </a:br>
            <a:r>
              <a:rPr lang="en-US" sz="6600" dirty="0" smtClean="0">
                <a:solidFill>
                  <a:srgbClr val="FFFFFF"/>
                </a:solidFill>
              </a:rPr>
              <a:t>Status Report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875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Stanley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Zheng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Lookmai Rattana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608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0144" y="-230852"/>
            <a:ext cx="6922168" cy="1143000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solidFill>
                  <a:srgbClr val="4EC5C1"/>
                </a:solidFill>
              </a:rPr>
              <a:t>User Profile Management</a:t>
            </a:r>
            <a:endParaRPr lang="en-US" sz="4800" dirty="0">
              <a:solidFill>
                <a:srgbClr val="4EC5C1"/>
              </a:solidFill>
            </a:endParaRPr>
          </a:p>
        </p:txBody>
      </p:sp>
      <p:pic>
        <p:nvPicPr>
          <p:cNvPr id="3" name="Picture 2" descr="Screen Shot 2014-04-17 at 1.42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425"/>
            <a:ext cx="9144000" cy="57199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73620" y="5307271"/>
            <a:ext cx="2620210" cy="646331"/>
          </a:xfrm>
          <a:prstGeom prst="rect">
            <a:avLst/>
          </a:prstGeom>
          <a:solidFill>
            <a:srgbClr val="FFFFFF"/>
          </a:solidFill>
          <a:ln>
            <a:solidFill>
              <a:srgbClr val="26262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can </a:t>
            </a:r>
            <a:r>
              <a:rPr lang="en-US" dirty="0" smtClean="0"/>
              <a:t>change their avatar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20020" y="3756535"/>
            <a:ext cx="2855559" cy="646331"/>
          </a:xfrm>
          <a:prstGeom prst="rect">
            <a:avLst/>
          </a:prstGeom>
          <a:noFill/>
          <a:ln>
            <a:solidFill>
              <a:srgbClr val="26262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can change his/her password here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6399" y="6132873"/>
            <a:ext cx="2620210" cy="646331"/>
          </a:xfrm>
          <a:prstGeom prst="rect">
            <a:avLst/>
          </a:prstGeom>
          <a:solidFill>
            <a:schemeClr val="bg1"/>
          </a:solidFill>
          <a:ln>
            <a:solidFill>
              <a:srgbClr val="26262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can edit their description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235093" y="2566737"/>
            <a:ext cx="0" cy="2740533"/>
          </a:xfrm>
          <a:prstGeom prst="straightConnector1">
            <a:avLst/>
          </a:prstGeom>
          <a:ln>
            <a:solidFill>
              <a:srgbClr val="26262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117474" y="4037263"/>
            <a:ext cx="1502546" cy="1"/>
          </a:xfrm>
          <a:prstGeom prst="straightConnector1">
            <a:avLst/>
          </a:prstGeom>
          <a:ln>
            <a:solidFill>
              <a:srgbClr val="26262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296693" y="3444875"/>
            <a:ext cx="0" cy="2688000"/>
          </a:xfrm>
          <a:prstGeom prst="straightConnector1">
            <a:avLst/>
          </a:prstGeom>
          <a:ln>
            <a:solidFill>
              <a:srgbClr val="26262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20020" y="4697679"/>
            <a:ext cx="2855559" cy="646331"/>
          </a:xfrm>
          <a:prstGeom prst="rect">
            <a:avLst/>
          </a:prstGeom>
          <a:noFill/>
          <a:ln>
            <a:solidFill>
              <a:srgbClr val="26262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can change notificatio</a:t>
            </a:r>
            <a:r>
              <a:rPr lang="en-US" dirty="0" smtClean="0"/>
              <a:t>n preference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446421" y="5031879"/>
            <a:ext cx="3173599" cy="1"/>
          </a:xfrm>
          <a:prstGeom prst="straightConnector1">
            <a:avLst/>
          </a:prstGeom>
          <a:ln>
            <a:solidFill>
              <a:srgbClr val="26262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616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0144" y="-230852"/>
            <a:ext cx="6922168" cy="1143000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solidFill>
                  <a:srgbClr val="4EC5C1"/>
                </a:solidFill>
              </a:rPr>
              <a:t>User Profile Page</a:t>
            </a:r>
            <a:endParaRPr lang="en-US" sz="4800" dirty="0">
              <a:solidFill>
                <a:srgbClr val="4EC5C1"/>
              </a:solidFill>
            </a:endParaRPr>
          </a:p>
        </p:txBody>
      </p:sp>
      <p:pic>
        <p:nvPicPr>
          <p:cNvPr id="2" name="Picture 1" descr="Screen Shot 2014-04-17 at 2.33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050"/>
            <a:ext cx="9144000" cy="58630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20020" y="1343535"/>
            <a:ext cx="2855559" cy="923330"/>
          </a:xfrm>
          <a:prstGeom prst="rect">
            <a:avLst/>
          </a:prstGeom>
          <a:solidFill>
            <a:srgbClr val="FFFFFF"/>
          </a:solidFill>
          <a:ln>
            <a:solidFill>
              <a:srgbClr val="26262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If this is the user’s own profile, displays Edit Profile option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778125" y="1624263"/>
            <a:ext cx="2841895" cy="0"/>
          </a:xfrm>
          <a:prstGeom prst="straightConnector1">
            <a:avLst/>
          </a:prstGeom>
          <a:ln>
            <a:solidFill>
              <a:srgbClr val="26262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20020" y="4697679"/>
            <a:ext cx="2855559" cy="646331"/>
          </a:xfrm>
          <a:prstGeom prst="rect">
            <a:avLst/>
          </a:prstGeom>
          <a:solidFill>
            <a:srgbClr val="FFFFFF"/>
          </a:solidFill>
          <a:ln>
            <a:solidFill>
              <a:srgbClr val="26262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Other users can see user’s recent posts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572000" y="5031879"/>
            <a:ext cx="1048021" cy="1"/>
          </a:xfrm>
          <a:prstGeom prst="straightConnector1">
            <a:avLst/>
          </a:prstGeom>
          <a:ln>
            <a:solidFill>
              <a:srgbClr val="26262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336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229600" cy="4729163"/>
          </a:xfrm>
        </p:spPr>
        <p:txBody>
          <a:bodyPr/>
          <a:lstStyle/>
          <a:p>
            <a:r>
              <a:rPr lang="en-US" dirty="0" smtClean="0"/>
              <a:t>CAPTCHA</a:t>
            </a:r>
            <a:endParaRPr lang="en-US" dirty="0" smtClean="0"/>
          </a:p>
          <a:p>
            <a:r>
              <a:rPr lang="en-US" dirty="0" smtClean="0"/>
              <a:t>Post Picture Upload</a:t>
            </a:r>
          </a:p>
          <a:p>
            <a:r>
              <a:rPr lang="en-US" dirty="0" smtClean="0"/>
              <a:t>Searching</a:t>
            </a:r>
          </a:p>
          <a:p>
            <a:r>
              <a:rPr lang="en-US" dirty="0" smtClean="0"/>
              <a:t>Full Functionality Check</a:t>
            </a:r>
          </a:p>
          <a:p>
            <a:r>
              <a:rPr lang="en-US" dirty="0" smtClean="0"/>
              <a:t>Populate Forum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" y="0"/>
            <a:ext cx="9144000" cy="1019092"/>
          </a:xfrm>
          <a:prstGeom prst="rect">
            <a:avLst/>
          </a:prstGeom>
          <a:solidFill>
            <a:srgbClr val="4EC5C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chemeClr val="bg1"/>
                </a:solidFill>
              </a:rPr>
              <a:t>Unimplemented Features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688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67</Words>
  <Application>Microsoft Macintosh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Project 4:  Status Report</vt:lpstr>
      <vt:lpstr>User Profile Management</vt:lpstr>
      <vt:lpstr>User Profile Page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Status Report</dc:title>
  <dc:creator>Lookmai Rattana</dc:creator>
  <cp:lastModifiedBy>Lookmai Rattana</cp:lastModifiedBy>
  <cp:revision>32</cp:revision>
  <dcterms:created xsi:type="dcterms:W3CDTF">2014-02-25T05:23:50Z</dcterms:created>
  <dcterms:modified xsi:type="dcterms:W3CDTF">2014-04-17T06:37:52Z</dcterms:modified>
</cp:coreProperties>
</file>