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2" r:id="rId6"/>
    <p:sldId id="264" r:id="rId7"/>
    <p:sldId id="26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C5C1"/>
    <a:srgbClr val="FC4D0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17" autoAdjust="0"/>
    <p:restoredTop sz="98768" autoAdjust="0"/>
  </p:normalViewPr>
  <p:slideViewPr>
    <p:cSldViewPr snapToGrid="0" snapToObjects="1">
      <p:cViewPr>
        <p:scale>
          <a:sx n="80" d="100"/>
          <a:sy n="80" d="100"/>
        </p:scale>
        <p:origin x="-1328" y="-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B107F0-9212-9744-B09A-7924AED84175}" type="datetimeFigureOut">
              <a:rPr lang="en-US" smtClean="0"/>
              <a:t>3/24/14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3074334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107F0-9212-9744-B09A-7924AED84175}" type="datetimeFigureOut">
              <a:rPr lang="en-US" smtClean="0"/>
              <a:t>3/24/14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3953761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107F0-9212-9744-B09A-7924AED84175}" type="datetimeFigureOut">
              <a:rPr lang="en-US" smtClean="0"/>
              <a:t>3/24/14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75867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107F0-9212-9744-B09A-7924AED84175}" type="datetimeFigureOut">
              <a:rPr lang="en-US" smtClean="0"/>
              <a:t>3/24/14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366384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B107F0-9212-9744-B09A-7924AED84175}" type="datetimeFigureOut">
              <a:rPr lang="en-US" smtClean="0"/>
              <a:t>3/24/14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2892242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B107F0-9212-9744-B09A-7924AED84175}" type="datetimeFigureOut">
              <a:rPr lang="en-US" smtClean="0"/>
              <a:t>3/24/14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176934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B107F0-9212-9744-B09A-7924AED84175}" type="datetimeFigureOut">
              <a:rPr lang="en-US" smtClean="0"/>
              <a:t>3/24/14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210187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B107F0-9212-9744-B09A-7924AED84175}" type="datetimeFigureOut">
              <a:rPr lang="en-US" smtClean="0"/>
              <a:t>3/24/14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783544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107F0-9212-9744-B09A-7924AED84175}" type="datetimeFigureOut">
              <a:rPr lang="en-US" smtClean="0"/>
              <a:t>3/24/14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3787666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107F0-9212-9744-B09A-7924AED84175}" type="datetimeFigureOut">
              <a:rPr lang="en-US" smtClean="0"/>
              <a:t>3/24/14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314869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107F0-9212-9744-B09A-7924AED84175}" type="datetimeFigureOut">
              <a:rPr lang="en-US" smtClean="0"/>
              <a:t>3/24/14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19658232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107F0-9212-9744-B09A-7924AED84175}" type="datetimeFigureOut">
              <a:rPr lang="en-US" smtClean="0"/>
              <a:t>3/24/14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F8FBE8-64AF-AE46-9354-CFDB1B15AE8C}" type="slidenum">
              <a:rPr lang="en-US" smtClean="0"/>
              <a:t>‹#›</a:t>
            </a:fld>
            <a:endParaRPr lang="en-US"/>
          </a:p>
        </p:txBody>
      </p:sp>
    </p:spTree>
    <p:extLst>
      <p:ext uri="{BB962C8B-B14F-4D97-AF65-F5344CB8AC3E}">
        <p14:creationId xmlns:p14="http://schemas.microsoft.com/office/powerpoint/2010/main" val="3955294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1924050"/>
            <a:ext cx="9144000" cy="3616325"/>
          </a:xfrm>
          <a:prstGeom prst="rect">
            <a:avLst/>
          </a:prstGeom>
          <a:solidFill>
            <a:schemeClr val="tx1">
              <a:alpha val="31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003425"/>
            <a:ext cx="7772400" cy="2044700"/>
          </a:xfrm>
        </p:spPr>
        <p:txBody>
          <a:bodyPr>
            <a:normAutofit/>
          </a:bodyPr>
          <a:lstStyle/>
          <a:p>
            <a:pPr>
              <a:lnSpc>
                <a:spcPct val="80000"/>
              </a:lnSpc>
            </a:pPr>
            <a:r>
              <a:rPr lang="en-US" sz="6600" dirty="0" smtClean="0">
                <a:solidFill>
                  <a:srgbClr val="FFFFFF"/>
                </a:solidFill>
              </a:rPr>
              <a:t>Project </a:t>
            </a:r>
            <a:r>
              <a:rPr lang="en-US" sz="6600" dirty="0" smtClean="0">
                <a:solidFill>
                  <a:srgbClr val="FFFFFF"/>
                </a:solidFill>
              </a:rPr>
              <a:t>3: </a:t>
            </a:r>
            <a:r>
              <a:rPr lang="en-US" sz="6600" dirty="0" smtClean="0">
                <a:solidFill>
                  <a:srgbClr val="FFFFFF"/>
                </a:solidFill>
              </a:rPr>
              <a:t/>
            </a:r>
            <a:br>
              <a:rPr lang="en-US" sz="6600" dirty="0" smtClean="0">
                <a:solidFill>
                  <a:srgbClr val="FFFFFF"/>
                </a:solidFill>
              </a:rPr>
            </a:br>
            <a:r>
              <a:rPr lang="en-US" sz="6600" dirty="0" smtClean="0">
                <a:solidFill>
                  <a:srgbClr val="FFFFFF"/>
                </a:solidFill>
              </a:rPr>
              <a:t>Status Report</a:t>
            </a:r>
            <a:endParaRPr lang="en-US" sz="6600" dirty="0">
              <a:solidFill>
                <a:srgbClr val="FFFFFF"/>
              </a:solidFill>
            </a:endParaRPr>
          </a:p>
        </p:txBody>
      </p:sp>
      <p:sp>
        <p:nvSpPr>
          <p:cNvPr id="3" name="Subtitle 2"/>
          <p:cNvSpPr>
            <a:spLocks noGrp="1"/>
          </p:cNvSpPr>
          <p:nvPr>
            <p:ph type="subTitle" idx="1"/>
          </p:nvPr>
        </p:nvSpPr>
        <p:spPr>
          <a:xfrm>
            <a:off x="1371600" y="3968750"/>
            <a:ext cx="6400800" cy="1752600"/>
          </a:xfrm>
        </p:spPr>
        <p:txBody>
          <a:bodyPr/>
          <a:lstStyle/>
          <a:p>
            <a:r>
              <a:rPr lang="en-US" dirty="0" smtClean="0">
                <a:solidFill>
                  <a:schemeClr val="bg1">
                    <a:lumMod val="75000"/>
                  </a:schemeClr>
                </a:solidFill>
              </a:rPr>
              <a:t>Stanley </a:t>
            </a:r>
            <a:r>
              <a:rPr lang="en-US" dirty="0" err="1" smtClean="0">
                <a:solidFill>
                  <a:schemeClr val="bg1">
                    <a:lumMod val="75000"/>
                  </a:schemeClr>
                </a:solidFill>
              </a:rPr>
              <a:t>Zheng</a:t>
            </a:r>
            <a:endParaRPr lang="en-US" dirty="0" smtClean="0">
              <a:solidFill>
                <a:schemeClr val="bg1">
                  <a:lumMod val="75000"/>
                </a:schemeClr>
              </a:solidFill>
            </a:endParaRPr>
          </a:p>
          <a:p>
            <a:r>
              <a:rPr lang="en-US" dirty="0" smtClean="0">
                <a:solidFill>
                  <a:schemeClr val="bg1">
                    <a:lumMod val="75000"/>
                  </a:schemeClr>
                </a:solidFill>
              </a:rPr>
              <a:t>Lookmai Rattana</a:t>
            </a:r>
            <a:endParaRPr lang="en-US" dirty="0">
              <a:solidFill>
                <a:schemeClr val="bg1">
                  <a:lumMod val="75000"/>
                </a:schemeClr>
              </a:solidFill>
            </a:endParaRPr>
          </a:p>
        </p:txBody>
      </p:sp>
    </p:spTree>
    <p:extLst>
      <p:ext uri="{BB962C8B-B14F-4D97-AF65-F5344CB8AC3E}">
        <p14:creationId xmlns:p14="http://schemas.microsoft.com/office/powerpoint/2010/main" val="413960837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03-25 at 12.18.4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785"/>
            <a:ext cx="9144000" cy="4615847"/>
          </a:xfrm>
          <a:prstGeom prst="rect">
            <a:avLst/>
          </a:prstGeom>
        </p:spPr>
      </p:pic>
      <p:sp>
        <p:nvSpPr>
          <p:cNvPr id="5" name="Title 1"/>
          <p:cNvSpPr>
            <a:spLocks noGrp="1"/>
          </p:cNvSpPr>
          <p:nvPr>
            <p:ph type="title"/>
          </p:nvPr>
        </p:nvSpPr>
        <p:spPr>
          <a:xfrm>
            <a:off x="310144" y="-230852"/>
            <a:ext cx="6922168" cy="1143000"/>
          </a:xfrm>
        </p:spPr>
        <p:txBody>
          <a:bodyPr>
            <a:noAutofit/>
          </a:bodyPr>
          <a:lstStyle/>
          <a:p>
            <a:pPr algn="l"/>
            <a:r>
              <a:rPr lang="en-US" sz="4800" dirty="0" smtClean="0">
                <a:solidFill>
                  <a:srgbClr val="4EC5C1"/>
                </a:solidFill>
              </a:rPr>
              <a:t>USER REGISTRATION</a:t>
            </a:r>
            <a:endParaRPr lang="en-US" sz="4800" dirty="0">
              <a:solidFill>
                <a:srgbClr val="4EC5C1"/>
              </a:solidFill>
            </a:endParaRPr>
          </a:p>
        </p:txBody>
      </p:sp>
      <p:sp>
        <p:nvSpPr>
          <p:cNvPr id="6" name="TextBox 5"/>
          <p:cNvSpPr txBox="1"/>
          <p:nvPr/>
        </p:nvSpPr>
        <p:spPr>
          <a:xfrm>
            <a:off x="2673620" y="5307271"/>
            <a:ext cx="2620210" cy="646331"/>
          </a:xfrm>
          <a:prstGeom prst="rect">
            <a:avLst/>
          </a:prstGeom>
          <a:noFill/>
          <a:ln>
            <a:solidFill>
              <a:srgbClr val="262626"/>
            </a:solidFill>
          </a:ln>
        </p:spPr>
        <p:txBody>
          <a:bodyPr wrap="square" rtlCol="0">
            <a:spAutoFit/>
          </a:bodyPr>
          <a:lstStyle/>
          <a:p>
            <a:pPr algn="ctr"/>
            <a:r>
              <a:rPr lang="en-US" dirty="0" smtClean="0"/>
              <a:t>User can pick out his or her username</a:t>
            </a:r>
            <a:endParaRPr lang="en-US" dirty="0"/>
          </a:p>
        </p:txBody>
      </p:sp>
      <p:sp>
        <p:nvSpPr>
          <p:cNvPr id="7" name="TextBox 6"/>
          <p:cNvSpPr txBox="1"/>
          <p:nvPr/>
        </p:nvSpPr>
        <p:spPr>
          <a:xfrm>
            <a:off x="5620020" y="5307270"/>
            <a:ext cx="2855559" cy="923330"/>
          </a:xfrm>
          <a:prstGeom prst="rect">
            <a:avLst/>
          </a:prstGeom>
          <a:noFill/>
          <a:ln>
            <a:solidFill>
              <a:srgbClr val="262626"/>
            </a:solidFill>
          </a:ln>
        </p:spPr>
        <p:txBody>
          <a:bodyPr wrap="square" rtlCol="0">
            <a:spAutoFit/>
          </a:bodyPr>
          <a:lstStyle/>
          <a:p>
            <a:pPr algn="ctr"/>
            <a:r>
              <a:rPr lang="en-US" dirty="0" smtClean="0"/>
              <a:t>JS script to check if the email is valid (CS email and generally valid form)</a:t>
            </a:r>
            <a:endParaRPr lang="en-US" dirty="0"/>
          </a:p>
        </p:txBody>
      </p:sp>
      <p:sp>
        <p:nvSpPr>
          <p:cNvPr id="8" name="TextBox 7"/>
          <p:cNvSpPr txBox="1"/>
          <p:nvPr/>
        </p:nvSpPr>
        <p:spPr>
          <a:xfrm>
            <a:off x="406399" y="6212248"/>
            <a:ext cx="2620210" cy="369332"/>
          </a:xfrm>
          <a:prstGeom prst="rect">
            <a:avLst/>
          </a:prstGeom>
          <a:noFill/>
          <a:ln>
            <a:solidFill>
              <a:srgbClr val="262626"/>
            </a:solidFill>
          </a:ln>
        </p:spPr>
        <p:txBody>
          <a:bodyPr wrap="square" rtlCol="0">
            <a:spAutoFit/>
          </a:bodyPr>
          <a:lstStyle/>
          <a:p>
            <a:pPr algn="ctr"/>
            <a:r>
              <a:rPr lang="en-US" dirty="0" smtClean="0"/>
              <a:t>Options for email</a:t>
            </a:r>
            <a:endParaRPr lang="en-US" dirty="0"/>
          </a:p>
        </p:txBody>
      </p:sp>
      <p:cxnSp>
        <p:nvCxnSpPr>
          <p:cNvPr id="10" name="Straight Arrow Connector 9"/>
          <p:cNvCxnSpPr/>
          <p:nvPr/>
        </p:nvCxnSpPr>
        <p:spPr>
          <a:xfrm flipV="1">
            <a:off x="3235093" y="2219158"/>
            <a:ext cx="0" cy="3088112"/>
          </a:xfrm>
          <a:prstGeom prst="straightConnector1">
            <a:avLst/>
          </a:prstGeom>
          <a:ln>
            <a:solidFill>
              <a:srgbClr val="262626"/>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5833914" y="2927684"/>
            <a:ext cx="0" cy="2379587"/>
          </a:xfrm>
          <a:prstGeom prst="straightConnector1">
            <a:avLst/>
          </a:prstGeom>
          <a:ln>
            <a:solidFill>
              <a:srgbClr val="262626"/>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2296693" y="4050632"/>
            <a:ext cx="0" cy="2161617"/>
          </a:xfrm>
          <a:prstGeom prst="straightConnector1">
            <a:avLst/>
          </a:prstGeom>
          <a:ln>
            <a:solidFill>
              <a:srgbClr val="262626"/>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961621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03-25 at 12.27.1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8548"/>
            <a:ext cx="9144000" cy="4172085"/>
          </a:xfrm>
          <a:prstGeom prst="rect">
            <a:avLst/>
          </a:prstGeom>
        </p:spPr>
      </p:pic>
      <p:sp>
        <p:nvSpPr>
          <p:cNvPr id="5" name="Title 1"/>
          <p:cNvSpPr txBox="1">
            <a:spLocks/>
          </p:cNvSpPr>
          <p:nvPr/>
        </p:nvSpPr>
        <p:spPr>
          <a:xfrm>
            <a:off x="310144" y="-97172"/>
            <a:ext cx="6922168"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800" dirty="0" smtClean="0">
                <a:solidFill>
                  <a:srgbClr val="4EC5C1"/>
                </a:solidFill>
              </a:rPr>
              <a:t>FORGOT PASSWORD</a:t>
            </a:r>
            <a:endParaRPr lang="en-US" sz="4800" dirty="0">
              <a:solidFill>
                <a:srgbClr val="4EC5C1"/>
              </a:solidFill>
            </a:endParaRPr>
          </a:p>
        </p:txBody>
      </p:sp>
      <p:sp>
        <p:nvSpPr>
          <p:cNvPr id="6" name="Rectangle 5"/>
          <p:cNvSpPr/>
          <p:nvPr/>
        </p:nvSpPr>
        <p:spPr>
          <a:xfrm>
            <a:off x="3823368" y="3863469"/>
            <a:ext cx="1524000" cy="294106"/>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451760" y="5293891"/>
            <a:ext cx="4291263" cy="923330"/>
          </a:xfrm>
          <a:prstGeom prst="rect">
            <a:avLst/>
          </a:prstGeom>
          <a:noFill/>
          <a:ln>
            <a:solidFill>
              <a:srgbClr val="262626"/>
            </a:solidFill>
          </a:ln>
        </p:spPr>
        <p:txBody>
          <a:bodyPr wrap="square" rtlCol="0">
            <a:spAutoFit/>
          </a:bodyPr>
          <a:lstStyle/>
          <a:p>
            <a:pPr algn="ctr"/>
            <a:r>
              <a:rPr lang="en-US" dirty="0" smtClean="0"/>
              <a:t>When a user forgets his/her password, the server send out an email to the user with a link to set new password</a:t>
            </a:r>
          </a:p>
        </p:txBody>
      </p:sp>
      <p:cxnSp>
        <p:nvCxnSpPr>
          <p:cNvPr id="8" name="Straight Arrow Connector 7"/>
          <p:cNvCxnSpPr>
            <a:stCxn id="7" idx="0"/>
          </p:cNvCxnSpPr>
          <p:nvPr/>
        </p:nvCxnSpPr>
        <p:spPr>
          <a:xfrm flipH="1" flipV="1">
            <a:off x="4566650" y="4157576"/>
            <a:ext cx="30742" cy="1136315"/>
          </a:xfrm>
          <a:prstGeom prst="straightConnector1">
            <a:avLst/>
          </a:prstGeom>
          <a:ln>
            <a:solidFill>
              <a:srgbClr val="262626"/>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17479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4-03-25 at 1.48.1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1104"/>
            <a:ext cx="9144000" cy="4911926"/>
          </a:xfrm>
          <a:prstGeom prst="rect">
            <a:avLst/>
          </a:prstGeom>
        </p:spPr>
      </p:pic>
      <p:sp>
        <p:nvSpPr>
          <p:cNvPr id="4" name="Title 1"/>
          <p:cNvSpPr txBox="1">
            <a:spLocks/>
          </p:cNvSpPr>
          <p:nvPr/>
        </p:nvSpPr>
        <p:spPr>
          <a:xfrm>
            <a:off x="310143" y="-123908"/>
            <a:ext cx="7924803"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800" dirty="0" smtClean="0">
                <a:solidFill>
                  <a:srgbClr val="4EC5C1"/>
                </a:solidFill>
              </a:rPr>
              <a:t>EDIT POST</a:t>
            </a:r>
            <a:endParaRPr lang="en-US" sz="4800" dirty="0">
              <a:solidFill>
                <a:srgbClr val="4EC5C1"/>
              </a:solidFill>
            </a:endParaRPr>
          </a:p>
        </p:txBody>
      </p:sp>
      <p:sp>
        <p:nvSpPr>
          <p:cNvPr id="6" name="Rectangle 5"/>
          <p:cNvSpPr/>
          <p:nvPr/>
        </p:nvSpPr>
        <p:spPr>
          <a:xfrm>
            <a:off x="3930311" y="1390322"/>
            <a:ext cx="334211" cy="227263"/>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25555" y="2665666"/>
            <a:ext cx="334211" cy="227263"/>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106819" y="4216399"/>
            <a:ext cx="334211" cy="227263"/>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0787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4-03-25 at 1.48.1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1104"/>
            <a:ext cx="9144000" cy="4911926"/>
          </a:xfrm>
          <a:prstGeom prst="rect">
            <a:avLst/>
          </a:prstGeom>
        </p:spPr>
      </p:pic>
      <p:sp>
        <p:nvSpPr>
          <p:cNvPr id="4" name="Title 1"/>
          <p:cNvSpPr txBox="1">
            <a:spLocks/>
          </p:cNvSpPr>
          <p:nvPr/>
        </p:nvSpPr>
        <p:spPr>
          <a:xfrm>
            <a:off x="310143" y="-123908"/>
            <a:ext cx="7924803"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800" dirty="0" smtClean="0">
                <a:solidFill>
                  <a:srgbClr val="4EC5C1"/>
                </a:solidFill>
              </a:rPr>
              <a:t>USER LEVELS</a:t>
            </a:r>
            <a:endParaRPr lang="en-US" sz="4800" dirty="0">
              <a:solidFill>
                <a:srgbClr val="4EC5C1"/>
              </a:solidFill>
            </a:endParaRPr>
          </a:p>
        </p:txBody>
      </p:sp>
      <p:sp>
        <p:nvSpPr>
          <p:cNvPr id="6" name="Rectangle 5"/>
          <p:cNvSpPr/>
          <p:nvPr/>
        </p:nvSpPr>
        <p:spPr>
          <a:xfrm>
            <a:off x="601574" y="1390322"/>
            <a:ext cx="334211" cy="227263"/>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01574" y="2665666"/>
            <a:ext cx="334211" cy="227263"/>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089522" y="4256503"/>
            <a:ext cx="334211" cy="227263"/>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848887" y="3473120"/>
            <a:ext cx="334211" cy="227263"/>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48887" y="5037224"/>
            <a:ext cx="334211" cy="227263"/>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310142" y="5781386"/>
            <a:ext cx="8548107" cy="923330"/>
          </a:xfrm>
          <a:prstGeom prst="rect">
            <a:avLst/>
          </a:prstGeom>
          <a:noFill/>
        </p:spPr>
        <p:txBody>
          <a:bodyPr wrap="square" rtlCol="0">
            <a:spAutoFit/>
          </a:bodyPr>
          <a:lstStyle/>
          <a:p>
            <a:pPr algn="ctr"/>
            <a:r>
              <a:rPr lang="en-US" dirty="0" smtClean="0"/>
              <a:t>Since </a:t>
            </a:r>
            <a:r>
              <a:rPr lang="en-US" dirty="0" err="1" smtClean="0"/>
              <a:t>HackChat</a:t>
            </a:r>
            <a:r>
              <a:rPr lang="en-US" dirty="0" smtClean="0"/>
              <a:t> is not a traditional forum model, we didn’t have much room to display user level. The idea of small icons that can indicate user’s level become one of the plausible implementation for this feature.</a:t>
            </a:r>
            <a:endParaRPr lang="en-US" dirty="0"/>
          </a:p>
        </p:txBody>
      </p:sp>
    </p:spTree>
    <p:extLst>
      <p:ext uri="{BB962C8B-B14F-4D97-AF65-F5344CB8AC3E}">
        <p14:creationId xmlns:p14="http://schemas.microsoft.com/office/powerpoint/2010/main" val="23381592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416" y="5410489"/>
            <a:ext cx="8210402" cy="1200329"/>
          </a:xfrm>
          <a:prstGeom prst="rect">
            <a:avLst/>
          </a:prstGeom>
          <a:noFill/>
        </p:spPr>
        <p:txBody>
          <a:bodyPr wrap="square" rtlCol="0">
            <a:spAutoFit/>
          </a:bodyPr>
          <a:lstStyle/>
          <a:p>
            <a:pPr algn="ctr"/>
            <a:r>
              <a:rPr lang="en-US" dirty="0" smtClean="0"/>
              <a:t>Icons in front of the username indicate their user level. The icons with special colors indicate that the user may be an admin or a moderator.</a:t>
            </a:r>
          </a:p>
          <a:p>
            <a:pPr algn="ctr"/>
            <a:endParaRPr lang="en-US" dirty="0"/>
          </a:p>
          <a:p>
            <a:pPr algn="ctr"/>
            <a:r>
              <a:rPr lang="en-US" dirty="0" smtClean="0"/>
              <a:t>Color, shapes, and the level’s calculation may be change later on.</a:t>
            </a:r>
            <a:endParaRPr lang="en-US" dirty="0"/>
          </a:p>
        </p:txBody>
      </p:sp>
      <p:pic>
        <p:nvPicPr>
          <p:cNvPr id="3" name="Picture 2" descr="Screen Shot 2014-03-25 at 1.52.0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47" y="2058833"/>
            <a:ext cx="3263900" cy="571500"/>
          </a:xfrm>
          <a:prstGeom prst="rect">
            <a:avLst/>
          </a:prstGeom>
        </p:spPr>
      </p:pic>
      <p:pic>
        <p:nvPicPr>
          <p:cNvPr id="5" name="Picture 4" descr="Screen Shot 2014-03-25 at 1.52.1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47" y="2872778"/>
            <a:ext cx="2578100" cy="558800"/>
          </a:xfrm>
          <a:prstGeom prst="rect">
            <a:avLst/>
          </a:prstGeom>
        </p:spPr>
      </p:pic>
      <p:pic>
        <p:nvPicPr>
          <p:cNvPr id="12" name="Picture 11" descr="Screen Shot 2014-03-25 at 1.52.1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6150" y="2072688"/>
            <a:ext cx="2755900" cy="546100"/>
          </a:xfrm>
          <a:prstGeom prst="rect">
            <a:avLst/>
          </a:prstGeom>
        </p:spPr>
      </p:pic>
      <p:pic>
        <p:nvPicPr>
          <p:cNvPr id="13" name="Picture 12" descr="Screen Shot 2014-03-25 at 1.52.22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4605" y="2907413"/>
            <a:ext cx="4178300" cy="508000"/>
          </a:xfrm>
          <a:prstGeom prst="rect">
            <a:avLst/>
          </a:prstGeom>
        </p:spPr>
      </p:pic>
      <p:pic>
        <p:nvPicPr>
          <p:cNvPr id="14" name="Picture 13" descr="Screen Shot 2014-03-25 at 1.52.27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0785" y="3662478"/>
            <a:ext cx="3276600" cy="622300"/>
          </a:xfrm>
          <a:prstGeom prst="rect">
            <a:avLst/>
          </a:prstGeom>
        </p:spPr>
      </p:pic>
      <p:sp>
        <p:nvSpPr>
          <p:cNvPr id="15" name="Title 1"/>
          <p:cNvSpPr txBox="1">
            <a:spLocks/>
          </p:cNvSpPr>
          <p:nvPr/>
        </p:nvSpPr>
        <p:spPr>
          <a:xfrm>
            <a:off x="636147" y="1465037"/>
            <a:ext cx="3333599" cy="47834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chemeClr val="tx1">
                    <a:lumMod val="95000"/>
                    <a:lumOff val="5000"/>
                  </a:schemeClr>
                </a:solidFill>
              </a:rPr>
              <a:t>Special Users</a:t>
            </a:r>
            <a:endParaRPr lang="en-US" sz="2800" dirty="0">
              <a:solidFill>
                <a:schemeClr val="tx1">
                  <a:lumMod val="95000"/>
                  <a:lumOff val="5000"/>
                </a:schemeClr>
              </a:solidFill>
            </a:endParaRPr>
          </a:p>
        </p:txBody>
      </p:sp>
      <p:sp>
        <p:nvSpPr>
          <p:cNvPr id="16" name="Title 1"/>
          <p:cNvSpPr txBox="1">
            <a:spLocks/>
          </p:cNvSpPr>
          <p:nvPr/>
        </p:nvSpPr>
        <p:spPr>
          <a:xfrm>
            <a:off x="4513840" y="1465037"/>
            <a:ext cx="3333599" cy="47834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chemeClr val="tx1">
                    <a:lumMod val="95000"/>
                    <a:lumOff val="5000"/>
                  </a:schemeClr>
                </a:solidFill>
              </a:rPr>
              <a:t>Normal Users</a:t>
            </a:r>
            <a:endParaRPr lang="en-US" sz="2800" dirty="0">
              <a:solidFill>
                <a:schemeClr val="tx1">
                  <a:lumMod val="95000"/>
                  <a:lumOff val="5000"/>
                </a:schemeClr>
              </a:solidFill>
            </a:endParaRPr>
          </a:p>
        </p:txBody>
      </p:sp>
      <p:sp>
        <p:nvSpPr>
          <p:cNvPr id="17" name="Rectangle 16"/>
          <p:cNvSpPr/>
          <p:nvPr/>
        </p:nvSpPr>
        <p:spPr>
          <a:xfrm>
            <a:off x="438727" y="1346489"/>
            <a:ext cx="3671455" cy="3867727"/>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264891" y="1346489"/>
            <a:ext cx="4451927" cy="3867727"/>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1115300" y="2434122"/>
            <a:ext cx="2636975" cy="369332"/>
          </a:xfrm>
          <a:prstGeom prst="rect">
            <a:avLst/>
          </a:prstGeom>
          <a:noFill/>
        </p:spPr>
        <p:txBody>
          <a:bodyPr wrap="square" rtlCol="0">
            <a:spAutoFit/>
          </a:bodyPr>
          <a:lstStyle/>
          <a:p>
            <a:r>
              <a:rPr lang="en-US" dirty="0" smtClean="0"/>
              <a:t>Orange Banner: Admin</a:t>
            </a:r>
            <a:endParaRPr lang="en-US" dirty="0"/>
          </a:p>
        </p:txBody>
      </p:sp>
      <p:sp>
        <p:nvSpPr>
          <p:cNvPr id="20" name="TextBox 19"/>
          <p:cNvSpPr txBox="1"/>
          <p:nvPr/>
        </p:nvSpPr>
        <p:spPr>
          <a:xfrm>
            <a:off x="1138390" y="3242292"/>
            <a:ext cx="2854446" cy="369332"/>
          </a:xfrm>
          <a:prstGeom prst="rect">
            <a:avLst/>
          </a:prstGeom>
          <a:noFill/>
        </p:spPr>
        <p:txBody>
          <a:bodyPr wrap="square" rtlCol="0">
            <a:spAutoFit/>
          </a:bodyPr>
          <a:lstStyle/>
          <a:p>
            <a:r>
              <a:rPr lang="en-US" dirty="0" smtClean="0"/>
              <a:t>Yellow Star: Moderator</a:t>
            </a:r>
            <a:endParaRPr lang="en-US" dirty="0"/>
          </a:p>
        </p:txBody>
      </p:sp>
      <p:sp>
        <p:nvSpPr>
          <p:cNvPr id="21" name="TextBox 20"/>
          <p:cNvSpPr txBox="1"/>
          <p:nvPr/>
        </p:nvSpPr>
        <p:spPr>
          <a:xfrm>
            <a:off x="4939156" y="2468811"/>
            <a:ext cx="3442844" cy="369332"/>
          </a:xfrm>
          <a:prstGeom prst="rect">
            <a:avLst/>
          </a:prstGeom>
          <a:noFill/>
        </p:spPr>
        <p:txBody>
          <a:bodyPr wrap="square" rtlCol="0">
            <a:spAutoFit/>
          </a:bodyPr>
          <a:lstStyle/>
          <a:p>
            <a:r>
              <a:rPr lang="en-US" dirty="0" smtClean="0"/>
              <a:t>Person: New User (&lt; 10 posts)</a:t>
            </a:r>
            <a:endParaRPr lang="en-US" dirty="0"/>
          </a:p>
        </p:txBody>
      </p:sp>
      <p:sp>
        <p:nvSpPr>
          <p:cNvPr id="22" name="TextBox 21"/>
          <p:cNvSpPr txBox="1"/>
          <p:nvPr/>
        </p:nvSpPr>
        <p:spPr>
          <a:xfrm>
            <a:off x="4984180" y="3260798"/>
            <a:ext cx="3442844" cy="369332"/>
          </a:xfrm>
          <a:prstGeom prst="rect">
            <a:avLst/>
          </a:prstGeom>
          <a:noFill/>
        </p:spPr>
        <p:txBody>
          <a:bodyPr wrap="square" rtlCol="0">
            <a:spAutoFit/>
          </a:bodyPr>
          <a:lstStyle/>
          <a:p>
            <a:r>
              <a:rPr lang="en-US" dirty="0" smtClean="0"/>
              <a:t>Coffee: Average User (&gt; 10 posts)</a:t>
            </a:r>
            <a:endParaRPr lang="en-US" dirty="0"/>
          </a:p>
        </p:txBody>
      </p:sp>
      <p:sp>
        <p:nvSpPr>
          <p:cNvPr id="23" name="TextBox 22"/>
          <p:cNvSpPr txBox="1"/>
          <p:nvPr/>
        </p:nvSpPr>
        <p:spPr>
          <a:xfrm>
            <a:off x="4999196" y="4077022"/>
            <a:ext cx="3442844" cy="369332"/>
          </a:xfrm>
          <a:prstGeom prst="rect">
            <a:avLst/>
          </a:prstGeom>
          <a:noFill/>
        </p:spPr>
        <p:txBody>
          <a:bodyPr wrap="square" rtlCol="0">
            <a:spAutoFit/>
          </a:bodyPr>
          <a:lstStyle/>
          <a:p>
            <a:r>
              <a:rPr lang="en-US" dirty="0" smtClean="0"/>
              <a:t>Check Mark: Pro User (&gt; 100 posts)</a:t>
            </a:r>
            <a:endParaRPr lang="en-US" dirty="0"/>
          </a:p>
        </p:txBody>
      </p:sp>
      <p:sp>
        <p:nvSpPr>
          <p:cNvPr id="24" name="Title 1"/>
          <p:cNvSpPr txBox="1">
            <a:spLocks/>
          </p:cNvSpPr>
          <p:nvPr/>
        </p:nvSpPr>
        <p:spPr>
          <a:xfrm>
            <a:off x="1" y="0"/>
            <a:ext cx="9144000" cy="1019092"/>
          </a:xfrm>
          <a:prstGeom prst="rect">
            <a:avLst/>
          </a:prstGeom>
          <a:solidFill>
            <a:srgbClr val="4EC5C1"/>
          </a:solidFill>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bg1"/>
                </a:solidFill>
              </a:rPr>
              <a:t>USER LEVELS</a:t>
            </a:r>
            <a:endParaRPr lang="en-US" sz="4800" dirty="0">
              <a:solidFill>
                <a:schemeClr val="bg1"/>
              </a:solidFill>
            </a:endParaRPr>
          </a:p>
        </p:txBody>
      </p:sp>
    </p:spTree>
    <p:extLst>
      <p:ext uri="{BB962C8B-B14F-4D97-AF65-F5344CB8AC3E}">
        <p14:creationId xmlns:p14="http://schemas.microsoft.com/office/powerpoint/2010/main" val="37945993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97000"/>
            <a:ext cx="8229600" cy="4729163"/>
          </a:xfrm>
        </p:spPr>
        <p:txBody>
          <a:bodyPr/>
          <a:lstStyle/>
          <a:p>
            <a:r>
              <a:rPr lang="en-US" dirty="0" smtClean="0"/>
              <a:t>Admin/Mod: Freeze Board</a:t>
            </a:r>
          </a:p>
          <a:p>
            <a:r>
              <a:rPr lang="en-US" dirty="0" smtClean="0"/>
              <a:t>Admin/Mod: Edit Posts</a:t>
            </a:r>
          </a:p>
          <a:p>
            <a:r>
              <a:rPr lang="en-US" dirty="0" smtClean="0"/>
              <a:t>Admin/Mod: Suspend and </a:t>
            </a:r>
            <a:r>
              <a:rPr lang="en-US" dirty="0" err="1" smtClean="0"/>
              <a:t>Unsuspend</a:t>
            </a:r>
            <a:r>
              <a:rPr lang="en-US" dirty="0" smtClean="0"/>
              <a:t> Users</a:t>
            </a:r>
          </a:p>
          <a:p>
            <a:r>
              <a:rPr lang="en-US" dirty="0" smtClean="0"/>
              <a:t>Admin: Overview of Users’ Stats</a:t>
            </a:r>
          </a:p>
          <a:p>
            <a:r>
              <a:rPr lang="en-US" dirty="0" smtClean="0"/>
              <a:t>Admin: Delete Users</a:t>
            </a:r>
          </a:p>
          <a:p>
            <a:r>
              <a:rPr lang="en-US" dirty="0" smtClean="0"/>
              <a:t>SQL: Prevent SQL injection attack</a:t>
            </a:r>
            <a:endParaRPr lang="en-US" dirty="0"/>
          </a:p>
        </p:txBody>
      </p:sp>
      <p:sp>
        <p:nvSpPr>
          <p:cNvPr id="4" name="Title 1"/>
          <p:cNvSpPr txBox="1">
            <a:spLocks/>
          </p:cNvSpPr>
          <p:nvPr/>
        </p:nvSpPr>
        <p:spPr>
          <a:xfrm>
            <a:off x="1" y="0"/>
            <a:ext cx="9144000" cy="1019092"/>
          </a:xfrm>
          <a:prstGeom prst="rect">
            <a:avLst/>
          </a:prstGeom>
          <a:solidFill>
            <a:srgbClr val="4EC5C1"/>
          </a:solidFill>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bg1"/>
                </a:solidFill>
              </a:rPr>
              <a:t>Unimplemented Features</a:t>
            </a:r>
            <a:endParaRPr lang="en-US" sz="4800" dirty="0">
              <a:solidFill>
                <a:schemeClr val="bg1"/>
              </a:solidFill>
            </a:endParaRPr>
          </a:p>
        </p:txBody>
      </p:sp>
    </p:spTree>
    <p:extLst>
      <p:ext uri="{BB962C8B-B14F-4D97-AF65-F5344CB8AC3E}">
        <p14:creationId xmlns:p14="http://schemas.microsoft.com/office/powerpoint/2010/main" val="29121952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362</TotalTime>
  <Words>230</Words>
  <Application>Microsoft Macintosh PowerPoint</Application>
  <PresentationFormat>On-screen Show (4:3)</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Project 3:  Status Report</vt:lpstr>
      <vt:lpstr>USER REGISTRATION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Status Report</dc:title>
  <dc:creator>Lookmai Rattana</dc:creator>
  <cp:lastModifiedBy>Lookmai Rattana</cp:lastModifiedBy>
  <cp:revision>27</cp:revision>
  <dcterms:created xsi:type="dcterms:W3CDTF">2014-02-25T05:23:50Z</dcterms:created>
  <dcterms:modified xsi:type="dcterms:W3CDTF">2014-03-25T06:15:19Z</dcterms:modified>
</cp:coreProperties>
</file>