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5C1"/>
    <a:srgbClr val="FC4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7" autoAdjust="0"/>
    <p:restoredTop sz="98768" autoAdjust="0"/>
  </p:normalViewPr>
  <p:slideViewPr>
    <p:cSldViewPr snapToGrid="0" snapToObjects="1">
      <p:cViewPr>
        <p:scale>
          <a:sx n="80" d="100"/>
          <a:sy n="80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7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2/25/14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7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2/25/14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6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07F0-9212-9744-B09A-7924AED84175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07F0-9212-9744-B09A-7924AED84175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FBE8-64AF-AE46-9354-CFDB1B15A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9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24050"/>
            <a:ext cx="9144000" cy="361632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3425"/>
            <a:ext cx="7772400" cy="20447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dirty="0" smtClean="0">
                <a:solidFill>
                  <a:srgbClr val="FFFFFF"/>
                </a:solidFill>
              </a:rPr>
              <a:t>Project 2: </a:t>
            </a:r>
            <a:br>
              <a:rPr lang="en-US" sz="6600" dirty="0" smtClean="0">
                <a:solidFill>
                  <a:srgbClr val="FFFFFF"/>
                </a:solidFill>
              </a:rPr>
            </a:br>
            <a:r>
              <a:rPr lang="en-US" sz="6600" dirty="0" smtClean="0">
                <a:solidFill>
                  <a:srgbClr val="FFFFFF"/>
                </a:solidFill>
              </a:rPr>
              <a:t>Status Report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875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Stanley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Zheng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Lookmai Rattana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0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0513"/>
            <a:ext cx="8229600" cy="1143000"/>
          </a:xfrm>
        </p:spPr>
        <p:txBody>
          <a:bodyPr>
            <a:noAutofit/>
          </a:bodyPr>
          <a:lstStyle/>
          <a:p>
            <a:r>
              <a:rPr lang="en-US" sz="13800" dirty="0" smtClean="0">
                <a:solidFill>
                  <a:srgbClr val="4EC5C1"/>
                </a:solidFill>
              </a:rPr>
              <a:t>ROLES</a:t>
            </a:r>
            <a:endParaRPr lang="en-US" sz="13800" dirty="0">
              <a:solidFill>
                <a:srgbClr val="4EC5C1"/>
              </a:solidFill>
            </a:endParaRPr>
          </a:p>
        </p:txBody>
      </p:sp>
      <p:pic>
        <p:nvPicPr>
          <p:cNvPr id="4" name="Picture 3" descr="mocku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5250" y="2936875"/>
            <a:ext cx="3286125" cy="714375"/>
          </a:xfrm>
          <a:prstGeom prst="rect">
            <a:avLst/>
          </a:prstGeom>
          <a:noFill/>
          <a:ln>
            <a:solidFill>
              <a:srgbClr val="4EC5C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4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cku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5250" y="2936875"/>
            <a:ext cx="936625" cy="333375"/>
          </a:xfrm>
          <a:prstGeom prst="rect">
            <a:avLst/>
          </a:prstGeom>
          <a:noFill/>
          <a:ln>
            <a:solidFill>
              <a:srgbClr val="4EC5C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3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70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4EC5C1"/>
                </a:solidFill>
              </a:rPr>
              <a:t>USER LOGIN</a:t>
            </a:r>
            <a:endParaRPr lang="en-US" dirty="0"/>
          </a:p>
        </p:txBody>
      </p:sp>
      <p:pic>
        <p:nvPicPr>
          <p:cNvPr id="4" name="Picture 3" descr="mockup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2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2351314"/>
          </a:xfrm>
          <a:prstGeom prst="rect">
            <a:avLst/>
          </a:prstGeom>
          <a:solidFill>
            <a:srgbClr val="FC4D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95" y="1128939"/>
            <a:ext cx="8229600" cy="1143000"/>
          </a:xfrm>
        </p:spPr>
        <p:txBody>
          <a:bodyPr>
            <a:normAutofit fontScale="90000"/>
          </a:bodyPr>
          <a:lstStyle/>
          <a:p>
            <a:pPr algn="r">
              <a:lnSpc>
                <a:spcPct val="70000"/>
              </a:lnSpc>
            </a:pPr>
            <a:r>
              <a:rPr lang="en-US" sz="6600" dirty="0" smtClean="0">
                <a:solidFill>
                  <a:schemeClr val="bg1"/>
                </a:solidFill>
              </a:rPr>
              <a:t>Thread Support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(Ideal look)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Shot 2014-02-25 at 1.01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1314"/>
            <a:ext cx="9144000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2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1638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4EC5C1"/>
                </a:solidFill>
              </a:rPr>
              <a:t>MULTIPLE FORUMS</a:t>
            </a:r>
            <a:endParaRPr lang="en-US" sz="8000" dirty="0">
              <a:solidFill>
                <a:srgbClr val="4EC5C1"/>
              </a:solidFill>
            </a:endParaRPr>
          </a:p>
        </p:txBody>
      </p:sp>
      <p:pic>
        <p:nvPicPr>
          <p:cNvPr id="4" name="Picture 3" descr="mockup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5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52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9800" dirty="0" smtClean="0">
                <a:solidFill>
                  <a:srgbClr val="4EC5C1"/>
                </a:solidFill>
              </a:rPr>
              <a:t>PAGINATION</a:t>
            </a:r>
            <a:endParaRPr lang="en-US" dirty="0">
              <a:solidFill>
                <a:srgbClr val="4EC5C1"/>
              </a:solidFill>
            </a:endParaRPr>
          </a:p>
        </p:txBody>
      </p:sp>
      <p:pic>
        <p:nvPicPr>
          <p:cNvPr id="4" name="Picture 3" descr="mockup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7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</Words>
  <Application>Microsoft Macintosh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2:  Status Report</vt:lpstr>
      <vt:lpstr>ROLES</vt:lpstr>
      <vt:lpstr>PowerPoint Presentation</vt:lpstr>
      <vt:lpstr>USER LOGIN</vt:lpstr>
      <vt:lpstr>Thread Support (Ideal look)</vt:lpstr>
      <vt:lpstr>MULTIPLE FORUMS</vt:lpstr>
      <vt:lpstr>PAGINATION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Status Report</dc:title>
  <dc:creator>Lookmai Rattana</dc:creator>
  <cp:lastModifiedBy>Lookmai Rattana</cp:lastModifiedBy>
  <cp:revision>13</cp:revision>
  <dcterms:created xsi:type="dcterms:W3CDTF">2014-02-25T05:23:50Z</dcterms:created>
  <dcterms:modified xsi:type="dcterms:W3CDTF">2014-02-25T07:44:14Z</dcterms:modified>
</cp:coreProperties>
</file>