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>
      <p:cViewPr>
        <p:scale>
          <a:sx n="97" d="100"/>
          <a:sy n="97" d="100"/>
        </p:scale>
        <p:origin x="-1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929A97D-CE8F-4C24-83E9-EB677AECF1D3}" type="datetimeFigureOut">
              <a:rPr lang="en-US" smtClean="0"/>
              <a:t>6/1/2013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92D39A4-3AA4-4F06-899D-4D6A2CD7A4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88561" y="2057400"/>
            <a:ext cx="3960726" cy="83820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+mn-lt"/>
              </a:rPr>
              <a:t>National Day of Civic Hacking</a:t>
            </a:r>
            <a:br>
              <a:rPr lang="en-US" sz="1200" b="1" dirty="0">
                <a:latin typeface="+mn-lt"/>
              </a:rPr>
            </a:br>
            <a:r>
              <a:rPr lang="en-US" sz="1200" b="1" dirty="0">
                <a:latin typeface="+mn-lt"/>
              </a:rPr>
              <a:t>Athens, GA | June 1st-2nd, 2013</a:t>
            </a:r>
            <a:br>
              <a:rPr lang="en-US" sz="1200" b="1" dirty="0">
                <a:latin typeface="+mn-lt"/>
              </a:rPr>
            </a:br>
            <a:r>
              <a:rPr lang="en-US" sz="1200" b="1" dirty="0" smtClean="0">
                <a:latin typeface="+mn-lt"/>
              </a:rPr>
              <a:t>The Chicopee Complex</a:t>
            </a:r>
            <a:br>
              <a:rPr lang="en-US" sz="1200" b="1" dirty="0" smtClean="0">
                <a:latin typeface="+mn-lt"/>
              </a:rPr>
            </a:br>
            <a:r>
              <a:rPr lang="en-US" sz="1200" b="1" dirty="0" smtClean="0">
                <a:latin typeface="+mn-lt"/>
              </a:rPr>
              <a:t>1180 </a:t>
            </a:r>
            <a:r>
              <a:rPr lang="en-US" sz="1200" b="1" dirty="0">
                <a:latin typeface="+mn-lt"/>
              </a:rPr>
              <a:t>E. Broad Street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  <p:pic>
        <p:nvPicPr>
          <p:cNvPr id="1026" name="Picture 2" descr="E:\Workspaces\Black Box Internal SVN\Business Documents\Internal\Project Files\Hack For Athens\Sponsor Logos\four-athens-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62" y="3311067"/>
            <a:ext cx="513838" cy="5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Workspaces\Black Box Internal SVN\Business Documents\Internal\Project Files\Hack For Athens\Sponsor Logos\partner software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59" y="3255720"/>
            <a:ext cx="625641" cy="6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244498"/>
            <a:ext cx="914400" cy="29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84" y="3605978"/>
            <a:ext cx="805359" cy="265950"/>
          </a:xfrm>
          <a:prstGeom prst="rect">
            <a:avLst/>
          </a:prstGeom>
        </p:spPr>
      </p:pic>
      <p:pic>
        <p:nvPicPr>
          <p:cNvPr id="1032" name="Picture 8" descr="E:\Workspaces\Black Box Internal SVN\Business Documents\Internal\Project Files\Hack For Athens\Sponsor Logos\black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83" y="3239911"/>
            <a:ext cx="636721" cy="6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Workspaces\Black Box Internal SVN\Business Documents\Internal\Project Files\Hack For Athens\Sponsor Logos\cfg_5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18" y="4876800"/>
            <a:ext cx="1006810" cy="6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Workspaces\Black Box Internal SVN\Business Documents\Internal\Project Files\Hack For Athens\Sponsor Logos\rfi_50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65" y="5029200"/>
            <a:ext cx="76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Workspaces\Black Box Internal SVN\Business Documents\Internal\Project Files\Hack For Athens\Sponsor Logos\intel_50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876800"/>
            <a:ext cx="918784" cy="55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:\Workspaces\Black Box Internal SVN\Business Documents\Internal\Project Files\Hack For Athens\Sponsor Logos\innovation-endeavor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09409"/>
            <a:ext cx="1045603" cy="3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E:\Workspaces\Black Box Internal SVN\Business Documents\Internal\Project Files\Hack For Athens\Sponsor Logos\rhok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609411"/>
            <a:ext cx="1060539" cy="35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:\Workspaces\Black Box Internal SVN\Business Documents\Internal\Project Files\Hack For Athens\Sponsor Logos\CfA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43" y="4292395"/>
            <a:ext cx="10001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E:\Workspaces\Black Box Internal SVN\Business Documents\Internal\Project Files\Hack For Athens\Sponsor Logos\elance_5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644" y="4221787"/>
            <a:ext cx="974643" cy="5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:\Workspaces\Black Box Internal SVN\Business Documents\Internal\Project Files\Hack For Athens\Sponsor Logos\socrata_500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58" y="4186927"/>
            <a:ext cx="1136419" cy="6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E:\Workspaces\Black Box Internal SVN\Business Documents\Internal\Project Files\Hack For Athens\Sponsor Logos\edelman_50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84" y="5489367"/>
            <a:ext cx="884055" cy="53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4668176" y="4038600"/>
            <a:ext cx="3458985" cy="0"/>
          </a:xfrm>
          <a:prstGeom prst="line">
            <a:avLst/>
          </a:prstGeom>
          <a:ln>
            <a:solidFill>
              <a:schemeClr val="accent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914400"/>
            <a:ext cx="3200400" cy="5181600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Hack For Athens </a:t>
            </a:r>
            <a:r>
              <a:rPr lang="en-US" sz="1400" dirty="0" smtClean="0"/>
              <a:t>is a two day event where citizens come together to tackle challenges and issues within the community.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goal of “civic hacking” is to create solutions for these challenges, </a:t>
            </a:r>
            <a:r>
              <a:rPr lang="en-US" sz="1400" dirty="0" smtClean="0"/>
              <a:t>either with </a:t>
            </a:r>
            <a:r>
              <a:rPr lang="en-US" sz="1400" dirty="0"/>
              <a:t>or without </a:t>
            </a:r>
            <a:r>
              <a:rPr lang="en-US" sz="1400" dirty="0" smtClean="0"/>
              <a:t>coding.  The only tool you need is communication.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The idea of helping your own community, when applied to every town and city across the nation, is </a:t>
            </a:r>
            <a:r>
              <a:rPr lang="en-US" sz="1400" b="1" dirty="0" smtClean="0"/>
              <a:t>The National Day of Civic Hacking </a:t>
            </a:r>
            <a:r>
              <a:rPr lang="en-US" sz="1400" dirty="0" smtClean="0"/>
              <a:t>in a nutshell.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Hack For Athens and The National Day of Civic Hacking…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while we’re on the subject, what is “civic hacking”?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914400"/>
            <a:ext cx="3200400" cy="5029200"/>
          </a:xfrm>
        </p:spPr>
        <p:txBody>
          <a:bodyPr>
            <a:normAutofit fontScale="92500"/>
          </a:bodyPr>
          <a:lstStyle/>
          <a:p>
            <a:r>
              <a:rPr lang="en-US" sz="1400" b="1" dirty="0" smtClean="0"/>
              <a:t>Parking </a:t>
            </a:r>
            <a:r>
              <a:rPr lang="en-US" sz="1400" dirty="0" smtClean="0"/>
              <a:t>is directly across the street from The Chicopee </a:t>
            </a:r>
            <a:r>
              <a:rPr lang="en-US" sz="1400" dirty="0" smtClean="0"/>
              <a:t>Complex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Flyers are posted in every hallway with the wireless access credentials, directions to bathrooms, and times for breakfast, lunch, and dinner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b="1" dirty="0" smtClean="0"/>
              <a:t>Secretary of State Brian Kemp </a:t>
            </a:r>
            <a:r>
              <a:rPr lang="en-US" sz="1400" dirty="0" smtClean="0"/>
              <a:t>will be speaking shortly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b="1" dirty="0" smtClean="0"/>
              <a:t>Carol </a:t>
            </a:r>
            <a:r>
              <a:rPr lang="en-US" sz="1400" b="1" dirty="0" err="1" smtClean="0"/>
              <a:t>McDonell</a:t>
            </a:r>
            <a:r>
              <a:rPr lang="en-US" sz="1400" b="1" dirty="0" smtClean="0"/>
              <a:t> </a:t>
            </a:r>
            <a:r>
              <a:rPr lang="en-US" sz="1400" dirty="0" smtClean="0"/>
              <a:t>and </a:t>
            </a:r>
            <a:r>
              <a:rPr lang="en-US" sz="1400" b="1" dirty="0"/>
              <a:t>Dr. Jessica Kissinger</a:t>
            </a:r>
            <a:r>
              <a:rPr lang="en-US" sz="1400" dirty="0"/>
              <a:t> </a:t>
            </a:r>
            <a:r>
              <a:rPr lang="en-US" sz="1400" dirty="0" smtClean="0"/>
              <a:t>will speak at 7:30pm tonight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b="1" dirty="0" smtClean="0"/>
              <a:t>Pitch Contest </a:t>
            </a:r>
            <a:r>
              <a:rPr lang="en-US" sz="1400" dirty="0" smtClean="0"/>
              <a:t>submissions are due by 6:30pm tomorrow </a:t>
            </a:r>
            <a:r>
              <a:rPr lang="en-US" sz="1400" dirty="0" smtClean="0"/>
              <a:t>night, and will begin at </a:t>
            </a:r>
            <a:r>
              <a:rPr lang="en-US" sz="1400" dirty="0" smtClean="0"/>
              <a:t>8:00pm tomorrow night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b="1" dirty="0" smtClean="0"/>
              <a:t>The </a:t>
            </a:r>
            <a:r>
              <a:rPr lang="en-US" sz="1400" b="1" dirty="0"/>
              <a:t>full </a:t>
            </a:r>
            <a:r>
              <a:rPr lang="en-US" sz="1400" b="1" dirty="0" smtClean="0"/>
              <a:t>schedule </a:t>
            </a:r>
            <a:r>
              <a:rPr lang="en-US" sz="1400" dirty="0" smtClean="0"/>
              <a:t>is available </a:t>
            </a:r>
            <a:r>
              <a:rPr lang="en-US" sz="1400" dirty="0"/>
              <a:t>online, and we’ve posted flyers all over the complex with the basic as </a:t>
            </a:r>
            <a:r>
              <a:rPr lang="en-US" sz="1400" dirty="0" smtClean="0"/>
              <a:t>well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654206"/>
          </a:xfrm>
        </p:spPr>
        <p:txBody>
          <a:bodyPr>
            <a:normAutofit/>
          </a:bodyPr>
          <a:lstStyle/>
          <a:p>
            <a:r>
              <a:rPr lang="en-US" dirty="0" smtClean="0"/>
              <a:t>Parking, getting online, </a:t>
            </a:r>
            <a:r>
              <a:rPr lang="en-US" dirty="0" smtClean="0"/>
              <a:t>speakers, deadlines, and the </a:t>
            </a:r>
            <a:r>
              <a:rPr lang="en-US" dirty="0"/>
              <a:t>P</a:t>
            </a:r>
            <a:r>
              <a:rPr lang="en-US" dirty="0" smtClean="0"/>
              <a:t>itch Contest.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914400"/>
            <a:ext cx="3200400" cy="5029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Great teams comprised of 3-4 individuals with different backgrounds or professions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Read over the challenges first, find others wishing to tackle the same challenge, then team up!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Visit the Resources page of the website for toolkits, frameworks, and example code if you need help getting started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There is no wrong solution to any challenge, and presenting at the Pitch Contest is entirely optional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From 5:00pm to 5:30pm today we’ll have a Q&amp;A session to give the teams a chance to ask questions and clarify challenge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9832" y="2657434"/>
            <a:ext cx="3413567" cy="1463153"/>
          </a:xfrm>
        </p:spPr>
        <p:txBody>
          <a:bodyPr/>
          <a:lstStyle/>
          <a:p>
            <a:r>
              <a:rPr lang="en-US" dirty="0" smtClean="0"/>
              <a:t>Teams and Challenges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form teams, select challenges, and begin working on solutions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914400"/>
            <a:ext cx="3200400" cy="5029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Take it away Brian!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9832" y="2657434"/>
            <a:ext cx="3413567" cy="1463153"/>
          </a:xfrm>
        </p:spPr>
        <p:txBody>
          <a:bodyPr/>
          <a:lstStyle/>
          <a:p>
            <a:r>
              <a:rPr lang="en-US" dirty="0" smtClean="0"/>
              <a:t>Brian </a:t>
            </a:r>
            <a:r>
              <a:rPr lang="en-US" dirty="0"/>
              <a:t>Kemp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Secretary of </a:t>
            </a:r>
            <a:r>
              <a:rPr lang="en-US" dirty="0" smtClean="0"/>
              <a:t>State Brian Kemp will speak about the Invest Georgia Exemption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914400"/>
            <a:ext cx="3124200" cy="5029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Team Formation</a:t>
            </a:r>
          </a:p>
          <a:p>
            <a:r>
              <a:rPr lang="en-US" sz="1400" dirty="0" smtClean="0"/>
              <a:t>Challenge Selection</a:t>
            </a:r>
          </a:p>
          <a:p>
            <a:r>
              <a:rPr lang="en-US" sz="1400" dirty="0" smtClean="0"/>
              <a:t>Hack For Athens!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9832" y="2657434"/>
            <a:ext cx="3413567" cy="1463153"/>
          </a:xfrm>
        </p:spPr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11:00am to 1:00pm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914400"/>
            <a:ext cx="3124200" cy="50292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Carol </a:t>
            </a:r>
            <a:r>
              <a:rPr lang="en-US" sz="1400" dirty="0" err="1" smtClean="0"/>
              <a:t>McDonell</a:t>
            </a:r>
            <a:r>
              <a:rPr lang="en-US" sz="1400" dirty="0" smtClean="0"/>
              <a:t> from the University of Georgia’s Small Business Development Center (SBDC)</a:t>
            </a:r>
          </a:p>
          <a:p>
            <a:endParaRPr lang="en-US" sz="1400" dirty="0" smtClean="0"/>
          </a:p>
          <a:p>
            <a:r>
              <a:rPr lang="en-US" sz="1400" dirty="0" smtClean="0"/>
              <a:t>Dr. Jessica Kissinger </a:t>
            </a:r>
            <a:r>
              <a:rPr lang="en-US" sz="1400" dirty="0" smtClean="0"/>
              <a:t>from t</a:t>
            </a:r>
            <a:r>
              <a:rPr lang="en-US" sz="1400" dirty="0" smtClean="0"/>
              <a:t>he Center for Tropical and Emerging Global Diseases (CTEGD)</a:t>
            </a:r>
          </a:p>
          <a:p>
            <a:endParaRPr lang="en-US" sz="1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9832" y="2657434"/>
            <a:ext cx="3413567" cy="1463153"/>
          </a:xfrm>
        </p:spPr>
        <p:txBody>
          <a:bodyPr/>
          <a:lstStyle/>
          <a:p>
            <a:r>
              <a:rPr lang="en-US" dirty="0" smtClean="0"/>
              <a:t>First Night Speakers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7:30pm to 8:30pm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58" y="152400"/>
            <a:ext cx="4038600" cy="18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8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">
      <a:dk1>
        <a:srgbClr val="F2F2F2"/>
      </a:dk1>
      <a:lt1>
        <a:srgbClr val="F2F2F2"/>
      </a:lt1>
      <a:dk2>
        <a:srgbClr val="04617B"/>
      </a:dk2>
      <a:lt2>
        <a:srgbClr val="701914"/>
      </a:lt2>
      <a:accent1>
        <a:srgbClr val="356788"/>
      </a:accent1>
      <a:accent2>
        <a:srgbClr val="F2F2F2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766</TotalTime>
  <Words>161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National Day of Civic Hacking Athens, GA | June 1st-2nd, 2013 The Chicopee Complex 1180 E. Broad Street</vt:lpstr>
      <vt:lpstr>Overview</vt:lpstr>
      <vt:lpstr>The Basics</vt:lpstr>
      <vt:lpstr>Teams and Challenges</vt:lpstr>
      <vt:lpstr>Brian Kemp</vt:lpstr>
      <vt:lpstr>Team Formation</vt:lpstr>
      <vt:lpstr>First Night Speakers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Onyx Glint</dc:creator>
  <cp:lastModifiedBy>user</cp:lastModifiedBy>
  <cp:revision>19</cp:revision>
  <dcterms:created xsi:type="dcterms:W3CDTF">2013-05-31T17:56:51Z</dcterms:created>
  <dcterms:modified xsi:type="dcterms:W3CDTF">2013-06-01T19:13:13Z</dcterms:modified>
</cp:coreProperties>
</file>