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discussion of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
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599101" x="685800"/>
            <a:ext cy="3058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9600" lang="en"/>
              <a:t>Adopt A Connection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 i="1"/>
              <a:t>Free WiFi for Low-Income Families in Athens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962200" x="685800"/>
            <a:ext cy="1778999" cx="7772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/>
              <a:t>A solution proposal by Team Internets</a:t>
            </a:r>
          </a:p>
          <a:p>
            <a:pPr algn="r" rtl="0" lvl="0">
              <a:buNone/>
            </a:pPr>
            <a:r>
              <a:rPr b="1" sz="1800" lang="en"/>
              <a:t>Sean Dunn</a:t>
            </a:r>
          </a:p>
          <a:p>
            <a:pPr algn="r" rtl="0" lvl="0">
              <a:buNone/>
            </a:pPr>
            <a:r>
              <a:rPr b="1" sz="1800" lang="en"/>
              <a:t>Mike Wilbur</a:t>
            </a:r>
          </a:p>
          <a:p>
            <a:pPr algn="r" rtl="0" lvl="0">
              <a:buNone/>
            </a:pPr>
            <a:r>
              <a:rPr b="1" sz="1800" lang="en"/>
              <a:t>Peter Walker</a:t>
            </a:r>
          </a:p>
          <a:p>
            <a:pPr algn="r" rtl="0" lvl="0">
              <a:buNone/>
            </a:pPr>
            <a:r>
              <a:rPr b="1" sz="1800" lang="en"/>
              <a:t>Angel Brown</a:t>
            </a:r>
          </a:p>
          <a:p>
            <a:pPr algn="r">
              <a:buNone/>
            </a:pPr>
            <a:r>
              <a:rPr b="1" sz="1800" lang="en"/>
              <a:t>Jordan Burke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313900" x="457200"/>
            <a:ext cy="6254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6000" lang="en"/>
              <a:t>Internet Access</a:t>
            </a:r>
            <a:r>
              <a:rPr b="1" sz="9600" lang="en"/>
              <a:t> </a:t>
            </a:r>
            <a:r>
              <a:rPr b="1" sz="6000" lang="en"/>
              <a:t>is a </a:t>
            </a:r>
          </a:p>
          <a:p>
            <a:pPr algn="ctr" rtl="0" lvl="0">
              <a:buNone/>
            </a:pPr>
            <a:r>
              <a:rPr b="1" sz="9600" lang="en"/>
              <a:t>Basic </a:t>
            </a:r>
          </a:p>
          <a:p>
            <a:pPr algn="ctr" rtl="0" lvl="0">
              <a:buNone/>
            </a:pPr>
            <a:r>
              <a:rPr b="1" sz="9600" lang="en"/>
              <a:t>Human </a:t>
            </a:r>
          </a:p>
          <a:p>
            <a:pPr algn="ctr" rtl="0" lvl="0">
              <a:buNone/>
            </a:pPr>
            <a:r>
              <a:rPr b="1" sz="9600" lang="en"/>
              <a:t>Right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313900" x="457200"/>
            <a:ext cy="6254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9600" lang="en"/>
              <a:t>Bandwidth </a:t>
            </a:r>
          </a:p>
          <a:p>
            <a:pPr algn="ctr" rtl="0" lvl="0">
              <a:buNone/>
            </a:pPr>
            <a:r>
              <a:rPr b="1" sz="9600" lang="en"/>
              <a:t>is</a:t>
            </a:r>
          </a:p>
          <a:p>
            <a:pPr algn="ctr" rtl="0" lvl="0">
              <a:buNone/>
            </a:pPr>
            <a:r>
              <a:rPr b="1" sz="9600" lang="en"/>
              <a:t>not</a:t>
            </a:r>
          </a:p>
          <a:p>
            <a:pPr algn="ctr" rtl="0" lvl="0">
              <a:buNone/>
            </a:pPr>
            <a:r>
              <a:rPr b="1" sz="9600" lang="en"/>
              <a:t>Renewable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6000" lang="en"/>
              <a:t>The Pilot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One block of the Rocksprings area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&gt; 150 people &lt;  $2200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sz="3000" lang="en"/>
              <a:t>~$14.70 per person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Targeting Dollar General, Hope Springs Church, Police Station, Athens Housing Authority, Teen Matters, Clarke Central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990975" x="457200"/>
            <a:ext cy="5028824" cx="85248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