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71000" cy="7010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custDataLst>
    <p:tags r:id="rId13"/>
  </p:custDataLst>
  <p:defaultTextStyle>
    <a:defPPr>
      <a:defRPr lang="en-US"/>
    </a:defPPr>
    <a:lvl1pPr marL="0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856"/>
    <a:srgbClr val="DCE2E4"/>
    <a:srgbClr val="F9FAD2"/>
    <a:srgbClr val="E0E2D0"/>
    <a:srgbClr val="D4DCDE"/>
    <a:srgbClr val="C78059"/>
    <a:srgbClr val="BE8264"/>
    <a:srgbClr val="749094"/>
    <a:srgbClr val="C6D6D8"/>
    <a:srgbClr val="AA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48" y="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ole" userId="929992e8daa08739" providerId="Windows Live" clId="Web-{EAAECED7-08A4-4F38-AF14-643434A4EE7E}"/>
    <pc:docChg chg="modSld">
      <pc:chgData name="William Cole" userId="929992e8daa08739" providerId="Windows Live" clId="Web-{EAAECED7-08A4-4F38-AF14-643434A4EE7E}" dt="2021-07-11T21:39:49.814" v="62" actId="14100"/>
      <pc:docMkLst>
        <pc:docMk/>
      </pc:docMkLst>
      <pc:sldChg chg="modSp">
        <pc:chgData name="William Cole" userId="929992e8daa08739" providerId="Windows Live" clId="Web-{EAAECED7-08A4-4F38-AF14-643434A4EE7E}" dt="2021-07-11T21:39:49.814" v="62" actId="14100"/>
        <pc:sldMkLst>
          <pc:docMk/>
          <pc:sldMk cId="1270404738" sldId="256"/>
        </pc:sldMkLst>
        <pc:spChg chg="mod">
          <ac:chgData name="William Cole" userId="929992e8daa08739" providerId="Windows Live" clId="Web-{EAAECED7-08A4-4F38-AF14-643434A4EE7E}" dt="2021-07-11T21:39:45.096" v="61" actId="20577"/>
          <ac:spMkLst>
            <pc:docMk/>
            <pc:sldMk cId="1270404738" sldId="256"/>
            <ac:spMk id="11" creationId="{6C17553F-0E03-42C2-9695-56DE54D77FC7}"/>
          </ac:spMkLst>
        </pc:spChg>
        <pc:spChg chg="mod">
          <ac:chgData name="William Cole" userId="929992e8daa08739" providerId="Windows Live" clId="Web-{EAAECED7-08A4-4F38-AF14-643434A4EE7E}" dt="2021-07-11T21:31:01.343" v="1" actId="20577"/>
          <ac:spMkLst>
            <pc:docMk/>
            <pc:sldMk cId="1270404738" sldId="256"/>
            <ac:spMk id="24" creationId="{9AFA996E-AD6B-4DC6-BC85-A182D141A5B5}"/>
          </ac:spMkLst>
        </pc:spChg>
        <pc:spChg chg="mod">
          <ac:chgData name="William Cole" userId="929992e8daa08739" providerId="Windows Live" clId="Web-{EAAECED7-08A4-4F38-AF14-643434A4EE7E}" dt="2021-07-11T21:30:38.248" v="0" actId="1076"/>
          <ac:spMkLst>
            <pc:docMk/>
            <pc:sldMk cId="1270404738" sldId="256"/>
            <ac:spMk id="44" creationId="{A2148495-B756-4A96-85FD-E5CC6713F248}"/>
          </ac:spMkLst>
        </pc:spChg>
        <pc:picChg chg="mod">
          <ac:chgData name="William Cole" userId="929992e8daa08739" providerId="Windows Live" clId="Web-{EAAECED7-08A4-4F38-AF14-643434A4EE7E}" dt="2021-07-11T21:39:49.814" v="62" actId="14100"/>
          <ac:picMkLst>
            <pc:docMk/>
            <pc:sldMk cId="1270404738" sldId="256"/>
            <ac:picMk id="6" creationId="{144A811B-D5B5-49B8-A256-59CA206681B1}"/>
          </ac:picMkLst>
        </pc:picChg>
      </pc:sldChg>
    </pc:docChg>
  </pc:docChgLst>
  <pc:docChgLst>
    <pc:chgData name="William Cole" userId="929992e8daa08739" providerId="LiveId" clId="{CDEEF749-7085-4C82-BE32-1C489CC1C97C}"/>
    <pc:docChg chg="undo custSel modSld">
      <pc:chgData name="William Cole" userId="929992e8daa08739" providerId="LiveId" clId="{CDEEF749-7085-4C82-BE32-1C489CC1C97C}" dt="2022-07-29T15:45:42.778" v="24" actId="478"/>
      <pc:docMkLst>
        <pc:docMk/>
      </pc:docMkLst>
      <pc:sldChg chg="addSp delSp modSp mod">
        <pc:chgData name="William Cole" userId="929992e8daa08739" providerId="LiveId" clId="{CDEEF749-7085-4C82-BE32-1C489CC1C97C}" dt="2022-07-29T15:45:42.778" v="24" actId="478"/>
        <pc:sldMkLst>
          <pc:docMk/>
          <pc:sldMk cId="1270404738" sldId="256"/>
        </pc:sldMkLst>
        <pc:spChg chg="add del mod">
          <ac:chgData name="William Cole" userId="929992e8daa08739" providerId="LiveId" clId="{CDEEF749-7085-4C82-BE32-1C489CC1C97C}" dt="2022-07-29T15:45:42.407" v="22" actId="20577"/>
          <ac:spMkLst>
            <pc:docMk/>
            <pc:sldMk cId="1270404738" sldId="256"/>
            <ac:spMk id="10" creationId="{D4DF4A8F-933C-4313-826C-9E14BDEA6906}"/>
          </ac:spMkLst>
        </pc:spChg>
        <pc:spChg chg="add del mod">
          <ac:chgData name="William Cole" userId="929992e8daa08739" providerId="LiveId" clId="{CDEEF749-7085-4C82-BE32-1C489CC1C97C}" dt="2022-07-29T15:45:41.910" v="17" actId="20577"/>
          <ac:spMkLst>
            <pc:docMk/>
            <pc:sldMk cId="1270404738" sldId="256"/>
            <ac:spMk id="22" creationId="{C1B47FAF-D654-4095-BB0D-A4DE23206AB9}"/>
          </ac:spMkLst>
        </pc:spChg>
        <pc:spChg chg="add del mod">
          <ac:chgData name="William Cole" userId="929992e8daa08739" providerId="LiveId" clId="{CDEEF749-7085-4C82-BE32-1C489CC1C97C}" dt="2022-07-29T15:45:42.555" v="23" actId="20577"/>
          <ac:spMkLst>
            <pc:docMk/>
            <pc:sldMk cId="1270404738" sldId="256"/>
            <ac:spMk id="29" creationId="{FEB053B5-623C-42C1-A5BA-FDB2309E17B5}"/>
          </ac:spMkLst>
        </pc:spChg>
        <pc:spChg chg="add del">
          <ac:chgData name="William Cole" userId="929992e8daa08739" providerId="LiveId" clId="{CDEEF749-7085-4C82-BE32-1C489CC1C97C}" dt="2022-07-29T15:45:42.778" v="24" actId="478"/>
          <ac:spMkLst>
            <pc:docMk/>
            <pc:sldMk cId="1270404738" sldId="256"/>
            <ac:spMk id="88" creationId="{9E6090FC-A621-4F55-B6D2-C621C2735290}"/>
          </ac:spMkLst>
        </pc:spChg>
        <pc:graphicFrameChg chg="modGraphic">
          <ac:chgData name="William Cole" userId="929992e8daa08739" providerId="LiveId" clId="{CDEEF749-7085-4C82-BE32-1C489CC1C97C}" dt="2022-07-29T15:45:41.285" v="14" actId="20577"/>
          <ac:graphicFrameMkLst>
            <pc:docMk/>
            <pc:sldMk cId="1270404738" sldId="256"/>
            <ac:graphicFrameMk id="18" creationId="{D139DA7F-2F99-48A9-8DE4-24BBE8EF2F0C}"/>
          </ac:graphicFrameMkLst>
        </pc:graphicFrameChg>
        <pc:picChg chg="add del">
          <ac:chgData name="William Cole" userId="929992e8daa08739" providerId="LiveId" clId="{CDEEF749-7085-4C82-BE32-1C489CC1C97C}" dt="2022-07-29T15:45:42.115" v="20" actId="478"/>
          <ac:picMkLst>
            <pc:docMk/>
            <pc:sldMk cId="1270404738" sldId="256"/>
            <ac:picMk id="3" creationId="{21008226-71F4-40A9-8F6F-1616E05BD529}"/>
          </ac:picMkLst>
        </pc:picChg>
        <pc:picChg chg="add del">
          <ac:chgData name="William Cole" userId="929992e8daa08739" providerId="LiveId" clId="{CDEEF749-7085-4C82-BE32-1C489CC1C97C}" dt="2022-07-29T15:45:41.903" v="16" actId="478"/>
          <ac:picMkLst>
            <pc:docMk/>
            <pc:sldMk cId="1270404738" sldId="256"/>
            <ac:picMk id="8" creationId="{A9C88DC1-CECA-4C94-B4C9-8EB634754833}"/>
          </ac:picMkLst>
        </pc:picChg>
      </pc:sldChg>
    </pc:docChg>
  </pc:docChgLst>
  <pc:docChgLst>
    <pc:chgData name="Guest User" providerId="Windows Live" clId="Web-{F3E3E8DE-BBCC-47FC-BE3C-E29CD98F9544}"/>
    <pc:docChg chg="modSld">
      <pc:chgData name="Guest User" userId="" providerId="Windows Live" clId="Web-{F3E3E8DE-BBCC-47FC-BE3C-E29CD98F9544}" dt="2021-08-11T19:33:15.262" v="3" actId="14100"/>
      <pc:docMkLst>
        <pc:docMk/>
      </pc:docMkLst>
      <pc:sldChg chg="modSp">
        <pc:chgData name="Guest User" userId="" providerId="Windows Live" clId="Web-{F3E3E8DE-BBCC-47FC-BE3C-E29CD98F9544}" dt="2021-08-11T19:33:15.262" v="3" actId="14100"/>
        <pc:sldMkLst>
          <pc:docMk/>
          <pc:sldMk cId="1270404738" sldId="256"/>
        </pc:sldMkLst>
        <pc:picChg chg="mod ord">
          <ac:chgData name="Guest User" userId="" providerId="Windows Live" clId="Web-{F3E3E8DE-BBCC-47FC-BE3C-E29CD98F9544}" dt="2021-08-11T19:33:15.262" v="3" actId="14100"/>
          <ac:picMkLst>
            <pc:docMk/>
            <pc:sldMk cId="1270404738" sldId="256"/>
            <ac:picMk id="7" creationId="{0D1A98F4-6B66-4692-9F93-12A76004D816}"/>
          </ac:picMkLst>
        </pc:picChg>
      </pc:sldChg>
    </pc:docChg>
  </pc:docChgLst>
  <pc:docChgLst>
    <pc:chgData name="William Cole" userId="929992e8daa08739" providerId="Windows Live" clId="Web-{D8C6624F-E5B6-4BE9-AC29-A168C83DD385}"/>
    <pc:docChg chg="modSld">
      <pc:chgData name="William Cole" userId="929992e8daa08739" providerId="Windows Live" clId="Web-{D8C6624F-E5B6-4BE9-AC29-A168C83DD385}" dt="2021-07-13T21:24:32.960" v="1056" actId="1076"/>
      <pc:docMkLst>
        <pc:docMk/>
      </pc:docMkLst>
      <pc:sldChg chg="addSp delSp modSp">
        <pc:chgData name="William Cole" userId="929992e8daa08739" providerId="Windows Live" clId="Web-{D8C6624F-E5B6-4BE9-AC29-A168C83DD385}" dt="2021-07-13T21:24:32.960" v="1056" actId="1076"/>
        <pc:sldMkLst>
          <pc:docMk/>
          <pc:sldMk cId="1270404738" sldId="256"/>
        </pc:sldMkLst>
        <pc:spChg chg="del">
          <ac:chgData name="William Cole" userId="929992e8daa08739" providerId="Windows Live" clId="Web-{D8C6624F-E5B6-4BE9-AC29-A168C83DD385}" dt="2021-07-13T17:32:34.254" v="43"/>
          <ac:spMkLst>
            <pc:docMk/>
            <pc:sldMk cId="1270404738" sldId="256"/>
            <ac:spMk id="3" creationId="{7C62DBB0-114D-44DC-BAD6-5D0B8A0D5B11}"/>
          </ac:spMkLst>
        </pc:spChg>
        <pc:spChg chg="add del mod">
          <ac:chgData name="William Cole" userId="929992e8daa08739" providerId="Windows Live" clId="Web-{D8C6624F-E5B6-4BE9-AC29-A168C83DD385}" dt="2021-07-13T17:35:06.936" v="79"/>
          <ac:spMkLst>
            <pc:docMk/>
            <pc:sldMk cId="1270404738" sldId="256"/>
            <ac:spMk id="4" creationId="{DF879A6B-9B15-4035-8DA8-B5B33B0D1AD8}"/>
          </ac:spMkLst>
        </pc:spChg>
        <pc:spChg chg="mod">
          <ac:chgData name="William Cole" userId="929992e8daa08739" providerId="Windows Live" clId="Web-{D8C6624F-E5B6-4BE9-AC29-A168C83DD385}" dt="2021-07-13T21:00:26.861" v="961" actId="20577"/>
          <ac:spMkLst>
            <pc:docMk/>
            <pc:sldMk cId="1270404738" sldId="256"/>
            <ac:spMk id="9" creationId="{63DA8E3E-5F2D-48EC-9AF0-0B36B6826B99}"/>
          </ac:spMkLst>
        </pc:spChg>
        <pc:spChg chg="mod">
          <ac:chgData name="William Cole" userId="929992e8daa08739" providerId="Windows Live" clId="Web-{D8C6624F-E5B6-4BE9-AC29-A168C83DD385}" dt="2021-07-13T21:24:32.960" v="1056" actId="1076"/>
          <ac:spMkLst>
            <pc:docMk/>
            <pc:sldMk cId="1270404738" sldId="256"/>
            <ac:spMk id="11" creationId="{486418C0-CB7D-44F9-8DEF-AE67E63EB025}"/>
          </ac:spMkLst>
        </pc:spChg>
        <pc:spChg chg="mod">
          <ac:chgData name="William Cole" userId="929992e8daa08739" providerId="Windows Live" clId="Web-{D8C6624F-E5B6-4BE9-AC29-A168C83DD385}" dt="2021-07-13T21:18:22.935" v="1055" actId="20577"/>
          <ac:spMkLst>
            <pc:docMk/>
            <pc:sldMk cId="1270404738" sldId="256"/>
            <ac:spMk id="12" creationId="{2D26F7D9-31FB-43C4-83CA-650242FE50AC}"/>
          </ac:spMkLst>
        </pc:spChg>
        <pc:spChg chg="mod">
          <ac:chgData name="William Cole" userId="929992e8daa08739" providerId="Windows Live" clId="Web-{D8C6624F-E5B6-4BE9-AC29-A168C83DD385}" dt="2021-07-13T21:12:38.458" v="1016" actId="20577"/>
          <ac:spMkLst>
            <pc:docMk/>
            <pc:sldMk cId="1270404738" sldId="256"/>
            <ac:spMk id="20" creationId="{2670489E-AD2C-4BD1-9703-9B80568FCC46}"/>
          </ac:spMkLst>
        </pc:spChg>
        <pc:spChg chg="mod">
          <ac:chgData name="William Cole" userId="929992e8daa08739" providerId="Windows Live" clId="Web-{D8C6624F-E5B6-4BE9-AC29-A168C83DD385}" dt="2021-07-13T21:18:08.091" v="1050" actId="1076"/>
          <ac:spMkLst>
            <pc:docMk/>
            <pc:sldMk cId="1270404738" sldId="256"/>
            <ac:spMk id="21" creationId="{B3EC2D1E-CBC3-4927-9FA4-A64A793BEA69}"/>
          </ac:spMkLst>
        </pc:spChg>
        <pc:spChg chg="mod">
          <ac:chgData name="William Cole" userId="929992e8daa08739" providerId="Windows Live" clId="Web-{D8C6624F-E5B6-4BE9-AC29-A168C83DD385}" dt="2021-07-13T21:03:16.022" v="989" actId="20577"/>
          <ac:spMkLst>
            <pc:docMk/>
            <pc:sldMk cId="1270404738" sldId="256"/>
            <ac:spMk id="34" creationId="{D4F2B039-CBC3-4078-8880-39A44D9FE767}"/>
          </ac:spMkLst>
        </pc:spChg>
        <pc:spChg chg="mod">
          <ac:chgData name="William Cole" userId="929992e8daa08739" providerId="Windows Live" clId="Web-{D8C6624F-E5B6-4BE9-AC29-A168C83DD385}" dt="2021-07-13T21:18:02.341" v="1048" actId="1076"/>
          <ac:spMkLst>
            <pc:docMk/>
            <pc:sldMk cId="1270404738" sldId="256"/>
            <ac:spMk id="47" creationId="{1F2FD16B-659F-4B85-A5EA-83E4E7443242}"/>
          </ac:spMkLst>
        </pc:spChg>
        <pc:spChg chg="mod">
          <ac:chgData name="William Cole" userId="929992e8daa08739" providerId="Windows Live" clId="Web-{D8C6624F-E5B6-4BE9-AC29-A168C83DD385}" dt="2021-07-13T21:17:59.325" v="1047" actId="1076"/>
          <ac:spMkLst>
            <pc:docMk/>
            <pc:sldMk cId="1270404738" sldId="256"/>
            <ac:spMk id="55" creationId="{4EEA7C59-0DFF-44DA-968F-57F442BC978A}"/>
          </ac:spMkLst>
        </pc:spChg>
        <pc:spChg chg="del">
          <ac:chgData name="William Cole" userId="929992e8daa08739" providerId="Windows Live" clId="Web-{D8C6624F-E5B6-4BE9-AC29-A168C83DD385}" dt="2021-07-13T17:32:34.254" v="39"/>
          <ac:spMkLst>
            <pc:docMk/>
            <pc:sldMk cId="1270404738" sldId="256"/>
            <ac:spMk id="57" creationId="{01A8BB53-C235-474B-B6B1-EE60E4823304}"/>
          </ac:spMkLst>
        </pc:spChg>
        <pc:spChg chg="mod">
          <ac:chgData name="William Cole" userId="929992e8daa08739" providerId="Windows Live" clId="Web-{D8C6624F-E5B6-4BE9-AC29-A168C83DD385}" dt="2021-07-13T17:40:41.659" v="191" actId="14100"/>
          <ac:spMkLst>
            <pc:docMk/>
            <pc:sldMk cId="1270404738" sldId="256"/>
            <ac:spMk id="59" creationId="{50A7C4D8-05CC-41DC-9899-B61BBC2FA210}"/>
          </ac:spMkLst>
        </pc:spChg>
        <pc:spChg chg="mod">
          <ac:chgData name="William Cole" userId="929992e8daa08739" providerId="Windows Live" clId="Web-{D8C6624F-E5B6-4BE9-AC29-A168C83DD385}" dt="2021-07-13T17:44:05.593" v="223" actId="1076"/>
          <ac:spMkLst>
            <pc:docMk/>
            <pc:sldMk cId="1270404738" sldId="256"/>
            <ac:spMk id="60" creationId="{C55EDF91-9DC5-4029-BA2D-12A866076869}"/>
          </ac:spMkLst>
        </pc:spChg>
        <pc:spChg chg="mod">
          <ac:chgData name="William Cole" userId="929992e8daa08739" providerId="Windows Live" clId="Web-{D8C6624F-E5B6-4BE9-AC29-A168C83DD385}" dt="2021-07-13T17:44:16.812" v="227" actId="1076"/>
          <ac:spMkLst>
            <pc:docMk/>
            <pc:sldMk cId="1270404738" sldId="256"/>
            <ac:spMk id="61" creationId="{F011F0A8-4F1F-438E-82F2-5378E9BF6D3C}"/>
          </ac:spMkLst>
        </pc:spChg>
        <pc:spChg chg="del">
          <ac:chgData name="William Cole" userId="929992e8daa08739" providerId="Windows Live" clId="Web-{D8C6624F-E5B6-4BE9-AC29-A168C83DD385}" dt="2021-07-13T17:32:34.254" v="38"/>
          <ac:spMkLst>
            <pc:docMk/>
            <pc:sldMk cId="1270404738" sldId="256"/>
            <ac:spMk id="62" creationId="{BA4E23CF-FCA0-46BC-9F72-9EB64F12C094}"/>
          </ac:spMkLst>
        </pc:spChg>
        <pc:spChg chg="mod">
          <ac:chgData name="William Cole" userId="929992e8daa08739" providerId="Windows Live" clId="Web-{D8C6624F-E5B6-4BE9-AC29-A168C83DD385}" dt="2021-07-13T20:57:42.201" v="958" actId="1076"/>
          <ac:spMkLst>
            <pc:docMk/>
            <pc:sldMk cId="1270404738" sldId="256"/>
            <ac:spMk id="63" creationId="{3C4DFECA-22C7-4339-AFC7-150DDF3598F6}"/>
          </ac:spMkLst>
        </pc:spChg>
        <pc:spChg chg="del">
          <ac:chgData name="William Cole" userId="929992e8daa08739" providerId="Windows Live" clId="Web-{D8C6624F-E5B6-4BE9-AC29-A168C83DD385}" dt="2021-07-13T17:32:34.254" v="40"/>
          <ac:spMkLst>
            <pc:docMk/>
            <pc:sldMk cId="1270404738" sldId="256"/>
            <ac:spMk id="64" creationId="{FA3C8302-5920-49E7-A76C-15D2A18F7286}"/>
          </ac:spMkLst>
        </pc:spChg>
        <pc:spChg chg="mod">
          <ac:chgData name="William Cole" userId="929992e8daa08739" providerId="Windows Live" clId="Web-{D8C6624F-E5B6-4BE9-AC29-A168C83DD385}" dt="2021-07-13T17:33:19.257" v="58" actId="1076"/>
          <ac:spMkLst>
            <pc:docMk/>
            <pc:sldMk cId="1270404738" sldId="256"/>
            <ac:spMk id="65" creationId="{63E6B066-1CEB-4B25-9E5E-70344159621D}"/>
          </ac:spMkLst>
        </pc:spChg>
        <pc:spChg chg="del">
          <ac:chgData name="William Cole" userId="929992e8daa08739" providerId="Windows Live" clId="Web-{D8C6624F-E5B6-4BE9-AC29-A168C83DD385}" dt="2021-07-13T17:32:34.254" v="37"/>
          <ac:spMkLst>
            <pc:docMk/>
            <pc:sldMk cId="1270404738" sldId="256"/>
            <ac:spMk id="66" creationId="{0FFBB5DB-4E1D-4843-B756-05DD081525D8}"/>
          </ac:spMkLst>
        </pc:spChg>
        <pc:spChg chg="del">
          <ac:chgData name="William Cole" userId="929992e8daa08739" providerId="Windows Live" clId="Web-{D8C6624F-E5B6-4BE9-AC29-A168C83DD385}" dt="2021-07-13T17:32:34.239" v="36"/>
          <ac:spMkLst>
            <pc:docMk/>
            <pc:sldMk cId="1270404738" sldId="256"/>
            <ac:spMk id="67" creationId="{43BCA804-E1F5-419B-B004-2CDE2FB84F79}"/>
          </ac:spMkLst>
        </pc:spChg>
        <pc:spChg chg="del">
          <ac:chgData name="William Cole" userId="929992e8daa08739" providerId="Windows Live" clId="Web-{D8C6624F-E5B6-4BE9-AC29-A168C83DD385}" dt="2021-07-13T17:32:34.239" v="35"/>
          <ac:spMkLst>
            <pc:docMk/>
            <pc:sldMk cId="1270404738" sldId="256"/>
            <ac:spMk id="68" creationId="{95BF498E-352D-4145-9E99-5D687A11A9E3}"/>
          </ac:spMkLst>
        </pc:spChg>
        <pc:spChg chg="del">
          <ac:chgData name="William Cole" userId="929992e8daa08739" providerId="Windows Live" clId="Web-{D8C6624F-E5B6-4BE9-AC29-A168C83DD385}" dt="2021-07-13T17:32:34.239" v="34"/>
          <ac:spMkLst>
            <pc:docMk/>
            <pc:sldMk cId="1270404738" sldId="256"/>
            <ac:spMk id="69" creationId="{D16812A1-0B32-4590-9C9C-A4AA3A2294AD}"/>
          </ac:spMkLst>
        </pc:spChg>
        <pc:spChg chg="del">
          <ac:chgData name="William Cole" userId="929992e8daa08739" providerId="Windows Live" clId="Web-{D8C6624F-E5B6-4BE9-AC29-A168C83DD385}" dt="2021-07-13T17:32:34.239" v="32"/>
          <ac:spMkLst>
            <pc:docMk/>
            <pc:sldMk cId="1270404738" sldId="256"/>
            <ac:spMk id="70" creationId="{31F865B8-4452-424E-8345-8F8235B085D5}"/>
          </ac:spMkLst>
        </pc:spChg>
        <pc:spChg chg="mod">
          <ac:chgData name="William Cole" userId="929992e8daa08739" providerId="Windows Live" clId="Web-{D8C6624F-E5B6-4BE9-AC29-A168C83DD385}" dt="2021-07-13T17:48:13.279" v="260" actId="20577"/>
          <ac:spMkLst>
            <pc:docMk/>
            <pc:sldMk cId="1270404738" sldId="256"/>
            <ac:spMk id="73" creationId="{5840C207-D6FB-4684-82F1-44DCD1E93707}"/>
          </ac:spMkLst>
        </pc:spChg>
        <pc:spChg chg="del mod">
          <ac:chgData name="William Cole" userId="929992e8daa08739" providerId="Windows Live" clId="Web-{D8C6624F-E5B6-4BE9-AC29-A168C83DD385}" dt="2021-07-13T17:32:34.239" v="31"/>
          <ac:spMkLst>
            <pc:docMk/>
            <pc:sldMk cId="1270404738" sldId="256"/>
            <ac:spMk id="74" creationId="{08800FD2-4015-4984-BF1A-89A1ECC740B0}"/>
          </ac:spMkLst>
        </pc:spChg>
        <pc:spChg chg="add del">
          <ac:chgData name="William Cole" userId="929992e8daa08739" providerId="Windows Live" clId="Web-{D8C6624F-E5B6-4BE9-AC29-A168C83DD385}" dt="2021-07-13T17:36:17.440" v="111"/>
          <ac:spMkLst>
            <pc:docMk/>
            <pc:sldMk cId="1270404738" sldId="256"/>
            <ac:spMk id="78" creationId="{451EB4D0-E87D-4A01-BAEA-0F36DCA958EA}"/>
          </ac:spMkLst>
        </pc:spChg>
        <pc:spChg chg="add">
          <ac:chgData name="William Cole" userId="929992e8daa08739" providerId="Windows Live" clId="Web-{D8C6624F-E5B6-4BE9-AC29-A168C83DD385}" dt="2021-07-13T17:33:47.524" v="63"/>
          <ac:spMkLst>
            <pc:docMk/>
            <pc:sldMk cId="1270404738" sldId="256"/>
            <ac:spMk id="79" creationId="{0E0D8EC1-0FB3-4474-AF07-38D330C78DF4}"/>
          </ac:spMkLst>
        </pc:spChg>
        <pc:spChg chg="add">
          <ac:chgData name="William Cole" userId="929992e8daa08739" providerId="Windows Live" clId="Web-{D8C6624F-E5B6-4BE9-AC29-A168C83DD385}" dt="2021-07-13T17:33:47.524" v="63"/>
          <ac:spMkLst>
            <pc:docMk/>
            <pc:sldMk cId="1270404738" sldId="256"/>
            <ac:spMk id="80" creationId="{B2FF2567-2613-4E42-9547-1CF5490B9633}"/>
          </ac:spMkLst>
        </pc:spChg>
        <pc:spChg chg="add del mod">
          <ac:chgData name="William Cole" userId="929992e8daa08739" providerId="Windows Live" clId="Web-{D8C6624F-E5B6-4BE9-AC29-A168C83DD385}" dt="2021-07-13T17:36:25.596" v="113"/>
          <ac:spMkLst>
            <pc:docMk/>
            <pc:sldMk cId="1270404738" sldId="256"/>
            <ac:spMk id="83" creationId="{F0A78004-309E-454B-8F1A-0BD5DABCED0E}"/>
          </ac:spMkLst>
        </pc:spChg>
        <pc:spChg chg="add del mod">
          <ac:chgData name="William Cole" userId="929992e8daa08739" providerId="Windows Live" clId="Web-{D8C6624F-E5B6-4BE9-AC29-A168C83DD385}" dt="2021-07-13T17:38:19.697" v="152"/>
          <ac:spMkLst>
            <pc:docMk/>
            <pc:sldMk cId="1270404738" sldId="256"/>
            <ac:spMk id="84" creationId="{6D081A24-B37B-4F6D-9D8B-D87250369D0B}"/>
          </ac:spMkLst>
        </pc:spChg>
        <pc:spChg chg="add mod">
          <ac:chgData name="William Cole" userId="929992e8daa08739" providerId="Windows Live" clId="Web-{D8C6624F-E5B6-4BE9-AC29-A168C83DD385}" dt="2021-07-13T17:41:12.364" v="198" actId="1076"/>
          <ac:spMkLst>
            <pc:docMk/>
            <pc:sldMk cId="1270404738" sldId="256"/>
            <ac:spMk id="86" creationId="{B8F707E3-0864-41AF-87F5-105EC19F7F54}"/>
          </ac:spMkLst>
        </pc:spChg>
        <pc:spChg chg="add mod">
          <ac:chgData name="William Cole" userId="929992e8daa08739" providerId="Windows Live" clId="Web-{D8C6624F-E5B6-4BE9-AC29-A168C83DD385}" dt="2021-07-13T17:43:04.683" v="214" actId="1076"/>
          <ac:spMkLst>
            <pc:docMk/>
            <pc:sldMk cId="1270404738" sldId="256"/>
            <ac:spMk id="87" creationId="{DA0EEBF6-7D7D-4DCC-A588-CEC789E2A53B}"/>
          </ac:spMkLst>
        </pc:spChg>
        <pc:spChg chg="mod">
          <ac:chgData name="William Cole" userId="929992e8daa08739" providerId="Windows Live" clId="Web-{D8C6624F-E5B6-4BE9-AC29-A168C83DD385}" dt="2021-07-13T20:53:15.241" v="912" actId="1076"/>
          <ac:spMkLst>
            <pc:docMk/>
            <pc:sldMk cId="1270404738" sldId="256"/>
            <ac:spMk id="88" creationId="{9E6090FC-A621-4F55-B6D2-C621C2735290}"/>
          </ac:spMkLst>
        </pc:spChg>
        <pc:spChg chg="add del">
          <ac:chgData name="William Cole" userId="929992e8daa08739" providerId="Windows Live" clId="Web-{D8C6624F-E5B6-4BE9-AC29-A168C83DD385}" dt="2021-07-13T17:35:36.140" v="95"/>
          <ac:spMkLst>
            <pc:docMk/>
            <pc:sldMk cId="1270404738" sldId="256"/>
            <ac:spMk id="89" creationId="{064CD2EB-DD1A-40B7-8F74-C5DB9DB72331}"/>
          </ac:spMkLst>
        </pc:spChg>
        <pc:spChg chg="del mod">
          <ac:chgData name="William Cole" userId="929992e8daa08739" providerId="Windows Live" clId="Web-{D8C6624F-E5B6-4BE9-AC29-A168C83DD385}" dt="2021-07-13T17:32:34.254" v="45"/>
          <ac:spMkLst>
            <pc:docMk/>
            <pc:sldMk cId="1270404738" sldId="256"/>
            <ac:spMk id="90" creationId="{6D433C26-8F49-4DB3-B662-A8BBBB2F9855}"/>
          </ac:spMkLst>
        </pc:spChg>
        <pc:spChg chg="del">
          <ac:chgData name="William Cole" userId="929992e8daa08739" providerId="Windows Live" clId="Web-{D8C6624F-E5B6-4BE9-AC29-A168C83DD385}" dt="2021-07-13T17:32:34.254" v="44"/>
          <ac:spMkLst>
            <pc:docMk/>
            <pc:sldMk cId="1270404738" sldId="256"/>
            <ac:spMk id="91" creationId="{DC7F7CCB-E91E-40D7-BF6C-946D6F5DC724}"/>
          </ac:spMkLst>
        </pc:spChg>
        <pc:spChg chg="add del">
          <ac:chgData name="William Cole" userId="929992e8daa08739" providerId="Windows Live" clId="Web-{D8C6624F-E5B6-4BE9-AC29-A168C83DD385}" dt="2021-07-13T17:35:35.234" v="94"/>
          <ac:spMkLst>
            <pc:docMk/>
            <pc:sldMk cId="1270404738" sldId="256"/>
            <ac:spMk id="92" creationId="{F2C9B383-5988-4665-8713-D0FB499A7780}"/>
          </ac:spMkLst>
        </pc:spChg>
        <pc:spChg chg="add del">
          <ac:chgData name="William Cole" userId="929992e8daa08739" providerId="Windows Live" clId="Web-{D8C6624F-E5B6-4BE9-AC29-A168C83DD385}" dt="2021-07-13T17:35:40.844" v="97"/>
          <ac:spMkLst>
            <pc:docMk/>
            <pc:sldMk cId="1270404738" sldId="256"/>
            <ac:spMk id="93" creationId="{C0698CF1-1890-4C85-A469-3EA0B3EC041E}"/>
          </ac:spMkLst>
        </pc:spChg>
        <pc:spChg chg="add mod">
          <ac:chgData name="William Cole" userId="929992e8daa08739" providerId="Windows Live" clId="Web-{D8C6624F-E5B6-4BE9-AC29-A168C83DD385}" dt="2021-07-13T17:56:43.529" v="262" actId="20577"/>
          <ac:spMkLst>
            <pc:docMk/>
            <pc:sldMk cId="1270404738" sldId="256"/>
            <ac:spMk id="95" creationId="{863FEE6F-C28C-46F0-B4E4-0907B3DF1214}"/>
          </ac:spMkLst>
        </pc:spChg>
        <pc:spChg chg="add del mod">
          <ac:chgData name="William Cole" userId="929992e8daa08739" providerId="Windows Live" clId="Web-{D8C6624F-E5B6-4BE9-AC29-A168C83DD385}" dt="2021-07-13T17:35:29.999" v="88"/>
          <ac:spMkLst>
            <pc:docMk/>
            <pc:sldMk cId="1270404738" sldId="256"/>
            <ac:spMk id="96" creationId="{1E6D2DF4-0D0F-4835-84FD-EADAB16BE443}"/>
          </ac:spMkLst>
        </pc:spChg>
        <pc:spChg chg="add mod">
          <ac:chgData name="William Cole" userId="929992e8daa08739" providerId="Windows Live" clId="Web-{D8C6624F-E5B6-4BE9-AC29-A168C83DD385}" dt="2021-07-13T21:17:50.372" v="1045" actId="1076"/>
          <ac:spMkLst>
            <pc:docMk/>
            <pc:sldMk cId="1270404738" sldId="256"/>
            <ac:spMk id="101" creationId="{451EB4D0-E87D-4A01-BAEA-0F36DCA958EA}"/>
          </ac:spMkLst>
        </pc:spChg>
        <pc:spChg chg="add del mod">
          <ac:chgData name="William Cole" userId="929992e8daa08739" providerId="Windows Live" clId="Web-{D8C6624F-E5B6-4BE9-AC29-A168C83DD385}" dt="2021-07-13T17:38:34.464" v="158"/>
          <ac:spMkLst>
            <pc:docMk/>
            <pc:sldMk cId="1270404738" sldId="256"/>
            <ac:spMk id="102" creationId="{0E0D8EC1-0FB3-4474-AF07-38D330C78DF4}"/>
          </ac:spMkLst>
        </pc:spChg>
        <pc:spChg chg="add del mod">
          <ac:chgData name="William Cole" userId="929992e8daa08739" providerId="Windows Live" clId="Web-{D8C6624F-E5B6-4BE9-AC29-A168C83DD385}" dt="2021-07-13T17:38:23.822" v="155"/>
          <ac:spMkLst>
            <pc:docMk/>
            <pc:sldMk cId="1270404738" sldId="256"/>
            <ac:spMk id="103" creationId="{B2FF2567-2613-4E42-9547-1CF5490B9633}"/>
          </ac:spMkLst>
        </pc:spChg>
        <pc:spChg chg="add mod">
          <ac:chgData name="William Cole" userId="929992e8daa08739" providerId="Windows Live" clId="Web-{D8C6624F-E5B6-4BE9-AC29-A168C83DD385}" dt="2021-07-13T17:39:28.607" v="170" actId="1076"/>
          <ac:spMkLst>
            <pc:docMk/>
            <pc:sldMk cId="1270404738" sldId="256"/>
            <ac:spMk id="106" creationId="{F0A78004-309E-454B-8F1A-0BD5DABCED0E}"/>
          </ac:spMkLst>
        </pc:spChg>
        <pc:spChg chg="add mod">
          <ac:chgData name="William Cole" userId="929992e8daa08739" providerId="Windows Live" clId="Web-{D8C6624F-E5B6-4BE9-AC29-A168C83DD385}" dt="2021-07-13T17:56:59.170" v="266" actId="1076"/>
          <ac:spMkLst>
            <pc:docMk/>
            <pc:sldMk cId="1270404738" sldId="256"/>
            <ac:spMk id="107" creationId="{6D081A24-B37B-4F6D-9D8B-D87250369D0B}"/>
          </ac:spMkLst>
        </pc:spChg>
        <pc:spChg chg="add mod">
          <ac:chgData name="William Cole" userId="929992e8daa08739" providerId="Windows Live" clId="Web-{D8C6624F-E5B6-4BE9-AC29-A168C83DD385}" dt="2021-07-13T17:56:55.686" v="265" actId="1076"/>
          <ac:spMkLst>
            <pc:docMk/>
            <pc:sldMk cId="1270404738" sldId="256"/>
            <ac:spMk id="108" creationId="{B8F707E3-0864-41AF-87F5-105EC19F7F54}"/>
          </ac:spMkLst>
        </pc:spChg>
        <pc:spChg chg="add mod">
          <ac:chgData name="William Cole" userId="929992e8daa08739" providerId="Windows Live" clId="Web-{D8C6624F-E5B6-4BE9-AC29-A168C83DD385}" dt="2021-07-13T17:56:50.170" v="264" actId="1076"/>
          <ac:spMkLst>
            <pc:docMk/>
            <pc:sldMk cId="1270404738" sldId="256"/>
            <ac:spMk id="109" creationId="{DA0EEBF6-7D7D-4DCC-A588-CEC789E2A53B}"/>
          </ac:spMkLst>
        </pc:spChg>
        <pc:spChg chg="add del">
          <ac:chgData name="William Cole" userId="929992e8daa08739" providerId="Windows Live" clId="Web-{D8C6624F-E5B6-4BE9-AC29-A168C83DD385}" dt="2021-07-13T17:35:34.328" v="93"/>
          <ac:spMkLst>
            <pc:docMk/>
            <pc:sldMk cId="1270404738" sldId="256"/>
            <ac:spMk id="110" creationId="{064CD2EB-DD1A-40B7-8F74-C5DB9DB72331}"/>
          </ac:spMkLst>
        </pc:spChg>
        <pc:spChg chg="add del">
          <ac:chgData name="William Cole" userId="929992e8daa08739" providerId="Windows Live" clId="Web-{D8C6624F-E5B6-4BE9-AC29-A168C83DD385}" dt="2021-07-13T17:35:33.296" v="92"/>
          <ac:spMkLst>
            <pc:docMk/>
            <pc:sldMk cId="1270404738" sldId="256"/>
            <ac:spMk id="111" creationId="{F2C9B383-5988-4665-8713-D0FB499A7780}"/>
          </ac:spMkLst>
        </pc:spChg>
        <pc:spChg chg="add del">
          <ac:chgData name="William Cole" userId="929992e8daa08739" providerId="Windows Live" clId="Web-{D8C6624F-E5B6-4BE9-AC29-A168C83DD385}" dt="2021-07-13T17:35:38.031" v="96"/>
          <ac:spMkLst>
            <pc:docMk/>
            <pc:sldMk cId="1270404738" sldId="256"/>
            <ac:spMk id="112" creationId="{C0698CF1-1890-4C85-A469-3EA0B3EC041E}"/>
          </ac:spMkLst>
        </pc:spChg>
        <pc:spChg chg="add del mod">
          <ac:chgData name="William Cole" userId="929992e8daa08739" providerId="Windows Live" clId="Web-{D8C6624F-E5B6-4BE9-AC29-A168C83DD385}" dt="2021-07-13T17:35:47.407" v="100"/>
          <ac:spMkLst>
            <pc:docMk/>
            <pc:sldMk cId="1270404738" sldId="256"/>
            <ac:spMk id="114" creationId="{863FEE6F-C28C-46F0-B4E4-0907B3DF1214}"/>
          </ac:spMkLst>
        </pc:spChg>
        <pc:spChg chg="add mod">
          <ac:chgData name="William Cole" userId="929992e8daa08739" providerId="Windows Live" clId="Web-{D8C6624F-E5B6-4BE9-AC29-A168C83DD385}" dt="2021-07-13T21:13:53.022" v="1042" actId="20577"/>
          <ac:spMkLst>
            <pc:docMk/>
            <pc:sldMk cId="1270404738" sldId="256"/>
            <ac:spMk id="115" creationId="{1E6D2DF4-0D0F-4835-84FD-EADAB16BE443}"/>
          </ac:spMkLst>
        </pc:spChg>
        <pc:spChg chg="add mod">
          <ac:chgData name="William Cole" userId="929992e8daa08739" providerId="Windows Live" clId="Web-{D8C6624F-E5B6-4BE9-AC29-A168C83DD385}" dt="2021-07-13T17:41:15.629" v="199" actId="1076"/>
          <ac:spMkLst>
            <pc:docMk/>
            <pc:sldMk cId="1270404738" sldId="256"/>
            <ac:spMk id="119" creationId="{20AA4681-AE3E-4985-92C5-F2130C2900FF}"/>
          </ac:spMkLst>
        </pc:spChg>
        <pc:grpChg chg="mod">
          <ac:chgData name="William Cole" userId="929992e8daa08739" providerId="Windows Live" clId="Web-{D8C6624F-E5B6-4BE9-AC29-A168C83DD385}" dt="2021-07-13T21:17:56.763" v="1046" actId="1076"/>
          <ac:grpSpMkLst>
            <pc:docMk/>
            <pc:sldMk cId="1270404738" sldId="256"/>
            <ac:grpSpMk id="13" creationId="{3309A7C0-E25A-477B-B141-E4C501925F0A}"/>
          </ac:grpSpMkLst>
        </pc:grpChg>
        <pc:grpChg chg="mod">
          <ac:chgData name="William Cole" userId="929992e8daa08739" providerId="Windows Live" clId="Web-{D8C6624F-E5B6-4BE9-AC29-A168C83DD385}" dt="2021-07-13T20:51:40.926" v="898" actId="1076"/>
          <ac:grpSpMkLst>
            <pc:docMk/>
            <pc:sldMk cId="1270404738" sldId="256"/>
            <ac:grpSpMk id="14" creationId="{68626E89-3632-409C-A286-8F7243C7122A}"/>
          </ac:grpSpMkLst>
        </pc:grpChg>
        <pc:grpChg chg="del">
          <ac:chgData name="William Cole" userId="929992e8daa08739" providerId="Windows Live" clId="Web-{D8C6624F-E5B6-4BE9-AC29-A168C83DD385}" dt="2021-07-13T17:32:34.239" v="30"/>
          <ac:grpSpMkLst>
            <pc:docMk/>
            <pc:sldMk cId="1270404738" sldId="256"/>
            <ac:grpSpMk id="39" creationId="{F0848601-31FA-4CCE-9024-F5BB01F37285}"/>
          </ac:grpSpMkLst>
        </pc:grpChg>
        <pc:grpChg chg="add mod">
          <ac:chgData name="William Cole" userId="929992e8daa08739" providerId="Windows Live" clId="Web-{D8C6624F-E5B6-4BE9-AC29-A168C83DD385}" dt="2021-07-13T17:47:43.746" v="257" actId="1076"/>
          <ac:grpSpMkLst>
            <pc:docMk/>
            <pc:sldMk cId="1270404738" sldId="256"/>
            <ac:grpSpMk id="97" creationId="{DBB093B9-7D6D-4D5F-B5DA-A1EB05C81F8E}"/>
          </ac:grpSpMkLst>
        </pc:grpChg>
        <pc:grpChg chg="add del mod">
          <ac:chgData name="William Cole" userId="929992e8daa08739" providerId="Windows Live" clId="Web-{D8C6624F-E5B6-4BE9-AC29-A168C83DD385}" dt="2021-07-13T17:37:41.679" v="138"/>
          <ac:grpSpMkLst>
            <pc:docMk/>
            <pc:sldMk cId="1270404738" sldId="256"/>
            <ac:grpSpMk id="116" creationId="{DBB093B9-7D6D-4D5F-B5DA-A1EB05C81F8E}"/>
          </ac:grpSpMkLst>
        </pc:grpChg>
        <pc:picChg chg="mod">
          <ac:chgData name="William Cole" userId="929992e8daa08739" providerId="Windows Live" clId="Web-{D8C6624F-E5B6-4BE9-AC29-A168C83DD385}" dt="2021-07-13T20:05:02.527" v="823" actId="1076"/>
          <ac:picMkLst>
            <pc:docMk/>
            <pc:sldMk cId="1270404738" sldId="256"/>
            <ac:picMk id="3" creationId="{503C2DE6-B58D-442D-8AFE-011227E0B02C}"/>
          </ac:picMkLst>
        </pc:picChg>
        <pc:picChg chg="mod">
          <ac:chgData name="William Cole" userId="929992e8daa08739" providerId="Windows Live" clId="Web-{D8C6624F-E5B6-4BE9-AC29-A168C83DD385}" dt="2021-07-13T20:53:33.210" v="915" actId="1076"/>
          <ac:picMkLst>
            <pc:docMk/>
            <pc:sldMk cId="1270404738" sldId="256"/>
            <ac:picMk id="5" creationId="{5C7790D7-9515-4E0E-BFF6-9A67F6CF2BD5}"/>
          </ac:picMkLst>
        </pc:picChg>
        <pc:picChg chg="del">
          <ac:chgData name="William Cole" userId="929992e8daa08739" providerId="Windows Live" clId="Web-{D8C6624F-E5B6-4BE9-AC29-A168C83DD385}" dt="2021-07-13T17:32:34.239" v="33"/>
          <ac:picMkLst>
            <pc:docMk/>
            <pc:sldMk cId="1270404738" sldId="256"/>
            <ac:picMk id="5" creationId="{D509226B-F7C4-4BF1-A4EF-78C36397FD3C}"/>
          </ac:picMkLst>
        </pc:picChg>
        <pc:picChg chg="del">
          <ac:chgData name="William Cole" userId="929992e8daa08739" providerId="Windows Live" clId="Web-{D8C6624F-E5B6-4BE9-AC29-A168C83DD385}" dt="2021-07-13T17:32:34.254" v="42"/>
          <ac:picMkLst>
            <pc:docMk/>
            <pc:sldMk cId="1270404738" sldId="256"/>
            <ac:picMk id="7" creationId="{444B34FD-5176-4C80-9CA2-F29166721BDF}"/>
          </ac:picMkLst>
        </pc:picChg>
        <pc:picChg chg="mod">
          <ac:chgData name="William Cole" userId="929992e8daa08739" providerId="Windows Live" clId="Web-{D8C6624F-E5B6-4BE9-AC29-A168C83DD385}" dt="2021-07-13T20:53:20.444" v="914" actId="14100"/>
          <ac:picMkLst>
            <pc:docMk/>
            <pc:sldMk cId="1270404738" sldId="256"/>
            <ac:picMk id="8" creationId="{A9C88DC1-CECA-4C94-B4C9-8EB634754833}"/>
          </ac:picMkLst>
        </pc:picChg>
        <pc:picChg chg="mod">
          <ac:chgData name="William Cole" userId="929992e8daa08739" providerId="Windows Live" clId="Web-{D8C6624F-E5B6-4BE9-AC29-A168C83DD385}" dt="2021-07-13T17:41:08.223" v="197" actId="1076"/>
          <ac:picMkLst>
            <pc:docMk/>
            <pc:sldMk cId="1270404738" sldId="256"/>
            <ac:picMk id="11" creationId="{281080A8-68F5-401B-8438-556CF0F1064D}"/>
          </ac:picMkLst>
        </pc:picChg>
        <pc:picChg chg="del">
          <ac:chgData name="William Cole" userId="929992e8daa08739" providerId="Windows Live" clId="Web-{D8C6624F-E5B6-4BE9-AC29-A168C83DD385}" dt="2021-07-13T17:32:34.254" v="41"/>
          <ac:picMkLst>
            <pc:docMk/>
            <pc:sldMk cId="1270404738" sldId="256"/>
            <ac:picMk id="16" creationId="{3F31987C-7E92-4BFB-BDCF-B908E95E23DD}"/>
          </ac:picMkLst>
        </pc:picChg>
        <pc:picChg chg="del">
          <ac:chgData name="William Cole" userId="929992e8daa08739" providerId="Windows Live" clId="Web-{D8C6624F-E5B6-4BE9-AC29-A168C83DD385}" dt="2021-07-13T17:32:34.254" v="46"/>
          <ac:picMkLst>
            <pc:docMk/>
            <pc:sldMk cId="1270404738" sldId="256"/>
            <ac:picMk id="19" creationId="{0E7C810C-E74F-41FA-A327-CF2F7A5716DE}"/>
          </ac:picMkLst>
        </pc:picChg>
        <pc:picChg chg="mod">
          <ac:chgData name="William Cole" userId="929992e8daa08739" providerId="Windows Live" clId="Web-{D8C6624F-E5B6-4BE9-AC29-A168C83DD385}" dt="2021-07-13T17:41:04.332" v="195" actId="1076"/>
          <ac:picMkLst>
            <pc:docMk/>
            <pc:sldMk cId="1270404738" sldId="256"/>
            <ac:picMk id="36" creationId="{5BBFFCB4-312C-4C14-9169-282A804702F3}"/>
          </ac:picMkLst>
        </pc:picChg>
        <pc:picChg chg="mod">
          <ac:chgData name="William Cole" userId="929992e8daa08739" providerId="Windows Live" clId="Web-{D8C6624F-E5B6-4BE9-AC29-A168C83DD385}" dt="2021-07-13T17:41:06.535" v="196" actId="1076"/>
          <ac:picMkLst>
            <pc:docMk/>
            <pc:sldMk cId="1270404738" sldId="256"/>
            <ac:picMk id="37" creationId="{E4831328-8B44-4B6A-9ADA-CA167D3632FB}"/>
          </ac:picMkLst>
        </pc:picChg>
        <pc:picChg chg="add del mod">
          <ac:chgData name="William Cole" userId="929992e8daa08739" providerId="Windows Live" clId="Web-{D8C6624F-E5B6-4BE9-AC29-A168C83DD385}" dt="2021-07-13T17:37:42.773" v="139"/>
          <ac:picMkLst>
            <pc:docMk/>
            <pc:sldMk cId="1270404738" sldId="256"/>
            <ac:picMk id="72" creationId="{D3F97FAD-BB90-4357-8E65-DD21885C165E}"/>
          </ac:picMkLst>
        </pc:picChg>
        <pc:picChg chg="add del">
          <ac:chgData name="William Cole" userId="929992e8daa08739" providerId="Windows Live" clId="Web-{D8C6624F-E5B6-4BE9-AC29-A168C83DD385}" dt="2021-07-13T17:35:30.859" v="89"/>
          <ac:picMkLst>
            <pc:docMk/>
            <pc:sldMk cId="1270404738" sldId="256"/>
            <ac:picMk id="81" creationId="{3C51FB3C-C5C1-41CC-9421-01ABC7C97A6C}"/>
          </ac:picMkLst>
        </pc:picChg>
        <pc:picChg chg="add del">
          <ac:chgData name="William Cole" userId="929992e8daa08739" providerId="Windows Live" clId="Web-{D8C6624F-E5B6-4BE9-AC29-A168C83DD385}" dt="2021-07-13T17:35:32.421" v="91"/>
          <ac:picMkLst>
            <pc:docMk/>
            <pc:sldMk cId="1270404738" sldId="256"/>
            <ac:picMk id="82" creationId="{47738009-7061-4745-95A8-B973BC88BF8A}"/>
          </ac:picMkLst>
        </pc:picChg>
        <pc:picChg chg="add del">
          <ac:chgData name="William Cole" userId="929992e8daa08739" providerId="Windows Live" clId="Web-{D8C6624F-E5B6-4BE9-AC29-A168C83DD385}" dt="2021-07-13T17:35:31.640" v="90"/>
          <ac:picMkLst>
            <pc:docMk/>
            <pc:sldMk cId="1270404738" sldId="256"/>
            <ac:picMk id="94" creationId="{1BADBA91-7595-45A3-8F48-41218F94C02F}"/>
          </ac:picMkLst>
        </pc:picChg>
        <pc:picChg chg="add">
          <ac:chgData name="William Cole" userId="929992e8daa08739" providerId="Windows Live" clId="Web-{D8C6624F-E5B6-4BE9-AC29-A168C83DD385}" dt="2021-07-13T17:33:47.524" v="63"/>
          <ac:picMkLst>
            <pc:docMk/>
            <pc:sldMk cId="1270404738" sldId="256"/>
            <ac:picMk id="98" creationId="{62F65730-7F0D-4621-BFAC-C118D542CF63}"/>
          </ac:picMkLst>
        </pc:picChg>
        <pc:picChg chg="add">
          <ac:chgData name="William Cole" userId="929992e8daa08739" providerId="Windows Live" clId="Web-{D8C6624F-E5B6-4BE9-AC29-A168C83DD385}" dt="2021-07-13T17:33:47.524" v="63"/>
          <ac:picMkLst>
            <pc:docMk/>
            <pc:sldMk cId="1270404738" sldId="256"/>
            <ac:picMk id="99" creationId="{4DFA1F58-460D-4A36-9E8C-0B2598199184}"/>
          </ac:picMkLst>
        </pc:picChg>
        <pc:picChg chg="add mod">
          <ac:chgData name="William Cole" userId="929992e8daa08739" providerId="Windows Live" clId="Web-{D8C6624F-E5B6-4BE9-AC29-A168C83DD385}" dt="2021-07-13T17:47:46.215" v="258" actId="1076"/>
          <ac:picMkLst>
            <pc:docMk/>
            <pc:sldMk cId="1270404738" sldId="256"/>
            <ac:picMk id="100" creationId="{D3F97FAD-BB90-4357-8E65-DD21885C165E}"/>
          </ac:picMkLst>
        </pc:picChg>
        <pc:picChg chg="add mod">
          <ac:chgData name="William Cole" userId="929992e8daa08739" providerId="Windows Live" clId="Web-{D8C6624F-E5B6-4BE9-AC29-A168C83DD385}" dt="2021-07-13T20:57:43.888" v="959" actId="1076"/>
          <ac:picMkLst>
            <pc:docMk/>
            <pc:sldMk cId="1270404738" sldId="256"/>
            <ac:picMk id="104" creationId="{3C51FB3C-C5C1-41CC-9421-01ABC7C97A6C}"/>
          </ac:picMkLst>
        </pc:picChg>
        <pc:picChg chg="add mod">
          <ac:chgData name="William Cole" userId="929992e8daa08739" providerId="Windows Live" clId="Web-{D8C6624F-E5B6-4BE9-AC29-A168C83DD385}" dt="2021-07-13T17:44:11.124" v="226" actId="1076"/>
          <ac:picMkLst>
            <pc:docMk/>
            <pc:sldMk cId="1270404738" sldId="256"/>
            <ac:picMk id="105" creationId="{47738009-7061-4745-95A8-B973BC88BF8A}"/>
          </ac:picMkLst>
        </pc:picChg>
        <pc:picChg chg="add mod">
          <ac:chgData name="William Cole" userId="929992e8daa08739" providerId="Windows Live" clId="Web-{D8C6624F-E5B6-4BE9-AC29-A168C83DD385}" dt="2021-07-13T17:44:07.265" v="224" actId="1076"/>
          <ac:picMkLst>
            <pc:docMk/>
            <pc:sldMk cId="1270404738" sldId="256"/>
            <ac:picMk id="113" creationId="{1BADBA91-7595-45A3-8F48-41218F94C02F}"/>
          </ac:picMkLst>
        </pc:picChg>
        <pc:picChg chg="add">
          <ac:chgData name="William Cole" userId="929992e8daa08739" providerId="Windows Live" clId="Web-{D8C6624F-E5B6-4BE9-AC29-A168C83DD385}" dt="2021-07-13T17:34:27.308" v="69"/>
          <ac:picMkLst>
            <pc:docMk/>
            <pc:sldMk cId="1270404738" sldId="256"/>
            <ac:picMk id="117" creationId="{62F65730-7F0D-4621-BFAC-C118D542CF63}"/>
          </ac:picMkLst>
        </pc:picChg>
        <pc:picChg chg="add">
          <ac:chgData name="William Cole" userId="929992e8daa08739" providerId="Windows Live" clId="Web-{D8C6624F-E5B6-4BE9-AC29-A168C83DD385}" dt="2021-07-13T17:34:27.308" v="69"/>
          <ac:picMkLst>
            <pc:docMk/>
            <pc:sldMk cId="1270404738" sldId="256"/>
            <ac:picMk id="118" creationId="{4DFA1F58-460D-4A36-9E8C-0B2598199184}"/>
          </ac:picMkLst>
        </pc:picChg>
      </pc:sldChg>
    </pc:docChg>
  </pc:docChgLst>
  <pc:docChgLst>
    <pc:chgData name="Guest User" providerId="Windows Live" clId="Web-{A7D7D792-DF46-4837-8AE7-633C4C6BB260}"/>
    <pc:docChg chg="modSld">
      <pc:chgData name="Guest User" userId="" providerId="Windows Live" clId="Web-{A7D7D792-DF46-4837-8AE7-633C4C6BB260}" dt="2021-07-13T21:29:01.036" v="5517" actId="1076"/>
      <pc:docMkLst>
        <pc:docMk/>
      </pc:docMkLst>
      <pc:sldChg chg="addSp delSp modSp">
        <pc:chgData name="Guest User" userId="" providerId="Windows Live" clId="Web-{A7D7D792-DF46-4837-8AE7-633C4C6BB260}" dt="2021-07-13T21:29:01.036" v="5517" actId="1076"/>
        <pc:sldMkLst>
          <pc:docMk/>
          <pc:sldMk cId="1270404738" sldId="256"/>
        </pc:sldMkLst>
        <pc:spChg chg="add mod">
          <ac:chgData name="Guest User" userId="" providerId="Windows Live" clId="Web-{A7D7D792-DF46-4837-8AE7-633C4C6BB260}" dt="2021-07-12T19:24:12.699" v="1835" actId="1076"/>
          <ac:spMkLst>
            <pc:docMk/>
            <pc:sldMk cId="1270404738" sldId="256"/>
            <ac:spMk id="3" creationId="{7C62DBB0-114D-44DC-BAD6-5D0B8A0D5B11}"/>
          </ac:spMkLst>
        </pc:spChg>
        <pc:spChg chg="add del mod">
          <ac:chgData name="Guest User" userId="" providerId="Windows Live" clId="Web-{A7D7D792-DF46-4837-8AE7-633C4C6BB260}" dt="2021-07-13T21:09:32.438" v="5176"/>
          <ac:spMkLst>
            <pc:docMk/>
            <pc:sldMk cId="1270404738" sldId="256"/>
            <ac:spMk id="4" creationId="{96BED0DE-496E-4765-A3FF-73200F9DE8AB}"/>
          </ac:spMkLst>
        </pc:spChg>
        <pc:spChg chg="del mod">
          <ac:chgData name="Guest User" userId="" providerId="Windows Live" clId="Web-{A7D7D792-DF46-4837-8AE7-633C4C6BB260}" dt="2021-07-13T17:11:54.578" v="4064"/>
          <ac:spMkLst>
            <pc:docMk/>
            <pc:sldMk cId="1270404738" sldId="256"/>
            <ac:spMk id="4" creationId="{99ED2966-A38B-4B49-A6B6-D914E4D6F4BE}"/>
          </ac:spMkLst>
        </pc:spChg>
        <pc:spChg chg="del">
          <ac:chgData name="Guest User" userId="" providerId="Windows Live" clId="Web-{A7D7D792-DF46-4837-8AE7-633C4C6BB260}" dt="2021-07-12T15:08:02.879" v="6"/>
          <ac:spMkLst>
            <pc:docMk/>
            <pc:sldMk cId="1270404738" sldId="256"/>
            <ac:spMk id="7" creationId="{513C79DA-715A-4A9A-8AE5-8C6A9A0E7E09}"/>
          </ac:spMkLst>
        </pc:spChg>
        <pc:spChg chg="add mod">
          <ac:chgData name="Guest User" userId="" providerId="Windows Live" clId="Web-{A7D7D792-DF46-4837-8AE7-633C4C6BB260}" dt="2021-07-13T21:08:34.266" v="5155" actId="20577"/>
          <ac:spMkLst>
            <pc:docMk/>
            <pc:sldMk cId="1270404738" sldId="256"/>
            <ac:spMk id="9" creationId="{63DA8E3E-5F2D-48EC-9AF0-0B36B6826B99}"/>
          </ac:spMkLst>
        </pc:spChg>
        <pc:spChg chg="mod">
          <ac:chgData name="Guest User" userId="" providerId="Windows Live" clId="Web-{A7D7D792-DF46-4837-8AE7-633C4C6BB260}" dt="2021-07-13T20:54:14.248" v="4875" actId="1076"/>
          <ac:spMkLst>
            <pc:docMk/>
            <pc:sldMk cId="1270404738" sldId="256"/>
            <ac:spMk id="10" creationId="{D4DF4A8F-933C-4313-826C-9E14BDEA6906}"/>
          </ac:spMkLst>
        </pc:spChg>
        <pc:spChg chg="add del mod">
          <ac:chgData name="Guest User" userId="" providerId="Windows Live" clId="Web-{A7D7D792-DF46-4837-8AE7-633C4C6BB260}" dt="2021-07-13T21:29:01.036" v="5517" actId="1076"/>
          <ac:spMkLst>
            <pc:docMk/>
            <pc:sldMk cId="1270404738" sldId="256"/>
            <ac:spMk id="11" creationId="{486418C0-CB7D-44F9-8DEF-AE67E63EB025}"/>
          </ac:spMkLst>
        </pc:spChg>
        <pc:spChg chg="mod">
          <ac:chgData name="Guest User" userId="" providerId="Windows Live" clId="Web-{A7D7D792-DF46-4837-8AE7-633C4C6BB260}" dt="2021-07-13T20:51:36.216" v="4858" actId="20577"/>
          <ac:spMkLst>
            <pc:docMk/>
            <pc:sldMk cId="1270404738" sldId="256"/>
            <ac:spMk id="12" creationId="{2D26F7D9-31FB-43C4-83CA-650242FE50AC}"/>
          </ac:spMkLst>
        </pc:spChg>
        <pc:spChg chg="mod">
          <ac:chgData name="Guest User" userId="" providerId="Windows Live" clId="Web-{A7D7D792-DF46-4837-8AE7-633C4C6BB260}" dt="2021-07-13T20:57:09.014" v="5017" actId="1076"/>
          <ac:spMkLst>
            <pc:docMk/>
            <pc:sldMk cId="1270404738" sldId="256"/>
            <ac:spMk id="20" creationId="{2670489E-AD2C-4BD1-9703-9B80568FCC46}"/>
          </ac:spMkLst>
        </pc:spChg>
        <pc:spChg chg="add mod">
          <ac:chgData name="Guest User" userId="" providerId="Windows Live" clId="Web-{A7D7D792-DF46-4837-8AE7-633C4C6BB260}" dt="2021-07-12T21:06:06.618" v="3567" actId="14100"/>
          <ac:spMkLst>
            <pc:docMk/>
            <pc:sldMk cId="1270404738" sldId="256"/>
            <ac:spMk id="21" creationId="{B3EC2D1E-CBC3-4927-9FA4-A64A793BEA69}"/>
          </ac:spMkLst>
        </pc:spChg>
        <pc:spChg chg="mod">
          <ac:chgData name="Guest User" userId="" providerId="Windows Live" clId="Web-{A7D7D792-DF46-4837-8AE7-633C4C6BB260}" dt="2021-07-13T20:54:24.451" v="4882" actId="1076"/>
          <ac:spMkLst>
            <pc:docMk/>
            <pc:sldMk cId="1270404738" sldId="256"/>
            <ac:spMk id="22" creationId="{C1B47FAF-D654-4095-BB0D-A4DE23206AB9}"/>
          </ac:spMkLst>
        </pc:spChg>
        <pc:spChg chg="mod">
          <ac:chgData name="Guest User" userId="" providerId="Windows Live" clId="Web-{A7D7D792-DF46-4837-8AE7-633C4C6BB260}" dt="2021-07-13T20:54:14.545" v="4877" actId="1076"/>
          <ac:spMkLst>
            <pc:docMk/>
            <pc:sldMk cId="1270404738" sldId="256"/>
            <ac:spMk id="23" creationId="{5E9F1051-1A48-4C97-8D62-3D0619AD6C8B}"/>
          </ac:spMkLst>
        </pc:spChg>
        <pc:spChg chg="mod">
          <ac:chgData name="Guest User" userId="" providerId="Windows Live" clId="Web-{A7D7D792-DF46-4837-8AE7-633C4C6BB260}" dt="2021-07-12T21:43:45.461" v="4002" actId="20577"/>
          <ac:spMkLst>
            <pc:docMk/>
            <pc:sldMk cId="1270404738" sldId="256"/>
            <ac:spMk id="24" creationId="{9AFA996E-AD6B-4DC6-BC85-A182D141A5B5}"/>
          </ac:spMkLst>
        </pc:spChg>
        <pc:spChg chg="mod">
          <ac:chgData name="Guest User" userId="" providerId="Windows Live" clId="Web-{A7D7D792-DF46-4837-8AE7-633C4C6BB260}" dt="2021-07-12T19:23:17.903" v="1712" actId="1076"/>
          <ac:spMkLst>
            <pc:docMk/>
            <pc:sldMk cId="1270404738" sldId="256"/>
            <ac:spMk id="25" creationId="{2CF2C83C-08B8-46D1-AEAA-7C0550B92975}"/>
          </ac:spMkLst>
        </pc:spChg>
        <pc:spChg chg="mod">
          <ac:chgData name="Guest User" userId="" providerId="Windows Live" clId="Web-{A7D7D792-DF46-4837-8AE7-633C4C6BB260}" dt="2021-07-13T20:54:13.904" v="4873" actId="1076"/>
          <ac:spMkLst>
            <pc:docMk/>
            <pc:sldMk cId="1270404738" sldId="256"/>
            <ac:spMk id="29" creationId="{FEB053B5-623C-42C1-A5BA-FDB2309E17B5}"/>
          </ac:spMkLst>
        </pc:spChg>
        <pc:spChg chg="del mod">
          <ac:chgData name="Guest User" userId="" providerId="Windows Live" clId="Web-{A7D7D792-DF46-4837-8AE7-633C4C6BB260}" dt="2021-07-13T17:41:42.293" v="4241"/>
          <ac:spMkLst>
            <pc:docMk/>
            <pc:sldMk cId="1270404738" sldId="256"/>
            <ac:spMk id="30" creationId="{9793BC31-3E9A-4E00-A76F-069126324922}"/>
          </ac:spMkLst>
        </pc:spChg>
        <pc:spChg chg="mod">
          <ac:chgData name="Guest User" userId="" providerId="Windows Live" clId="Web-{A7D7D792-DF46-4837-8AE7-633C4C6BB260}" dt="2021-07-12T19:24:09.496" v="1815" actId="1076"/>
          <ac:spMkLst>
            <pc:docMk/>
            <pc:sldMk cId="1270404738" sldId="256"/>
            <ac:spMk id="33" creationId="{EBB32DFF-2B3F-417B-9F8B-8B9F5C654495}"/>
          </ac:spMkLst>
        </pc:spChg>
        <pc:spChg chg="mod">
          <ac:chgData name="Guest User" userId="" providerId="Windows Live" clId="Web-{A7D7D792-DF46-4837-8AE7-633C4C6BB260}" dt="2021-07-13T21:00:57.827" v="5092" actId="20577"/>
          <ac:spMkLst>
            <pc:docMk/>
            <pc:sldMk cId="1270404738" sldId="256"/>
            <ac:spMk id="34" creationId="{D4F2B039-CBC3-4078-8880-39A44D9FE767}"/>
          </ac:spMkLst>
        </pc:spChg>
        <pc:spChg chg="mod">
          <ac:chgData name="Guest User" userId="" providerId="Windows Live" clId="Web-{A7D7D792-DF46-4837-8AE7-633C4C6BB260}" dt="2021-07-12T15:06:33.439" v="3" actId="20577"/>
          <ac:spMkLst>
            <pc:docMk/>
            <pc:sldMk cId="1270404738" sldId="256"/>
            <ac:spMk id="43" creationId="{467F8DC4-4A97-49DD-9957-0E5043BA170E}"/>
          </ac:spMkLst>
        </pc:spChg>
        <pc:spChg chg="mod">
          <ac:chgData name="Guest User" userId="" providerId="Windows Live" clId="Web-{A7D7D792-DF46-4837-8AE7-633C4C6BB260}" dt="2021-07-13T20:54:14.404" v="4876" actId="1076"/>
          <ac:spMkLst>
            <pc:docMk/>
            <pc:sldMk cId="1270404738" sldId="256"/>
            <ac:spMk id="44" creationId="{9D7719F4-8DBD-4F92-957A-10C17671FC18}"/>
          </ac:spMkLst>
        </pc:spChg>
        <pc:spChg chg="mod">
          <ac:chgData name="Guest User" userId="" providerId="Windows Live" clId="Web-{A7D7D792-DF46-4837-8AE7-633C4C6BB260}" dt="2021-07-12T19:24:09.887" v="1818" actId="1076"/>
          <ac:spMkLst>
            <pc:docMk/>
            <pc:sldMk cId="1270404738" sldId="256"/>
            <ac:spMk id="46" creationId="{0EF918F7-4CD8-427D-8B2C-AE1C44EB5771}"/>
          </ac:spMkLst>
        </pc:spChg>
        <pc:spChg chg="mod">
          <ac:chgData name="Guest User" userId="" providerId="Windows Live" clId="Web-{A7D7D792-DF46-4837-8AE7-633C4C6BB260}" dt="2021-07-12T18:33:48.235" v="1263" actId="20577"/>
          <ac:spMkLst>
            <pc:docMk/>
            <pc:sldMk cId="1270404738" sldId="256"/>
            <ac:spMk id="47" creationId="{1F2FD16B-659F-4B85-A5EA-83E4E7443242}"/>
          </ac:spMkLst>
        </pc:spChg>
        <pc:spChg chg="mod">
          <ac:chgData name="Guest User" userId="" providerId="Windows Live" clId="Web-{A7D7D792-DF46-4837-8AE7-633C4C6BB260}" dt="2021-07-12T18:33:41.860" v="1261" actId="20577"/>
          <ac:spMkLst>
            <pc:docMk/>
            <pc:sldMk cId="1270404738" sldId="256"/>
            <ac:spMk id="49" creationId="{5D52C9A3-0F09-454E-B966-071659AC170F}"/>
          </ac:spMkLst>
        </pc:spChg>
        <pc:spChg chg="del">
          <ac:chgData name="Guest User" userId="" providerId="Windows Live" clId="Web-{A7D7D792-DF46-4837-8AE7-633C4C6BB260}" dt="2021-07-12T15:07:48.269" v="5"/>
          <ac:spMkLst>
            <pc:docMk/>
            <pc:sldMk cId="1270404738" sldId="256"/>
            <ac:spMk id="50" creationId="{5B2D2A28-6558-4C5D-B314-FE1389CAC9FE}"/>
          </ac:spMkLst>
        </pc:spChg>
        <pc:spChg chg="mod">
          <ac:chgData name="Guest User" userId="" providerId="Windows Live" clId="Web-{A7D7D792-DF46-4837-8AE7-633C4C6BB260}" dt="2021-07-12T18:36:56.124" v="1310" actId="20577"/>
          <ac:spMkLst>
            <pc:docMk/>
            <pc:sldMk cId="1270404738" sldId="256"/>
            <ac:spMk id="53" creationId="{B6B5E583-2D12-40DC-BB38-6D3DE6D540AC}"/>
          </ac:spMkLst>
        </pc:spChg>
        <pc:spChg chg="add mod">
          <ac:chgData name="Guest User" userId="" providerId="Windows Live" clId="Web-{A7D7D792-DF46-4837-8AE7-633C4C6BB260}" dt="2021-07-12T19:24:13.809" v="1843" actId="1076"/>
          <ac:spMkLst>
            <pc:docMk/>
            <pc:sldMk cId="1270404738" sldId="256"/>
            <ac:spMk id="54" creationId="{345BCA23-59E3-49C7-9FF3-87F3A3AC8746}"/>
          </ac:spMkLst>
        </pc:spChg>
        <pc:spChg chg="del">
          <ac:chgData name="Guest User" userId="" providerId="Windows Live" clId="Web-{A7D7D792-DF46-4837-8AE7-633C4C6BB260}" dt="2021-07-12T15:07:43.113" v="4"/>
          <ac:spMkLst>
            <pc:docMk/>
            <pc:sldMk cId="1270404738" sldId="256"/>
            <ac:spMk id="54" creationId="{EB20DFCA-2F5D-4538-BF24-799924E0F590}"/>
          </ac:spMkLst>
        </pc:spChg>
        <pc:spChg chg="mod">
          <ac:chgData name="Guest User" userId="" providerId="Windows Live" clId="Web-{A7D7D792-DF46-4837-8AE7-633C4C6BB260}" dt="2021-07-13T20:42:15.714" v="4759" actId="20577"/>
          <ac:spMkLst>
            <pc:docMk/>
            <pc:sldMk cId="1270404738" sldId="256"/>
            <ac:spMk id="55" creationId="{4EEA7C59-0DFF-44DA-968F-57F442BC978A}"/>
          </ac:spMkLst>
        </pc:spChg>
        <pc:spChg chg="del mod">
          <ac:chgData name="Guest User" userId="" providerId="Windows Live" clId="Web-{A7D7D792-DF46-4837-8AE7-633C4C6BB260}" dt="2021-07-12T20:34:53.494" v="3116"/>
          <ac:spMkLst>
            <pc:docMk/>
            <pc:sldMk cId="1270404738" sldId="256"/>
            <ac:spMk id="56" creationId="{5C89E8C1-338F-41E1-BB9E-33B8212B3BFE}"/>
          </ac:spMkLst>
        </pc:spChg>
        <pc:spChg chg="add mod">
          <ac:chgData name="Guest User" userId="" providerId="Windows Live" clId="Web-{A7D7D792-DF46-4837-8AE7-633C4C6BB260}" dt="2021-07-12T19:40:45.636" v="2237" actId="1076"/>
          <ac:spMkLst>
            <pc:docMk/>
            <pc:sldMk cId="1270404738" sldId="256"/>
            <ac:spMk id="57" creationId="{01A8BB53-C235-474B-B6B1-EE60E4823304}"/>
          </ac:spMkLst>
        </pc:spChg>
        <pc:spChg chg="add del mod">
          <ac:chgData name="Guest User" userId="" providerId="Windows Live" clId="Web-{A7D7D792-DF46-4837-8AE7-633C4C6BB260}" dt="2021-07-12T18:54:27.415" v="1569"/>
          <ac:spMkLst>
            <pc:docMk/>
            <pc:sldMk cId="1270404738" sldId="256"/>
            <ac:spMk id="58" creationId="{4CD5F04E-D52A-4BF5-BCC1-A16506DE7B1E}"/>
          </ac:spMkLst>
        </pc:spChg>
        <pc:spChg chg="add mod">
          <ac:chgData name="Guest User" userId="" providerId="Windows Live" clId="Web-{A7D7D792-DF46-4837-8AE7-633C4C6BB260}" dt="2021-07-12T20:54:37.681" v="3477" actId="1076"/>
          <ac:spMkLst>
            <pc:docMk/>
            <pc:sldMk cId="1270404738" sldId="256"/>
            <ac:spMk id="59" creationId="{50A7C4D8-05CC-41DC-9899-B61BBC2FA210}"/>
          </ac:spMkLst>
        </pc:spChg>
        <pc:spChg chg="add del mod">
          <ac:chgData name="Guest User" userId="" providerId="Windows Live" clId="Web-{A7D7D792-DF46-4837-8AE7-633C4C6BB260}" dt="2021-07-13T20:25:43.867" v="4610"/>
          <ac:spMkLst>
            <pc:docMk/>
            <pc:sldMk cId="1270404738" sldId="256"/>
            <ac:spMk id="60" creationId="{C55EDF91-9DC5-4029-BA2D-12A866076869}"/>
          </ac:spMkLst>
        </pc:spChg>
        <pc:spChg chg="add del mod">
          <ac:chgData name="Guest User" userId="" providerId="Windows Live" clId="Web-{A7D7D792-DF46-4837-8AE7-633C4C6BB260}" dt="2021-07-13T20:25:40.774" v="4608"/>
          <ac:spMkLst>
            <pc:docMk/>
            <pc:sldMk cId="1270404738" sldId="256"/>
            <ac:spMk id="61" creationId="{F011F0A8-4F1F-438E-82F2-5378E9BF6D3C}"/>
          </ac:spMkLst>
        </pc:spChg>
        <pc:spChg chg="add mod">
          <ac:chgData name="Guest User" userId="" providerId="Windows Live" clId="Web-{A7D7D792-DF46-4837-8AE7-633C4C6BB260}" dt="2021-07-12T19:40:45.777" v="2238" actId="1076"/>
          <ac:spMkLst>
            <pc:docMk/>
            <pc:sldMk cId="1270404738" sldId="256"/>
            <ac:spMk id="62" creationId="{BA4E23CF-FCA0-46BC-9F72-9EB64F12C094}"/>
          </ac:spMkLst>
        </pc:spChg>
        <pc:spChg chg="mod">
          <ac:chgData name="Guest User" userId="" providerId="Windows Live" clId="Web-{A7D7D792-DF46-4837-8AE7-633C4C6BB260}" dt="2021-07-13T20:39:18.729" v="4728" actId="1076"/>
          <ac:spMkLst>
            <pc:docMk/>
            <pc:sldMk cId="1270404738" sldId="256"/>
            <ac:spMk id="63" creationId="{3C4DFECA-22C7-4339-AFC7-150DDF3598F6}"/>
          </ac:spMkLst>
        </pc:spChg>
        <pc:spChg chg="mod">
          <ac:chgData name="Guest User" userId="" providerId="Windows Live" clId="Web-{A7D7D792-DF46-4837-8AE7-633C4C6BB260}" dt="2021-07-12T20:59:18.337" v="3496" actId="1076"/>
          <ac:spMkLst>
            <pc:docMk/>
            <pc:sldMk cId="1270404738" sldId="256"/>
            <ac:spMk id="64" creationId="{FA3C8302-5920-49E7-A76C-15D2A18F7286}"/>
          </ac:spMkLst>
        </pc:spChg>
        <pc:spChg chg="mod">
          <ac:chgData name="Guest User" userId="" providerId="Windows Live" clId="Web-{A7D7D792-DF46-4837-8AE7-633C4C6BB260}" dt="2021-07-12T19:24:43.231" v="1857" actId="1076"/>
          <ac:spMkLst>
            <pc:docMk/>
            <pc:sldMk cId="1270404738" sldId="256"/>
            <ac:spMk id="65" creationId="{63E6B066-1CEB-4B25-9E5E-70344159621D}"/>
          </ac:spMkLst>
        </pc:spChg>
        <pc:spChg chg="add mod">
          <ac:chgData name="Guest User" userId="" providerId="Windows Live" clId="Web-{A7D7D792-DF46-4837-8AE7-633C4C6BB260}" dt="2021-07-12T19:40:45.933" v="2239" actId="1076"/>
          <ac:spMkLst>
            <pc:docMk/>
            <pc:sldMk cId="1270404738" sldId="256"/>
            <ac:spMk id="66" creationId="{0FFBB5DB-4E1D-4843-B756-05DD081525D8}"/>
          </ac:spMkLst>
        </pc:spChg>
        <pc:spChg chg="add mod">
          <ac:chgData name="Guest User" userId="" providerId="Windows Live" clId="Web-{A7D7D792-DF46-4837-8AE7-633C4C6BB260}" dt="2021-07-12T19:24:14.699" v="1850" actId="1076"/>
          <ac:spMkLst>
            <pc:docMk/>
            <pc:sldMk cId="1270404738" sldId="256"/>
            <ac:spMk id="67" creationId="{43BCA804-E1F5-419B-B004-2CDE2FB84F79}"/>
          </ac:spMkLst>
        </pc:spChg>
        <pc:spChg chg="add mod">
          <ac:chgData name="Guest User" userId="" providerId="Windows Live" clId="Web-{A7D7D792-DF46-4837-8AE7-633C4C6BB260}" dt="2021-07-12T19:24:14.809" v="1851" actId="1076"/>
          <ac:spMkLst>
            <pc:docMk/>
            <pc:sldMk cId="1270404738" sldId="256"/>
            <ac:spMk id="68" creationId="{95BF498E-352D-4145-9E99-5D687A11A9E3}"/>
          </ac:spMkLst>
        </pc:spChg>
        <pc:spChg chg="add mod">
          <ac:chgData name="Guest User" userId="" providerId="Windows Live" clId="Web-{A7D7D792-DF46-4837-8AE7-633C4C6BB260}" dt="2021-07-13T17:17:38.362" v="4172" actId="1076"/>
          <ac:spMkLst>
            <pc:docMk/>
            <pc:sldMk cId="1270404738" sldId="256"/>
            <ac:spMk id="69" creationId="{D16812A1-0B32-4590-9C9C-A4AA3A2294AD}"/>
          </ac:spMkLst>
        </pc:spChg>
        <pc:spChg chg="add del">
          <ac:chgData name="Guest User" userId="" providerId="Windows Live" clId="Web-{A7D7D792-DF46-4837-8AE7-633C4C6BB260}" dt="2021-07-12T18:55:10.508" v="1576"/>
          <ac:spMkLst>
            <pc:docMk/>
            <pc:sldMk cId="1270404738" sldId="256"/>
            <ac:spMk id="70" creationId="{0E1C7931-C673-4E44-8D30-3505857C6FA5}"/>
          </ac:spMkLst>
        </pc:spChg>
        <pc:spChg chg="add mod">
          <ac:chgData name="Guest User" userId="" providerId="Windows Live" clId="Web-{A7D7D792-DF46-4837-8AE7-633C4C6BB260}" dt="2021-07-12T21:32:11.430" v="3928" actId="1076"/>
          <ac:spMkLst>
            <pc:docMk/>
            <pc:sldMk cId="1270404738" sldId="256"/>
            <ac:spMk id="70" creationId="{31F865B8-4452-424E-8345-8F8235B085D5}"/>
          </ac:spMkLst>
        </pc:spChg>
        <pc:spChg chg="add mod">
          <ac:chgData name="Guest User" userId="" providerId="Windows Live" clId="Web-{A7D7D792-DF46-4837-8AE7-633C4C6BB260}" dt="2021-07-13T20:54:14.685" v="4878" actId="1076"/>
          <ac:spMkLst>
            <pc:docMk/>
            <pc:sldMk cId="1270404738" sldId="256"/>
            <ac:spMk id="71" creationId="{516AD7EE-6B67-4F75-910A-2BE9399767F9}"/>
          </ac:spMkLst>
        </pc:spChg>
        <pc:spChg chg="add del">
          <ac:chgData name="Guest User" userId="" providerId="Windows Live" clId="Web-{A7D7D792-DF46-4837-8AE7-633C4C6BB260}" dt="2021-07-12T18:55:10.508" v="1575"/>
          <ac:spMkLst>
            <pc:docMk/>
            <pc:sldMk cId="1270404738" sldId="256"/>
            <ac:spMk id="71" creationId="{6F9D482D-274A-4761-97F8-FCFCEF83455B}"/>
          </ac:spMkLst>
        </pc:spChg>
        <pc:spChg chg="add mod">
          <ac:chgData name="Guest User" userId="" providerId="Windows Live" clId="Web-{A7D7D792-DF46-4837-8AE7-633C4C6BB260}" dt="2021-07-13T20:40:06.542" v="4739" actId="1076"/>
          <ac:spMkLst>
            <pc:docMk/>
            <pc:sldMk cId="1270404738" sldId="256"/>
            <ac:spMk id="72" creationId="{39D1EC3D-54C4-4540-8292-5EFDAD9BBC0E}"/>
          </ac:spMkLst>
        </pc:spChg>
        <pc:spChg chg="add del">
          <ac:chgData name="Guest User" userId="" providerId="Windows Live" clId="Web-{A7D7D792-DF46-4837-8AE7-633C4C6BB260}" dt="2021-07-12T18:55:10.508" v="1574"/>
          <ac:spMkLst>
            <pc:docMk/>
            <pc:sldMk cId="1270404738" sldId="256"/>
            <ac:spMk id="72" creationId="{98972E9D-BE8C-4A0B-818D-DF75A34647DD}"/>
          </ac:spMkLst>
        </pc:spChg>
        <pc:spChg chg="mod">
          <ac:chgData name="Guest User" userId="" providerId="Windows Live" clId="Web-{A7D7D792-DF46-4837-8AE7-633C4C6BB260}" dt="2021-07-12T21:31:59.008" v="3927" actId="1076"/>
          <ac:spMkLst>
            <pc:docMk/>
            <pc:sldMk cId="1270404738" sldId="256"/>
            <ac:spMk id="73" creationId="{5840C207-D6FB-4684-82F1-44DCD1E93707}"/>
          </ac:spMkLst>
        </pc:spChg>
        <pc:spChg chg="mod">
          <ac:chgData name="Guest User" userId="" providerId="Windows Live" clId="Web-{A7D7D792-DF46-4837-8AE7-633C4C6BB260}" dt="2021-07-12T21:36:45.539" v="3945" actId="20577"/>
          <ac:spMkLst>
            <pc:docMk/>
            <pc:sldMk cId="1270404738" sldId="256"/>
            <ac:spMk id="74" creationId="{08800FD2-4015-4984-BF1A-89A1ECC740B0}"/>
          </ac:spMkLst>
        </pc:spChg>
        <pc:spChg chg="mod">
          <ac:chgData name="Guest User" userId="" providerId="Windows Live" clId="Web-{A7D7D792-DF46-4837-8AE7-633C4C6BB260}" dt="2021-07-12T19:23:31.918" v="1714" actId="1076"/>
          <ac:spMkLst>
            <pc:docMk/>
            <pc:sldMk cId="1270404738" sldId="256"/>
            <ac:spMk id="75" creationId="{00000000-0000-0000-0000-000000000000}"/>
          </ac:spMkLst>
        </pc:spChg>
        <pc:spChg chg="mod">
          <ac:chgData name="Guest User" userId="" providerId="Windows Live" clId="Web-{A7D7D792-DF46-4837-8AE7-633C4C6BB260}" dt="2021-07-13T17:11:06.281" v="4033" actId="14100"/>
          <ac:spMkLst>
            <pc:docMk/>
            <pc:sldMk cId="1270404738" sldId="256"/>
            <ac:spMk id="76" creationId="{00000000-0000-0000-0000-000000000000}"/>
          </ac:spMkLst>
        </pc:spChg>
        <pc:spChg chg="add del mod">
          <ac:chgData name="Guest User" userId="" providerId="Windows Live" clId="Web-{A7D7D792-DF46-4837-8AE7-633C4C6BB260}" dt="2021-07-13T17:56:03.360" v="4278"/>
          <ac:spMkLst>
            <pc:docMk/>
            <pc:sldMk cId="1270404738" sldId="256"/>
            <ac:spMk id="77" creationId="{00000000-0000-0000-0000-000000000000}"/>
          </ac:spMkLst>
        </pc:spChg>
        <pc:spChg chg="mod">
          <ac:chgData name="Guest User" userId="" providerId="Windows Live" clId="Web-{A7D7D792-DF46-4837-8AE7-633C4C6BB260}" dt="2021-07-13T20:54:01.998" v="4872" actId="20577"/>
          <ac:spMkLst>
            <pc:docMk/>
            <pc:sldMk cId="1270404738" sldId="256"/>
            <ac:spMk id="85" creationId="{00000000-0000-0000-0000-000000000000}"/>
          </ac:spMkLst>
        </pc:spChg>
        <pc:spChg chg="del mod">
          <ac:chgData name="Guest User" userId="" providerId="Windows Live" clId="Web-{A7D7D792-DF46-4837-8AE7-633C4C6BB260}" dt="2021-07-12T18:13:30.836" v="1127"/>
          <ac:spMkLst>
            <pc:docMk/>
            <pc:sldMk cId="1270404738" sldId="256"/>
            <ac:spMk id="87" creationId="{05302FDB-4249-4315-97EE-0DB9C87051C3}"/>
          </ac:spMkLst>
        </pc:spChg>
        <pc:spChg chg="del">
          <ac:chgData name="Guest User" userId="" providerId="Windows Live" clId="Web-{A7D7D792-DF46-4837-8AE7-633C4C6BB260}" dt="2021-07-13T20:36:58.510" v="4682"/>
          <ac:spMkLst>
            <pc:docMk/>
            <pc:sldMk cId="1270404738" sldId="256"/>
            <ac:spMk id="87" creationId="{DA0EEBF6-7D7D-4DCC-A588-CEC789E2A53B}"/>
          </ac:spMkLst>
        </pc:spChg>
        <pc:spChg chg="mod">
          <ac:chgData name="Guest User" userId="" providerId="Windows Live" clId="Web-{A7D7D792-DF46-4837-8AE7-633C4C6BB260}" dt="2021-07-13T21:09:35.985" v="5177" actId="1076"/>
          <ac:spMkLst>
            <pc:docMk/>
            <pc:sldMk cId="1270404738" sldId="256"/>
            <ac:spMk id="88" creationId="{9E6090FC-A621-4F55-B6D2-C621C2735290}"/>
          </ac:spMkLst>
        </pc:spChg>
        <pc:spChg chg="mod">
          <ac:chgData name="Guest User" userId="" providerId="Windows Live" clId="Web-{A7D7D792-DF46-4837-8AE7-633C4C6BB260}" dt="2021-07-12T21:34:34.071" v="3943" actId="20577"/>
          <ac:spMkLst>
            <pc:docMk/>
            <pc:sldMk cId="1270404738" sldId="256"/>
            <ac:spMk id="90" creationId="{6D433C26-8F49-4DB3-B662-A8BBBB2F9855}"/>
          </ac:spMkLst>
        </pc:spChg>
        <pc:spChg chg="mod">
          <ac:chgData name="Guest User" userId="" providerId="Windows Live" clId="Web-{A7D7D792-DF46-4837-8AE7-633C4C6BB260}" dt="2021-07-12T19:24:12.559" v="1834" actId="1076"/>
          <ac:spMkLst>
            <pc:docMk/>
            <pc:sldMk cId="1270404738" sldId="256"/>
            <ac:spMk id="91" creationId="{DC7F7CCB-E91E-40D7-BF6C-946D6F5DC724}"/>
          </ac:spMkLst>
        </pc:spChg>
        <pc:spChg chg="mod">
          <ac:chgData name="Guest User" userId="" providerId="Windows Live" clId="Web-{A7D7D792-DF46-4837-8AE7-633C4C6BB260}" dt="2021-07-13T20:37:42.854" v="4692" actId="1076"/>
          <ac:spMkLst>
            <pc:docMk/>
            <pc:sldMk cId="1270404738" sldId="256"/>
            <ac:spMk id="95" creationId="{863FEE6F-C28C-46F0-B4E4-0907B3DF1214}"/>
          </ac:spMkLst>
        </pc:spChg>
        <pc:spChg chg="mod">
          <ac:chgData name="Guest User" userId="" providerId="Windows Live" clId="Web-{A7D7D792-DF46-4837-8AE7-633C4C6BB260}" dt="2021-07-13T20:44:59.199" v="4779" actId="20577"/>
          <ac:spMkLst>
            <pc:docMk/>
            <pc:sldMk cId="1270404738" sldId="256"/>
            <ac:spMk id="101" creationId="{451EB4D0-E87D-4A01-BAEA-0F36DCA958EA}"/>
          </ac:spMkLst>
        </pc:spChg>
        <pc:spChg chg="mod">
          <ac:chgData name="Guest User" userId="" providerId="Windows Live" clId="Web-{A7D7D792-DF46-4837-8AE7-633C4C6BB260}" dt="2021-07-13T20:39:26.151" v="4731" actId="1076"/>
          <ac:spMkLst>
            <pc:docMk/>
            <pc:sldMk cId="1270404738" sldId="256"/>
            <ac:spMk id="107" creationId="{6D081A24-B37B-4F6D-9D8B-D87250369D0B}"/>
          </ac:spMkLst>
        </pc:spChg>
        <pc:spChg chg="mod">
          <ac:chgData name="Guest User" userId="" providerId="Windows Live" clId="Web-{A7D7D792-DF46-4837-8AE7-633C4C6BB260}" dt="2021-07-13T20:40:13.917" v="4740" actId="1076"/>
          <ac:spMkLst>
            <pc:docMk/>
            <pc:sldMk cId="1270404738" sldId="256"/>
            <ac:spMk id="108" creationId="{B8F707E3-0864-41AF-87F5-105EC19F7F54}"/>
          </ac:spMkLst>
        </pc:spChg>
        <pc:spChg chg="mod">
          <ac:chgData name="Guest User" userId="" providerId="Windows Live" clId="Web-{A7D7D792-DF46-4837-8AE7-633C4C6BB260}" dt="2021-07-13T20:45:59.574" v="4824" actId="14100"/>
          <ac:spMkLst>
            <pc:docMk/>
            <pc:sldMk cId="1270404738" sldId="256"/>
            <ac:spMk id="115" creationId="{1E6D2DF4-0D0F-4835-84FD-EADAB16BE443}"/>
          </ac:spMkLst>
        </pc:spChg>
        <pc:grpChg chg="add">
          <ac:chgData name="Guest User" userId="" providerId="Windows Live" clId="Web-{A7D7D792-DF46-4837-8AE7-633C4C6BB260}" dt="2021-07-12T20:41:10.666" v="3242"/>
          <ac:grpSpMkLst>
            <pc:docMk/>
            <pc:sldMk cId="1270404738" sldId="256"/>
            <ac:grpSpMk id="9" creationId="{7B670054-5295-402D-8E6F-CEE9275C3099}"/>
          </ac:grpSpMkLst>
        </pc:grpChg>
        <pc:grpChg chg="mod">
          <ac:chgData name="Guest User" userId="" providerId="Windows Live" clId="Web-{A7D7D792-DF46-4837-8AE7-633C4C6BB260}" dt="2021-07-12T21:08:29.102" v="3572" actId="1076"/>
          <ac:grpSpMkLst>
            <pc:docMk/>
            <pc:sldMk cId="1270404738" sldId="256"/>
            <ac:grpSpMk id="13" creationId="{3309A7C0-E25A-477B-B141-E4C501925F0A}"/>
          </ac:grpSpMkLst>
        </pc:grpChg>
        <pc:grpChg chg="mod">
          <ac:chgData name="Guest User" userId="" providerId="Windows Live" clId="Web-{A7D7D792-DF46-4837-8AE7-633C4C6BB260}" dt="2021-07-12T21:08:42.274" v="3574" actId="1076"/>
          <ac:grpSpMkLst>
            <pc:docMk/>
            <pc:sldMk cId="1270404738" sldId="256"/>
            <ac:grpSpMk id="14" creationId="{68626E89-3632-409C-A286-8F7243C7122A}"/>
          </ac:grpSpMkLst>
        </pc:grpChg>
        <pc:grpChg chg="mod">
          <ac:chgData name="Guest User" userId="" providerId="Windows Live" clId="Web-{A7D7D792-DF46-4837-8AE7-633C4C6BB260}" dt="2021-07-12T19:24:10.340" v="1821" actId="1076"/>
          <ac:grpSpMkLst>
            <pc:docMk/>
            <pc:sldMk cId="1270404738" sldId="256"/>
            <ac:grpSpMk id="15" creationId="{EC2C01BB-EAFE-4ECD-8372-749B3D3A2321}"/>
          </ac:grpSpMkLst>
        </pc:grpChg>
        <pc:grpChg chg="mod">
          <ac:chgData name="Guest User" userId="" providerId="Windows Live" clId="Web-{A7D7D792-DF46-4837-8AE7-633C4C6BB260}" dt="2021-07-12T20:43:38.775" v="3260" actId="14100"/>
          <ac:grpSpMkLst>
            <pc:docMk/>
            <pc:sldMk cId="1270404738" sldId="256"/>
            <ac:grpSpMk id="39" creationId="{F0848601-31FA-4CCE-9024-F5BB01F37285}"/>
          </ac:grpSpMkLst>
        </pc:grpChg>
        <pc:picChg chg="add mod">
          <ac:chgData name="Guest User" userId="" providerId="Windows Live" clId="Web-{A7D7D792-DF46-4837-8AE7-633C4C6BB260}" dt="2021-07-12T19:23:37.965" v="1715" actId="1076"/>
          <ac:picMkLst>
            <pc:docMk/>
            <pc:sldMk cId="1270404738" sldId="256"/>
            <ac:picMk id="2" creationId="{916966E9-81E3-4DA8-907A-F5DBCE9F925A}"/>
          </ac:picMkLst>
        </pc:picChg>
        <pc:picChg chg="del">
          <ac:chgData name="Guest User" userId="" providerId="Windows Live" clId="Web-{A7D7D792-DF46-4837-8AE7-633C4C6BB260}" dt="2021-07-12T15:40:23.687" v="74"/>
          <ac:picMkLst>
            <pc:docMk/>
            <pc:sldMk cId="1270404738" sldId="256"/>
            <ac:picMk id="2" creationId="{AED35839-C32F-4147-A43A-5665DFA87CD5}"/>
          </ac:picMkLst>
        </pc:picChg>
        <pc:picChg chg="mod">
          <ac:chgData name="Guest User" userId="" providerId="Windows Live" clId="Web-{A7D7D792-DF46-4837-8AE7-633C4C6BB260}" dt="2021-07-12T16:02:25.250" v="419" actId="1076"/>
          <ac:picMkLst>
            <pc:docMk/>
            <pc:sldMk cId="1270404738" sldId="256"/>
            <ac:picMk id="3" creationId="{41132122-AAA8-428E-9F50-29129E72C768}"/>
          </ac:picMkLst>
        </pc:picChg>
        <pc:picChg chg="add mod">
          <ac:chgData name="Guest User" userId="" providerId="Windows Live" clId="Web-{A7D7D792-DF46-4837-8AE7-633C4C6BB260}" dt="2021-07-13T20:39:41.636" v="4734" actId="14100"/>
          <ac:picMkLst>
            <pc:docMk/>
            <pc:sldMk cId="1270404738" sldId="256"/>
            <ac:picMk id="3" creationId="{503C2DE6-B58D-442D-8AFE-011227E0B02C}"/>
          </ac:picMkLst>
        </pc:picChg>
        <pc:picChg chg="add mod">
          <ac:chgData name="Guest User" userId="" providerId="Windows Live" clId="Web-{A7D7D792-DF46-4837-8AE7-633C4C6BB260}" dt="2021-07-13T20:30:08.462" v="4626" actId="14100"/>
          <ac:picMkLst>
            <pc:docMk/>
            <pc:sldMk cId="1270404738" sldId="256"/>
            <ac:picMk id="5" creationId="{5C7790D7-9515-4E0E-BFF6-9A67F6CF2BD5}"/>
          </ac:picMkLst>
        </pc:picChg>
        <pc:picChg chg="del">
          <ac:chgData name="Guest User" userId="" providerId="Windows Live" clId="Web-{A7D7D792-DF46-4837-8AE7-633C4C6BB260}" dt="2021-07-12T18:14:47.977" v="1136"/>
          <ac:picMkLst>
            <pc:docMk/>
            <pc:sldMk cId="1270404738" sldId="256"/>
            <ac:picMk id="5" creationId="{9F7FB502-F271-460B-A081-D9DFC79DE855}"/>
          </ac:picMkLst>
        </pc:picChg>
        <pc:picChg chg="add mod">
          <ac:chgData name="Guest User" userId="" providerId="Windows Live" clId="Web-{A7D7D792-DF46-4837-8AE7-633C4C6BB260}" dt="2021-07-12T19:24:15.074" v="1853" actId="1076"/>
          <ac:picMkLst>
            <pc:docMk/>
            <pc:sldMk cId="1270404738" sldId="256"/>
            <ac:picMk id="5" creationId="{D509226B-F7C4-4BF1-A4EF-78C36397FD3C}"/>
          </ac:picMkLst>
        </pc:picChg>
        <pc:picChg chg="mod">
          <ac:chgData name="Guest User" userId="" providerId="Windows Live" clId="Web-{A7D7D792-DF46-4837-8AE7-633C4C6BB260}" dt="2021-07-12T19:23:42.637" v="1716" actId="1076"/>
          <ac:picMkLst>
            <pc:docMk/>
            <pc:sldMk cId="1270404738" sldId="256"/>
            <ac:picMk id="6" creationId="{144A811B-D5B5-49B8-A256-59CA206681B1}"/>
          </ac:picMkLst>
        </pc:picChg>
        <pc:picChg chg="add mod">
          <ac:chgData name="Guest User" userId="" providerId="Windows Live" clId="Web-{A7D7D792-DF46-4837-8AE7-633C4C6BB260}" dt="2021-07-12T19:24:12.856" v="1836" actId="1076"/>
          <ac:picMkLst>
            <pc:docMk/>
            <pc:sldMk cId="1270404738" sldId="256"/>
            <ac:picMk id="7" creationId="{444B34FD-5176-4C80-9CA2-F29166721BDF}"/>
          </ac:picMkLst>
        </pc:picChg>
        <pc:picChg chg="add del mod">
          <ac:chgData name="Guest User" userId="" providerId="Windows Live" clId="Web-{A7D7D792-DF46-4837-8AE7-633C4C6BB260}" dt="2021-07-12T15:40:33.985" v="76"/>
          <ac:picMkLst>
            <pc:docMk/>
            <pc:sldMk cId="1270404738" sldId="256"/>
            <ac:picMk id="7" creationId="{B7C4EA4D-54FD-4035-A9AE-7FADFD1FB5DB}"/>
          </ac:picMkLst>
        </pc:picChg>
        <pc:picChg chg="add mod">
          <ac:chgData name="Guest User" userId="" providerId="Windows Live" clId="Web-{A7D7D792-DF46-4837-8AE7-633C4C6BB260}" dt="2021-07-13T20:32:41.509" v="4634" actId="1076"/>
          <ac:picMkLst>
            <pc:docMk/>
            <pc:sldMk cId="1270404738" sldId="256"/>
            <ac:picMk id="7" creationId="{BBE578E5-94CE-45BD-BE95-3C67E6BA16DE}"/>
          </ac:picMkLst>
        </pc:picChg>
        <pc:picChg chg="mod modCrop">
          <ac:chgData name="Guest User" userId="" providerId="Windows Live" clId="Web-{A7D7D792-DF46-4837-8AE7-633C4C6BB260}" dt="2021-07-13T21:09:21.579" v="5172" actId="1076"/>
          <ac:picMkLst>
            <pc:docMk/>
            <pc:sldMk cId="1270404738" sldId="256"/>
            <ac:picMk id="8" creationId="{A9C88DC1-CECA-4C94-B4C9-8EB634754833}"/>
          </ac:picMkLst>
        </pc:picChg>
        <pc:picChg chg="del">
          <ac:chgData name="Guest User" userId="" providerId="Windows Live" clId="Web-{A7D7D792-DF46-4837-8AE7-633C4C6BB260}" dt="2021-07-12T18:14:48.805" v="1137"/>
          <ac:picMkLst>
            <pc:docMk/>
            <pc:sldMk cId="1270404738" sldId="256"/>
            <ac:picMk id="9" creationId="{223B5C3A-F3BD-4026-8396-DFCF5452CE0A}"/>
          </ac:picMkLst>
        </pc:picChg>
        <pc:picChg chg="del mod">
          <ac:chgData name="Guest User" userId="" providerId="Windows Live" clId="Web-{A7D7D792-DF46-4837-8AE7-633C4C6BB260}" dt="2021-07-13T20:32:36.541" v="4633"/>
          <ac:picMkLst>
            <pc:docMk/>
            <pc:sldMk cId="1270404738" sldId="256"/>
            <ac:picMk id="11" creationId="{281080A8-68F5-401B-8438-556CF0F1064D}"/>
          </ac:picMkLst>
        </pc:picChg>
        <pc:picChg chg="add del mod">
          <ac:chgData name="Guest User" userId="" providerId="Windows Live" clId="Web-{A7D7D792-DF46-4837-8AE7-633C4C6BB260}" dt="2021-07-13T20:39:52.870" v="4737"/>
          <ac:picMkLst>
            <pc:docMk/>
            <pc:sldMk cId="1270404738" sldId="256"/>
            <ac:picMk id="16" creationId="{0B30D88A-4803-429C-9F69-E7273A5B08FF}"/>
          </ac:picMkLst>
        </pc:picChg>
        <pc:picChg chg="add mod">
          <ac:chgData name="Guest User" userId="" providerId="Windows Live" clId="Web-{A7D7D792-DF46-4837-8AE7-633C4C6BB260}" dt="2021-07-12T19:24:13.153" v="1838" actId="1076"/>
          <ac:picMkLst>
            <pc:docMk/>
            <pc:sldMk cId="1270404738" sldId="256"/>
            <ac:picMk id="16" creationId="{3F31987C-7E92-4BFB-BDCF-B908E95E23DD}"/>
          </ac:picMkLst>
        </pc:picChg>
        <pc:picChg chg="mod">
          <ac:chgData name="Guest User" userId="" providerId="Windows Live" clId="Web-{A7D7D792-DF46-4837-8AE7-633C4C6BB260}" dt="2021-07-12T19:40:44.855" v="2232" actId="1076"/>
          <ac:picMkLst>
            <pc:docMk/>
            <pc:sldMk cId="1270404738" sldId="256"/>
            <ac:picMk id="19" creationId="{0E7C810C-E74F-41FA-A327-CF2F7A5716DE}"/>
          </ac:picMkLst>
        </pc:picChg>
        <pc:picChg chg="mod">
          <ac:chgData name="Guest User" userId="" providerId="Windows Live" clId="Web-{A7D7D792-DF46-4837-8AE7-633C4C6BB260}" dt="2021-07-12T17:14:47.450" v="1044" actId="14100"/>
          <ac:picMkLst>
            <pc:docMk/>
            <pc:sldMk cId="1270404738" sldId="256"/>
            <ac:picMk id="21" creationId="{5DD98474-1B46-4D6D-8482-6B461862147C}"/>
          </ac:picMkLst>
        </pc:picChg>
        <pc:picChg chg="mod">
          <ac:chgData name="Guest User" userId="" providerId="Windows Live" clId="Web-{A7D7D792-DF46-4837-8AE7-633C4C6BB260}" dt="2021-07-12T17:14:58.013" v="1048" actId="1076"/>
          <ac:picMkLst>
            <pc:docMk/>
            <pc:sldMk cId="1270404738" sldId="256"/>
            <ac:picMk id="26" creationId="{36587157-1156-4948-B041-D95261B63DBD}"/>
          </ac:picMkLst>
        </pc:picChg>
        <pc:picChg chg="mod">
          <ac:chgData name="Guest User" userId="" providerId="Windows Live" clId="Web-{A7D7D792-DF46-4837-8AE7-633C4C6BB260}" dt="2021-07-12T19:40:45.011" v="2233" actId="1076"/>
          <ac:picMkLst>
            <pc:docMk/>
            <pc:sldMk cId="1270404738" sldId="256"/>
            <ac:picMk id="27" creationId="{4621D7BD-459F-4721-9FE7-AED2E812DA18}"/>
          </ac:picMkLst>
        </pc:picChg>
        <pc:picChg chg="mod">
          <ac:chgData name="Guest User" userId="" providerId="Windows Live" clId="Web-{A7D7D792-DF46-4837-8AE7-633C4C6BB260}" dt="2021-07-12T21:06:47.946" v="3568" actId="1076"/>
          <ac:picMkLst>
            <pc:docMk/>
            <pc:sldMk cId="1270404738" sldId="256"/>
            <ac:picMk id="31" creationId="{8F0CDA68-3F77-44C1-B931-487812AFAF35}"/>
          </ac:picMkLst>
        </pc:picChg>
        <pc:picChg chg="mod">
          <ac:chgData name="Guest User" userId="" providerId="Windows Live" clId="Web-{A7D7D792-DF46-4837-8AE7-633C4C6BB260}" dt="2021-07-13T20:54:17.888" v="4881" actId="1076"/>
          <ac:picMkLst>
            <pc:docMk/>
            <pc:sldMk cId="1270404738" sldId="256"/>
            <ac:picMk id="32" creationId="{61275EDF-4E53-449B-A1ED-FB88390B1962}"/>
          </ac:picMkLst>
        </pc:picChg>
        <pc:picChg chg="del mod">
          <ac:chgData name="Guest User" userId="" providerId="Windows Live" clId="Web-{A7D7D792-DF46-4837-8AE7-633C4C6BB260}" dt="2021-07-13T20:29:46.884" v="4622"/>
          <ac:picMkLst>
            <pc:docMk/>
            <pc:sldMk cId="1270404738" sldId="256"/>
            <ac:picMk id="36" creationId="{5BBFFCB4-312C-4C14-9169-282A804702F3}"/>
          </ac:picMkLst>
        </pc:picChg>
        <pc:picChg chg="mod">
          <ac:chgData name="Guest User" userId="" providerId="Windows Live" clId="Web-{A7D7D792-DF46-4837-8AE7-633C4C6BB260}" dt="2021-07-12T20:54:37.306" v="3475" actId="1076"/>
          <ac:picMkLst>
            <pc:docMk/>
            <pc:sldMk cId="1270404738" sldId="256"/>
            <ac:picMk id="37" creationId="{E4831328-8B44-4B6A-9ADA-CA167D3632FB}"/>
          </ac:picMkLst>
        </pc:picChg>
        <pc:picChg chg="mod">
          <ac:chgData name="Guest User" userId="" providerId="Windows Live" clId="Web-{A7D7D792-DF46-4837-8AE7-633C4C6BB260}" dt="2021-07-13T20:39:46.823" v="4735" actId="1076"/>
          <ac:picMkLst>
            <pc:docMk/>
            <pc:sldMk cId="1270404738" sldId="256"/>
            <ac:picMk id="100" creationId="{D3F97FAD-BB90-4357-8E65-DD21885C165E}"/>
          </ac:picMkLst>
        </pc:picChg>
        <pc:picChg chg="mod">
          <ac:chgData name="Guest User" userId="" providerId="Windows Live" clId="Web-{A7D7D792-DF46-4837-8AE7-633C4C6BB260}" dt="2021-07-13T20:37:38.354" v="4691" actId="1076"/>
          <ac:picMkLst>
            <pc:docMk/>
            <pc:sldMk cId="1270404738" sldId="256"/>
            <ac:picMk id="104" creationId="{3C51FB3C-C5C1-41CC-9421-01ABC7C97A6C}"/>
          </ac:picMkLst>
        </pc:picChg>
        <pc:picChg chg="del">
          <ac:chgData name="Guest User" userId="" providerId="Windows Live" clId="Web-{A7D7D792-DF46-4837-8AE7-633C4C6BB260}" dt="2021-07-13T20:25:39.055" v="4607"/>
          <ac:picMkLst>
            <pc:docMk/>
            <pc:sldMk cId="1270404738" sldId="256"/>
            <ac:picMk id="105" creationId="{47738009-7061-4745-95A8-B973BC88BF8A}"/>
          </ac:picMkLst>
        </pc:picChg>
        <pc:picChg chg="del">
          <ac:chgData name="Guest User" userId="" providerId="Windows Live" clId="Web-{A7D7D792-DF46-4837-8AE7-633C4C6BB260}" dt="2021-07-13T20:25:43.008" v="4609"/>
          <ac:picMkLst>
            <pc:docMk/>
            <pc:sldMk cId="1270404738" sldId="256"/>
            <ac:picMk id="113" creationId="{1BADBA91-7595-45A3-8F48-41218F94C02F}"/>
          </ac:picMkLst>
        </pc:picChg>
      </pc:sldChg>
    </pc:docChg>
  </pc:docChgLst>
  <pc:docChgLst>
    <pc:chgData clId="Web-{D8C6624F-E5B6-4BE9-AC29-A168C83DD385}"/>
    <pc:docChg chg="modSld">
      <pc:chgData name="" userId="" providerId="" clId="Web-{D8C6624F-E5B6-4BE9-AC29-A168C83DD385}" dt="2021-07-13T20:03:57.416" v="1" actId="20577"/>
      <pc:docMkLst>
        <pc:docMk/>
      </pc:docMkLst>
      <pc:sldChg chg="modSp">
        <pc:chgData name="" userId="" providerId="" clId="Web-{D8C6624F-E5B6-4BE9-AC29-A168C83DD385}" dt="2021-07-13T20:03:57.416" v="1" actId="20577"/>
        <pc:sldMkLst>
          <pc:docMk/>
          <pc:sldMk cId="1270404738" sldId="256"/>
        </pc:sldMkLst>
        <pc:spChg chg="mod">
          <ac:chgData name="" userId="" providerId="" clId="Web-{D8C6624F-E5B6-4BE9-AC29-A168C83DD385}" dt="2021-07-13T20:03:57.416" v="1" actId="20577"/>
          <ac:spMkLst>
            <pc:docMk/>
            <pc:sldMk cId="1270404738" sldId="256"/>
            <ac:spMk id="34" creationId="{D4F2B039-CBC3-4078-8880-39A44D9FE767}"/>
          </ac:spMkLst>
        </pc:spChg>
      </pc:sldChg>
    </pc:docChg>
  </pc:docChgLst>
  <pc:docChgLst>
    <pc:chgData name="William Cole" userId="929992e8daa08739" providerId="Windows Live" clId="Web-{1C103B42-2E4F-4117-8055-65EB66E937BB}"/>
    <pc:docChg chg="modSld">
      <pc:chgData name="William Cole" userId="929992e8daa08739" providerId="Windows Live" clId="Web-{1C103B42-2E4F-4117-8055-65EB66E937BB}" dt="2021-07-12T20:42:28.953" v="2726"/>
      <pc:docMkLst>
        <pc:docMk/>
      </pc:docMkLst>
      <pc:sldChg chg="addSp delSp modSp">
        <pc:chgData name="William Cole" userId="929992e8daa08739" providerId="Windows Live" clId="Web-{1C103B42-2E4F-4117-8055-65EB66E937BB}" dt="2021-07-12T20:42:28.953" v="2726"/>
        <pc:sldMkLst>
          <pc:docMk/>
          <pc:sldMk cId="1270404738" sldId="256"/>
        </pc:sldMkLst>
        <pc:spChg chg="mod">
          <ac:chgData name="William Cole" userId="929992e8daa08739" providerId="Windows Live" clId="Web-{1C103B42-2E4F-4117-8055-65EB66E937BB}" dt="2021-07-12T18:45:10.820" v="1239" actId="1076"/>
          <ac:spMkLst>
            <pc:docMk/>
            <pc:sldMk cId="1270404738" sldId="256"/>
            <ac:spMk id="12" creationId="{2D26F7D9-31FB-43C4-83CA-650242FE50AC}"/>
          </ac:spMkLst>
        </pc:spChg>
        <pc:spChg chg="add del mod">
          <ac:chgData name="William Cole" userId="929992e8daa08739" providerId="Windows Live" clId="Web-{1C103B42-2E4F-4117-8055-65EB66E937BB}" dt="2021-07-12T18:23:03.108" v="859"/>
          <ac:spMkLst>
            <pc:docMk/>
            <pc:sldMk cId="1270404738" sldId="256"/>
            <ac:spMk id="17" creationId="{7AE37239-10C1-4F51-8B51-811B0CBDEC06}"/>
          </ac:spMkLst>
        </pc:spChg>
        <pc:spChg chg="mod">
          <ac:chgData name="William Cole" userId="929992e8daa08739" providerId="Windows Live" clId="Web-{1C103B42-2E4F-4117-8055-65EB66E937BB}" dt="2021-07-12T20:36:10.020" v="2705" actId="20577"/>
          <ac:spMkLst>
            <pc:docMk/>
            <pc:sldMk cId="1270404738" sldId="256"/>
            <ac:spMk id="20" creationId="{2670489E-AD2C-4BD1-9703-9B80568FCC46}"/>
          </ac:spMkLst>
        </pc:spChg>
        <pc:spChg chg="mod">
          <ac:chgData name="William Cole" userId="929992e8daa08739" providerId="Windows Live" clId="Web-{1C103B42-2E4F-4117-8055-65EB66E937BB}" dt="2021-07-12T19:59:50.768" v="2313" actId="20577"/>
          <ac:spMkLst>
            <pc:docMk/>
            <pc:sldMk cId="1270404738" sldId="256"/>
            <ac:spMk id="34" creationId="{D4F2B039-CBC3-4078-8880-39A44D9FE767}"/>
          </ac:spMkLst>
        </pc:spChg>
        <pc:spChg chg="del">
          <ac:chgData name="William Cole" userId="929992e8daa08739" providerId="Windows Live" clId="Web-{1C103B42-2E4F-4117-8055-65EB66E937BB}" dt="2021-07-12T18:22:02.857" v="840"/>
          <ac:spMkLst>
            <pc:docMk/>
            <pc:sldMk cId="1270404738" sldId="256"/>
            <ac:spMk id="43" creationId="{467F8DC4-4A97-49DD-9957-0E5043BA170E}"/>
          </ac:spMkLst>
        </pc:spChg>
        <pc:spChg chg="mod">
          <ac:chgData name="William Cole" userId="929992e8daa08739" providerId="Windows Live" clId="Web-{1C103B42-2E4F-4117-8055-65EB66E937BB}" dt="2021-07-12T18:31:18.779" v="1164" actId="14100"/>
          <ac:spMkLst>
            <pc:docMk/>
            <pc:sldMk cId="1270404738" sldId="256"/>
            <ac:spMk id="49" creationId="{5D52C9A3-0F09-454E-B966-071659AC170F}"/>
          </ac:spMkLst>
        </pc:spChg>
        <pc:spChg chg="mod">
          <ac:chgData name="William Cole" userId="929992e8daa08739" providerId="Windows Live" clId="Web-{1C103B42-2E4F-4117-8055-65EB66E937BB}" dt="2021-07-12T19:20:57.541" v="1399" actId="1076"/>
          <ac:spMkLst>
            <pc:docMk/>
            <pc:sldMk cId="1270404738" sldId="256"/>
            <ac:spMk id="51" creationId="{704D833F-6329-4F6A-B58D-3D5F46CE8350}"/>
          </ac:spMkLst>
        </pc:spChg>
        <pc:spChg chg="add del">
          <ac:chgData name="William Cole" userId="929992e8daa08739" providerId="Windows Live" clId="Web-{1C103B42-2E4F-4117-8055-65EB66E937BB}" dt="2021-07-12T18:17:14.785" v="662"/>
          <ac:spMkLst>
            <pc:docMk/>
            <pc:sldMk cId="1270404738" sldId="256"/>
            <ac:spMk id="54" creationId="{0627241B-4D26-496A-A366-F84190C400C9}"/>
          </ac:spMkLst>
        </pc:spChg>
        <pc:spChg chg="add mod">
          <ac:chgData name="William Cole" userId="929992e8daa08739" providerId="Windows Live" clId="Web-{1C103B42-2E4F-4117-8055-65EB66E937BB}" dt="2021-07-12T19:50:39.688" v="1921" actId="20577"/>
          <ac:spMkLst>
            <pc:docMk/>
            <pc:sldMk cId="1270404738" sldId="256"/>
            <ac:spMk id="56" creationId="{5C89E8C1-338F-41E1-BB9E-33B8212B3BFE}"/>
          </ac:spMkLst>
        </pc:spChg>
        <pc:spChg chg="add del mod">
          <ac:chgData name="William Cole" userId="929992e8daa08739" providerId="Windows Live" clId="Web-{1C103B42-2E4F-4117-8055-65EB66E937BB}" dt="2021-07-12T18:29:51.996" v="1149"/>
          <ac:spMkLst>
            <pc:docMk/>
            <pc:sldMk cId="1270404738" sldId="256"/>
            <ac:spMk id="57" creationId="{54863567-CF6B-4EFC-869E-4ACC3453CF77}"/>
          </ac:spMkLst>
        </pc:spChg>
        <pc:spChg chg="add del mod">
          <ac:chgData name="William Cole" userId="929992e8daa08739" providerId="Windows Live" clId="Web-{1C103B42-2E4F-4117-8055-65EB66E937BB}" dt="2021-07-12T18:23:04.702" v="860"/>
          <ac:spMkLst>
            <pc:docMk/>
            <pc:sldMk cId="1270404738" sldId="256"/>
            <ac:spMk id="58" creationId="{F627DDF0-FBF0-45D8-8C32-392AD2C3DB92}"/>
          </ac:spMkLst>
        </pc:spChg>
        <pc:spChg chg="add del">
          <ac:chgData name="William Cole" userId="929992e8daa08739" providerId="Windows Live" clId="Web-{1C103B42-2E4F-4117-8055-65EB66E937BB}" dt="2021-07-12T18:22:56.655" v="856"/>
          <ac:spMkLst>
            <pc:docMk/>
            <pc:sldMk cId="1270404738" sldId="256"/>
            <ac:spMk id="59" creationId="{A7C9B9ED-3695-4BA3-82D4-7185CEC9BBE4}"/>
          </ac:spMkLst>
        </pc:spChg>
        <pc:spChg chg="add del mod">
          <ac:chgData name="William Cole" userId="929992e8daa08739" providerId="Windows Live" clId="Web-{1C103B42-2E4F-4117-8055-65EB66E937BB}" dt="2021-07-12T18:29:53.386" v="1150"/>
          <ac:spMkLst>
            <pc:docMk/>
            <pc:sldMk cId="1270404738" sldId="256"/>
            <ac:spMk id="60" creationId="{FC2A599D-A48C-40C1-A827-3842605DE9EF}"/>
          </ac:spMkLst>
        </pc:spChg>
        <pc:spChg chg="add del mod">
          <ac:chgData name="William Cole" userId="929992e8daa08739" providerId="Windows Live" clId="Web-{1C103B42-2E4F-4117-8055-65EB66E937BB}" dt="2021-07-12T18:28:46.509" v="1127"/>
          <ac:spMkLst>
            <pc:docMk/>
            <pc:sldMk cId="1270404738" sldId="256"/>
            <ac:spMk id="61" creationId="{7E92FB5C-2EE1-4250-ABDC-663C246E0D1A}"/>
          </ac:spMkLst>
        </pc:spChg>
        <pc:spChg chg="mod">
          <ac:chgData name="William Cole" userId="929992e8daa08739" providerId="Windows Live" clId="Web-{1C103B42-2E4F-4117-8055-65EB66E937BB}" dt="2021-07-12T19:03:26.243" v="1391" actId="1076"/>
          <ac:spMkLst>
            <pc:docMk/>
            <pc:sldMk cId="1270404738" sldId="256"/>
            <ac:spMk id="61" creationId="{F011F0A8-4F1F-438E-82F2-5378E9BF6D3C}"/>
          </ac:spMkLst>
        </pc:spChg>
        <pc:spChg chg="add del">
          <ac:chgData name="William Cole" userId="929992e8daa08739" providerId="Windows Live" clId="Web-{1C103B42-2E4F-4117-8055-65EB66E937BB}" dt="2021-07-12T18:29:33.839" v="1140"/>
          <ac:spMkLst>
            <pc:docMk/>
            <pc:sldMk cId="1270404738" sldId="256"/>
            <ac:spMk id="62" creationId="{A02E1D36-F63B-4258-B7ED-7EDC2541E5BB}"/>
          </ac:spMkLst>
        </pc:spChg>
        <pc:spChg chg="add mod">
          <ac:chgData name="William Cole" userId="929992e8daa08739" providerId="Windows Live" clId="Web-{1C103B42-2E4F-4117-8055-65EB66E937BB}" dt="2021-07-12T18:42:14.940" v="1232" actId="20577"/>
          <ac:spMkLst>
            <pc:docMk/>
            <pc:sldMk cId="1270404738" sldId="256"/>
            <ac:spMk id="63" creationId="{3C4DFECA-22C7-4339-AFC7-150DDF3598F6}"/>
          </ac:spMkLst>
        </pc:spChg>
        <pc:spChg chg="add mod">
          <ac:chgData name="William Cole" userId="929992e8daa08739" providerId="Windows Live" clId="Web-{1C103B42-2E4F-4117-8055-65EB66E937BB}" dt="2021-07-12T19:13:04.683" v="1394" actId="1076"/>
          <ac:spMkLst>
            <pc:docMk/>
            <pc:sldMk cId="1270404738" sldId="256"/>
            <ac:spMk id="64" creationId="{FA3C8302-5920-49E7-A76C-15D2A18F7286}"/>
          </ac:spMkLst>
        </pc:spChg>
        <pc:spChg chg="add mod">
          <ac:chgData name="William Cole" userId="929992e8daa08739" providerId="Windows Live" clId="Web-{1C103B42-2E4F-4117-8055-65EB66E937BB}" dt="2021-07-12T18:37:03.009" v="1228" actId="20577"/>
          <ac:spMkLst>
            <pc:docMk/>
            <pc:sldMk cId="1270404738" sldId="256"/>
            <ac:spMk id="65" creationId="{63E6B066-1CEB-4B25-9E5E-70344159621D}"/>
          </ac:spMkLst>
        </pc:spChg>
        <pc:spChg chg="mod">
          <ac:chgData name="William Cole" userId="929992e8daa08739" providerId="Windows Live" clId="Web-{1C103B42-2E4F-4117-8055-65EB66E937BB}" dt="2021-07-12T19:02:30.242" v="1384" actId="1076"/>
          <ac:spMkLst>
            <pc:docMk/>
            <pc:sldMk cId="1270404738" sldId="256"/>
            <ac:spMk id="67" creationId="{43BCA804-E1F5-419B-B004-2CDE2FB84F79}"/>
          </ac:spMkLst>
        </pc:spChg>
        <pc:spChg chg="mod">
          <ac:chgData name="William Cole" userId="929992e8daa08739" providerId="Windows Live" clId="Web-{1C103B42-2E4F-4117-8055-65EB66E937BB}" dt="2021-07-12T19:02:52.742" v="1387" actId="1076"/>
          <ac:spMkLst>
            <pc:docMk/>
            <pc:sldMk cId="1270404738" sldId="256"/>
            <ac:spMk id="68" creationId="{95BF498E-352D-4145-9E99-5D687A11A9E3}"/>
          </ac:spMkLst>
        </pc:spChg>
        <pc:spChg chg="mod">
          <ac:chgData name="William Cole" userId="929992e8daa08739" providerId="Windows Live" clId="Web-{1C103B42-2E4F-4117-8055-65EB66E937BB}" dt="2021-07-12T19:02:49.945" v="1386" actId="1076"/>
          <ac:spMkLst>
            <pc:docMk/>
            <pc:sldMk cId="1270404738" sldId="256"/>
            <ac:spMk id="69" creationId="{D16812A1-0B32-4590-9C9C-A4AA3A2294AD}"/>
          </ac:spMkLst>
        </pc:spChg>
        <pc:spChg chg="mod">
          <ac:chgData name="William Cole" userId="929992e8daa08739" providerId="Windows Live" clId="Web-{1C103B42-2E4F-4117-8055-65EB66E937BB}" dt="2021-07-12T19:59:55.220" v="2314" actId="1076"/>
          <ac:spMkLst>
            <pc:docMk/>
            <pc:sldMk cId="1270404738" sldId="256"/>
            <ac:spMk id="70" creationId="{31F865B8-4452-424E-8345-8F8235B085D5}"/>
          </ac:spMkLst>
        </pc:spChg>
        <pc:spChg chg="add mod">
          <ac:chgData name="William Cole" userId="929992e8daa08739" providerId="Windows Live" clId="Web-{1C103B42-2E4F-4117-8055-65EB66E937BB}" dt="2021-07-12T20:01:54.833" v="2322" actId="20577"/>
          <ac:spMkLst>
            <pc:docMk/>
            <pc:sldMk cId="1270404738" sldId="256"/>
            <ac:spMk id="73" creationId="{5840C207-D6FB-4684-82F1-44DCD1E93707}"/>
          </ac:spMkLst>
        </pc:spChg>
        <pc:spChg chg="add mod">
          <ac:chgData name="William Cole" userId="929992e8daa08739" providerId="Windows Live" clId="Web-{1C103B42-2E4F-4117-8055-65EB66E937BB}" dt="2021-07-12T19:51:25.658" v="1922" actId="1076"/>
          <ac:spMkLst>
            <pc:docMk/>
            <pc:sldMk cId="1270404738" sldId="256"/>
            <ac:spMk id="74" creationId="{08800FD2-4015-4984-BF1A-89A1ECC740B0}"/>
          </ac:spMkLst>
        </pc:spChg>
        <pc:spChg chg="mod">
          <ac:chgData name="William Cole" userId="929992e8daa08739" providerId="Windows Live" clId="Web-{1C103B42-2E4F-4117-8055-65EB66E937BB}" dt="2021-07-12T19:23:13.623" v="1401" actId="14100"/>
          <ac:spMkLst>
            <pc:docMk/>
            <pc:sldMk cId="1270404738" sldId="256"/>
            <ac:spMk id="75" creationId="{00000000-0000-0000-0000-000000000000}"/>
          </ac:spMkLst>
        </pc:spChg>
        <pc:spChg chg="mod">
          <ac:chgData name="William Cole" userId="929992e8daa08739" providerId="Windows Live" clId="Web-{1C103B42-2E4F-4117-8055-65EB66E937BB}" dt="2021-07-12T20:26:04.455" v="2342" actId="20577"/>
          <ac:spMkLst>
            <pc:docMk/>
            <pc:sldMk cId="1270404738" sldId="256"/>
            <ac:spMk id="85" creationId="{00000000-0000-0000-0000-000000000000}"/>
          </ac:spMkLst>
        </pc:spChg>
        <pc:spChg chg="add del mod">
          <ac:chgData name="William Cole" userId="929992e8daa08739" providerId="Windows Live" clId="Web-{1C103B42-2E4F-4117-8055-65EB66E937BB}" dt="2021-07-12T20:05:22.808" v="2336" actId="20577"/>
          <ac:spMkLst>
            <pc:docMk/>
            <pc:sldMk cId="1270404738" sldId="256"/>
            <ac:spMk id="90" creationId="{6D433C26-8F49-4DB3-B662-A8BBBB2F9855}"/>
          </ac:spMkLst>
        </pc:spChg>
        <pc:spChg chg="mod">
          <ac:chgData name="William Cole" userId="929992e8daa08739" providerId="Windows Live" clId="Web-{1C103B42-2E4F-4117-8055-65EB66E937BB}" dt="2021-07-12T18:55:19.510" v="1257" actId="20577"/>
          <ac:spMkLst>
            <pc:docMk/>
            <pc:sldMk cId="1270404738" sldId="256"/>
            <ac:spMk id="91" creationId="{DC7F7CCB-E91E-40D7-BF6C-946D6F5DC724}"/>
          </ac:spMkLst>
        </pc:spChg>
        <pc:grpChg chg="del">
          <ac:chgData name="William Cole" userId="929992e8daa08739" providerId="Windows Live" clId="Web-{1C103B42-2E4F-4117-8055-65EB66E937BB}" dt="2021-07-12T20:42:01.030" v="2720"/>
          <ac:grpSpMkLst>
            <pc:docMk/>
            <pc:sldMk cId="1270404738" sldId="256"/>
            <ac:grpSpMk id="9" creationId="{7B670054-5295-402D-8E6F-CEE9275C3099}"/>
          </ac:grpSpMkLst>
        </pc:grpChg>
        <pc:grpChg chg="mod">
          <ac:chgData name="William Cole" userId="929992e8daa08739" providerId="Windows Live" clId="Web-{1C103B42-2E4F-4117-8055-65EB66E937BB}" dt="2021-07-12T18:31:30.499" v="1165" actId="1076"/>
          <ac:grpSpMkLst>
            <pc:docMk/>
            <pc:sldMk cId="1270404738" sldId="256"/>
            <ac:grpSpMk id="13" creationId="{3309A7C0-E25A-477B-B141-E4C501925F0A}"/>
          </ac:grpSpMkLst>
        </pc:grpChg>
        <pc:grpChg chg="add">
          <ac:chgData name="William Cole" userId="929992e8daa08739" providerId="Windows Live" clId="Web-{1C103B42-2E4F-4117-8055-65EB66E937BB}" dt="2021-07-12T20:42:28.953" v="2726"/>
          <ac:grpSpMkLst>
            <pc:docMk/>
            <pc:sldMk cId="1270404738" sldId="256"/>
            <ac:grpSpMk id="39" creationId="{F0848601-31FA-4CCE-9024-F5BB01F37285}"/>
          </ac:grpSpMkLst>
        </pc:grpChg>
        <pc:picChg chg="mod">
          <ac:chgData name="William Cole" userId="929992e8daa08739" providerId="Windows Live" clId="Web-{1C103B42-2E4F-4117-8055-65EB66E937BB}" dt="2021-07-12T19:30:49.465" v="1403" actId="1076"/>
          <ac:picMkLst>
            <pc:docMk/>
            <pc:sldMk cId="1270404738" sldId="256"/>
            <ac:picMk id="5" creationId="{D509226B-F7C4-4BF1-A4EF-78C36397FD3C}"/>
          </ac:picMkLst>
        </pc:picChg>
        <pc:picChg chg="mod">
          <ac:chgData name="William Cole" userId="929992e8daa08739" providerId="Windows Live" clId="Web-{1C103B42-2E4F-4117-8055-65EB66E937BB}" dt="2021-07-12T19:30:48.199" v="1402" actId="1076"/>
          <ac:picMkLst>
            <pc:docMk/>
            <pc:sldMk cId="1270404738" sldId="256"/>
            <ac:picMk id="7" creationId="{444B34FD-5176-4C80-9CA2-F29166721BDF}"/>
          </ac:picMkLst>
        </pc:picChg>
        <pc:picChg chg="add mod">
          <ac:chgData name="William Cole" userId="929992e8daa08739" providerId="Windows Live" clId="Web-{1C103B42-2E4F-4117-8055-65EB66E937BB}" dt="2021-07-12T19:03:05.102" v="1389" actId="1076"/>
          <ac:picMkLst>
            <pc:docMk/>
            <pc:sldMk cId="1270404738" sldId="256"/>
            <ac:picMk id="11" creationId="{281080A8-68F5-401B-8438-556CF0F1064D}"/>
          </ac:picMkLst>
        </pc:picChg>
        <pc:picChg chg="mod">
          <ac:chgData name="William Cole" userId="929992e8daa08739" providerId="Windows Live" clId="Web-{1C103B42-2E4F-4117-8055-65EB66E937BB}" dt="2021-07-12T19:47:20.557" v="1904" actId="14100"/>
          <ac:picMkLst>
            <pc:docMk/>
            <pc:sldMk cId="1270404738" sldId="256"/>
            <ac:picMk id="16" creationId="{3F31987C-7E92-4BFB-BDCF-B908E95E23DD}"/>
          </ac:picMkLst>
        </pc:picChg>
        <pc:picChg chg="add del mod topLvl">
          <ac:chgData name="William Cole" userId="929992e8daa08739" providerId="Windows Live" clId="Web-{1C103B42-2E4F-4117-8055-65EB66E937BB}" dt="2021-07-12T20:42:01.030" v="2720"/>
          <ac:picMkLst>
            <pc:docMk/>
            <pc:sldMk cId="1270404738" sldId="256"/>
            <ac:picMk id="18" creationId="{F703D943-9511-40BB-9C61-9351FA7E6A6B}"/>
          </ac:picMkLst>
        </pc:picChg>
        <pc:picChg chg="mod">
          <ac:chgData name="William Cole" userId="929992e8daa08739" providerId="Windows Live" clId="Web-{1C103B42-2E4F-4117-8055-65EB66E937BB}" dt="2021-07-12T18:14:10.421" v="420" actId="1076"/>
          <ac:picMkLst>
            <pc:docMk/>
            <pc:sldMk cId="1270404738" sldId="256"/>
            <ac:picMk id="19" creationId="{0E7C810C-E74F-41FA-A327-CF2F7A5716DE}"/>
          </ac:picMkLst>
        </pc:picChg>
        <pc:picChg chg="del">
          <ac:chgData name="William Cole" userId="929992e8daa08739" providerId="Windows Live" clId="Web-{1C103B42-2E4F-4117-8055-65EB66E937BB}" dt="2021-07-12T18:05:06.779" v="6"/>
          <ac:picMkLst>
            <pc:docMk/>
            <pc:sldMk cId="1270404738" sldId="256"/>
            <ac:picMk id="21" creationId="{5DD98474-1B46-4D6D-8482-6B461862147C}"/>
          </ac:picMkLst>
        </pc:picChg>
        <pc:picChg chg="del">
          <ac:chgData name="William Cole" userId="929992e8daa08739" providerId="Windows Live" clId="Web-{1C103B42-2E4F-4117-8055-65EB66E937BB}" dt="2021-07-12T18:05:07.545" v="7"/>
          <ac:picMkLst>
            <pc:docMk/>
            <pc:sldMk cId="1270404738" sldId="256"/>
            <ac:picMk id="26" creationId="{36587157-1156-4948-B041-D95261B63DBD}"/>
          </ac:picMkLst>
        </pc:picChg>
        <pc:picChg chg="mod topLvl">
          <ac:chgData name="William Cole" userId="929992e8daa08739" providerId="Windows Live" clId="Web-{1C103B42-2E4F-4117-8055-65EB66E937BB}" dt="2021-07-12T20:42:01.030" v="2720"/>
          <ac:picMkLst>
            <pc:docMk/>
            <pc:sldMk cId="1270404738" sldId="256"/>
            <ac:picMk id="27" creationId="{4621D7BD-459F-4721-9FE7-AED2E812DA18}"/>
          </ac:picMkLst>
        </pc:picChg>
        <pc:picChg chg="add del mod">
          <ac:chgData name="William Cole" userId="929992e8daa08739" providerId="Windows Live" clId="Web-{1C103B42-2E4F-4117-8055-65EB66E937BB}" dt="2021-07-12T20:41:54.889" v="2719"/>
          <ac:picMkLst>
            <pc:docMk/>
            <pc:sldMk cId="1270404738" sldId="256"/>
            <ac:picMk id="28" creationId="{8F7E3C5D-5E6A-4DA7-9E81-94F463A413AD}"/>
          </ac:picMkLst>
        </pc:picChg>
        <pc:picChg chg="add mod">
          <ac:chgData name="William Cole" userId="929992e8daa08739" providerId="Windows Live" clId="Web-{1C103B42-2E4F-4117-8055-65EB66E937BB}" dt="2021-07-12T20:42:19.749" v="2725" actId="1076"/>
          <ac:picMkLst>
            <pc:docMk/>
            <pc:sldMk cId="1270404738" sldId="256"/>
            <ac:picMk id="31" creationId="{8F0CDA68-3F77-44C1-B931-487812AFAF35}"/>
          </ac:picMkLst>
        </pc:picChg>
        <pc:picChg chg="mod">
          <ac:chgData name="William Cole" userId="929992e8daa08739" providerId="Windows Live" clId="Web-{1C103B42-2E4F-4117-8055-65EB66E937BB}" dt="2021-07-12T18:45:04.632" v="1237" actId="1076"/>
          <ac:picMkLst>
            <pc:docMk/>
            <pc:sldMk cId="1270404738" sldId="256"/>
            <ac:picMk id="32" creationId="{61275EDF-4E53-449B-A1ED-FB88390B1962}"/>
          </ac:picMkLst>
        </pc:picChg>
        <pc:picChg chg="del">
          <ac:chgData name="William Cole" userId="929992e8daa08739" providerId="Windows Live" clId="Web-{1C103B42-2E4F-4117-8055-65EB66E937BB}" dt="2021-07-12T18:04:19.012" v="2"/>
          <ac:picMkLst>
            <pc:docMk/>
            <pc:sldMk cId="1270404738" sldId="256"/>
            <ac:picMk id="35" creationId="{190CE4C2-4CB5-422A-9B51-7CBB86343DB4}"/>
          </ac:picMkLst>
        </pc:picChg>
        <pc:picChg chg="mod">
          <ac:chgData name="William Cole" userId="929992e8daa08739" providerId="Windows Live" clId="Web-{1C103B42-2E4F-4117-8055-65EB66E937BB}" dt="2021-07-12T19:03:31.119" v="1392" actId="1076"/>
          <ac:picMkLst>
            <pc:docMk/>
            <pc:sldMk cId="1270404738" sldId="256"/>
            <ac:picMk id="36" creationId="{5BBFFCB4-312C-4C14-9169-282A804702F3}"/>
          </ac:picMkLst>
        </pc:picChg>
        <pc:picChg chg="mod">
          <ac:chgData name="William Cole" userId="929992e8daa08739" providerId="Windows Live" clId="Web-{1C103B42-2E4F-4117-8055-65EB66E937BB}" dt="2021-07-12T19:03:15.618" v="1390" actId="14100"/>
          <ac:picMkLst>
            <pc:docMk/>
            <pc:sldMk cId="1270404738" sldId="256"/>
            <ac:picMk id="37" creationId="{E4831328-8B44-4B6A-9ADA-CA167D3632FB}"/>
          </ac:picMkLst>
        </pc:picChg>
        <pc:picChg chg="add del mod">
          <ac:chgData name="William Cole" userId="929992e8daa08739" providerId="Windows Live" clId="Web-{1C103B42-2E4F-4117-8055-65EB66E937BB}" dt="2021-07-12T20:41:48.249" v="2717"/>
          <ac:picMkLst>
            <pc:docMk/>
            <pc:sldMk cId="1270404738" sldId="256"/>
            <ac:picMk id="38" creationId="{C30E487F-BCAE-4CF6-993D-8054F61528AC}"/>
          </ac:picMkLst>
        </pc:picChg>
      </pc:sldChg>
    </pc:docChg>
  </pc:docChgLst>
  <pc:docChgLst>
    <pc:chgData name="William Cole" userId="929992e8daa08739" providerId="Windows Live" clId="Web-{C11E682C-378E-403A-BD29-043EFF5A99D7}"/>
    <pc:docChg chg="modSld">
      <pc:chgData name="William Cole" userId="929992e8daa08739" providerId="Windows Live" clId="Web-{C11E682C-378E-403A-BD29-043EFF5A99D7}" dt="2021-07-11T21:26:50.564" v="35" actId="20577"/>
      <pc:docMkLst>
        <pc:docMk/>
      </pc:docMkLst>
      <pc:sldChg chg="modSp">
        <pc:chgData name="William Cole" userId="929992e8daa08739" providerId="Windows Live" clId="Web-{C11E682C-378E-403A-BD29-043EFF5A99D7}" dt="2021-07-11T21:26:50.564" v="35" actId="20577"/>
        <pc:sldMkLst>
          <pc:docMk/>
          <pc:sldMk cId="1270404738" sldId="256"/>
        </pc:sldMkLst>
        <pc:spChg chg="mod">
          <ac:chgData name="William Cole" userId="929992e8daa08739" providerId="Windows Live" clId="Web-{C11E682C-378E-403A-BD29-043EFF5A99D7}" dt="2021-07-11T21:14:38.424" v="6" actId="20577"/>
          <ac:spMkLst>
            <pc:docMk/>
            <pc:sldMk cId="1270404738" sldId="256"/>
            <ac:spMk id="11" creationId="{6C17553F-0E03-42C2-9695-56DE54D77FC7}"/>
          </ac:spMkLst>
        </pc:spChg>
        <pc:spChg chg="mod">
          <ac:chgData name="William Cole" userId="929992e8daa08739" providerId="Windows Live" clId="Web-{C11E682C-378E-403A-BD29-043EFF5A99D7}" dt="2021-07-11T21:16:20.943" v="10" actId="20577"/>
          <ac:spMkLst>
            <pc:docMk/>
            <pc:sldMk cId="1270404738" sldId="256"/>
            <ac:spMk id="24" creationId="{9AFA996E-AD6B-4DC6-BC85-A182D141A5B5}"/>
          </ac:spMkLst>
        </pc:spChg>
        <pc:spChg chg="mod">
          <ac:chgData name="William Cole" userId="929992e8daa08739" providerId="Windows Live" clId="Web-{C11E682C-378E-403A-BD29-043EFF5A99D7}" dt="2021-07-11T21:16:23.865" v="11" actId="20577"/>
          <ac:spMkLst>
            <pc:docMk/>
            <pc:sldMk cId="1270404738" sldId="256"/>
            <ac:spMk id="25" creationId="{2CF2C83C-08B8-46D1-AEAA-7C0550B92975}"/>
          </ac:spMkLst>
        </pc:spChg>
        <pc:spChg chg="mod">
          <ac:chgData name="William Cole" userId="929992e8daa08739" providerId="Windows Live" clId="Web-{C11E682C-378E-403A-BD29-043EFF5A99D7}" dt="2021-07-11T21:16:30.818" v="13" actId="20577"/>
          <ac:spMkLst>
            <pc:docMk/>
            <pc:sldMk cId="1270404738" sldId="256"/>
            <ac:spMk id="28" creationId="{81A5C452-2DAF-423A-BC0E-FB2D0D0E019D}"/>
          </ac:spMkLst>
        </pc:spChg>
        <pc:spChg chg="mod">
          <ac:chgData name="William Cole" userId="929992e8daa08739" providerId="Windows Live" clId="Web-{C11E682C-378E-403A-BD29-043EFF5A99D7}" dt="2021-07-11T21:16:33.647" v="14" actId="20577"/>
          <ac:spMkLst>
            <pc:docMk/>
            <pc:sldMk cId="1270404738" sldId="256"/>
            <ac:spMk id="29" creationId="{FEB053B5-623C-42C1-A5BA-FDB2309E17B5}"/>
          </ac:spMkLst>
        </pc:spChg>
        <pc:spChg chg="mod">
          <ac:chgData name="William Cole" userId="929992e8daa08739" providerId="Windows Live" clId="Web-{C11E682C-378E-403A-BD29-043EFF5A99D7}" dt="2021-07-11T21:17:09.835" v="16" actId="20577"/>
          <ac:spMkLst>
            <pc:docMk/>
            <pc:sldMk cId="1270404738" sldId="256"/>
            <ac:spMk id="31" creationId="{75E4ADE2-1C83-47FC-978F-7E0CAA0FDC54}"/>
          </ac:spMkLst>
        </pc:spChg>
        <pc:spChg chg="mod">
          <ac:chgData name="William Cole" userId="929992e8daa08739" providerId="Windows Live" clId="Web-{C11E682C-378E-403A-BD29-043EFF5A99D7}" dt="2021-07-11T21:17:12.273" v="17" actId="20577"/>
          <ac:spMkLst>
            <pc:docMk/>
            <pc:sldMk cId="1270404738" sldId="256"/>
            <ac:spMk id="32" creationId="{032AC3E4-1804-415D-AFAC-CDB0EC7629F1}"/>
          </ac:spMkLst>
        </pc:spChg>
        <pc:spChg chg="mod">
          <ac:chgData name="William Cole" userId="929992e8daa08739" providerId="Windows Live" clId="Web-{C11E682C-378E-403A-BD29-043EFF5A99D7}" dt="2021-07-11T21:17:41.274" v="22" actId="20577"/>
          <ac:spMkLst>
            <pc:docMk/>
            <pc:sldMk cId="1270404738" sldId="256"/>
            <ac:spMk id="35" creationId="{33088502-AC12-4D63-8249-7B40AC22BADF}"/>
          </ac:spMkLst>
        </pc:spChg>
        <pc:spChg chg="mod">
          <ac:chgData name="William Cole" userId="929992e8daa08739" providerId="Windows Live" clId="Web-{C11E682C-378E-403A-BD29-043EFF5A99D7}" dt="2021-07-11T21:18:17.213" v="26" actId="20577"/>
          <ac:spMkLst>
            <pc:docMk/>
            <pc:sldMk cId="1270404738" sldId="256"/>
            <ac:spMk id="37" creationId="{A4C26EDB-7235-4F91-A0E2-B62F3F0FCF6C}"/>
          </ac:spMkLst>
        </pc:spChg>
        <pc:spChg chg="mod">
          <ac:chgData name="William Cole" userId="929992e8daa08739" providerId="Windows Live" clId="Web-{C11E682C-378E-403A-BD29-043EFF5A99D7}" dt="2021-07-11T21:18:35.338" v="27" actId="20577"/>
          <ac:spMkLst>
            <pc:docMk/>
            <pc:sldMk cId="1270404738" sldId="256"/>
            <ac:spMk id="38" creationId="{D42D236E-7546-4230-89C4-A3CB68860FFA}"/>
          </ac:spMkLst>
        </pc:spChg>
        <pc:spChg chg="mod">
          <ac:chgData name="William Cole" userId="929992e8daa08739" providerId="Windows Live" clId="Web-{C11E682C-378E-403A-BD29-043EFF5A99D7}" dt="2021-07-11T21:18:38.432" v="28" actId="20577"/>
          <ac:spMkLst>
            <pc:docMk/>
            <pc:sldMk cId="1270404738" sldId="256"/>
            <ac:spMk id="40" creationId="{95E7CCBE-8901-4B3D-AE78-2BE3AAB26519}"/>
          </ac:spMkLst>
        </pc:spChg>
        <pc:spChg chg="mod">
          <ac:chgData name="William Cole" userId="929992e8daa08739" providerId="Windows Live" clId="Web-{C11E682C-378E-403A-BD29-043EFF5A99D7}" dt="2021-07-11T21:19:03.777" v="29" actId="20577"/>
          <ac:spMkLst>
            <pc:docMk/>
            <pc:sldMk cId="1270404738" sldId="256"/>
            <ac:spMk id="41" creationId="{D6F40EB5-8D73-41C9-8CC9-4FFF7382622E}"/>
          </ac:spMkLst>
        </pc:spChg>
        <pc:spChg chg="mod">
          <ac:chgData name="William Cole" userId="929992e8daa08739" providerId="Windows Live" clId="Web-{C11E682C-378E-403A-BD29-043EFF5A99D7}" dt="2021-07-11T21:19:23.826" v="31" actId="20577"/>
          <ac:spMkLst>
            <pc:docMk/>
            <pc:sldMk cId="1270404738" sldId="256"/>
            <ac:spMk id="43" creationId="{8CBD65E6-B838-4D00-BF0C-3070FF4F3D21}"/>
          </ac:spMkLst>
        </pc:spChg>
        <pc:spChg chg="mod">
          <ac:chgData name="William Cole" userId="929992e8daa08739" providerId="Windows Live" clId="Web-{C11E682C-378E-403A-BD29-043EFF5A99D7}" dt="2021-07-11T21:19:29.779" v="32" actId="20577"/>
          <ac:spMkLst>
            <pc:docMk/>
            <pc:sldMk cId="1270404738" sldId="256"/>
            <ac:spMk id="44" creationId="{A2148495-B756-4A96-85FD-E5CC6713F248}"/>
          </ac:spMkLst>
        </pc:spChg>
        <pc:spChg chg="mod">
          <ac:chgData name="William Cole" userId="929992e8daa08739" providerId="Windows Live" clId="Web-{C11E682C-378E-403A-BD29-043EFF5A99D7}" dt="2021-07-11T21:19:48.030" v="33"/>
          <ac:spMkLst>
            <pc:docMk/>
            <pc:sldMk cId="1270404738" sldId="256"/>
            <ac:spMk id="74" creationId="{00000000-0000-0000-0000-000000000000}"/>
          </ac:spMkLst>
        </pc:spChg>
        <pc:spChg chg="mod">
          <ac:chgData name="William Cole" userId="929992e8daa08739" providerId="Windows Live" clId="Web-{C11E682C-378E-403A-BD29-043EFF5A99D7}" dt="2021-07-11T21:17:30.586" v="20"/>
          <ac:spMkLst>
            <pc:docMk/>
            <pc:sldMk cId="1270404738" sldId="256"/>
            <ac:spMk id="75" creationId="{00000000-0000-0000-0000-000000000000}"/>
          </ac:spMkLst>
        </pc:spChg>
        <pc:spChg chg="mod">
          <ac:chgData name="William Cole" userId="929992e8daa08739" providerId="Windows Live" clId="Web-{C11E682C-378E-403A-BD29-043EFF5A99D7}" dt="2021-07-11T21:18:11.103" v="25"/>
          <ac:spMkLst>
            <pc:docMk/>
            <pc:sldMk cId="1270404738" sldId="256"/>
            <ac:spMk id="77" creationId="{00000000-0000-0000-0000-000000000000}"/>
          </ac:spMkLst>
        </pc:spChg>
        <pc:spChg chg="mod">
          <ac:chgData name="William Cole" userId="929992e8daa08739" providerId="Windows Live" clId="Web-{C11E682C-378E-403A-BD29-043EFF5A99D7}" dt="2021-07-11T21:16:27.725" v="12" actId="20577"/>
          <ac:spMkLst>
            <pc:docMk/>
            <pc:sldMk cId="1270404738" sldId="256"/>
            <ac:spMk id="84" creationId="{00000000-0000-0000-0000-000000000000}"/>
          </ac:spMkLst>
        </pc:spChg>
        <pc:spChg chg="mod">
          <ac:chgData name="William Cole" userId="929992e8daa08739" providerId="Windows Live" clId="Web-{C11E682C-378E-403A-BD29-043EFF5A99D7}" dt="2021-07-11T21:26:50.564" v="35" actId="20577"/>
          <ac:spMkLst>
            <pc:docMk/>
            <pc:sldMk cId="1270404738" sldId="256"/>
            <ac:spMk id="85" creationId="{00000000-0000-0000-0000-000000000000}"/>
          </ac:spMkLst>
        </pc:spChg>
        <pc:picChg chg="mod">
          <ac:chgData name="William Cole" userId="929992e8daa08739" providerId="Windows Live" clId="Web-{C11E682C-378E-403A-BD29-043EFF5A99D7}" dt="2021-07-11T21:17:55.103" v="24" actId="1076"/>
          <ac:picMkLst>
            <pc:docMk/>
            <pc:sldMk cId="1270404738" sldId="256"/>
            <ac:picMk id="2" creationId="{AED35839-C32F-4147-A43A-5665DFA87CD5}"/>
          </ac:picMkLst>
        </pc:picChg>
      </pc:sldChg>
    </pc:docChg>
  </pc:docChgLst>
  <pc:docChgLst>
    <pc:chgData name="Guest User" providerId="Windows Live" clId="Web-{9D218FBC-7425-4D4D-B053-52E9951E8050}"/>
    <pc:docChg chg="modSld">
      <pc:chgData name="Guest User" userId="" providerId="Windows Live" clId="Web-{9D218FBC-7425-4D4D-B053-52E9951E8050}" dt="2021-07-12T13:52:58.161" v="690" actId="14100"/>
      <pc:docMkLst>
        <pc:docMk/>
      </pc:docMkLst>
      <pc:sldChg chg="addSp delSp modSp">
        <pc:chgData name="Guest User" userId="" providerId="Windows Live" clId="Web-{9D218FBC-7425-4D4D-B053-52E9951E8050}" dt="2021-07-12T13:52:58.161" v="690" actId="14100"/>
        <pc:sldMkLst>
          <pc:docMk/>
          <pc:sldMk cId="1270404738" sldId="256"/>
        </pc:sldMkLst>
        <pc:spChg chg="add mod">
          <ac:chgData name="Guest User" userId="" providerId="Windows Live" clId="Web-{9D218FBC-7425-4D4D-B053-52E9951E8050}" dt="2021-07-11T22:12:17.510" v="300" actId="20577"/>
          <ac:spMkLst>
            <pc:docMk/>
            <pc:sldMk cId="1270404738" sldId="256"/>
            <ac:spMk id="7" creationId="{513C79DA-715A-4A9A-8AE5-8C6A9A0E7E09}"/>
          </ac:spMkLst>
        </pc:spChg>
        <pc:spChg chg="mod">
          <ac:chgData name="Guest User" userId="" providerId="Windows Live" clId="Web-{9D218FBC-7425-4D4D-B053-52E9951E8050}" dt="2021-07-11T21:35:41.007" v="101" actId="20577"/>
          <ac:spMkLst>
            <pc:docMk/>
            <pc:sldMk cId="1270404738" sldId="256"/>
            <ac:spMk id="11" creationId="{6C17553F-0E03-42C2-9695-56DE54D77FC7}"/>
          </ac:spMkLst>
        </pc:spChg>
        <pc:spChg chg="add mod">
          <ac:chgData name="Guest User" userId="" providerId="Windows Live" clId="Web-{9D218FBC-7425-4D4D-B053-52E9951E8050}" dt="2021-07-11T23:18:35.887" v="566" actId="20577"/>
          <ac:spMkLst>
            <pc:docMk/>
            <pc:sldMk cId="1270404738" sldId="256"/>
            <ac:spMk id="12" creationId="{2D26F7D9-31FB-43C4-83CA-650242FE50AC}"/>
          </ac:spMkLst>
        </pc:spChg>
        <pc:spChg chg="mod">
          <ac:chgData name="Guest User" userId="" providerId="Windows Live" clId="Web-{9D218FBC-7425-4D4D-B053-52E9951E8050}" dt="2021-07-11T23:30:52.987" v="572" actId="20577"/>
          <ac:spMkLst>
            <pc:docMk/>
            <pc:sldMk cId="1270404738" sldId="256"/>
            <ac:spMk id="24" creationId="{9AFA996E-AD6B-4DC6-BC85-A182D141A5B5}"/>
          </ac:spMkLst>
        </pc:spChg>
        <pc:spChg chg="mod">
          <ac:chgData name="Guest User" userId="" providerId="Windows Live" clId="Web-{9D218FBC-7425-4D4D-B053-52E9951E8050}" dt="2021-07-11T23:31:16.019" v="574" actId="20577"/>
          <ac:spMkLst>
            <pc:docMk/>
            <pc:sldMk cId="1270404738" sldId="256"/>
            <ac:spMk id="25" creationId="{2CF2C83C-08B8-46D1-AEAA-7C0550B92975}"/>
          </ac:spMkLst>
        </pc:spChg>
        <pc:spChg chg="del">
          <ac:chgData name="Guest User" userId="" providerId="Windows Live" clId="Web-{9D218FBC-7425-4D4D-B053-52E9951E8050}" dt="2021-07-11T22:15:17.858" v="353"/>
          <ac:spMkLst>
            <pc:docMk/>
            <pc:sldMk cId="1270404738" sldId="256"/>
            <ac:spMk id="37" creationId="{A4C26EDB-7235-4F91-A0E2-B62F3F0FCF6C}"/>
          </ac:spMkLst>
        </pc:spChg>
        <pc:spChg chg="del mod">
          <ac:chgData name="Guest User" userId="" providerId="Windows Live" clId="Web-{9D218FBC-7425-4D4D-B053-52E9951E8050}" dt="2021-07-11T22:15:17.858" v="352"/>
          <ac:spMkLst>
            <pc:docMk/>
            <pc:sldMk cId="1270404738" sldId="256"/>
            <ac:spMk id="38" creationId="{D42D236E-7546-4230-89C4-A3CB68860FFA}"/>
          </ac:spMkLst>
        </pc:spChg>
        <pc:spChg chg="del">
          <ac:chgData name="Guest User" userId="" providerId="Windows Live" clId="Web-{9D218FBC-7425-4D4D-B053-52E9951E8050}" dt="2021-07-11T22:15:17.858" v="351"/>
          <ac:spMkLst>
            <pc:docMk/>
            <pc:sldMk cId="1270404738" sldId="256"/>
            <ac:spMk id="39" creationId="{2B650100-83FA-4A86-9D02-FDB1046A1C5A}"/>
          </ac:spMkLst>
        </pc:spChg>
        <pc:spChg chg="del">
          <ac:chgData name="Guest User" userId="" providerId="Windows Live" clId="Web-{9D218FBC-7425-4D4D-B053-52E9951E8050}" dt="2021-07-11T22:14:50.654" v="339"/>
          <ac:spMkLst>
            <pc:docMk/>
            <pc:sldMk cId="1270404738" sldId="256"/>
            <ac:spMk id="40" creationId="{95E7CCBE-8901-4B3D-AE78-2BE3AAB26519}"/>
          </ac:spMkLst>
        </pc:spChg>
        <pc:spChg chg="del mod">
          <ac:chgData name="Guest User" userId="" providerId="Windows Live" clId="Web-{9D218FBC-7425-4D4D-B053-52E9951E8050}" dt="2021-07-11T22:14:54.264" v="341"/>
          <ac:spMkLst>
            <pc:docMk/>
            <pc:sldMk cId="1270404738" sldId="256"/>
            <ac:spMk id="41" creationId="{D6F40EB5-8D73-41C9-8CC9-4FFF7382622E}"/>
          </ac:spMkLst>
        </pc:spChg>
        <pc:spChg chg="add mod">
          <ac:chgData name="Guest User" userId="" providerId="Windows Live" clId="Web-{9D218FBC-7425-4D4D-B053-52E9951E8050}" dt="2021-07-11T23:14:50.552" v="500" actId="1076"/>
          <ac:spMkLst>
            <pc:docMk/>
            <pc:sldMk cId="1270404738" sldId="256"/>
            <ac:spMk id="43" creationId="{467F8DC4-4A97-49DD-9957-0E5043BA170E}"/>
          </ac:spMkLst>
        </pc:spChg>
        <pc:spChg chg="del">
          <ac:chgData name="Guest User" userId="" providerId="Windows Live" clId="Web-{9D218FBC-7425-4D4D-B053-52E9951E8050}" dt="2021-07-11T22:11:24.180" v="292"/>
          <ac:spMkLst>
            <pc:docMk/>
            <pc:sldMk cId="1270404738" sldId="256"/>
            <ac:spMk id="43" creationId="{8CBD65E6-B838-4D00-BF0C-3070FF4F3D21}"/>
          </ac:spMkLst>
        </pc:spChg>
        <pc:spChg chg="add mod">
          <ac:chgData name="Guest User" userId="" providerId="Windows Live" clId="Web-{9D218FBC-7425-4D4D-B053-52E9951E8050}" dt="2021-07-11T23:15:24.428" v="507" actId="20577"/>
          <ac:spMkLst>
            <pc:docMk/>
            <pc:sldMk cId="1270404738" sldId="256"/>
            <ac:spMk id="44" creationId="{9D7719F4-8DBD-4F92-957A-10C17671FC18}"/>
          </ac:spMkLst>
        </pc:spChg>
        <pc:spChg chg="del mod">
          <ac:chgData name="Guest User" userId="" providerId="Windows Live" clId="Web-{9D218FBC-7425-4D4D-B053-52E9951E8050}" dt="2021-07-11T22:11:20.414" v="290"/>
          <ac:spMkLst>
            <pc:docMk/>
            <pc:sldMk cId="1270404738" sldId="256"/>
            <ac:spMk id="44" creationId="{A2148495-B756-4A96-85FD-E5CC6713F248}"/>
          </ac:spMkLst>
        </pc:spChg>
        <pc:spChg chg="add mod">
          <ac:chgData name="Guest User" userId="" providerId="Windows Live" clId="Web-{9D218FBC-7425-4D4D-B053-52E9951E8050}" dt="2021-07-11T23:14:55.099" v="501" actId="1076"/>
          <ac:spMkLst>
            <pc:docMk/>
            <pc:sldMk cId="1270404738" sldId="256"/>
            <ac:spMk id="46" creationId="{0EF918F7-4CD8-427D-8B2C-AE1C44EB5771}"/>
          </ac:spMkLst>
        </pc:spChg>
        <pc:spChg chg="add mod">
          <ac:chgData name="Guest User" userId="" providerId="Windows Live" clId="Web-{9D218FBC-7425-4D4D-B053-52E9951E8050}" dt="2021-07-11T22:11:48.165" v="295" actId="14100"/>
          <ac:spMkLst>
            <pc:docMk/>
            <pc:sldMk cId="1270404738" sldId="256"/>
            <ac:spMk id="47" creationId="{1F2FD16B-659F-4B85-A5EA-83E4E7443242}"/>
          </ac:spMkLst>
        </pc:spChg>
        <pc:spChg chg="add mod">
          <ac:chgData name="Guest User" userId="" providerId="Windows Live" clId="Web-{9D218FBC-7425-4D4D-B053-52E9951E8050}" dt="2021-07-11T22:15:02.936" v="346" actId="1076"/>
          <ac:spMkLst>
            <pc:docMk/>
            <pc:sldMk cId="1270404738" sldId="256"/>
            <ac:spMk id="48" creationId="{EA457A14-D6DA-406A-9FEE-2A26EC55750E}"/>
          </ac:spMkLst>
        </pc:spChg>
        <pc:spChg chg="add mod">
          <ac:chgData name="Guest User" userId="" providerId="Windows Live" clId="Web-{9D218FBC-7425-4D4D-B053-52E9951E8050}" dt="2021-07-11T22:18:08.862" v="397" actId="20577"/>
          <ac:spMkLst>
            <pc:docMk/>
            <pc:sldMk cId="1270404738" sldId="256"/>
            <ac:spMk id="49" creationId="{5D52C9A3-0F09-454E-B966-071659AC170F}"/>
          </ac:spMkLst>
        </pc:spChg>
        <pc:spChg chg="add mod">
          <ac:chgData name="Guest User" userId="" providerId="Windows Live" clId="Web-{9D218FBC-7425-4D4D-B053-52E9951E8050}" dt="2021-07-11T22:16:52.267" v="391" actId="1076"/>
          <ac:spMkLst>
            <pc:docMk/>
            <pc:sldMk cId="1270404738" sldId="256"/>
            <ac:spMk id="50" creationId="{5B2D2A28-6558-4C5D-B314-FE1389CAC9FE}"/>
          </ac:spMkLst>
        </pc:spChg>
        <pc:spChg chg="add mod">
          <ac:chgData name="Guest User" userId="" providerId="Windows Live" clId="Web-{9D218FBC-7425-4D4D-B053-52E9951E8050}" dt="2021-07-11T22:15:03.014" v="349" actId="1076"/>
          <ac:spMkLst>
            <pc:docMk/>
            <pc:sldMk cId="1270404738" sldId="256"/>
            <ac:spMk id="51" creationId="{704D833F-6329-4F6A-B58D-3D5F46CE8350}"/>
          </ac:spMkLst>
        </pc:spChg>
        <pc:spChg chg="add mod">
          <ac:chgData name="Guest User" userId="" providerId="Windows Live" clId="Web-{9D218FBC-7425-4D4D-B053-52E9951E8050}" dt="2021-07-11T22:15:46.968" v="375" actId="14100"/>
          <ac:spMkLst>
            <pc:docMk/>
            <pc:sldMk cId="1270404738" sldId="256"/>
            <ac:spMk id="52" creationId="{E22F661C-225A-4073-903A-21C45EF1AFB4}"/>
          </ac:spMkLst>
        </pc:spChg>
        <pc:spChg chg="add mod">
          <ac:chgData name="Guest User" userId="" providerId="Windows Live" clId="Web-{9D218FBC-7425-4D4D-B053-52E9951E8050}" dt="2021-07-11T22:16:39.829" v="389" actId="20577"/>
          <ac:spMkLst>
            <pc:docMk/>
            <pc:sldMk cId="1270404738" sldId="256"/>
            <ac:spMk id="53" creationId="{B6B5E583-2D12-40DC-BB38-6D3DE6D540AC}"/>
          </ac:spMkLst>
        </pc:spChg>
        <pc:spChg chg="add mod">
          <ac:chgData name="Guest User" userId="" providerId="Windows Live" clId="Web-{9D218FBC-7425-4D4D-B053-52E9951E8050}" dt="2021-07-11T22:15:47.015" v="377" actId="14100"/>
          <ac:spMkLst>
            <pc:docMk/>
            <pc:sldMk cId="1270404738" sldId="256"/>
            <ac:spMk id="54" creationId="{EB20DFCA-2F5D-4538-BF24-799924E0F590}"/>
          </ac:spMkLst>
        </pc:spChg>
        <pc:spChg chg="add mod">
          <ac:chgData name="Guest User" userId="" providerId="Windows Live" clId="Web-{9D218FBC-7425-4D4D-B053-52E9951E8050}" dt="2021-07-11T22:15:50.593" v="379" actId="1076"/>
          <ac:spMkLst>
            <pc:docMk/>
            <pc:sldMk cId="1270404738" sldId="256"/>
            <ac:spMk id="55" creationId="{4EEA7C59-0DFF-44DA-968F-57F442BC978A}"/>
          </ac:spMkLst>
        </pc:spChg>
        <pc:spChg chg="mod">
          <ac:chgData name="Guest User" userId="" providerId="Windows Live" clId="Web-{9D218FBC-7425-4D4D-B053-52E9951E8050}" dt="2021-07-11T21:38:10.292" v="123" actId="14100"/>
          <ac:spMkLst>
            <pc:docMk/>
            <pc:sldMk cId="1270404738" sldId="256"/>
            <ac:spMk id="75" creationId="{00000000-0000-0000-0000-000000000000}"/>
          </ac:spMkLst>
        </pc:spChg>
        <pc:spChg chg="del mod">
          <ac:chgData name="Guest User" userId="" providerId="Windows Live" clId="Web-{9D218FBC-7425-4D4D-B053-52E9951E8050}" dt="2021-07-11T22:15:17.858" v="354"/>
          <ac:spMkLst>
            <pc:docMk/>
            <pc:sldMk cId="1270404738" sldId="256"/>
            <ac:spMk id="78" creationId="{00000000-0000-0000-0000-000000000000}"/>
          </ac:spMkLst>
        </pc:spChg>
        <pc:spChg chg="del mod">
          <ac:chgData name="Guest User" userId="" providerId="Windows Live" clId="Web-{9D218FBC-7425-4D4D-B053-52E9951E8050}" dt="2021-07-11T22:11:22.743" v="291"/>
          <ac:spMkLst>
            <pc:docMk/>
            <pc:sldMk cId="1270404738" sldId="256"/>
            <ac:spMk id="79" creationId="{00000000-0000-0000-0000-000000000000}"/>
          </ac:spMkLst>
        </pc:spChg>
        <pc:spChg chg="mod">
          <ac:chgData name="Guest User" userId="" providerId="Windows Live" clId="Web-{9D218FBC-7425-4D4D-B053-52E9951E8050}" dt="2021-07-12T13:52:16.143" v="681" actId="1076"/>
          <ac:spMkLst>
            <pc:docMk/>
            <pc:sldMk cId="1270404738" sldId="256"/>
            <ac:spMk id="79" creationId="{2AD22B63-5AE6-4FE4-A272-3B6F7F6B137E}"/>
          </ac:spMkLst>
        </pc:spChg>
        <pc:spChg chg="del mod">
          <ac:chgData name="Guest User" userId="" providerId="Windows Live" clId="Web-{9D218FBC-7425-4D4D-B053-52E9951E8050}" dt="2021-07-11T22:14:46.232" v="338"/>
          <ac:spMkLst>
            <pc:docMk/>
            <pc:sldMk cId="1270404738" sldId="256"/>
            <ac:spMk id="80" creationId="{00000000-0000-0000-0000-000000000000}"/>
          </ac:spMkLst>
        </pc:spChg>
        <pc:grpChg chg="add">
          <ac:chgData name="Guest User" userId="" providerId="Windows Live" clId="Web-{9D218FBC-7425-4D4D-B053-52E9951E8050}" dt="2021-07-11T22:17:01.267" v="392"/>
          <ac:grpSpMkLst>
            <pc:docMk/>
            <pc:sldMk cId="1270404738" sldId="256"/>
            <ac:grpSpMk id="13" creationId="{3309A7C0-E25A-477B-B141-E4C501925F0A}"/>
          </ac:grpSpMkLst>
        </pc:grpChg>
        <pc:grpChg chg="add">
          <ac:chgData name="Guest User" userId="" providerId="Windows Live" clId="Web-{9D218FBC-7425-4D4D-B053-52E9951E8050}" dt="2021-07-11T22:17:39.815" v="393"/>
          <ac:grpSpMkLst>
            <pc:docMk/>
            <pc:sldMk cId="1270404738" sldId="256"/>
            <ac:grpSpMk id="14" creationId="{68626E89-3632-409C-A286-8F7243C7122A}"/>
          </ac:grpSpMkLst>
        </pc:grpChg>
        <pc:grpChg chg="add">
          <ac:chgData name="Guest User" userId="" providerId="Windows Live" clId="Web-{9D218FBC-7425-4D4D-B053-52E9951E8050}" dt="2021-07-11T22:17:51.034" v="394"/>
          <ac:grpSpMkLst>
            <pc:docMk/>
            <pc:sldMk cId="1270404738" sldId="256"/>
            <ac:grpSpMk id="15" creationId="{EC2C01BB-EAFE-4ECD-8372-749B3D3A2321}"/>
          </ac:grpSpMkLst>
        </pc:grpChg>
        <pc:grpChg chg="add del mod">
          <ac:chgData name="Guest User" userId="" providerId="Windows Live" clId="Web-{9D218FBC-7425-4D4D-B053-52E9951E8050}" dt="2021-07-12T00:43:45.140" v="636" actId="1076"/>
          <ac:grpSpMkLst>
            <pc:docMk/>
            <pc:sldMk cId="1270404738" sldId="256"/>
            <ac:grpSpMk id="18" creationId="{D952CF58-83D3-4108-A047-DD81257CF3A2}"/>
          </ac:grpSpMkLst>
        </pc:grpChg>
        <pc:picChg chg="mod">
          <ac:chgData name="Guest User" userId="" providerId="Windows Live" clId="Web-{9D218FBC-7425-4D4D-B053-52E9951E8050}" dt="2021-07-11T21:39:44.075" v="127" actId="1076"/>
          <ac:picMkLst>
            <pc:docMk/>
            <pc:sldMk cId="1270404738" sldId="256"/>
            <ac:picMk id="2" creationId="{AED35839-C32F-4147-A43A-5665DFA87CD5}"/>
          </ac:picMkLst>
        </pc:picChg>
        <pc:picChg chg="mod">
          <ac:chgData name="Guest User" userId="" providerId="Windows Live" clId="Web-{9D218FBC-7425-4D4D-B053-52E9951E8050}" dt="2021-07-11T21:38:06.807" v="122" actId="1076"/>
          <ac:picMkLst>
            <pc:docMk/>
            <pc:sldMk cId="1270404738" sldId="256"/>
            <ac:picMk id="6" creationId="{144A811B-D5B5-49B8-A256-59CA206681B1}"/>
          </ac:picMkLst>
        </pc:picChg>
        <pc:picChg chg="add mod topLvl">
          <ac:chgData name="Guest User" userId="" providerId="Windows Live" clId="Web-{9D218FBC-7425-4D4D-B053-52E9951E8050}" dt="2021-07-12T00:43:22.108" v="633"/>
          <ac:picMkLst>
            <pc:docMk/>
            <pc:sldMk cId="1270404738" sldId="256"/>
            <ac:picMk id="11" creationId="{388D86FB-8A98-4756-BF8B-A75E10AC1135}"/>
          </ac:picMkLst>
        </pc:picChg>
        <pc:picChg chg="add mod topLvl">
          <ac:chgData name="Guest User" userId="" providerId="Windows Live" clId="Web-{9D218FBC-7425-4D4D-B053-52E9951E8050}" dt="2021-07-12T00:43:22.108" v="633"/>
          <ac:picMkLst>
            <pc:docMk/>
            <pc:sldMk cId="1270404738" sldId="256"/>
            <ac:picMk id="16" creationId="{31D0BBCA-DA2C-4C2E-A694-A65F200651D4}"/>
          </ac:picMkLst>
        </pc:picChg>
        <pc:picChg chg="add del mod">
          <ac:chgData name="Guest User" userId="" providerId="Windows Live" clId="Web-{9D218FBC-7425-4D4D-B053-52E9951E8050}" dt="2021-07-12T00:33:39.260" v="602"/>
          <ac:picMkLst>
            <pc:docMk/>
            <pc:sldMk cId="1270404738" sldId="256"/>
            <ac:picMk id="16" creationId="{F3322B8F-1941-450D-AC30-3A8A210886DF}"/>
          </ac:picMkLst>
        </pc:picChg>
        <pc:picChg chg="add mod topLvl">
          <ac:chgData name="Guest User" userId="" providerId="Windows Live" clId="Web-{9D218FBC-7425-4D4D-B053-52E9951E8050}" dt="2021-07-12T00:43:22.108" v="633"/>
          <ac:picMkLst>
            <pc:docMk/>
            <pc:sldMk cId="1270404738" sldId="256"/>
            <ac:picMk id="17" creationId="{39A6B5D8-A291-4596-860E-9815B9F87000}"/>
          </ac:picMkLst>
        </pc:picChg>
        <pc:picChg chg="add mod">
          <ac:chgData name="Guest User" userId="" providerId="Windows Live" clId="Web-{9D218FBC-7425-4D4D-B053-52E9951E8050}" dt="2021-07-12T13:52:01.189" v="670" actId="14100"/>
          <ac:picMkLst>
            <pc:docMk/>
            <pc:sldMk cId="1270404738" sldId="256"/>
            <ac:picMk id="19" creationId="{0E7C810C-E74F-41FA-A327-CF2F7A5716DE}"/>
          </ac:picMkLst>
        </pc:picChg>
        <pc:picChg chg="add del mod">
          <ac:chgData name="Guest User" userId="" providerId="Windows Live" clId="Web-{9D218FBC-7425-4D4D-B053-52E9951E8050}" dt="2021-07-12T00:33:39.994" v="603"/>
          <ac:picMkLst>
            <pc:docMk/>
            <pc:sldMk cId="1270404738" sldId="256"/>
            <ac:picMk id="19" creationId="{DBBB229C-6C7A-4094-9FB9-7087E50C3CA7}"/>
          </ac:picMkLst>
        </pc:picChg>
        <pc:picChg chg="add mod">
          <ac:chgData name="Guest User" userId="" providerId="Windows Live" clId="Web-{9D218FBC-7425-4D4D-B053-52E9951E8050}" dt="2021-07-12T13:52:28.628" v="685" actId="1076"/>
          <ac:picMkLst>
            <pc:docMk/>
            <pc:sldMk cId="1270404738" sldId="256"/>
            <ac:picMk id="21" creationId="{5DD98474-1B46-4D6D-8482-6B461862147C}"/>
          </ac:picMkLst>
        </pc:picChg>
        <pc:picChg chg="add mod">
          <ac:chgData name="Guest User" userId="" providerId="Windows Live" clId="Web-{9D218FBC-7425-4D4D-B053-52E9951E8050}" dt="2021-07-12T00:32:27.320" v="599" actId="1076"/>
          <ac:picMkLst>
            <pc:docMk/>
            <pc:sldMk cId="1270404738" sldId="256"/>
            <ac:picMk id="21" creationId="{9A576058-E2FF-46E8-A209-6142392A406D}"/>
          </ac:picMkLst>
        </pc:picChg>
        <pc:picChg chg="add mod">
          <ac:chgData name="Guest User" userId="" providerId="Windows Live" clId="Web-{9D218FBC-7425-4D4D-B053-52E9951E8050}" dt="2021-07-12T13:52:35.160" v="687" actId="14100"/>
          <ac:picMkLst>
            <pc:docMk/>
            <pc:sldMk cId="1270404738" sldId="256"/>
            <ac:picMk id="26" creationId="{36587157-1156-4948-B041-D95261B63DBD}"/>
          </ac:picMkLst>
        </pc:picChg>
        <pc:picChg chg="add mod">
          <ac:chgData name="Guest User" userId="" providerId="Windows Live" clId="Web-{9D218FBC-7425-4D4D-B053-52E9951E8050}" dt="2021-07-12T13:52:58.161" v="690" actId="14100"/>
          <ac:picMkLst>
            <pc:docMk/>
            <pc:sldMk cId="1270404738" sldId="256"/>
            <ac:picMk id="27" creationId="{4621D7BD-459F-4721-9FE7-AED2E812DA18}"/>
          </ac:picMkLst>
        </pc:picChg>
      </pc:sldChg>
    </pc:docChg>
  </pc:docChgLst>
  <pc:docChgLst>
    <pc:chgData name="William Cole" userId="929992e8daa08739" providerId="Windows Live" clId="Web-{BF690B1E-B62F-448F-8034-FC5A95DFE7E2}"/>
    <pc:docChg chg="modSld">
      <pc:chgData name="William Cole" userId="929992e8daa08739" providerId="Windows Live" clId="Web-{BF690B1E-B62F-448F-8034-FC5A95DFE7E2}" dt="2021-07-26T18:22:25.155" v="454"/>
      <pc:docMkLst>
        <pc:docMk/>
      </pc:docMkLst>
      <pc:sldChg chg="addSp delSp modSp">
        <pc:chgData name="William Cole" userId="929992e8daa08739" providerId="Windows Live" clId="Web-{BF690B1E-B62F-448F-8034-FC5A95DFE7E2}" dt="2021-07-26T18:22:25.155" v="454"/>
        <pc:sldMkLst>
          <pc:docMk/>
          <pc:sldMk cId="1270404738" sldId="256"/>
        </pc:sldMkLst>
        <pc:spChg chg="del mod">
          <ac:chgData name="William Cole" userId="929992e8daa08739" providerId="Windows Live" clId="Web-{BF690B1E-B62F-448F-8034-FC5A95DFE7E2}" dt="2021-07-26T16:18:13.374" v="263"/>
          <ac:spMkLst>
            <pc:docMk/>
            <pc:sldMk cId="1270404738" sldId="256"/>
            <ac:spMk id="9" creationId="{63DA8E3E-5F2D-48EC-9AF0-0B36B6826B99}"/>
          </ac:spMkLst>
        </pc:spChg>
        <pc:spChg chg="mod">
          <ac:chgData name="William Cole" userId="929992e8daa08739" providerId="Windows Live" clId="Web-{BF690B1E-B62F-448F-8034-FC5A95DFE7E2}" dt="2021-07-26T17:32:21.339" v="357" actId="1076"/>
          <ac:spMkLst>
            <pc:docMk/>
            <pc:sldMk cId="1270404738" sldId="256"/>
            <ac:spMk id="20" creationId="{2670489E-AD2C-4BD1-9703-9B80568FCC46}"/>
          </ac:spMkLst>
        </pc:spChg>
        <pc:spChg chg="mod">
          <ac:chgData name="William Cole" userId="929992e8daa08739" providerId="Windows Live" clId="Web-{BF690B1E-B62F-448F-8034-FC5A95DFE7E2}" dt="2021-07-26T17:52:41.419" v="409" actId="1076"/>
          <ac:spMkLst>
            <pc:docMk/>
            <pc:sldMk cId="1270404738" sldId="256"/>
            <ac:spMk id="34" creationId="{D4F2B039-CBC3-4078-8880-39A44D9FE767}"/>
          </ac:spMkLst>
        </pc:spChg>
        <pc:spChg chg="mod">
          <ac:chgData name="William Cole" userId="929992e8daa08739" providerId="Windows Live" clId="Web-{BF690B1E-B62F-448F-8034-FC5A95DFE7E2}" dt="2021-07-26T17:26:49.846" v="341" actId="1076"/>
          <ac:spMkLst>
            <pc:docMk/>
            <pc:sldMk cId="1270404738" sldId="256"/>
            <ac:spMk id="59" creationId="{50A7C4D8-05CC-41DC-9899-B61BBC2FA210}"/>
          </ac:spMkLst>
        </pc:spChg>
        <pc:spChg chg="mod">
          <ac:chgData name="William Cole" userId="929992e8daa08739" providerId="Windows Live" clId="Web-{BF690B1E-B62F-448F-8034-FC5A95DFE7E2}" dt="2021-07-26T17:43:25.779" v="390" actId="1076"/>
          <ac:spMkLst>
            <pc:docMk/>
            <pc:sldMk cId="1270404738" sldId="256"/>
            <ac:spMk id="62" creationId="{3C966A2A-19E6-4345-9FAF-BBF12998DD0E}"/>
          </ac:spMkLst>
        </pc:spChg>
        <pc:spChg chg="mod">
          <ac:chgData name="William Cole" userId="929992e8daa08739" providerId="Windows Live" clId="Web-{BF690B1E-B62F-448F-8034-FC5A95DFE7E2}" dt="2021-07-26T16:54:31.215" v="321" actId="20577"/>
          <ac:spMkLst>
            <pc:docMk/>
            <pc:sldMk cId="1270404738" sldId="256"/>
            <ac:spMk id="66" creationId="{F4D7C63B-F7B1-4EDD-BE8C-017E2D97CD1E}"/>
          </ac:spMkLst>
        </pc:spChg>
        <pc:spChg chg="mod">
          <ac:chgData name="William Cole" userId="929992e8daa08739" providerId="Windows Live" clId="Web-{BF690B1E-B62F-448F-8034-FC5A95DFE7E2}" dt="2021-07-26T16:14:27.821" v="20" actId="1076"/>
          <ac:spMkLst>
            <pc:docMk/>
            <pc:sldMk cId="1270404738" sldId="256"/>
            <ac:spMk id="68" creationId="{6105DB0B-6DB5-4DA4-9263-104FB58796FE}"/>
          </ac:spMkLst>
        </pc:spChg>
        <pc:spChg chg="mod">
          <ac:chgData name="William Cole" userId="929992e8daa08739" providerId="Windows Live" clId="Web-{BF690B1E-B62F-448F-8034-FC5A95DFE7E2}" dt="2021-07-26T17:27:03.955" v="344" actId="1076"/>
          <ac:spMkLst>
            <pc:docMk/>
            <pc:sldMk cId="1270404738" sldId="256"/>
            <ac:spMk id="73" creationId="{5840C207-D6FB-4684-82F1-44DCD1E93707}"/>
          </ac:spMkLst>
        </pc:spChg>
        <pc:spChg chg="mod">
          <ac:chgData name="William Cole" userId="929992e8daa08739" providerId="Windows Live" clId="Web-{BF690B1E-B62F-448F-8034-FC5A95DFE7E2}" dt="2021-07-26T17:26:57.143" v="343" actId="1076"/>
          <ac:spMkLst>
            <pc:docMk/>
            <pc:sldMk cId="1270404738" sldId="256"/>
            <ac:spMk id="86" creationId="{B8F707E3-0864-41AF-87F5-105EC19F7F54}"/>
          </ac:spMkLst>
        </pc:spChg>
        <pc:spChg chg="mod">
          <ac:chgData name="William Cole" userId="929992e8daa08739" providerId="Windows Live" clId="Web-{BF690B1E-B62F-448F-8034-FC5A95DFE7E2}" dt="2021-07-26T17:26:12.735" v="336" actId="1076"/>
          <ac:spMkLst>
            <pc:docMk/>
            <pc:sldMk cId="1270404738" sldId="256"/>
            <ac:spMk id="95" creationId="{863FEE6F-C28C-46F0-B4E4-0907B3DF1214}"/>
          </ac:spMkLst>
        </pc:spChg>
        <pc:spChg chg="mod">
          <ac:chgData name="William Cole" userId="929992e8daa08739" providerId="Windows Live" clId="Web-{BF690B1E-B62F-448F-8034-FC5A95DFE7E2}" dt="2021-07-26T18:15:40.316" v="418" actId="1076"/>
          <ac:spMkLst>
            <pc:docMk/>
            <pc:sldMk cId="1270404738" sldId="256"/>
            <ac:spMk id="101" creationId="{451EB4D0-E87D-4A01-BAEA-0F36DCA958EA}"/>
          </ac:spMkLst>
        </pc:spChg>
        <pc:spChg chg="mod">
          <ac:chgData name="William Cole" userId="929992e8daa08739" providerId="Windows Live" clId="Web-{BF690B1E-B62F-448F-8034-FC5A95DFE7E2}" dt="2021-07-26T17:32:52.809" v="360" actId="1076"/>
          <ac:spMkLst>
            <pc:docMk/>
            <pc:sldMk cId="1270404738" sldId="256"/>
            <ac:spMk id="106" creationId="{F0A78004-309E-454B-8F1A-0BD5DABCED0E}"/>
          </ac:spMkLst>
        </pc:spChg>
        <pc:spChg chg="mod">
          <ac:chgData name="William Cole" userId="929992e8daa08739" providerId="Windows Live" clId="Web-{BF690B1E-B62F-448F-8034-FC5A95DFE7E2}" dt="2021-07-26T16:13:58.961" v="16" actId="1076"/>
          <ac:spMkLst>
            <pc:docMk/>
            <pc:sldMk cId="1270404738" sldId="256"/>
            <ac:spMk id="107" creationId="{6D081A24-B37B-4F6D-9D8B-D87250369D0B}"/>
          </ac:spMkLst>
        </pc:spChg>
        <pc:spChg chg="mod">
          <ac:chgData name="William Cole" userId="929992e8daa08739" providerId="Windows Live" clId="Web-{BF690B1E-B62F-448F-8034-FC5A95DFE7E2}" dt="2021-07-26T16:06:14.167" v="9" actId="1076"/>
          <ac:spMkLst>
            <pc:docMk/>
            <pc:sldMk cId="1270404738" sldId="256"/>
            <ac:spMk id="109" creationId="{DA0EEBF6-7D7D-4DCC-A588-CEC789E2A53B}"/>
          </ac:spMkLst>
        </pc:spChg>
        <pc:spChg chg="mod">
          <ac:chgData name="William Cole" userId="929992e8daa08739" providerId="Windows Live" clId="Web-{BF690B1E-B62F-448F-8034-FC5A95DFE7E2}" dt="2021-07-26T16:05:27.619" v="0" actId="14100"/>
          <ac:spMkLst>
            <pc:docMk/>
            <pc:sldMk cId="1270404738" sldId="256"/>
            <ac:spMk id="115" creationId="{1E6D2DF4-0D0F-4835-84FD-EADAB16BE443}"/>
          </ac:spMkLst>
        </pc:spChg>
        <pc:graphicFrameChg chg="add del mod modGraphic">
          <ac:chgData name="William Cole" userId="929992e8daa08739" providerId="Windows Live" clId="Web-{BF690B1E-B62F-448F-8034-FC5A95DFE7E2}" dt="2021-07-26T16:16:48.106" v="75"/>
          <ac:graphicFrameMkLst>
            <pc:docMk/>
            <pc:sldMk cId="1270404738" sldId="256"/>
            <ac:graphicFrameMk id="11" creationId="{D96F87F4-8B4E-4705-98B3-BB70FA8AD334}"/>
          </ac:graphicFrameMkLst>
        </pc:graphicFrameChg>
        <pc:graphicFrameChg chg="add mod modGraphic">
          <ac:chgData name="William Cole" userId="929992e8daa08739" providerId="Windows Live" clId="Web-{BF690B1E-B62F-448F-8034-FC5A95DFE7E2}" dt="2021-07-26T16:22:36.459" v="312"/>
          <ac:graphicFrameMkLst>
            <pc:docMk/>
            <pc:sldMk cId="1270404738" sldId="256"/>
            <ac:graphicFrameMk id="18" creationId="{D139DA7F-2F99-48A9-8DE4-24BBE8EF2F0C}"/>
          </ac:graphicFrameMkLst>
        </pc:graphicFrameChg>
        <pc:picChg chg="add del mod">
          <ac:chgData name="William Cole" userId="929992e8daa08739" providerId="Windows Live" clId="Web-{BF690B1E-B62F-448F-8034-FC5A95DFE7E2}" dt="2021-07-26T17:50:29.931" v="400"/>
          <ac:picMkLst>
            <pc:docMk/>
            <pc:sldMk cId="1270404738" sldId="256"/>
            <ac:picMk id="4" creationId="{E3E6C79D-6A2F-49FC-8906-BD8B034343A5}"/>
          </ac:picMkLst>
        </pc:picChg>
        <pc:picChg chg="mod">
          <ac:chgData name="William Cole" userId="929992e8daa08739" providerId="Windows Live" clId="Web-{BF690B1E-B62F-448F-8034-FC5A95DFE7E2}" dt="2021-07-26T18:14:29.486" v="417" actId="1076"/>
          <ac:picMkLst>
            <pc:docMk/>
            <pc:sldMk cId="1270404738" sldId="256"/>
            <ac:picMk id="5" creationId="{B678AFAF-A2D3-4631-8F48-7EA14BC13A2D}"/>
          </ac:picMkLst>
        </pc:picChg>
        <pc:picChg chg="mod">
          <ac:chgData name="William Cole" userId="929992e8daa08739" providerId="Windows Live" clId="Web-{BF690B1E-B62F-448F-8034-FC5A95DFE7E2}" dt="2021-07-26T16:08:04.358" v="14" actId="14100"/>
          <ac:picMkLst>
            <pc:docMk/>
            <pc:sldMk cId="1270404738" sldId="256"/>
            <ac:picMk id="7" creationId="{0D1A98F4-6B66-4692-9F93-12A76004D816}"/>
          </ac:picMkLst>
        </pc:picChg>
        <pc:picChg chg="add mod">
          <ac:chgData name="William Cole" userId="929992e8daa08739" providerId="Windows Live" clId="Web-{BF690B1E-B62F-448F-8034-FC5A95DFE7E2}" dt="2021-07-26T17:50:34.775" v="404" actId="1076"/>
          <ac:picMkLst>
            <pc:docMk/>
            <pc:sldMk cId="1270404738" sldId="256"/>
            <ac:picMk id="9" creationId="{17F6C4D6-5C60-4A56-81B1-C830A7CE21CE}"/>
          </ac:picMkLst>
        </pc:picChg>
        <pc:picChg chg="mod">
          <ac:chgData name="William Cole" userId="929992e8daa08739" providerId="Windows Live" clId="Web-{BF690B1E-B62F-448F-8034-FC5A95DFE7E2}" dt="2021-07-26T17:55:31.643" v="411" actId="14100"/>
          <ac:picMkLst>
            <pc:docMk/>
            <pc:sldMk cId="1270404738" sldId="256"/>
            <ac:picMk id="16" creationId="{01430493-9E27-4E33-94B8-B51BABC3B0F2}"/>
          </ac:picMkLst>
        </pc:picChg>
        <pc:picChg chg="del mod">
          <ac:chgData name="William Cole" userId="929992e8daa08739" providerId="Windows Live" clId="Web-{BF690B1E-B62F-448F-8034-FC5A95DFE7E2}" dt="2021-07-26T17:45:28.751" v="393"/>
          <ac:picMkLst>
            <pc:docMk/>
            <pc:sldMk cId="1270404738" sldId="256"/>
            <ac:picMk id="17" creationId="{3F0A3797-B714-41F6-A8D1-06FB6E0C07DE}"/>
          </ac:picMkLst>
        </pc:picChg>
        <pc:picChg chg="add mod">
          <ac:chgData name="William Cole" userId="929992e8daa08739" providerId="Windows Live" clId="Web-{BF690B1E-B62F-448F-8034-FC5A95DFE7E2}" dt="2021-07-26T17:56:11.159" v="413" actId="14100"/>
          <ac:picMkLst>
            <pc:docMk/>
            <pc:sldMk cId="1270404738" sldId="256"/>
            <ac:picMk id="19" creationId="{A7835BA0-0D08-454F-A025-4987380DF6AA}"/>
          </ac:picMkLst>
        </pc:picChg>
        <pc:picChg chg="add del mod">
          <ac:chgData name="William Cole" userId="929992e8daa08739" providerId="Windows Live" clId="Web-{BF690B1E-B62F-448F-8034-FC5A95DFE7E2}" dt="2021-07-26T17:37:39.770" v="371"/>
          <ac:picMkLst>
            <pc:docMk/>
            <pc:sldMk cId="1270404738" sldId="256"/>
            <ac:picMk id="27" creationId="{8E0E359E-18CB-40F0-AE25-DFC1795D024F}"/>
          </ac:picMkLst>
        </pc:picChg>
        <pc:picChg chg="add del mod ord">
          <ac:chgData name="William Cole" userId="929992e8daa08739" providerId="Windows Live" clId="Web-{BF690B1E-B62F-448F-8034-FC5A95DFE7E2}" dt="2021-07-26T18:18:17.648" v="422"/>
          <ac:picMkLst>
            <pc:docMk/>
            <pc:sldMk cId="1270404738" sldId="256"/>
            <ac:picMk id="30" creationId="{D4FD1BCE-4F65-489B-866B-793FB52173D5}"/>
          </ac:picMkLst>
        </pc:picChg>
        <pc:picChg chg="add del mod">
          <ac:chgData name="William Cole" userId="929992e8daa08739" providerId="Windows Live" clId="Web-{BF690B1E-B62F-448F-8034-FC5A95DFE7E2}" dt="2021-07-26T17:39:24.147" v="378"/>
          <ac:picMkLst>
            <pc:docMk/>
            <pc:sldMk cId="1270404738" sldId="256"/>
            <ac:picMk id="31" creationId="{A9806B7E-3612-405B-B991-FC306231F3D4}"/>
          </ac:picMkLst>
        </pc:picChg>
        <pc:picChg chg="add del mod ord">
          <ac:chgData name="William Cole" userId="929992e8daa08739" providerId="Windows Live" clId="Web-{BF690B1E-B62F-448F-8034-FC5A95DFE7E2}" dt="2021-07-26T18:22:25.155" v="454"/>
          <ac:picMkLst>
            <pc:docMk/>
            <pc:sldMk cId="1270404738" sldId="256"/>
            <ac:picMk id="32" creationId="{80EB11C0-4277-4568-A99D-3F59A5921F59}"/>
          </ac:picMkLst>
        </pc:picChg>
        <pc:picChg chg="add del mod">
          <ac:chgData name="William Cole" userId="929992e8daa08739" providerId="Windows Live" clId="Web-{BF690B1E-B62F-448F-8034-FC5A95DFE7E2}" dt="2021-07-26T18:17:39.257" v="419"/>
          <ac:picMkLst>
            <pc:docMk/>
            <pc:sldMk cId="1270404738" sldId="256"/>
            <ac:picMk id="35" creationId="{3232C108-D4BA-4A82-847A-86263C1B382A}"/>
          </ac:picMkLst>
        </pc:picChg>
        <pc:picChg chg="del">
          <ac:chgData name="William Cole" userId="929992e8daa08739" providerId="Windows Live" clId="Web-{BF690B1E-B62F-448F-8034-FC5A95DFE7E2}" dt="2021-07-26T18:17:45.726" v="421"/>
          <ac:picMkLst>
            <pc:docMk/>
            <pc:sldMk cId="1270404738" sldId="256"/>
            <ac:picMk id="36" creationId="{8FB5B3EA-0C8B-45A9-A396-E8EB44AFFA72}"/>
          </ac:picMkLst>
        </pc:picChg>
        <pc:picChg chg="mod">
          <ac:chgData name="William Cole" userId="929992e8daa08739" providerId="Windows Live" clId="Web-{BF690B1E-B62F-448F-8034-FC5A95DFE7E2}" dt="2021-07-26T17:56:51.270" v="415" actId="14100"/>
          <ac:picMkLst>
            <pc:docMk/>
            <pc:sldMk cId="1270404738" sldId="256"/>
            <ac:picMk id="37" creationId="{E4831328-8B44-4B6A-9ADA-CA167D3632FB}"/>
          </ac:picMkLst>
        </pc:picChg>
        <pc:picChg chg="add del mod ord">
          <ac:chgData name="William Cole" userId="929992e8daa08739" providerId="Windows Live" clId="Web-{BF690B1E-B62F-448F-8034-FC5A95DFE7E2}" dt="2021-07-26T17:50:56.088" v="407"/>
          <ac:picMkLst>
            <pc:docMk/>
            <pc:sldMk cId="1270404738" sldId="256"/>
            <ac:picMk id="38" creationId="{7C126D60-F6CA-460C-B2F9-BC84A61D11E3}"/>
          </ac:picMkLst>
        </pc:picChg>
        <pc:picChg chg="add del mod">
          <ac:chgData name="William Cole" userId="929992e8daa08739" providerId="Windows Live" clId="Web-{BF690B1E-B62F-448F-8034-FC5A95DFE7E2}" dt="2021-07-26T18:17:42.132" v="420"/>
          <ac:picMkLst>
            <pc:docMk/>
            <pc:sldMk cId="1270404738" sldId="256"/>
            <ac:picMk id="39" creationId="{11F41ED4-B9FB-428A-A1F7-4363900A739C}"/>
          </ac:picMkLst>
        </pc:picChg>
        <pc:cxnChg chg="add del">
          <ac:chgData name="William Cole" userId="929992e8daa08739" providerId="Windows Live" clId="Web-{BF690B1E-B62F-448F-8034-FC5A95DFE7E2}" dt="2021-07-26T17:28:20.754" v="353"/>
          <ac:cxnSpMkLst>
            <pc:docMk/>
            <pc:sldMk cId="1270404738" sldId="256"/>
            <ac:cxnSpMk id="26" creationId="{623104AB-619E-4F3C-B4AC-C7113DF4206D}"/>
          </ac:cxnSpMkLst>
        </pc:cxnChg>
        <pc:cxnChg chg="add del mod">
          <ac:chgData name="William Cole" userId="929992e8daa08739" providerId="Windows Live" clId="Web-{BF690B1E-B62F-448F-8034-FC5A95DFE7E2}" dt="2021-07-26T17:32:25.808" v="358"/>
          <ac:cxnSpMkLst>
            <pc:docMk/>
            <pc:sldMk cId="1270404738" sldId="256"/>
            <ac:cxnSpMk id="28" creationId="{421CB93D-98C3-4C90-A9D8-AAA515BB1A4E}"/>
          </ac:cxnSpMkLst>
        </pc:cxnChg>
      </pc:sldChg>
    </pc:docChg>
  </pc:docChgLst>
  <pc:docChgLst>
    <pc:chgData name="Guest User" providerId="Windows Live" clId="Web-{5F5653C8-64C7-40A3-A01C-C08919CC0578}"/>
    <pc:docChg chg="modSld">
      <pc:chgData name="Guest User" userId="" providerId="Windows Live" clId="Web-{5F5653C8-64C7-40A3-A01C-C08919CC0578}" dt="2021-07-11T21:19:41.187" v="12"/>
      <pc:docMkLst>
        <pc:docMk/>
      </pc:docMkLst>
      <pc:sldChg chg="addSp delSp modSp">
        <pc:chgData name="Guest User" userId="" providerId="Windows Live" clId="Web-{5F5653C8-64C7-40A3-A01C-C08919CC0578}" dt="2021-07-11T21:19:41.187" v="12"/>
        <pc:sldMkLst>
          <pc:docMk/>
          <pc:sldMk cId="1270404738" sldId="256"/>
        </pc:sldMkLst>
        <pc:spChg chg="add del">
          <ac:chgData name="Guest User" userId="" providerId="Windows Live" clId="Web-{5F5653C8-64C7-40A3-A01C-C08919CC0578}" dt="2021-07-11T21:19:41.187" v="12"/>
          <ac:spMkLst>
            <pc:docMk/>
            <pc:sldMk cId="1270404738" sldId="256"/>
            <ac:spMk id="75" creationId="{00000000-0000-0000-0000-000000000000}"/>
          </ac:spMkLst>
        </pc:spChg>
        <pc:picChg chg="add mod modCrop">
          <ac:chgData name="Guest User" userId="" providerId="Windows Live" clId="Web-{5F5653C8-64C7-40A3-A01C-C08919CC0578}" dt="2021-07-11T21:19:22.851" v="10"/>
          <ac:picMkLst>
            <pc:docMk/>
            <pc:sldMk cId="1270404738" sldId="256"/>
            <ac:picMk id="2" creationId="{AED35839-C32F-4147-A43A-5665DFA87CD5}"/>
          </ac:picMkLst>
        </pc:picChg>
        <pc:picChg chg="add mod">
          <ac:chgData name="Guest User" userId="" providerId="Windows Live" clId="Web-{5F5653C8-64C7-40A3-A01C-C08919CC0578}" dt="2021-07-11T21:18:24.444" v="8" actId="14100"/>
          <ac:picMkLst>
            <pc:docMk/>
            <pc:sldMk cId="1270404738" sldId="256"/>
            <ac:picMk id="6" creationId="{144A811B-D5B5-49B8-A256-59CA206681B1}"/>
          </ac:picMkLst>
        </pc:picChg>
      </pc:sldChg>
    </pc:docChg>
  </pc:docChgLst>
  <pc:docChgLst>
    <pc:chgData name="Guest User" providerId="Windows Live" clId="Web-{96F61725-060A-46F8-9A67-AB71A1084155}"/>
    <pc:docChg chg="modSld">
      <pc:chgData name="Guest User" userId="" providerId="Windows Live" clId="Web-{96F61725-060A-46F8-9A67-AB71A1084155}" dt="2021-08-03T01:31:06.518" v="3" actId="20577"/>
      <pc:docMkLst>
        <pc:docMk/>
      </pc:docMkLst>
      <pc:sldChg chg="modSp">
        <pc:chgData name="Guest User" userId="" providerId="Windows Live" clId="Web-{96F61725-060A-46F8-9A67-AB71A1084155}" dt="2021-08-03T01:31:06.518" v="3" actId="20577"/>
        <pc:sldMkLst>
          <pc:docMk/>
          <pc:sldMk cId="1270404738" sldId="256"/>
        </pc:sldMkLst>
        <pc:spChg chg="mod">
          <ac:chgData name="Guest User" userId="" providerId="Windows Live" clId="Web-{96F61725-060A-46F8-9A67-AB71A1084155}" dt="2021-08-03T01:31:06.518" v="3" actId="20577"/>
          <ac:spMkLst>
            <pc:docMk/>
            <pc:sldMk cId="1270404738" sldId="256"/>
            <ac:spMk id="85" creationId="{00000000-0000-0000-0000-000000000000}"/>
          </ac:spMkLst>
        </pc:spChg>
      </pc:sldChg>
    </pc:docChg>
  </pc:docChgLst>
  <pc:docChgLst>
    <pc:chgData name="Guest User" providerId="Windows Live" clId="Web-{D9DA27EB-0243-4496-97D8-08966113B132}"/>
    <pc:docChg chg="modSld">
      <pc:chgData name="Guest User" userId="" providerId="Windows Live" clId="Web-{D9DA27EB-0243-4496-97D8-08966113B132}" dt="2021-07-13T20:05:29.195" v="0" actId="1076"/>
      <pc:docMkLst>
        <pc:docMk/>
      </pc:docMkLst>
      <pc:sldChg chg="modSp">
        <pc:chgData name="Guest User" userId="" providerId="Windows Live" clId="Web-{D9DA27EB-0243-4496-97D8-08966113B132}" dt="2021-07-13T20:05:29.195" v="0" actId="1076"/>
        <pc:sldMkLst>
          <pc:docMk/>
          <pc:sldMk cId="1270404738" sldId="256"/>
        </pc:sldMkLst>
        <pc:picChg chg="mod">
          <ac:chgData name="Guest User" userId="" providerId="Windows Live" clId="Web-{D9DA27EB-0243-4496-97D8-08966113B132}" dt="2021-07-13T20:05:29.195" v="0" actId="1076"/>
          <ac:picMkLst>
            <pc:docMk/>
            <pc:sldMk cId="1270404738" sldId="256"/>
            <ac:picMk id="5" creationId="{5C7790D7-9515-4E0E-BFF6-9A67F6CF2BD5}"/>
          </ac:picMkLst>
        </pc:picChg>
      </pc:sldChg>
    </pc:docChg>
  </pc:docChgLst>
  <pc:docChgLst>
    <pc:chgData name="William Cole" userId="929992e8daa08739" providerId="Windows Live" clId="Web-{01971050-B320-4BFF-83E1-6836011FDD8B}"/>
    <pc:docChg chg="modSld">
      <pc:chgData name="William Cole" userId="929992e8daa08739" providerId="Windows Live" clId="Web-{01971050-B320-4BFF-83E1-6836011FDD8B}" dt="2021-07-12T01:57:37.845" v="2800" actId="14100"/>
      <pc:docMkLst>
        <pc:docMk/>
      </pc:docMkLst>
      <pc:sldChg chg="addSp delSp modSp">
        <pc:chgData name="William Cole" userId="929992e8daa08739" providerId="Windows Live" clId="Web-{01971050-B320-4BFF-83E1-6836011FDD8B}" dt="2021-07-12T01:57:37.845" v="2800" actId="14100"/>
        <pc:sldMkLst>
          <pc:docMk/>
          <pc:sldMk cId="1270404738" sldId="256"/>
        </pc:sldMkLst>
        <pc:spChg chg="mod">
          <ac:chgData name="William Cole" userId="929992e8daa08739" providerId="Windows Live" clId="Web-{01971050-B320-4BFF-83E1-6836011FDD8B}" dt="2021-07-12T00:48:40.581" v="1602" actId="20577"/>
          <ac:spMkLst>
            <pc:docMk/>
            <pc:sldMk cId="1270404738" sldId="256"/>
            <ac:spMk id="10" creationId="{D4DF4A8F-933C-4313-826C-9E14BDEA6906}"/>
          </ac:spMkLst>
        </pc:spChg>
        <pc:spChg chg="del mod">
          <ac:chgData name="William Cole" userId="929992e8daa08739" providerId="Windows Live" clId="Web-{01971050-B320-4BFF-83E1-6836011FDD8B}" dt="2021-07-12T00:26:46.902" v="488"/>
          <ac:spMkLst>
            <pc:docMk/>
            <pc:sldMk cId="1270404738" sldId="256"/>
            <ac:spMk id="11" creationId="{6C17553F-0E03-42C2-9695-56DE54D77FC7}"/>
          </ac:spMkLst>
        </pc:spChg>
        <pc:spChg chg="mod">
          <ac:chgData name="William Cole" userId="929992e8daa08739" providerId="Windows Live" clId="Web-{01971050-B320-4BFF-83E1-6836011FDD8B}" dt="2021-07-11T22:38:13.726" v="13" actId="20577"/>
          <ac:spMkLst>
            <pc:docMk/>
            <pc:sldMk cId="1270404738" sldId="256"/>
            <ac:spMk id="12" creationId="{2D26F7D9-31FB-43C4-83CA-650242FE50AC}"/>
          </ac:spMkLst>
        </pc:spChg>
        <pc:spChg chg="add del mod">
          <ac:chgData name="William Cole" userId="929992e8daa08739" providerId="Windows Live" clId="Web-{01971050-B320-4BFF-83E1-6836011FDD8B}" dt="2021-07-11T23:49:55.142" v="68"/>
          <ac:spMkLst>
            <pc:docMk/>
            <pc:sldMk cId="1270404738" sldId="256"/>
            <ac:spMk id="16" creationId="{068045C6-7F8B-45BF-9878-69FE1C3049C3}"/>
          </ac:spMkLst>
        </pc:spChg>
        <pc:spChg chg="add del mod">
          <ac:chgData name="William Cole" userId="929992e8daa08739" providerId="Windows Live" clId="Web-{01971050-B320-4BFF-83E1-6836011FDD8B}" dt="2021-07-12T00:20:53.330" v="393"/>
          <ac:spMkLst>
            <pc:docMk/>
            <pc:sldMk cId="1270404738" sldId="256"/>
            <ac:spMk id="17" creationId="{DD234121-7215-4F09-86AC-75B1D9A96902}"/>
          </ac:spMkLst>
        </pc:spChg>
        <pc:spChg chg="add mod">
          <ac:chgData name="William Cole" userId="929992e8daa08739" providerId="Windows Live" clId="Web-{01971050-B320-4BFF-83E1-6836011FDD8B}" dt="2021-07-12T00:56:53.172" v="1629" actId="14100"/>
          <ac:spMkLst>
            <pc:docMk/>
            <pc:sldMk cId="1270404738" sldId="256"/>
            <ac:spMk id="20" creationId="{2670489E-AD2C-4BD1-9703-9B80568FCC46}"/>
          </ac:spMkLst>
        </pc:spChg>
        <pc:spChg chg="add mod">
          <ac:chgData name="William Cole" userId="929992e8daa08739" providerId="Windows Live" clId="Web-{01971050-B320-4BFF-83E1-6836011FDD8B}" dt="2021-07-12T00:37:25.402" v="816" actId="1076"/>
          <ac:spMkLst>
            <pc:docMk/>
            <pc:sldMk cId="1270404738" sldId="256"/>
            <ac:spMk id="22" creationId="{C1B47FAF-D654-4095-BB0D-A4DE23206AB9}"/>
          </ac:spMkLst>
        </pc:spChg>
        <pc:spChg chg="add mod">
          <ac:chgData name="William Cole" userId="929992e8daa08739" providerId="Windows Live" clId="Web-{01971050-B320-4BFF-83E1-6836011FDD8B}" dt="2021-07-12T00:42:23.744" v="1382" actId="20577"/>
          <ac:spMkLst>
            <pc:docMk/>
            <pc:sldMk cId="1270404738" sldId="256"/>
            <ac:spMk id="23" creationId="{5E9F1051-1A48-4C97-8D62-3D0619AD6C8B}"/>
          </ac:spMkLst>
        </pc:spChg>
        <pc:spChg chg="add del mod">
          <ac:chgData name="William Cole" userId="929992e8daa08739" providerId="Windows Live" clId="Web-{01971050-B320-4BFF-83E1-6836011FDD8B}" dt="2021-07-12T01:13:13.090" v="1790"/>
          <ac:spMkLst>
            <pc:docMk/>
            <pc:sldMk cId="1270404738" sldId="256"/>
            <ac:spMk id="27" creationId="{A287B25E-D5C3-4594-B1BF-A7FF046466F4}"/>
          </ac:spMkLst>
        </pc:spChg>
        <pc:spChg chg="add del mod">
          <ac:chgData name="William Cole" userId="929992e8daa08739" providerId="Windows Live" clId="Web-{01971050-B320-4BFF-83E1-6836011FDD8B}" dt="2021-07-12T00:37:48.387" v="846" actId="20577"/>
          <ac:spMkLst>
            <pc:docMk/>
            <pc:sldMk cId="1270404738" sldId="256"/>
            <ac:spMk id="29" creationId="{FEB053B5-623C-42C1-A5BA-FDB2309E17B5}"/>
          </ac:spMkLst>
        </pc:spChg>
        <pc:spChg chg="del">
          <ac:chgData name="William Cole" userId="929992e8daa08739" providerId="Windows Live" clId="Web-{01971050-B320-4BFF-83E1-6836011FDD8B}" dt="2021-07-11T23:47:53.138" v="42"/>
          <ac:spMkLst>
            <pc:docMk/>
            <pc:sldMk cId="1270404738" sldId="256"/>
            <ac:spMk id="31" creationId="{75E4ADE2-1C83-47FC-978F-7E0CAA0FDC54}"/>
          </ac:spMkLst>
        </pc:spChg>
        <pc:spChg chg="add del mod">
          <ac:chgData name="William Cole" userId="929992e8daa08739" providerId="Windows Live" clId="Web-{01971050-B320-4BFF-83E1-6836011FDD8B}" dt="2021-07-11T23:47:50.513" v="41"/>
          <ac:spMkLst>
            <pc:docMk/>
            <pc:sldMk cId="1270404738" sldId="256"/>
            <ac:spMk id="32" creationId="{032AC3E4-1804-415D-AFAC-CDB0EC7629F1}"/>
          </ac:spMkLst>
        </pc:spChg>
        <pc:spChg chg="add mod">
          <ac:chgData name="William Cole" userId="929992e8daa08739" providerId="Windows Live" clId="Web-{01971050-B320-4BFF-83E1-6836011FDD8B}" dt="2021-07-12T01:24:49.139" v="2799" actId="20577"/>
          <ac:spMkLst>
            <pc:docMk/>
            <pc:sldMk cId="1270404738" sldId="256"/>
            <ac:spMk id="34" creationId="{D4F2B039-CBC3-4078-8880-39A44D9FE767}"/>
          </ac:spMkLst>
        </pc:spChg>
        <pc:spChg chg="del mod">
          <ac:chgData name="William Cole" userId="929992e8daa08739" providerId="Windows Live" clId="Web-{01971050-B320-4BFF-83E1-6836011FDD8B}" dt="2021-07-12T00:26:41.323" v="485"/>
          <ac:spMkLst>
            <pc:docMk/>
            <pc:sldMk cId="1270404738" sldId="256"/>
            <ac:spMk id="35" creationId="{33088502-AC12-4D63-8249-7B40AC22BADF}"/>
          </ac:spMkLst>
        </pc:spChg>
        <pc:spChg chg="mod">
          <ac:chgData name="William Cole" userId="929992e8daa08739" providerId="Windows Live" clId="Web-{01971050-B320-4BFF-83E1-6836011FDD8B}" dt="2021-07-11T23:47:31.543" v="37" actId="1076"/>
          <ac:spMkLst>
            <pc:docMk/>
            <pc:sldMk cId="1270404738" sldId="256"/>
            <ac:spMk id="43" creationId="{467F8DC4-4A97-49DD-9957-0E5043BA170E}"/>
          </ac:spMkLst>
        </pc:spChg>
        <pc:spChg chg="mod">
          <ac:chgData name="William Cole" userId="929992e8daa08739" providerId="Windows Live" clId="Web-{01971050-B320-4BFF-83E1-6836011FDD8B}" dt="2021-07-12T01:57:37.845" v="2800" actId="14100"/>
          <ac:spMkLst>
            <pc:docMk/>
            <pc:sldMk cId="1270404738" sldId="256"/>
            <ac:spMk id="44" creationId="{9D7719F4-8DBD-4F92-957A-10C17671FC18}"/>
          </ac:spMkLst>
        </pc:spChg>
        <pc:spChg chg="mod">
          <ac:chgData name="William Cole" userId="929992e8daa08739" providerId="Windows Live" clId="Web-{01971050-B320-4BFF-83E1-6836011FDD8B}" dt="2021-07-11T23:46:48.433" v="25" actId="20577"/>
          <ac:spMkLst>
            <pc:docMk/>
            <pc:sldMk cId="1270404738" sldId="256"/>
            <ac:spMk id="51" creationId="{704D833F-6329-4F6A-B58D-3D5F46CE8350}"/>
          </ac:spMkLst>
        </pc:spChg>
        <pc:spChg chg="mod">
          <ac:chgData name="William Cole" userId="929992e8daa08739" providerId="Windows Live" clId="Web-{01971050-B320-4BFF-83E1-6836011FDD8B}" dt="2021-07-12T01:12:41.308" v="1781" actId="20577"/>
          <ac:spMkLst>
            <pc:docMk/>
            <pc:sldMk cId="1270404738" sldId="256"/>
            <ac:spMk id="55" creationId="{4EEA7C59-0DFF-44DA-968F-57F442BC978A}"/>
          </ac:spMkLst>
        </pc:spChg>
        <pc:spChg chg="add del">
          <ac:chgData name="William Cole" userId="929992e8daa08739" providerId="Windows Live" clId="Web-{01971050-B320-4BFF-83E1-6836011FDD8B}" dt="2021-07-11T23:49:54.252" v="67"/>
          <ac:spMkLst>
            <pc:docMk/>
            <pc:sldMk cId="1270404738" sldId="256"/>
            <ac:spMk id="56" creationId="{824AC47A-1EBC-4964-990D-1BA12B6E687F}"/>
          </ac:spMkLst>
        </pc:spChg>
        <pc:spChg chg="add del mod">
          <ac:chgData name="William Cole" userId="929992e8daa08739" providerId="Windows Live" clId="Web-{01971050-B320-4BFF-83E1-6836011FDD8B}" dt="2021-07-11T23:49:49.627" v="66"/>
          <ac:spMkLst>
            <pc:docMk/>
            <pc:sldMk cId="1270404738" sldId="256"/>
            <ac:spMk id="57" creationId="{B980106E-2AC9-4C69-9582-5B090CCC006E}"/>
          </ac:spMkLst>
        </pc:spChg>
        <pc:spChg chg="add del mod">
          <ac:chgData name="William Cole" userId="929992e8daa08739" providerId="Windows Live" clId="Web-{01971050-B320-4BFF-83E1-6836011FDD8B}" dt="2021-07-12T00:25:15.587" v="458"/>
          <ac:spMkLst>
            <pc:docMk/>
            <pc:sldMk cId="1270404738" sldId="256"/>
            <ac:spMk id="58" creationId="{16758675-4823-4519-BCFE-3672A73AE79B}"/>
          </ac:spMkLst>
        </pc:spChg>
        <pc:spChg chg="add del mod">
          <ac:chgData name="William Cole" userId="929992e8daa08739" providerId="Windows Live" clId="Web-{01971050-B320-4BFF-83E1-6836011FDD8B}" dt="2021-07-11T23:51:05.410" v="89"/>
          <ac:spMkLst>
            <pc:docMk/>
            <pc:sldMk cId="1270404738" sldId="256"/>
            <ac:spMk id="59" creationId="{DFDBF5DC-312E-4993-BB67-DE8BFEA8E477}"/>
          </ac:spMkLst>
        </pc:spChg>
        <pc:spChg chg="add del mod">
          <ac:chgData name="William Cole" userId="929992e8daa08739" providerId="Windows Live" clId="Web-{01971050-B320-4BFF-83E1-6836011FDD8B}" dt="2021-07-11T23:50:56.769" v="86"/>
          <ac:spMkLst>
            <pc:docMk/>
            <pc:sldMk cId="1270404738" sldId="256"/>
            <ac:spMk id="60" creationId="{4F762D51-B5FD-408C-856E-96C4F340B614}"/>
          </ac:spMkLst>
        </pc:spChg>
        <pc:spChg chg="add del mod">
          <ac:chgData name="William Cole" userId="929992e8daa08739" providerId="Windows Live" clId="Web-{01971050-B320-4BFF-83E1-6836011FDD8B}" dt="2021-07-12T00:25:03.883" v="455"/>
          <ac:spMkLst>
            <pc:docMk/>
            <pc:sldMk cId="1270404738" sldId="256"/>
            <ac:spMk id="61" creationId="{16817AE0-481B-4CEB-BBA5-6B9A42F805AB}"/>
          </ac:spMkLst>
        </pc:spChg>
        <pc:spChg chg="add del mod">
          <ac:chgData name="William Cole" userId="929992e8daa08739" providerId="Windows Live" clId="Web-{01971050-B320-4BFF-83E1-6836011FDD8B}" dt="2021-07-12T00:21:04.049" v="401"/>
          <ac:spMkLst>
            <pc:docMk/>
            <pc:sldMk cId="1270404738" sldId="256"/>
            <ac:spMk id="62" creationId="{981E1430-4C07-4CDE-8B6E-E1797ACE8B4D}"/>
          </ac:spMkLst>
        </pc:spChg>
        <pc:spChg chg="add del mod">
          <ac:chgData name="William Cole" userId="929992e8daa08739" providerId="Windows Live" clId="Web-{01971050-B320-4BFF-83E1-6836011FDD8B}" dt="2021-07-12T00:21:03.440" v="400"/>
          <ac:spMkLst>
            <pc:docMk/>
            <pc:sldMk cId="1270404738" sldId="256"/>
            <ac:spMk id="63" creationId="{313E4915-12C6-43FA-B009-6DC60A3F3C0E}"/>
          </ac:spMkLst>
        </pc:spChg>
        <pc:spChg chg="add del mod">
          <ac:chgData name="William Cole" userId="929992e8daa08739" providerId="Windows Live" clId="Web-{01971050-B320-4BFF-83E1-6836011FDD8B}" dt="2021-07-12T00:20:51.299" v="391"/>
          <ac:spMkLst>
            <pc:docMk/>
            <pc:sldMk cId="1270404738" sldId="256"/>
            <ac:spMk id="64" creationId="{76E2D88D-449D-4855-B9FB-8387FEDF9E35}"/>
          </ac:spMkLst>
        </pc:spChg>
        <pc:spChg chg="add del mod">
          <ac:chgData name="William Cole" userId="929992e8daa08739" providerId="Windows Live" clId="Web-{01971050-B320-4BFF-83E1-6836011FDD8B}" dt="2021-07-12T00:20:58.205" v="395"/>
          <ac:spMkLst>
            <pc:docMk/>
            <pc:sldMk cId="1270404738" sldId="256"/>
            <ac:spMk id="65" creationId="{91E6EAFE-BC6D-4F94-9D9B-87E7921CD206}"/>
          </ac:spMkLst>
        </pc:spChg>
        <pc:spChg chg="add mod">
          <ac:chgData name="William Cole" userId="929992e8daa08739" providerId="Windows Live" clId="Web-{01971050-B320-4BFF-83E1-6836011FDD8B}" dt="2021-07-12T00:26:06.026" v="477" actId="1076"/>
          <ac:spMkLst>
            <pc:docMk/>
            <pc:sldMk cId="1270404738" sldId="256"/>
            <ac:spMk id="66" creationId="{97DA0355-15B4-4582-9C88-E8A573BBCB23}"/>
          </ac:spMkLst>
        </pc:spChg>
        <pc:spChg chg="add del mod">
          <ac:chgData name="William Cole" userId="929992e8daa08739" providerId="Windows Live" clId="Web-{01971050-B320-4BFF-83E1-6836011FDD8B}" dt="2021-07-12T00:21:06.768" v="404"/>
          <ac:spMkLst>
            <pc:docMk/>
            <pc:sldMk cId="1270404738" sldId="256"/>
            <ac:spMk id="67" creationId="{FDCD8744-E659-4CE8-995A-8AC88F630587}"/>
          </ac:spMkLst>
        </pc:spChg>
        <pc:spChg chg="add del mod">
          <ac:chgData name="William Cole" userId="929992e8daa08739" providerId="Windows Live" clId="Web-{01971050-B320-4BFF-83E1-6836011FDD8B}" dt="2021-07-12T00:25:58.994" v="474"/>
          <ac:spMkLst>
            <pc:docMk/>
            <pc:sldMk cId="1270404738" sldId="256"/>
            <ac:spMk id="68" creationId="{6BE066E3-2718-453F-AF58-1EBF16575B3C}"/>
          </ac:spMkLst>
        </pc:spChg>
        <pc:spChg chg="add del mod">
          <ac:chgData name="William Cole" userId="929992e8daa08739" providerId="Windows Live" clId="Web-{01971050-B320-4BFF-83E1-6836011FDD8B}" dt="2021-07-12T00:25:54.885" v="471"/>
          <ac:spMkLst>
            <pc:docMk/>
            <pc:sldMk cId="1270404738" sldId="256"/>
            <ac:spMk id="69" creationId="{CD5F34C7-3E54-491B-8173-5EC16D848B83}"/>
          </ac:spMkLst>
        </pc:spChg>
        <pc:spChg chg="add del mod">
          <ac:chgData name="William Cole" userId="929992e8daa08739" providerId="Windows Live" clId="Web-{01971050-B320-4BFF-83E1-6836011FDD8B}" dt="2021-07-12T00:21:07.377" v="405"/>
          <ac:spMkLst>
            <pc:docMk/>
            <pc:sldMk cId="1270404738" sldId="256"/>
            <ac:spMk id="70" creationId="{41C34786-D0C5-4AEB-88C3-0056AD5F56F7}"/>
          </ac:spMkLst>
        </pc:spChg>
        <pc:spChg chg="add del mod">
          <ac:chgData name="William Cole" userId="929992e8daa08739" providerId="Windows Live" clId="Web-{01971050-B320-4BFF-83E1-6836011FDD8B}" dt="2021-07-12T00:21:05.705" v="403"/>
          <ac:spMkLst>
            <pc:docMk/>
            <pc:sldMk cId="1270404738" sldId="256"/>
            <ac:spMk id="71" creationId="{C80C07CC-61FC-48FB-A2B9-92D88462F5F7}"/>
          </ac:spMkLst>
        </pc:spChg>
        <pc:spChg chg="add del mod">
          <ac:chgData name="William Cole" userId="929992e8daa08739" providerId="Windows Live" clId="Web-{01971050-B320-4BFF-83E1-6836011FDD8B}" dt="2021-07-12T00:21:00.002" v="396"/>
          <ac:spMkLst>
            <pc:docMk/>
            <pc:sldMk cId="1270404738" sldId="256"/>
            <ac:spMk id="72" creationId="{347A28AF-2058-41E6-A8CD-C5A65F12735A}"/>
          </ac:spMkLst>
        </pc:spChg>
        <pc:spChg chg="add del mod">
          <ac:chgData name="William Cole" userId="929992e8daa08739" providerId="Windows Live" clId="Web-{01971050-B320-4BFF-83E1-6836011FDD8B}" dt="2021-07-12T00:21:37.269" v="415"/>
          <ac:spMkLst>
            <pc:docMk/>
            <pc:sldMk cId="1270404738" sldId="256"/>
            <ac:spMk id="73" creationId="{B329E86D-4746-43AC-AD3C-58718F1C372A}"/>
          </ac:spMkLst>
        </pc:spChg>
        <pc:spChg chg="del mod">
          <ac:chgData name="William Cole" userId="929992e8daa08739" providerId="Windows Live" clId="Web-{01971050-B320-4BFF-83E1-6836011FDD8B}" dt="2021-07-12T00:26:55.839" v="492"/>
          <ac:spMkLst>
            <pc:docMk/>
            <pc:sldMk cId="1270404738" sldId="256"/>
            <ac:spMk id="74" creationId="{00000000-0000-0000-0000-000000000000}"/>
          </ac:spMkLst>
        </pc:spChg>
        <pc:spChg chg="mod">
          <ac:chgData name="William Cole" userId="929992e8daa08739" providerId="Windows Live" clId="Web-{01971050-B320-4BFF-83E1-6836011FDD8B}" dt="2021-07-11T23:55:46.667" v="314"/>
          <ac:spMkLst>
            <pc:docMk/>
            <pc:sldMk cId="1270404738" sldId="256"/>
            <ac:spMk id="76" creationId="{00000000-0000-0000-0000-000000000000}"/>
          </ac:spMkLst>
        </pc:spChg>
        <pc:spChg chg="mod">
          <ac:chgData name="William Cole" userId="929992e8daa08739" providerId="Windows Live" clId="Web-{01971050-B320-4BFF-83E1-6836011FDD8B}" dt="2021-07-12T00:38:07.606" v="849" actId="1076"/>
          <ac:spMkLst>
            <pc:docMk/>
            <pc:sldMk cId="1270404738" sldId="256"/>
            <ac:spMk id="77" creationId="{00000000-0000-0000-0000-000000000000}"/>
          </ac:spMkLst>
        </pc:spChg>
        <pc:spChg chg="add del mod">
          <ac:chgData name="William Cole" userId="929992e8daa08739" providerId="Windows Live" clId="Web-{01971050-B320-4BFF-83E1-6836011FDD8B}" dt="2021-07-12T00:21:04.971" v="402"/>
          <ac:spMkLst>
            <pc:docMk/>
            <pc:sldMk cId="1270404738" sldId="256"/>
            <ac:spMk id="78" creationId="{BDB80B2D-8C9B-40E5-8763-93754C420D84}"/>
          </ac:spMkLst>
        </pc:spChg>
        <pc:spChg chg="add mod ord">
          <ac:chgData name="William Cole" userId="929992e8daa08739" providerId="Windows Live" clId="Web-{01971050-B320-4BFF-83E1-6836011FDD8B}" dt="2021-07-12T00:25:37.087" v="465"/>
          <ac:spMkLst>
            <pc:docMk/>
            <pc:sldMk cId="1270404738" sldId="256"/>
            <ac:spMk id="79" creationId="{2AD22B63-5AE6-4FE4-A272-3B6F7F6B137E}"/>
          </ac:spMkLst>
        </pc:spChg>
        <pc:spChg chg="add del mod ord">
          <ac:chgData name="William Cole" userId="929992e8daa08739" providerId="Windows Live" clId="Web-{01971050-B320-4BFF-83E1-6836011FDD8B}" dt="2021-07-12T00:26:58.464" v="493"/>
          <ac:spMkLst>
            <pc:docMk/>
            <pc:sldMk cId="1270404738" sldId="256"/>
            <ac:spMk id="80" creationId="{FFD96961-3716-43DE-812F-DFA9EA7DECDC}"/>
          </ac:spMkLst>
        </pc:spChg>
        <pc:spChg chg="add mod ord">
          <ac:chgData name="William Cole" userId="929992e8daa08739" providerId="Windows Live" clId="Web-{01971050-B320-4BFF-83E1-6836011FDD8B}" dt="2021-07-12T00:27:04.152" v="494" actId="1076"/>
          <ac:spMkLst>
            <pc:docMk/>
            <pc:sldMk cId="1270404738" sldId="256"/>
            <ac:spMk id="81" creationId="{B1CF3E1C-60E1-41D6-AE54-7B0CD7F8C5A4}"/>
          </ac:spMkLst>
        </pc:spChg>
        <pc:spChg chg="add mod ord">
          <ac:chgData name="William Cole" userId="929992e8daa08739" providerId="Windows Live" clId="Web-{01971050-B320-4BFF-83E1-6836011FDD8B}" dt="2021-07-12T00:27:07.637" v="495" actId="1076"/>
          <ac:spMkLst>
            <pc:docMk/>
            <pc:sldMk cId="1270404738" sldId="256"/>
            <ac:spMk id="82" creationId="{C1E78D53-3BFF-40F4-99B0-4D0FA4A3786D}"/>
          </ac:spMkLst>
        </pc:spChg>
        <pc:spChg chg="add mod">
          <ac:chgData name="William Cole" userId="929992e8daa08739" providerId="Windows Live" clId="Web-{01971050-B320-4BFF-83E1-6836011FDD8B}" dt="2021-07-12T00:56:58.657" v="1631" actId="1076"/>
          <ac:spMkLst>
            <pc:docMk/>
            <pc:sldMk cId="1270404738" sldId="256"/>
            <ac:spMk id="83" creationId="{F6DC2A61-3DC0-43FE-BE60-156C59A0E4FE}"/>
          </ac:spMkLst>
        </pc:spChg>
        <pc:spChg chg="mod">
          <ac:chgData name="William Cole" userId="929992e8daa08739" providerId="Windows Live" clId="Web-{01971050-B320-4BFF-83E1-6836011FDD8B}" dt="2021-07-11T23:55:07.260" v="310" actId="20577"/>
          <ac:spMkLst>
            <pc:docMk/>
            <pc:sldMk cId="1270404738" sldId="256"/>
            <ac:spMk id="85" creationId="{00000000-0000-0000-0000-000000000000}"/>
          </ac:spMkLst>
        </pc:spChg>
        <pc:spChg chg="add mod">
          <ac:chgData name="William Cole" userId="929992e8daa08739" providerId="Windows Live" clId="Web-{01971050-B320-4BFF-83E1-6836011FDD8B}" dt="2021-07-12T00:56:49.813" v="1628" actId="14100"/>
          <ac:spMkLst>
            <pc:docMk/>
            <pc:sldMk cId="1270404738" sldId="256"/>
            <ac:spMk id="86" creationId="{419F54E7-9A8F-4784-B4C7-6747CE91523A}"/>
          </ac:spMkLst>
        </pc:spChg>
        <pc:spChg chg="add mod">
          <ac:chgData name="William Cole" userId="929992e8daa08739" providerId="Windows Live" clId="Web-{01971050-B320-4BFF-83E1-6836011FDD8B}" dt="2021-07-12T00:44:53.638" v="1396" actId="1076"/>
          <ac:spMkLst>
            <pc:docMk/>
            <pc:sldMk cId="1270404738" sldId="256"/>
            <ac:spMk id="87" creationId="{05302FDB-4249-4315-97EE-0DB9C87051C3}"/>
          </ac:spMkLst>
        </pc:spChg>
        <pc:spChg chg="add mod">
          <ac:chgData name="William Cole" userId="929992e8daa08739" providerId="Windows Live" clId="Web-{01971050-B320-4BFF-83E1-6836011FDD8B}" dt="2021-07-12T00:48:47.941" v="1604" actId="1076"/>
          <ac:spMkLst>
            <pc:docMk/>
            <pc:sldMk cId="1270404738" sldId="256"/>
            <ac:spMk id="88" creationId="{9E6090FC-A621-4F55-B6D2-C621C2735290}"/>
          </ac:spMkLst>
        </pc:spChg>
        <pc:grpChg chg="mod">
          <ac:chgData name="William Cole" userId="929992e8daa08739" providerId="Windows Live" clId="Web-{01971050-B320-4BFF-83E1-6836011FDD8B}" dt="2021-07-12T01:13:01.480" v="1785" actId="1076"/>
          <ac:grpSpMkLst>
            <pc:docMk/>
            <pc:sldMk cId="1270404738" sldId="256"/>
            <ac:grpSpMk id="15" creationId="{EC2C01BB-EAFE-4ECD-8372-749B3D3A2321}"/>
          </ac:grpSpMkLst>
        </pc:grpChg>
        <pc:picChg chg="mod">
          <ac:chgData name="William Cole" userId="929992e8daa08739" providerId="Windows Live" clId="Web-{01971050-B320-4BFF-83E1-6836011FDD8B}" dt="2021-07-12T00:37:27.574" v="817" actId="1076"/>
          <ac:picMkLst>
            <pc:docMk/>
            <pc:sldMk cId="1270404738" sldId="256"/>
            <ac:picMk id="3" creationId="{41132122-AAA8-428E-9F50-29129E72C768}"/>
          </ac:picMkLst>
        </pc:picChg>
        <pc:picChg chg="mod">
          <ac:chgData name="William Cole" userId="929992e8daa08739" providerId="Windows Live" clId="Web-{01971050-B320-4BFF-83E1-6836011FDD8B}" dt="2021-07-12T00:44:48.388" v="1395" actId="1076"/>
          <ac:picMkLst>
            <pc:docMk/>
            <pc:sldMk cId="1270404738" sldId="256"/>
            <ac:picMk id="5" creationId="{9F7FB502-F271-460B-A081-D9DFC79DE855}"/>
          </ac:picMkLst>
        </pc:picChg>
        <pc:picChg chg="mod">
          <ac:chgData name="William Cole" userId="929992e8daa08739" providerId="Windows Live" clId="Web-{01971050-B320-4BFF-83E1-6836011FDD8B}" dt="2021-07-12T00:48:44.285" v="1603" actId="1076"/>
          <ac:picMkLst>
            <pc:docMk/>
            <pc:sldMk cId="1270404738" sldId="256"/>
            <ac:picMk id="8" creationId="{A9C88DC1-CECA-4C94-B4C9-8EB634754833}"/>
          </ac:picMkLst>
        </pc:picChg>
        <pc:picChg chg="mod">
          <ac:chgData name="William Cole" userId="929992e8daa08739" providerId="Windows Live" clId="Web-{01971050-B320-4BFF-83E1-6836011FDD8B}" dt="2021-07-12T00:44:46.747" v="1394" actId="14100"/>
          <ac:picMkLst>
            <pc:docMk/>
            <pc:sldMk cId="1270404738" sldId="256"/>
            <ac:picMk id="9" creationId="{223B5C3A-F3BD-4026-8396-DFCF5452CE0A}"/>
          </ac:picMkLst>
        </pc:picChg>
        <pc:picChg chg="mod">
          <ac:chgData name="William Cole" userId="929992e8daa08739" providerId="Windows Live" clId="Web-{01971050-B320-4BFF-83E1-6836011FDD8B}" dt="2021-07-12T00:34:05.319" v="628" actId="1076"/>
          <ac:picMkLst>
            <pc:docMk/>
            <pc:sldMk cId="1270404738" sldId="256"/>
            <ac:picMk id="11" creationId="{388D86FB-8A98-4756-BF8B-A75E10AC1135}"/>
          </ac:picMkLst>
        </pc:picChg>
        <pc:picChg chg="mod ord">
          <ac:chgData name="William Cole" userId="929992e8daa08739" providerId="Windows Live" clId="Web-{01971050-B320-4BFF-83E1-6836011FDD8B}" dt="2021-07-12T00:28:04.107" v="548" actId="1076"/>
          <ac:picMkLst>
            <pc:docMk/>
            <pc:sldMk cId="1270404738" sldId="256"/>
            <ac:picMk id="16" creationId="{F3322B8F-1941-450D-AC30-3A8A210886DF}"/>
          </ac:picMkLst>
        </pc:picChg>
        <pc:picChg chg="add del mod">
          <ac:chgData name="William Cole" userId="929992e8daa08739" providerId="Windows Live" clId="Web-{01971050-B320-4BFF-83E1-6836011FDD8B}" dt="2021-07-12T00:20:52.158" v="392"/>
          <ac:picMkLst>
            <pc:docMk/>
            <pc:sldMk cId="1270404738" sldId="256"/>
            <ac:picMk id="18" creationId="{89053A98-6058-4999-ABEA-74AAC1C8CE74}"/>
          </ac:picMkLst>
        </pc:picChg>
        <pc:picChg chg="mod">
          <ac:chgData name="William Cole" userId="929992e8daa08739" providerId="Windows Live" clId="Web-{01971050-B320-4BFF-83E1-6836011FDD8B}" dt="2021-07-12T00:32:48.958" v="586" actId="1076"/>
          <ac:picMkLst>
            <pc:docMk/>
            <pc:sldMk cId="1270404738" sldId="256"/>
            <ac:picMk id="19" creationId="{DBBB229C-6C7A-4094-9FB9-7087E50C3CA7}"/>
          </ac:picMkLst>
        </pc:picChg>
        <pc:picChg chg="del mod">
          <ac:chgData name="William Cole" userId="929992e8daa08739" providerId="Windows Live" clId="Web-{01971050-B320-4BFF-83E1-6836011FDD8B}" dt="2021-07-12T00:32:45.755" v="585"/>
          <ac:picMkLst>
            <pc:docMk/>
            <pc:sldMk cId="1270404738" sldId="256"/>
            <ac:picMk id="21" creationId="{9A576058-E2FF-46E8-A209-6142392A406D}"/>
          </ac:picMkLst>
        </pc:picChg>
      </pc:sldChg>
    </pc:docChg>
  </pc:docChgLst>
  <pc:docChgLst>
    <pc:chgData name="Guest User" providerId="Windows Live" clId="Web-{4D3E36B8-3824-426A-85AC-13917F9476A4}"/>
    <pc:docChg chg="modSld">
      <pc:chgData name="Guest User" userId="" providerId="Windows Live" clId="Web-{4D3E36B8-3824-426A-85AC-13917F9476A4}" dt="2021-08-02T13:06:24.855" v="344" actId="1076"/>
      <pc:docMkLst>
        <pc:docMk/>
      </pc:docMkLst>
      <pc:sldChg chg="addSp delSp modSp">
        <pc:chgData name="Guest User" userId="" providerId="Windows Live" clId="Web-{4D3E36B8-3824-426A-85AC-13917F9476A4}" dt="2021-08-02T13:06:24.855" v="344" actId="1076"/>
        <pc:sldMkLst>
          <pc:docMk/>
          <pc:sldMk cId="1270404738" sldId="256"/>
        </pc:sldMkLst>
        <pc:spChg chg="mod">
          <ac:chgData name="Guest User" userId="" providerId="Windows Live" clId="Web-{4D3E36B8-3824-426A-85AC-13917F9476A4}" dt="2021-08-02T12:27:05.621" v="35" actId="20577"/>
          <ac:spMkLst>
            <pc:docMk/>
            <pc:sldMk cId="1270404738" sldId="256"/>
            <ac:spMk id="10" creationId="{D4DF4A8F-933C-4313-826C-9E14BDEA6906}"/>
          </ac:spMkLst>
        </pc:spChg>
        <pc:spChg chg="mod">
          <ac:chgData name="Guest User" userId="" providerId="Windows Live" clId="Web-{4D3E36B8-3824-426A-85AC-13917F9476A4}" dt="2021-08-02T12:57:12.805" v="291" actId="20577"/>
          <ac:spMkLst>
            <pc:docMk/>
            <pc:sldMk cId="1270404738" sldId="256"/>
            <ac:spMk id="12" creationId="{2D26F7D9-31FB-43C4-83CA-650242FE50AC}"/>
          </ac:spMkLst>
        </pc:spChg>
        <pc:spChg chg="mod">
          <ac:chgData name="Guest User" userId="" providerId="Windows Live" clId="Web-{4D3E36B8-3824-426A-85AC-13917F9476A4}" dt="2021-08-02T12:41:56.072" v="176" actId="20577"/>
          <ac:spMkLst>
            <pc:docMk/>
            <pc:sldMk cId="1270404738" sldId="256"/>
            <ac:spMk id="20" creationId="{2670489E-AD2C-4BD1-9703-9B80568FCC46}"/>
          </ac:spMkLst>
        </pc:spChg>
        <pc:spChg chg="mod">
          <ac:chgData name="Guest User" userId="" providerId="Windows Live" clId="Web-{4D3E36B8-3824-426A-85AC-13917F9476A4}" dt="2021-08-02T12:38:04.299" v="142" actId="20577"/>
          <ac:spMkLst>
            <pc:docMk/>
            <pc:sldMk cId="1270404738" sldId="256"/>
            <ac:spMk id="21" creationId="{B3EC2D1E-CBC3-4927-9FA4-A64A793BEA69}"/>
          </ac:spMkLst>
        </pc:spChg>
        <pc:spChg chg="mod">
          <ac:chgData name="Guest User" userId="" providerId="Windows Live" clId="Web-{4D3E36B8-3824-426A-85AC-13917F9476A4}" dt="2021-08-02T12:23:57.661" v="10" actId="20577"/>
          <ac:spMkLst>
            <pc:docMk/>
            <pc:sldMk cId="1270404738" sldId="256"/>
            <ac:spMk id="24" creationId="{9AFA996E-AD6B-4DC6-BC85-A182D141A5B5}"/>
          </ac:spMkLst>
        </pc:spChg>
        <pc:spChg chg="mod">
          <ac:chgData name="Guest User" userId="" providerId="Windows Live" clId="Web-{4D3E36B8-3824-426A-85AC-13917F9476A4}" dt="2021-08-02T12:46:48.675" v="282" actId="20577"/>
          <ac:spMkLst>
            <pc:docMk/>
            <pc:sldMk cId="1270404738" sldId="256"/>
            <ac:spMk id="66" creationId="{F4D7C63B-F7B1-4EDD-BE8C-017E2D97CD1E}"/>
          </ac:spMkLst>
        </pc:spChg>
        <pc:spChg chg="mod">
          <ac:chgData name="Guest User" userId="" providerId="Windows Live" clId="Web-{4D3E36B8-3824-426A-85AC-13917F9476A4}" dt="2021-08-02T12:40:18.287" v="167" actId="1076"/>
          <ac:spMkLst>
            <pc:docMk/>
            <pc:sldMk cId="1270404738" sldId="256"/>
            <ac:spMk id="68" creationId="{6105DB0B-6DB5-4DA4-9263-104FB58796FE}"/>
          </ac:spMkLst>
        </pc:spChg>
        <pc:spChg chg="mod">
          <ac:chgData name="Guest User" userId="" providerId="Windows Live" clId="Web-{4D3E36B8-3824-426A-85AC-13917F9476A4}" dt="2021-08-02T12:42:38.386" v="179" actId="20577"/>
          <ac:spMkLst>
            <pc:docMk/>
            <pc:sldMk cId="1270404738" sldId="256"/>
            <ac:spMk id="73" creationId="{5840C207-D6FB-4684-82F1-44DCD1E93707}"/>
          </ac:spMkLst>
        </pc:spChg>
        <pc:spChg chg="mod">
          <ac:chgData name="Guest User" userId="" providerId="Windows Live" clId="Web-{4D3E36B8-3824-426A-85AC-13917F9476A4}" dt="2021-08-02T12:29:25.672" v="94" actId="20577"/>
          <ac:spMkLst>
            <pc:docMk/>
            <pc:sldMk cId="1270404738" sldId="256"/>
            <ac:spMk id="85" creationId="{00000000-0000-0000-0000-000000000000}"/>
          </ac:spMkLst>
        </pc:spChg>
        <pc:spChg chg="mod">
          <ac:chgData name="Guest User" userId="" providerId="Windows Live" clId="Web-{4D3E36B8-3824-426A-85AC-13917F9476A4}" dt="2021-08-02T12:30:51.191" v="121" actId="20577"/>
          <ac:spMkLst>
            <pc:docMk/>
            <pc:sldMk cId="1270404738" sldId="256"/>
            <ac:spMk id="95" creationId="{863FEE6F-C28C-46F0-B4E4-0907B3DF1214}"/>
          </ac:spMkLst>
        </pc:spChg>
        <pc:spChg chg="mod">
          <ac:chgData name="Guest User" userId="" providerId="Windows Live" clId="Web-{4D3E36B8-3824-426A-85AC-13917F9476A4}" dt="2021-08-02T12:30:00.767" v="114" actId="20577"/>
          <ac:spMkLst>
            <pc:docMk/>
            <pc:sldMk cId="1270404738" sldId="256"/>
            <ac:spMk id="115" creationId="{1E6D2DF4-0D0F-4835-84FD-EADAB16BE443}"/>
          </ac:spMkLst>
        </pc:spChg>
        <pc:picChg chg="add del mod">
          <ac:chgData name="Guest User" userId="" providerId="Windows Live" clId="Web-{4D3E36B8-3824-426A-85AC-13917F9476A4}" dt="2021-08-02T13:00:18.530" v="301"/>
          <ac:picMkLst>
            <pc:docMk/>
            <pc:sldMk cId="1270404738" sldId="256"/>
            <ac:picMk id="4" creationId="{8CEA3C8E-116F-46DA-96B3-33E5D1B107EF}"/>
          </ac:picMkLst>
        </pc:picChg>
        <pc:picChg chg="add del mod">
          <ac:chgData name="Guest User" userId="" providerId="Windows Live" clId="Web-{4D3E36B8-3824-426A-85AC-13917F9476A4}" dt="2021-08-02T13:00:20.812" v="302"/>
          <ac:picMkLst>
            <pc:docMk/>
            <pc:sldMk cId="1270404738" sldId="256"/>
            <ac:picMk id="11" creationId="{D5BF8694-978C-4C33-ABCE-195D94CE163E}"/>
          </ac:picMkLst>
        </pc:picChg>
        <pc:picChg chg="add del mod">
          <ac:chgData name="Guest User" userId="" providerId="Windows Live" clId="Web-{4D3E36B8-3824-426A-85AC-13917F9476A4}" dt="2021-08-02T13:00:49.516" v="303"/>
          <ac:picMkLst>
            <pc:docMk/>
            <pc:sldMk cId="1270404738" sldId="256"/>
            <ac:picMk id="17" creationId="{7451482E-65CE-4DBE-8EA9-773905EF556D}"/>
          </ac:picMkLst>
        </pc:picChg>
        <pc:picChg chg="add del mod">
          <ac:chgData name="Guest User" userId="" providerId="Windows Live" clId="Web-{4D3E36B8-3824-426A-85AC-13917F9476A4}" dt="2021-08-02T13:02:30.832" v="312"/>
          <ac:picMkLst>
            <pc:docMk/>
            <pc:sldMk cId="1270404738" sldId="256"/>
            <ac:picMk id="26" creationId="{F1F9CC3F-2C0D-4015-9AA9-01ABBDAABF09}"/>
          </ac:picMkLst>
        </pc:picChg>
        <pc:picChg chg="add mod">
          <ac:chgData name="Guest User" userId="" providerId="Windows Live" clId="Web-{4D3E36B8-3824-426A-85AC-13917F9476A4}" dt="2021-08-02T13:03:39.865" v="320" actId="1076"/>
          <ac:picMkLst>
            <pc:docMk/>
            <pc:sldMk cId="1270404738" sldId="256"/>
            <ac:picMk id="27" creationId="{3998811F-93CF-45FB-97A0-387F02A3AD7B}"/>
          </ac:picMkLst>
        </pc:picChg>
        <pc:picChg chg="add mod">
          <ac:chgData name="Guest User" userId="" providerId="Windows Live" clId="Web-{4D3E36B8-3824-426A-85AC-13917F9476A4}" dt="2021-08-02T13:06:10.339" v="340" actId="1076"/>
          <ac:picMkLst>
            <pc:docMk/>
            <pc:sldMk cId="1270404738" sldId="256"/>
            <ac:picMk id="28" creationId="{334E376E-DAA8-4150-A494-EADC519783D0}"/>
          </ac:picMkLst>
        </pc:picChg>
        <pc:picChg chg="add mod">
          <ac:chgData name="Guest User" userId="" providerId="Windows Live" clId="Web-{4D3E36B8-3824-426A-85AC-13917F9476A4}" dt="2021-08-02T13:03:54.569" v="322" actId="1076"/>
          <ac:picMkLst>
            <pc:docMk/>
            <pc:sldMk cId="1270404738" sldId="256"/>
            <ac:picMk id="70" creationId="{19AC19C1-CE4B-4F93-A968-5BFC74855647}"/>
          </ac:picMkLst>
        </pc:picChg>
        <pc:picChg chg="add mod">
          <ac:chgData name="Guest User" userId="" providerId="Windows Live" clId="Web-{4D3E36B8-3824-426A-85AC-13917F9476A4}" dt="2021-08-02T13:04:01.210" v="324" actId="1076"/>
          <ac:picMkLst>
            <pc:docMk/>
            <pc:sldMk cId="1270404738" sldId="256"/>
            <ac:picMk id="72" creationId="{5CE917BA-0801-45E6-844D-5F33127EB782}"/>
          </ac:picMkLst>
        </pc:picChg>
        <pc:picChg chg="add mod">
          <ac:chgData name="Guest User" userId="" providerId="Windows Live" clId="Web-{4D3E36B8-3824-426A-85AC-13917F9476A4}" dt="2021-08-02T13:04:05.616" v="326" actId="1076"/>
          <ac:picMkLst>
            <pc:docMk/>
            <pc:sldMk cId="1270404738" sldId="256"/>
            <ac:picMk id="74" creationId="{780DCE32-734F-475A-A6A4-AE665915309F}"/>
          </ac:picMkLst>
        </pc:picChg>
        <pc:picChg chg="add mod">
          <ac:chgData name="Guest User" userId="" providerId="Windows Live" clId="Web-{4D3E36B8-3824-426A-85AC-13917F9476A4}" dt="2021-08-02T13:04:37.758" v="330" actId="1076"/>
          <ac:picMkLst>
            <pc:docMk/>
            <pc:sldMk cId="1270404738" sldId="256"/>
            <ac:picMk id="77" creationId="{E5C306EA-DEB8-4EBB-BC9A-03F2D3F9845B}"/>
          </ac:picMkLst>
        </pc:picChg>
        <pc:picChg chg="add mod">
          <ac:chgData name="Guest User" userId="" providerId="Windows Live" clId="Web-{4D3E36B8-3824-426A-85AC-13917F9476A4}" dt="2021-08-02T13:04:43.898" v="332" actId="1076"/>
          <ac:picMkLst>
            <pc:docMk/>
            <pc:sldMk cId="1270404738" sldId="256"/>
            <ac:picMk id="78" creationId="{CDA15D5E-1762-411B-A43A-B9F67CBD1B03}"/>
          </ac:picMkLst>
        </pc:picChg>
        <pc:picChg chg="add mod">
          <ac:chgData name="Guest User" userId="" providerId="Windows Live" clId="Web-{4D3E36B8-3824-426A-85AC-13917F9476A4}" dt="2021-08-02T13:04:54.821" v="334" actId="1076"/>
          <ac:picMkLst>
            <pc:docMk/>
            <pc:sldMk cId="1270404738" sldId="256"/>
            <ac:picMk id="79" creationId="{4ADC9BCC-403C-45FF-9C0E-7A8297CC05DC}"/>
          </ac:picMkLst>
        </pc:picChg>
        <pc:picChg chg="add mod">
          <ac:chgData name="Guest User" userId="" providerId="Windows Live" clId="Web-{4D3E36B8-3824-426A-85AC-13917F9476A4}" dt="2021-08-02T13:05:00.680" v="336" actId="1076"/>
          <ac:picMkLst>
            <pc:docMk/>
            <pc:sldMk cId="1270404738" sldId="256"/>
            <ac:picMk id="81" creationId="{31E6AFB4-0A70-4789-AE8C-CB507D2B60F9}"/>
          </ac:picMkLst>
        </pc:picChg>
        <pc:picChg chg="add mod">
          <ac:chgData name="Guest User" userId="" providerId="Windows Live" clId="Web-{4D3E36B8-3824-426A-85AC-13917F9476A4}" dt="2021-08-02T13:06:24.855" v="344" actId="1076"/>
          <ac:picMkLst>
            <pc:docMk/>
            <pc:sldMk cId="1270404738" sldId="256"/>
            <ac:picMk id="82" creationId="{6E818699-AEBF-4200-A967-1AEAE65D113D}"/>
          </ac:picMkLst>
        </pc:picChg>
      </pc:sldChg>
    </pc:docChg>
  </pc:docChgLst>
  <pc:docChgLst>
    <pc:chgData name="William Cole" userId="929992e8daa08739" providerId="Windows Live" clId="Web-{FFA61C77-94A4-4FC9-BF74-BEB1ADEB2CAE}"/>
    <pc:docChg chg="modSld">
      <pc:chgData name="William Cole" userId="929992e8daa08739" providerId="Windows Live" clId="Web-{FFA61C77-94A4-4FC9-BF74-BEB1ADEB2CAE}" dt="2021-07-25T20:01:18.465" v="406" actId="1076"/>
      <pc:docMkLst>
        <pc:docMk/>
      </pc:docMkLst>
      <pc:sldChg chg="addSp delSp modSp modNotes">
        <pc:chgData name="William Cole" userId="929992e8daa08739" providerId="Windows Live" clId="Web-{FFA61C77-94A4-4FC9-BF74-BEB1ADEB2CAE}" dt="2021-07-25T20:01:18.465" v="406" actId="1076"/>
        <pc:sldMkLst>
          <pc:docMk/>
          <pc:sldMk cId="1270404738" sldId="256"/>
        </pc:sldMkLst>
        <pc:spChg chg="del mod">
          <ac:chgData name="William Cole" userId="929992e8daa08739" providerId="Windows Live" clId="Web-{FFA61C77-94A4-4FC9-BF74-BEB1ADEB2CAE}" dt="2021-07-25T19:01:23.691" v="393"/>
          <ac:spMkLst>
            <pc:docMk/>
            <pc:sldMk cId="1270404738" sldId="256"/>
            <ac:spMk id="3" creationId="{D5AB0F3B-6336-4149-A59B-F5633955FCAB}"/>
          </ac:spMkLst>
        </pc:spChg>
        <pc:spChg chg="mod">
          <ac:chgData name="William Cole" userId="929992e8daa08739" providerId="Windows Live" clId="Web-{FFA61C77-94A4-4FC9-BF74-BEB1ADEB2CAE}" dt="2021-07-25T16:37:40.970" v="267" actId="1076"/>
          <ac:spMkLst>
            <pc:docMk/>
            <pc:sldMk cId="1270404738" sldId="256"/>
            <ac:spMk id="12" creationId="{2D26F7D9-31FB-43C4-83CA-650242FE50AC}"/>
          </ac:spMkLst>
        </pc:spChg>
        <pc:spChg chg="mod">
          <ac:chgData name="William Cole" userId="929992e8daa08739" providerId="Windows Live" clId="Web-{FFA61C77-94A4-4FC9-BF74-BEB1ADEB2CAE}" dt="2021-07-25T16:22:00.366" v="250" actId="1076"/>
          <ac:spMkLst>
            <pc:docMk/>
            <pc:sldMk cId="1270404738" sldId="256"/>
            <ac:spMk id="20" creationId="{2670489E-AD2C-4BD1-9703-9B80568FCC46}"/>
          </ac:spMkLst>
        </pc:spChg>
        <pc:spChg chg="mod">
          <ac:chgData name="William Cole" userId="929992e8daa08739" providerId="Windows Live" clId="Web-{FFA61C77-94A4-4FC9-BF74-BEB1ADEB2CAE}" dt="2021-07-25T15:53:02.066" v="214" actId="1076"/>
          <ac:spMkLst>
            <pc:docMk/>
            <pc:sldMk cId="1270404738" sldId="256"/>
            <ac:spMk id="21" creationId="{B3EC2D1E-CBC3-4927-9FA4-A64A793BEA69}"/>
          </ac:spMkLst>
        </pc:spChg>
        <pc:spChg chg="mod">
          <ac:chgData name="William Cole" userId="929992e8daa08739" providerId="Windows Live" clId="Web-{FFA61C77-94A4-4FC9-BF74-BEB1ADEB2CAE}" dt="2021-07-25T20:01:18.465" v="406" actId="1076"/>
          <ac:spMkLst>
            <pc:docMk/>
            <pc:sldMk cId="1270404738" sldId="256"/>
            <ac:spMk id="34" creationId="{D4F2B039-CBC3-4078-8880-39A44D9FE767}"/>
          </ac:spMkLst>
        </pc:spChg>
        <pc:spChg chg="mod">
          <ac:chgData name="William Cole" userId="929992e8daa08739" providerId="Windows Live" clId="Web-{FFA61C77-94A4-4FC9-BF74-BEB1ADEB2CAE}" dt="2021-07-25T16:21:35.225" v="242" actId="1076"/>
          <ac:spMkLst>
            <pc:docMk/>
            <pc:sldMk cId="1270404738" sldId="256"/>
            <ac:spMk id="59" creationId="{50A7C4D8-05CC-41DC-9899-B61BBC2FA210}"/>
          </ac:spMkLst>
        </pc:spChg>
        <pc:spChg chg="add mod">
          <ac:chgData name="William Cole" userId="929992e8daa08739" providerId="Windows Live" clId="Web-{FFA61C77-94A4-4FC9-BF74-BEB1ADEB2CAE}" dt="2021-07-25T16:38:57.285" v="276" actId="20577"/>
          <ac:spMkLst>
            <pc:docMk/>
            <pc:sldMk cId="1270404738" sldId="256"/>
            <ac:spMk id="62" creationId="{3C966A2A-19E6-4345-9FAF-BBF12998DD0E}"/>
          </ac:spMkLst>
        </pc:spChg>
        <pc:spChg chg="mod">
          <ac:chgData name="William Cole" userId="929992e8daa08739" providerId="Windows Live" clId="Web-{FFA61C77-94A4-4FC9-BF74-BEB1ADEB2CAE}" dt="2021-07-25T16:21:01.047" v="233" actId="1076"/>
          <ac:spMkLst>
            <pc:docMk/>
            <pc:sldMk cId="1270404738" sldId="256"/>
            <ac:spMk id="63" creationId="{3C4DFECA-22C7-4339-AFC7-150DDF3598F6}"/>
          </ac:spMkLst>
        </pc:spChg>
        <pc:spChg chg="add mod">
          <ac:chgData name="William Cole" userId="929992e8daa08739" providerId="Windows Live" clId="Web-{FFA61C77-94A4-4FC9-BF74-BEB1ADEB2CAE}" dt="2021-07-25T19:07:31.094" v="399" actId="1076"/>
          <ac:spMkLst>
            <pc:docMk/>
            <pc:sldMk cId="1270404738" sldId="256"/>
            <ac:spMk id="64" creationId="{37C674D2-1756-4E61-939E-206CB1F2940B}"/>
          </ac:spMkLst>
        </pc:spChg>
        <pc:spChg chg="mod">
          <ac:chgData name="William Cole" userId="929992e8daa08739" providerId="Windows Live" clId="Web-{FFA61C77-94A4-4FC9-BF74-BEB1ADEB2CAE}" dt="2021-07-25T16:22:02.835" v="251" actId="1076"/>
          <ac:spMkLst>
            <pc:docMk/>
            <pc:sldMk cId="1270404738" sldId="256"/>
            <ac:spMk id="65" creationId="{63E6B066-1CEB-4B25-9E5E-70344159621D}"/>
          </ac:spMkLst>
        </pc:spChg>
        <pc:spChg chg="mod">
          <ac:chgData name="William Cole" userId="929992e8daa08739" providerId="Windows Live" clId="Web-{FFA61C77-94A4-4FC9-BF74-BEB1ADEB2CAE}" dt="2021-07-25T16:20:33.234" v="226" actId="1076"/>
          <ac:spMkLst>
            <pc:docMk/>
            <pc:sldMk cId="1270404738" sldId="256"/>
            <ac:spMk id="73" creationId="{5840C207-D6FB-4684-82F1-44DCD1E93707}"/>
          </ac:spMkLst>
        </pc:spChg>
        <pc:spChg chg="mod">
          <ac:chgData name="William Cole" userId="929992e8daa08739" providerId="Windows Live" clId="Web-{FFA61C77-94A4-4FC9-BF74-BEB1ADEB2CAE}" dt="2021-07-25T16:22:26.398" v="261" actId="1076"/>
          <ac:spMkLst>
            <pc:docMk/>
            <pc:sldMk cId="1270404738" sldId="256"/>
            <ac:spMk id="80" creationId="{B2FF2567-2613-4E42-9547-1CF5490B9633}"/>
          </ac:spMkLst>
        </pc:spChg>
        <pc:spChg chg="mod">
          <ac:chgData name="William Cole" userId="929992e8daa08739" providerId="Windows Live" clId="Web-{FFA61C77-94A4-4FC9-BF74-BEB1ADEB2CAE}" dt="2021-07-25T16:21:29.584" v="239" actId="1076"/>
          <ac:spMkLst>
            <pc:docMk/>
            <pc:sldMk cId="1270404738" sldId="256"/>
            <ac:spMk id="86" creationId="{B8F707E3-0864-41AF-87F5-105EC19F7F54}"/>
          </ac:spMkLst>
        </pc:spChg>
        <pc:spChg chg="mod">
          <ac:chgData name="William Cole" userId="929992e8daa08739" providerId="Windows Live" clId="Web-{FFA61C77-94A4-4FC9-BF74-BEB1ADEB2CAE}" dt="2021-07-25T16:22:14.460" v="253" actId="1076"/>
          <ac:spMkLst>
            <pc:docMk/>
            <pc:sldMk cId="1270404738" sldId="256"/>
            <ac:spMk id="95" creationId="{863FEE6F-C28C-46F0-B4E4-0907B3DF1214}"/>
          </ac:spMkLst>
        </pc:spChg>
        <pc:spChg chg="mod">
          <ac:chgData name="William Cole" userId="929992e8daa08739" providerId="Windows Live" clId="Web-{FFA61C77-94A4-4FC9-BF74-BEB1ADEB2CAE}" dt="2021-07-25T16:23:52.189" v="266" actId="1076"/>
          <ac:spMkLst>
            <pc:docMk/>
            <pc:sldMk cId="1270404738" sldId="256"/>
            <ac:spMk id="107" creationId="{6D081A24-B37B-4F6D-9D8B-D87250369D0B}"/>
          </ac:spMkLst>
        </pc:spChg>
        <pc:spChg chg="mod">
          <ac:chgData name="William Cole" userId="929992e8daa08739" providerId="Windows Live" clId="Web-{FFA61C77-94A4-4FC9-BF74-BEB1ADEB2CAE}" dt="2021-07-25T19:58:05.641" v="404" actId="1076"/>
          <ac:spMkLst>
            <pc:docMk/>
            <pc:sldMk cId="1270404738" sldId="256"/>
            <ac:spMk id="108" creationId="{B8F707E3-0864-41AF-87F5-105EC19F7F54}"/>
          </ac:spMkLst>
        </pc:spChg>
        <pc:spChg chg="mod">
          <ac:chgData name="William Cole" userId="929992e8daa08739" providerId="Windows Live" clId="Web-{FFA61C77-94A4-4FC9-BF74-BEB1ADEB2CAE}" dt="2021-07-25T19:58:09.516" v="405" actId="1076"/>
          <ac:spMkLst>
            <pc:docMk/>
            <pc:sldMk cId="1270404738" sldId="256"/>
            <ac:spMk id="109" creationId="{DA0EEBF6-7D7D-4DCC-A588-CEC789E2A53B}"/>
          </ac:spMkLst>
        </pc:spChg>
        <pc:spChg chg="mod">
          <ac:chgData name="William Cole" userId="929992e8daa08739" providerId="Windows Live" clId="Web-{FFA61C77-94A4-4FC9-BF74-BEB1ADEB2CAE}" dt="2021-07-25T16:23:42.952" v="263" actId="1076"/>
          <ac:spMkLst>
            <pc:docMk/>
            <pc:sldMk cId="1270404738" sldId="256"/>
            <ac:spMk id="115" creationId="{1E6D2DF4-0D0F-4835-84FD-EADAB16BE443}"/>
          </ac:spMkLst>
        </pc:spChg>
        <pc:spChg chg="del">
          <ac:chgData name="William Cole" userId="929992e8daa08739" providerId="Windows Live" clId="Web-{FFA61C77-94A4-4FC9-BF74-BEB1ADEB2CAE}" dt="2021-07-25T16:18:59.510" v="224"/>
          <ac:spMkLst>
            <pc:docMk/>
            <pc:sldMk cId="1270404738" sldId="256"/>
            <ac:spMk id="119" creationId="{20AA4681-AE3E-4985-92C5-F2130C2900FF}"/>
          </ac:spMkLst>
        </pc:spChg>
        <pc:picChg chg="add del">
          <ac:chgData name="William Cole" userId="929992e8daa08739" providerId="Windows Live" clId="Web-{FFA61C77-94A4-4FC9-BF74-BEB1ADEB2CAE}" dt="2021-07-25T16:14:56.299" v="220"/>
          <ac:picMkLst>
            <pc:docMk/>
            <pc:sldMk cId="1270404738" sldId="256"/>
            <ac:picMk id="3" creationId="{503C2DE6-B58D-442D-8AFE-011227E0B02C}"/>
          </ac:picMkLst>
        </pc:picChg>
        <pc:picChg chg="mod">
          <ac:chgData name="William Cole" userId="929992e8daa08739" providerId="Windows Live" clId="Web-{FFA61C77-94A4-4FC9-BF74-BEB1ADEB2CAE}" dt="2021-07-25T16:21:32.537" v="241" actId="1076"/>
          <ac:picMkLst>
            <pc:docMk/>
            <pc:sldMk cId="1270404738" sldId="256"/>
            <ac:picMk id="4" creationId="{E2631C00-466A-4B0C-B141-7828C656E4C1}"/>
          </ac:picMkLst>
        </pc:picChg>
        <pc:picChg chg="add del">
          <ac:chgData name="William Cole" userId="929992e8daa08739" providerId="Windows Live" clId="Web-{FFA61C77-94A4-4FC9-BF74-BEB1ADEB2CAE}" dt="2021-07-25T16:18:48.182" v="223"/>
          <ac:picMkLst>
            <pc:docMk/>
            <pc:sldMk cId="1270404738" sldId="256"/>
            <ac:picMk id="5" creationId="{5C7790D7-9515-4E0E-BFF6-9A67F6CF2BD5}"/>
          </ac:picMkLst>
        </pc:picChg>
        <pc:picChg chg="add mod">
          <ac:chgData name="William Cole" userId="929992e8daa08739" providerId="Windows Live" clId="Web-{FFA61C77-94A4-4FC9-BF74-BEB1ADEB2CAE}" dt="2021-07-25T19:07:28.625" v="398" actId="1076"/>
          <ac:picMkLst>
            <pc:docMk/>
            <pc:sldMk cId="1270404738" sldId="256"/>
            <ac:picMk id="5" creationId="{B678AFAF-A2D3-4631-8F48-7EA14BC13A2D}"/>
          </ac:picMkLst>
        </pc:picChg>
        <pc:picChg chg="del">
          <ac:chgData name="William Cole" userId="929992e8daa08739" providerId="Windows Live" clId="Web-{FFA61C77-94A4-4FC9-BF74-BEB1ADEB2CAE}" dt="2021-07-25T17:28:32.974" v="363"/>
          <ac:picMkLst>
            <pc:docMk/>
            <pc:sldMk cId="1270404738" sldId="256"/>
            <ac:picMk id="5" creationId="{F256398F-EAFA-4794-86E8-C59B4F47C9FD}"/>
          </ac:picMkLst>
        </pc:picChg>
        <pc:picChg chg="add del mod">
          <ac:chgData name="William Cole" userId="929992e8daa08739" providerId="Windows Live" clId="Web-{FFA61C77-94A4-4FC9-BF74-BEB1ADEB2CAE}" dt="2021-07-25T17:46:32.812" v="384"/>
          <ac:picMkLst>
            <pc:docMk/>
            <pc:sldMk cId="1270404738" sldId="256"/>
            <ac:picMk id="7" creationId="{F68B0C80-DF1B-425E-9D49-E7ADA150CB76}"/>
          </ac:picMkLst>
        </pc:picChg>
        <pc:picChg chg="del">
          <ac:chgData name="William Cole" userId="929992e8daa08739" providerId="Windows Live" clId="Web-{FFA61C77-94A4-4FC9-BF74-BEB1ADEB2CAE}" dt="2021-07-25T17:39:51.646" v="378"/>
          <ac:picMkLst>
            <pc:docMk/>
            <pc:sldMk cId="1270404738" sldId="256"/>
            <ac:picMk id="11" creationId="{F8AAC06E-1CB9-4485-8B08-63DF6CBDB8EA}"/>
          </ac:picMkLst>
        </pc:picChg>
        <pc:picChg chg="add del">
          <ac:chgData name="William Cole" userId="929992e8daa08739" providerId="Windows Live" clId="Web-{FFA61C77-94A4-4FC9-BF74-BEB1ADEB2CAE}" dt="2021-07-25T16:14:59.612" v="222"/>
          <ac:picMkLst>
            <pc:docMk/>
            <pc:sldMk cId="1270404738" sldId="256"/>
            <ac:picMk id="16" creationId="{01430493-9E27-4E33-94B8-B51BABC3B0F2}"/>
          </ac:picMkLst>
        </pc:picChg>
        <pc:picChg chg="mod">
          <ac:chgData name="William Cole" userId="929992e8daa08739" providerId="Windows Live" clId="Web-{FFA61C77-94A4-4FC9-BF74-BEB1ADEB2CAE}" dt="2021-07-25T19:58:03.469" v="403" actId="1076"/>
          <ac:picMkLst>
            <pc:docMk/>
            <pc:sldMk cId="1270404738" sldId="256"/>
            <ac:picMk id="17" creationId="{3F0A3797-B714-41F6-A8D1-06FB6E0C07DE}"/>
          </ac:picMkLst>
        </pc:picChg>
        <pc:picChg chg="add del mod">
          <ac:chgData name="William Cole" userId="929992e8daa08739" providerId="Windows Live" clId="Web-{FFA61C77-94A4-4FC9-BF74-BEB1ADEB2CAE}" dt="2021-07-25T17:46:39.658" v="386"/>
          <ac:picMkLst>
            <pc:docMk/>
            <pc:sldMk cId="1270404738" sldId="256"/>
            <ac:picMk id="18" creationId="{4D3856F9-ED98-4421-9991-24F7964DA74F}"/>
          </ac:picMkLst>
        </pc:picChg>
        <pc:picChg chg="add del mod">
          <ac:chgData name="William Cole" userId="929992e8daa08739" providerId="Windows Live" clId="Web-{FFA61C77-94A4-4FC9-BF74-BEB1ADEB2CAE}" dt="2021-07-25T17:57:42.056" v="390"/>
          <ac:picMkLst>
            <pc:docMk/>
            <pc:sldMk cId="1270404738" sldId="256"/>
            <ac:picMk id="19" creationId="{6CEDC9BE-8079-4E28-897F-186A096593C0}"/>
          </ac:picMkLst>
        </pc:picChg>
        <pc:picChg chg="mod">
          <ac:chgData name="William Cole" userId="929992e8daa08739" providerId="Windows Live" clId="Web-{FFA61C77-94A4-4FC9-BF74-BEB1ADEB2CAE}" dt="2021-07-25T16:21:31.334" v="240" actId="1076"/>
          <ac:picMkLst>
            <pc:docMk/>
            <pc:sldMk cId="1270404738" sldId="256"/>
            <ac:picMk id="37" creationId="{E4831328-8B44-4B6A-9ADA-CA167D3632FB}"/>
          </ac:picMkLst>
        </pc:picChg>
        <pc:picChg chg="add del">
          <ac:chgData name="William Cole" userId="929992e8daa08739" providerId="Windows Live" clId="Web-{FFA61C77-94A4-4FC9-BF74-BEB1ADEB2CAE}" dt="2021-07-25T16:14:58.206" v="221"/>
          <ac:picMkLst>
            <pc:docMk/>
            <pc:sldMk cId="1270404738" sldId="256"/>
            <ac:picMk id="100" creationId="{D3F97FAD-BB90-4357-8E65-DD21885C165E}"/>
          </ac:picMkLst>
        </pc:picChg>
        <pc:picChg chg="mod">
          <ac:chgData name="William Cole" userId="929992e8daa08739" providerId="Windows Live" clId="Web-{FFA61C77-94A4-4FC9-BF74-BEB1ADEB2CAE}" dt="2021-07-25T16:22:07.444" v="252" actId="1076"/>
          <ac:picMkLst>
            <pc:docMk/>
            <pc:sldMk cId="1270404738" sldId="256"/>
            <ac:picMk id="104" creationId="{3C51FB3C-C5C1-41CC-9421-01ABC7C97A6C}"/>
          </ac:picMkLst>
        </pc:picChg>
      </pc:sldChg>
    </pc:docChg>
  </pc:docChgLst>
  <pc:docChgLst>
    <pc:chgData name="William Cole" userId="929992e8daa08739" providerId="Windows Live" clId="Web-{95C465F2-A3DA-46A3-9B0C-AB95C31121BC}"/>
    <pc:docChg chg="modSld">
      <pc:chgData name="William Cole" userId="929992e8daa08739" providerId="Windows Live" clId="Web-{95C465F2-A3DA-46A3-9B0C-AB95C31121BC}" dt="2021-07-26T02:37:07.577" v="151" actId="14100"/>
      <pc:docMkLst>
        <pc:docMk/>
      </pc:docMkLst>
      <pc:sldChg chg="addSp delSp modSp">
        <pc:chgData name="William Cole" userId="929992e8daa08739" providerId="Windows Live" clId="Web-{95C465F2-A3DA-46A3-9B0C-AB95C31121BC}" dt="2021-07-26T02:37:07.577" v="151" actId="14100"/>
        <pc:sldMkLst>
          <pc:docMk/>
          <pc:sldMk cId="1270404738" sldId="256"/>
        </pc:sldMkLst>
        <pc:spChg chg="mod">
          <ac:chgData name="William Cole" userId="929992e8daa08739" providerId="Windows Live" clId="Web-{95C465F2-A3DA-46A3-9B0C-AB95C31121BC}" dt="2021-07-26T01:57:38.800" v="143" actId="20577"/>
          <ac:spMkLst>
            <pc:docMk/>
            <pc:sldMk cId="1270404738" sldId="256"/>
            <ac:spMk id="9" creationId="{63DA8E3E-5F2D-48EC-9AF0-0B36B6826B99}"/>
          </ac:spMkLst>
        </pc:spChg>
        <pc:spChg chg="mod">
          <ac:chgData name="William Cole" userId="929992e8daa08739" providerId="Windows Live" clId="Web-{95C465F2-A3DA-46A3-9B0C-AB95C31121BC}" dt="2021-07-26T01:47:58.903" v="115" actId="14100"/>
          <ac:spMkLst>
            <pc:docMk/>
            <pc:sldMk cId="1270404738" sldId="256"/>
            <ac:spMk id="10" creationId="{D4DF4A8F-933C-4313-826C-9E14BDEA6906}"/>
          </ac:spMkLst>
        </pc:spChg>
        <pc:spChg chg="mod">
          <ac:chgData name="William Cole" userId="929992e8daa08739" providerId="Windows Live" clId="Web-{95C465F2-A3DA-46A3-9B0C-AB95C31121BC}" dt="2021-07-26T01:47:32.199" v="107" actId="1076"/>
          <ac:spMkLst>
            <pc:docMk/>
            <pc:sldMk cId="1270404738" sldId="256"/>
            <ac:spMk id="20" creationId="{2670489E-AD2C-4BD1-9703-9B80568FCC46}"/>
          </ac:spMkLst>
        </pc:spChg>
        <pc:spChg chg="mod">
          <ac:chgData name="William Cole" userId="929992e8daa08739" providerId="Windows Live" clId="Web-{95C465F2-A3DA-46A3-9B0C-AB95C31121BC}" dt="2021-07-26T01:48:51.905" v="128" actId="1076"/>
          <ac:spMkLst>
            <pc:docMk/>
            <pc:sldMk cId="1270404738" sldId="256"/>
            <ac:spMk id="22" creationId="{C1B47FAF-D654-4095-BB0D-A4DE23206AB9}"/>
          </ac:spMkLst>
        </pc:spChg>
        <pc:spChg chg="mod">
          <ac:chgData name="William Cole" userId="929992e8daa08739" providerId="Windows Live" clId="Web-{95C465F2-A3DA-46A3-9B0C-AB95C31121BC}" dt="2021-07-26T01:52:59.289" v="135"/>
          <ac:spMkLst>
            <pc:docMk/>
            <pc:sldMk cId="1270404738" sldId="256"/>
            <ac:spMk id="23" creationId="{5E9F1051-1A48-4C97-8D62-3D0619AD6C8B}"/>
          </ac:spMkLst>
        </pc:spChg>
        <pc:spChg chg="mod">
          <ac:chgData name="William Cole" userId="929992e8daa08739" providerId="Windows Live" clId="Web-{95C465F2-A3DA-46A3-9B0C-AB95C31121BC}" dt="2021-07-26T01:47:52.216" v="112" actId="14100"/>
          <ac:spMkLst>
            <pc:docMk/>
            <pc:sldMk cId="1270404738" sldId="256"/>
            <ac:spMk id="29" creationId="{FEB053B5-623C-42C1-A5BA-FDB2309E17B5}"/>
          </ac:spMkLst>
        </pc:spChg>
        <pc:spChg chg="mod">
          <ac:chgData name="William Cole" userId="929992e8daa08739" providerId="Windows Live" clId="Web-{95C465F2-A3DA-46A3-9B0C-AB95C31121BC}" dt="2021-07-26T01:45:40.414" v="86" actId="1076"/>
          <ac:spMkLst>
            <pc:docMk/>
            <pc:sldMk cId="1270404738" sldId="256"/>
            <ac:spMk id="55" creationId="{4EEA7C59-0DFF-44DA-968F-57F442BC978A}"/>
          </ac:spMkLst>
        </pc:spChg>
        <pc:spChg chg="mod">
          <ac:chgData name="William Cole" userId="929992e8daa08739" providerId="Windows Live" clId="Web-{95C465F2-A3DA-46A3-9B0C-AB95C31121BC}" dt="2021-07-26T02:32:43.317" v="150" actId="1076"/>
          <ac:spMkLst>
            <pc:docMk/>
            <pc:sldMk cId="1270404738" sldId="256"/>
            <ac:spMk id="64" creationId="{37C674D2-1756-4E61-939E-206CB1F2940B}"/>
          </ac:spMkLst>
        </pc:spChg>
        <pc:spChg chg="mod">
          <ac:chgData name="William Cole" userId="929992e8daa08739" providerId="Windows Live" clId="Web-{95C465F2-A3DA-46A3-9B0C-AB95C31121BC}" dt="2021-07-26T01:47:30.355" v="106" actId="1076"/>
          <ac:spMkLst>
            <pc:docMk/>
            <pc:sldMk cId="1270404738" sldId="256"/>
            <ac:spMk id="71" creationId="{516AD7EE-6B67-4F75-910A-2BE9399767F9}"/>
          </ac:spMkLst>
        </pc:spChg>
        <pc:spChg chg="mod">
          <ac:chgData name="William Cole" userId="929992e8daa08739" providerId="Windows Live" clId="Web-{95C465F2-A3DA-46A3-9B0C-AB95C31121BC}" dt="2021-07-26T01:35:57.612" v="84" actId="20577"/>
          <ac:spMkLst>
            <pc:docMk/>
            <pc:sldMk cId="1270404738" sldId="256"/>
            <ac:spMk id="85" creationId="{00000000-0000-0000-0000-000000000000}"/>
          </ac:spMkLst>
        </pc:spChg>
        <pc:spChg chg="mod">
          <ac:chgData name="William Cole" userId="929992e8daa08739" providerId="Windows Live" clId="Web-{95C465F2-A3DA-46A3-9B0C-AB95C31121BC}" dt="2021-07-26T01:48:40.655" v="127" actId="1076"/>
          <ac:spMkLst>
            <pc:docMk/>
            <pc:sldMk cId="1270404738" sldId="256"/>
            <ac:spMk id="88" creationId="{9E6090FC-A621-4F55-B6D2-C621C2735290}"/>
          </ac:spMkLst>
        </pc:spChg>
        <pc:spChg chg="mod">
          <ac:chgData name="William Cole" userId="929992e8daa08739" providerId="Windows Live" clId="Web-{95C465F2-A3DA-46A3-9B0C-AB95C31121BC}" dt="2021-07-26T01:12:27.776" v="30" actId="20577"/>
          <ac:spMkLst>
            <pc:docMk/>
            <pc:sldMk cId="1270404738" sldId="256"/>
            <ac:spMk id="106" creationId="{F0A78004-309E-454B-8F1A-0BD5DABCED0E}"/>
          </ac:spMkLst>
        </pc:spChg>
        <pc:picChg chg="add mod">
          <ac:chgData name="William Cole" userId="929992e8daa08739" providerId="Windows Live" clId="Web-{95C465F2-A3DA-46A3-9B0C-AB95C31121BC}" dt="2021-07-26T01:53:08.962" v="137" actId="1076"/>
          <ac:picMkLst>
            <pc:docMk/>
            <pc:sldMk cId="1270404738" sldId="256"/>
            <ac:picMk id="3" creationId="{21008226-71F4-40A9-8F6F-1616E05BD529}"/>
          </ac:picMkLst>
        </pc:picChg>
        <pc:picChg chg="mod">
          <ac:chgData name="William Cole" userId="929992e8daa08739" providerId="Windows Live" clId="Web-{95C465F2-A3DA-46A3-9B0C-AB95C31121BC}" dt="2021-07-26T02:32:40.488" v="149" actId="1076"/>
          <ac:picMkLst>
            <pc:docMk/>
            <pc:sldMk cId="1270404738" sldId="256"/>
            <ac:picMk id="5" creationId="{B678AFAF-A2D3-4631-8F48-7EA14BC13A2D}"/>
          </ac:picMkLst>
        </pc:picChg>
        <pc:picChg chg="mod">
          <ac:chgData name="William Cole" userId="929992e8daa08739" providerId="Windows Live" clId="Web-{95C465F2-A3DA-46A3-9B0C-AB95C31121BC}" dt="2021-07-26T01:52:13.553" v="132" actId="14100"/>
          <ac:picMkLst>
            <pc:docMk/>
            <pc:sldMk cId="1270404738" sldId="256"/>
            <ac:picMk id="8" creationId="{A9C88DC1-CECA-4C94-B4C9-8EB634754833}"/>
          </ac:picMkLst>
        </pc:picChg>
        <pc:picChg chg="mod">
          <ac:chgData name="William Cole" userId="929992e8daa08739" providerId="Windows Live" clId="Web-{95C465F2-A3DA-46A3-9B0C-AB95C31121BC}" dt="2021-07-26T02:37:07.577" v="151" actId="14100"/>
          <ac:picMkLst>
            <pc:docMk/>
            <pc:sldMk cId="1270404738" sldId="256"/>
            <ac:picMk id="17" creationId="{3F0A3797-B714-41F6-A8D1-06FB6E0C07DE}"/>
          </ac:picMkLst>
        </pc:picChg>
        <pc:picChg chg="del mod">
          <ac:chgData name="William Cole" userId="929992e8daa08739" providerId="Windows Live" clId="Web-{95C465F2-A3DA-46A3-9B0C-AB95C31121BC}" dt="2021-07-26T01:52:51.383" v="134"/>
          <ac:picMkLst>
            <pc:docMk/>
            <pc:sldMk cId="1270404738" sldId="256"/>
            <ac:picMk id="32" creationId="{61275EDF-4E53-449B-A1ED-FB88390B1962}"/>
          </ac:picMkLst>
        </pc:picChg>
        <pc:picChg chg="add del">
          <ac:chgData name="William Cole" userId="929992e8daa08739" providerId="Windows Live" clId="Web-{95C465F2-A3DA-46A3-9B0C-AB95C31121BC}" dt="2021-07-26T01:18:38.572" v="36"/>
          <ac:picMkLst>
            <pc:docMk/>
            <pc:sldMk cId="1270404738" sldId="256"/>
            <ac:picMk id="61" creationId="{A8260DAB-98A2-4E0C-BFCA-9F1369FBF2AE}"/>
          </ac:picMkLst>
        </pc:picChg>
        <pc:picChg chg="mod">
          <ac:chgData name="William Cole" userId="929992e8daa08739" providerId="Windows Live" clId="Web-{95C465F2-A3DA-46A3-9B0C-AB95C31121BC}" dt="2021-07-26T02:13:28.225" v="145" actId="14100"/>
          <ac:picMkLst>
            <pc:docMk/>
            <pc:sldMk cId="1270404738" sldId="256"/>
            <ac:picMk id="104" creationId="{3C51FB3C-C5C1-41CC-9421-01ABC7C97A6C}"/>
          </ac:picMkLst>
        </pc:picChg>
      </pc:sldChg>
    </pc:docChg>
  </pc:docChgLst>
  <pc:docChgLst>
    <pc:chgData name="William Cole" userId="929992e8daa08739" providerId="Windows Live" clId="Web-{90438F46-6F1C-4A99-B465-4FB30AC9493E}"/>
    <pc:docChg chg="modSld">
      <pc:chgData name="William Cole" userId="929992e8daa08739" providerId="Windows Live" clId="Web-{90438F46-6F1C-4A99-B465-4FB30AC9493E}" dt="2021-08-03T20:58:46.433" v="1" actId="1076"/>
      <pc:docMkLst>
        <pc:docMk/>
      </pc:docMkLst>
      <pc:sldChg chg="modSp">
        <pc:chgData name="William Cole" userId="929992e8daa08739" providerId="Windows Live" clId="Web-{90438F46-6F1C-4A99-B465-4FB30AC9493E}" dt="2021-08-03T20:58:46.433" v="1" actId="1076"/>
        <pc:sldMkLst>
          <pc:docMk/>
          <pc:sldMk cId="1270404738" sldId="256"/>
        </pc:sldMkLst>
        <pc:spChg chg="mod">
          <ac:chgData name="William Cole" userId="929992e8daa08739" providerId="Windows Live" clId="Web-{90438F46-6F1C-4A99-B465-4FB30AC9493E}" dt="2021-08-03T20:58:46.433" v="1" actId="1076"/>
          <ac:spMkLst>
            <pc:docMk/>
            <pc:sldMk cId="1270404738" sldId="256"/>
            <ac:spMk id="69" creationId="{92D3B712-47B4-4A54-85FE-8C0527EB81BE}"/>
          </ac:spMkLst>
        </pc:spChg>
      </pc:sldChg>
    </pc:docChg>
  </pc:docChgLst>
  <pc:docChgLst>
    <pc:chgData name="William Cole" userId="929992e8daa08739" providerId="LiveId" clId="{C1E65586-81E5-44C0-8733-D41060134DA6}"/>
    <pc:docChg chg="custSel modSld">
      <pc:chgData name="William Cole" userId="929992e8daa08739" providerId="LiveId" clId="{C1E65586-81E5-44C0-8733-D41060134DA6}" dt="2021-07-10T21:12:19.621" v="722" actId="20577"/>
      <pc:docMkLst>
        <pc:docMk/>
      </pc:docMkLst>
      <pc:sldChg chg="addSp delSp modSp mod">
        <pc:chgData name="William Cole" userId="929992e8daa08739" providerId="LiveId" clId="{C1E65586-81E5-44C0-8733-D41060134DA6}" dt="2021-07-10T21:12:19.621" v="722" actId="20577"/>
        <pc:sldMkLst>
          <pc:docMk/>
          <pc:sldMk cId="1270404738" sldId="256"/>
        </pc:sldMkLst>
        <pc:spChg chg="add mod">
          <ac:chgData name="William Cole" userId="929992e8daa08739" providerId="LiveId" clId="{C1E65586-81E5-44C0-8733-D41060134DA6}" dt="2021-07-10T21:08:15.776" v="226" actId="20577"/>
          <ac:spMkLst>
            <pc:docMk/>
            <pc:sldMk cId="1270404738" sldId="256"/>
            <ac:spMk id="10" creationId="{D4DF4A8F-933C-4313-826C-9E14BDEA6906}"/>
          </ac:spMkLst>
        </pc:spChg>
        <pc:spChg chg="add mod">
          <ac:chgData name="William Cole" userId="929992e8daa08739" providerId="LiveId" clId="{C1E65586-81E5-44C0-8733-D41060134DA6}" dt="2021-07-10T21:11:41.433" v="634" actId="20577"/>
          <ac:spMkLst>
            <pc:docMk/>
            <pc:sldMk cId="1270404738" sldId="256"/>
            <ac:spMk id="11" creationId="{6C17553F-0E03-42C2-9695-56DE54D77FC7}"/>
          </ac:spMkLst>
        </pc:spChg>
        <pc:spChg chg="mod">
          <ac:chgData name="William Cole" userId="929992e8daa08739" providerId="LiveId" clId="{C1E65586-81E5-44C0-8733-D41060134DA6}" dt="2021-07-10T20:59:59.312" v="124" actId="20577"/>
          <ac:spMkLst>
            <pc:docMk/>
            <pc:sldMk cId="1270404738" sldId="256"/>
            <ac:spMk id="25" creationId="{2CF2C83C-08B8-46D1-AEAA-7C0550B92975}"/>
          </ac:spMkLst>
        </pc:spChg>
        <pc:spChg chg="mod">
          <ac:chgData name="William Cole" userId="929992e8daa08739" providerId="LiveId" clId="{C1E65586-81E5-44C0-8733-D41060134DA6}" dt="2021-07-10T20:58:49.652" v="55" actId="20577"/>
          <ac:spMkLst>
            <pc:docMk/>
            <pc:sldMk cId="1270404738" sldId="256"/>
            <ac:spMk id="28" creationId="{81A5C452-2DAF-423A-BC0E-FB2D0D0E019D}"/>
          </ac:spMkLst>
        </pc:spChg>
        <pc:spChg chg="mod">
          <ac:chgData name="William Cole" userId="929992e8daa08739" providerId="LiveId" clId="{C1E65586-81E5-44C0-8733-D41060134DA6}" dt="2021-07-10T20:59:20.140" v="112" actId="1076"/>
          <ac:spMkLst>
            <pc:docMk/>
            <pc:sldMk cId="1270404738" sldId="256"/>
            <ac:spMk id="31" creationId="{75E4ADE2-1C83-47FC-978F-7E0CAA0FDC54}"/>
          </ac:spMkLst>
        </pc:spChg>
        <pc:spChg chg="mod">
          <ac:chgData name="William Cole" userId="929992e8daa08739" providerId="LiveId" clId="{C1E65586-81E5-44C0-8733-D41060134DA6}" dt="2021-07-10T21:12:12.572" v="714" actId="20577"/>
          <ac:spMkLst>
            <pc:docMk/>
            <pc:sldMk cId="1270404738" sldId="256"/>
            <ac:spMk id="32" creationId="{032AC3E4-1804-415D-AFAC-CDB0EC7629F1}"/>
          </ac:spMkLst>
        </pc:spChg>
        <pc:spChg chg="mod">
          <ac:chgData name="William Cole" userId="929992e8daa08739" providerId="LiveId" clId="{C1E65586-81E5-44C0-8733-D41060134DA6}" dt="2021-07-10T21:12:19.621" v="722" actId="20577"/>
          <ac:spMkLst>
            <pc:docMk/>
            <pc:sldMk cId="1270404738" sldId="256"/>
            <ac:spMk id="35" creationId="{33088502-AC12-4D63-8249-7B40AC22BADF}"/>
          </ac:spMkLst>
        </pc:spChg>
        <pc:spChg chg="mod">
          <ac:chgData name="William Cole" userId="929992e8daa08739" providerId="LiveId" clId="{C1E65586-81E5-44C0-8733-D41060134DA6}" dt="2021-07-10T20:58:07.114" v="15" actId="403"/>
          <ac:spMkLst>
            <pc:docMk/>
            <pc:sldMk cId="1270404738" sldId="256"/>
            <ac:spMk id="44" creationId="{A2148495-B756-4A96-85FD-E5CC6713F248}"/>
          </ac:spMkLst>
        </pc:spChg>
        <pc:spChg chg="mod">
          <ac:chgData name="William Cole" userId="929992e8daa08739" providerId="LiveId" clId="{C1E65586-81E5-44C0-8733-D41060134DA6}" dt="2021-07-10T21:08:17.120" v="227" actId="1076"/>
          <ac:spMkLst>
            <pc:docMk/>
            <pc:sldMk cId="1270404738" sldId="256"/>
            <ac:spMk id="74" creationId="{00000000-0000-0000-0000-000000000000}"/>
          </ac:spMkLst>
        </pc:spChg>
        <pc:spChg chg="mod">
          <ac:chgData name="William Cole" userId="929992e8daa08739" providerId="LiveId" clId="{C1E65586-81E5-44C0-8733-D41060134DA6}" dt="2021-07-10T20:59:46.352" v="116" actId="20577"/>
          <ac:spMkLst>
            <pc:docMk/>
            <pc:sldMk cId="1270404738" sldId="256"/>
            <ac:spMk id="85" creationId="{00000000-0000-0000-0000-000000000000}"/>
          </ac:spMkLst>
        </pc:spChg>
        <pc:picChg chg="add mod">
          <ac:chgData name="William Cole" userId="929992e8daa08739" providerId="LiveId" clId="{C1E65586-81E5-44C0-8733-D41060134DA6}" dt="2021-07-10T21:07:05.561" v="156" actId="1076"/>
          <ac:picMkLst>
            <pc:docMk/>
            <pc:sldMk cId="1270404738" sldId="256"/>
            <ac:picMk id="3" creationId="{41132122-AAA8-428E-9F50-29129E72C768}"/>
          </ac:picMkLst>
        </pc:picChg>
        <pc:picChg chg="add mod">
          <ac:chgData name="William Cole" userId="929992e8daa08739" providerId="LiveId" clId="{C1E65586-81E5-44C0-8733-D41060134DA6}" dt="2021-07-10T21:07:02.043" v="155" actId="1076"/>
          <ac:picMkLst>
            <pc:docMk/>
            <pc:sldMk cId="1270404738" sldId="256"/>
            <ac:picMk id="5" creationId="{9F7FB502-F271-460B-A081-D9DFC79DE855}"/>
          </ac:picMkLst>
        </pc:picChg>
        <pc:picChg chg="add del mod">
          <ac:chgData name="William Cole" userId="929992e8daa08739" providerId="LiveId" clId="{C1E65586-81E5-44C0-8733-D41060134DA6}" dt="2021-07-10T21:06:17.345" v="144" actId="478"/>
          <ac:picMkLst>
            <pc:docMk/>
            <pc:sldMk cId="1270404738" sldId="256"/>
            <ac:picMk id="6" creationId="{B92F64C9-D392-4652-BEBD-BE56D9F94C06}"/>
          </ac:picMkLst>
        </pc:picChg>
        <pc:picChg chg="add mod">
          <ac:chgData name="William Cole" userId="929992e8daa08739" providerId="LiveId" clId="{C1E65586-81E5-44C0-8733-D41060134DA6}" dt="2021-07-10T21:07:07.353" v="157" actId="1076"/>
          <ac:picMkLst>
            <pc:docMk/>
            <pc:sldMk cId="1270404738" sldId="256"/>
            <ac:picMk id="8" creationId="{A9C88DC1-CECA-4C94-B4C9-8EB634754833}"/>
          </ac:picMkLst>
        </pc:picChg>
        <pc:picChg chg="add mod">
          <ac:chgData name="William Cole" userId="929992e8daa08739" providerId="LiveId" clId="{C1E65586-81E5-44C0-8733-D41060134DA6}" dt="2021-07-10T21:07:10.016" v="158" actId="1076"/>
          <ac:picMkLst>
            <pc:docMk/>
            <pc:sldMk cId="1270404738" sldId="256"/>
            <ac:picMk id="9" creationId="{223B5C3A-F3BD-4026-8396-DFCF5452CE0A}"/>
          </ac:picMkLst>
        </pc:picChg>
      </pc:sldChg>
    </pc:docChg>
  </pc:docChgLst>
  <pc:docChgLst>
    <pc:chgData name="Guest User" providerId="Windows Live" clId="Web-{77B6DB91-D7C1-4E88-ACC5-D8B1A33BB457}"/>
    <pc:docChg chg="modSld">
      <pc:chgData name="Guest User" userId="" providerId="Windows Live" clId="Web-{77B6DB91-D7C1-4E88-ACC5-D8B1A33BB457}" dt="2021-07-26T18:26:50.091" v="1627" actId="20577"/>
      <pc:docMkLst>
        <pc:docMk/>
      </pc:docMkLst>
      <pc:sldChg chg="addSp delSp modSp">
        <pc:chgData name="Guest User" userId="" providerId="Windows Live" clId="Web-{77B6DB91-D7C1-4E88-ACC5-D8B1A33BB457}" dt="2021-07-26T18:26:50.091" v="1627" actId="20577"/>
        <pc:sldMkLst>
          <pc:docMk/>
          <pc:sldMk cId="1270404738" sldId="256"/>
        </pc:sldMkLst>
        <pc:spChg chg="mod">
          <ac:chgData name="Guest User" userId="" providerId="Windows Live" clId="Web-{77B6DB91-D7C1-4E88-ACC5-D8B1A33BB457}" dt="2021-07-26T16:09:36.936" v="797" actId="20577"/>
          <ac:spMkLst>
            <pc:docMk/>
            <pc:sldMk cId="1270404738" sldId="256"/>
            <ac:spMk id="9" creationId="{63DA8E3E-5F2D-48EC-9AF0-0B36B6826B99}"/>
          </ac:spMkLst>
        </pc:spChg>
        <pc:spChg chg="mod">
          <ac:chgData name="Guest User" userId="" providerId="Windows Live" clId="Web-{77B6DB91-D7C1-4E88-ACC5-D8B1A33BB457}" dt="2021-07-26T18:25:11.119" v="1622" actId="1076"/>
          <ac:spMkLst>
            <pc:docMk/>
            <pc:sldMk cId="1270404738" sldId="256"/>
            <ac:spMk id="12" creationId="{2D26F7D9-31FB-43C4-83CA-650242FE50AC}"/>
          </ac:spMkLst>
        </pc:spChg>
        <pc:spChg chg="mod">
          <ac:chgData name="Guest User" userId="" providerId="Windows Live" clId="Web-{77B6DB91-D7C1-4E88-ACC5-D8B1A33BB457}" dt="2021-07-26T17:22:05.388" v="1378" actId="1076"/>
          <ac:spMkLst>
            <pc:docMk/>
            <pc:sldMk cId="1270404738" sldId="256"/>
            <ac:spMk id="20" creationId="{2670489E-AD2C-4BD1-9703-9B80568FCC46}"/>
          </ac:spMkLst>
        </pc:spChg>
        <pc:spChg chg="mod">
          <ac:chgData name="Guest User" userId="" providerId="Windows Live" clId="Web-{77B6DB91-D7C1-4E88-ACC5-D8B1A33BB457}" dt="2021-07-26T14:16:13.193" v="370" actId="1076"/>
          <ac:spMkLst>
            <pc:docMk/>
            <pc:sldMk cId="1270404738" sldId="256"/>
            <ac:spMk id="22" creationId="{C1B47FAF-D654-4095-BB0D-A4DE23206AB9}"/>
          </ac:spMkLst>
        </pc:spChg>
        <pc:spChg chg="mod">
          <ac:chgData name="Guest User" userId="" providerId="Windows Live" clId="Web-{77B6DB91-D7C1-4E88-ACC5-D8B1A33BB457}" dt="2021-07-26T18:22:48.286" v="1605" actId="20577"/>
          <ac:spMkLst>
            <pc:docMk/>
            <pc:sldMk cId="1270404738" sldId="256"/>
            <ac:spMk id="24" creationId="{9AFA996E-AD6B-4DC6-BC85-A182D141A5B5}"/>
          </ac:spMkLst>
        </pc:spChg>
        <pc:spChg chg="mod">
          <ac:chgData name="Guest User" userId="" providerId="Windows Live" clId="Web-{77B6DB91-D7C1-4E88-ACC5-D8B1A33BB457}" dt="2021-07-26T18:22:59.005" v="1611" actId="20577"/>
          <ac:spMkLst>
            <pc:docMk/>
            <pc:sldMk cId="1270404738" sldId="256"/>
            <ac:spMk id="25" creationId="{2CF2C83C-08B8-46D1-AEAA-7C0550B92975}"/>
          </ac:spMkLst>
        </pc:spChg>
        <pc:spChg chg="mod">
          <ac:chgData name="Guest User" userId="" providerId="Windows Live" clId="Web-{77B6DB91-D7C1-4E88-ACC5-D8B1A33BB457}" dt="2021-07-26T16:44:59.441" v="1157" actId="20577"/>
          <ac:spMkLst>
            <pc:docMk/>
            <pc:sldMk cId="1270404738" sldId="256"/>
            <ac:spMk id="29" creationId="{FEB053B5-623C-42C1-A5BA-FDB2309E17B5}"/>
          </ac:spMkLst>
        </pc:spChg>
        <pc:spChg chg="mod">
          <ac:chgData name="Guest User" userId="" providerId="Windows Live" clId="Web-{77B6DB91-D7C1-4E88-ACC5-D8B1A33BB457}" dt="2021-07-26T18:24:01.616" v="1619" actId="1076"/>
          <ac:spMkLst>
            <pc:docMk/>
            <pc:sldMk cId="1270404738" sldId="256"/>
            <ac:spMk id="34" creationId="{D4F2B039-CBC3-4078-8880-39A44D9FE767}"/>
          </ac:spMkLst>
        </pc:spChg>
        <pc:spChg chg="mod">
          <ac:chgData name="Guest User" userId="" providerId="Windows Live" clId="Web-{77B6DB91-D7C1-4E88-ACC5-D8B1A33BB457}" dt="2021-07-26T18:26:15.090" v="1626" actId="20577"/>
          <ac:spMkLst>
            <pc:docMk/>
            <pc:sldMk cId="1270404738" sldId="256"/>
            <ac:spMk id="44" creationId="{9D7719F4-8DBD-4F92-957A-10C17671FC18}"/>
          </ac:spMkLst>
        </pc:spChg>
        <pc:spChg chg="mod">
          <ac:chgData name="Guest User" userId="" providerId="Windows Live" clId="Web-{77B6DB91-D7C1-4E88-ACC5-D8B1A33BB457}" dt="2021-07-26T18:26:50.091" v="1627" actId="20577"/>
          <ac:spMkLst>
            <pc:docMk/>
            <pc:sldMk cId="1270404738" sldId="256"/>
            <ac:spMk id="46" creationId="{0EF918F7-4CD8-427D-8B2C-AE1C44EB5771}"/>
          </ac:spMkLst>
        </pc:spChg>
        <pc:spChg chg="mod">
          <ac:chgData name="Guest User" userId="" providerId="Windows Live" clId="Web-{77B6DB91-D7C1-4E88-ACC5-D8B1A33BB457}" dt="2021-07-26T18:25:24.979" v="1623" actId="20577"/>
          <ac:spMkLst>
            <pc:docMk/>
            <pc:sldMk cId="1270404738" sldId="256"/>
            <ac:spMk id="47" creationId="{1F2FD16B-659F-4B85-A5EA-83E4E7443242}"/>
          </ac:spMkLst>
        </pc:spChg>
        <pc:spChg chg="mod">
          <ac:chgData name="Guest User" userId="" providerId="Windows Live" clId="Web-{77B6DB91-D7C1-4E88-ACC5-D8B1A33BB457}" dt="2021-07-26T18:23:40.975" v="1616" actId="20577"/>
          <ac:spMkLst>
            <pc:docMk/>
            <pc:sldMk cId="1270404738" sldId="256"/>
            <ac:spMk id="49" creationId="{5D52C9A3-0F09-454E-B966-071659AC170F}"/>
          </ac:spMkLst>
        </pc:spChg>
        <pc:spChg chg="mod">
          <ac:chgData name="Guest User" userId="" providerId="Windows Live" clId="Web-{77B6DB91-D7C1-4E88-ACC5-D8B1A33BB457}" dt="2021-07-26T18:23:08.021" v="1612" actId="20577"/>
          <ac:spMkLst>
            <pc:docMk/>
            <pc:sldMk cId="1270404738" sldId="256"/>
            <ac:spMk id="53" creationId="{B6B5E583-2D12-40DC-BB38-6D3DE6D540AC}"/>
          </ac:spMkLst>
        </pc:spChg>
        <pc:spChg chg="mod">
          <ac:chgData name="Guest User" userId="" providerId="Windows Live" clId="Web-{77B6DB91-D7C1-4E88-ACC5-D8B1A33BB457}" dt="2021-07-26T18:25:53.464" v="1624" actId="20577"/>
          <ac:spMkLst>
            <pc:docMk/>
            <pc:sldMk cId="1270404738" sldId="256"/>
            <ac:spMk id="54" creationId="{345BCA23-59E3-49C7-9FF3-87F3A3AC8746}"/>
          </ac:spMkLst>
        </pc:spChg>
        <pc:spChg chg="mod">
          <ac:chgData name="Guest User" userId="" providerId="Windows Live" clId="Web-{77B6DB91-D7C1-4E88-ACC5-D8B1A33BB457}" dt="2021-07-26T18:24:56.118" v="1621" actId="1076"/>
          <ac:spMkLst>
            <pc:docMk/>
            <pc:sldMk cId="1270404738" sldId="256"/>
            <ac:spMk id="55" creationId="{4EEA7C59-0DFF-44DA-968F-57F442BC978A}"/>
          </ac:spMkLst>
        </pc:spChg>
        <pc:spChg chg="mod">
          <ac:chgData name="Guest User" userId="" providerId="Windows Live" clId="Web-{77B6DB91-D7C1-4E88-ACC5-D8B1A33BB457}" dt="2021-07-26T16:06:20.273" v="789" actId="1076"/>
          <ac:spMkLst>
            <pc:docMk/>
            <pc:sldMk cId="1270404738" sldId="256"/>
            <ac:spMk id="59" creationId="{50A7C4D8-05CC-41DC-9899-B61BBC2FA210}"/>
          </ac:spMkLst>
        </pc:spChg>
        <pc:spChg chg="mod">
          <ac:chgData name="Guest User" userId="" providerId="Windows Live" clId="Web-{77B6DB91-D7C1-4E88-ACC5-D8B1A33BB457}" dt="2021-07-26T18:02:44.575" v="1592" actId="20577"/>
          <ac:spMkLst>
            <pc:docMk/>
            <pc:sldMk cId="1270404738" sldId="256"/>
            <ac:spMk id="62" creationId="{3C966A2A-19E6-4345-9FAF-BBF12998DD0E}"/>
          </ac:spMkLst>
        </pc:spChg>
        <pc:spChg chg="mod">
          <ac:chgData name="Guest User" userId="" providerId="Windows Live" clId="Web-{77B6DB91-D7C1-4E88-ACC5-D8B1A33BB457}" dt="2021-07-26T17:28:10.978" v="1387" actId="1076"/>
          <ac:spMkLst>
            <pc:docMk/>
            <pc:sldMk cId="1270404738" sldId="256"/>
            <ac:spMk id="64" creationId="{37C674D2-1756-4E61-939E-206CB1F2940B}"/>
          </ac:spMkLst>
        </pc:spChg>
        <pc:spChg chg="mod">
          <ac:chgData name="Guest User" userId="" providerId="Windows Live" clId="Web-{77B6DB91-D7C1-4E88-ACC5-D8B1A33BB457}" dt="2021-07-26T17:13:24.965" v="1299" actId="1076"/>
          <ac:spMkLst>
            <pc:docMk/>
            <pc:sldMk cId="1270404738" sldId="256"/>
            <ac:spMk id="65" creationId="{63E6B066-1CEB-4B25-9E5E-70344159621D}"/>
          </ac:spMkLst>
        </pc:spChg>
        <pc:spChg chg="mod">
          <ac:chgData name="Guest User" userId="" providerId="Windows Live" clId="Web-{77B6DB91-D7C1-4E88-ACC5-D8B1A33BB457}" dt="2021-07-26T17:03:46.805" v="1276" actId="20577"/>
          <ac:spMkLst>
            <pc:docMk/>
            <pc:sldMk cId="1270404738" sldId="256"/>
            <ac:spMk id="66" creationId="{F4D7C63B-F7B1-4EDD-BE8C-017E2D97CD1E}"/>
          </ac:spMkLst>
        </pc:spChg>
        <pc:spChg chg="add mod">
          <ac:chgData name="Guest User" userId="" providerId="Windows Live" clId="Web-{77B6DB91-D7C1-4E88-ACC5-D8B1A33BB457}" dt="2021-07-26T14:24:53.377" v="539" actId="20577"/>
          <ac:spMkLst>
            <pc:docMk/>
            <pc:sldMk cId="1270404738" sldId="256"/>
            <ac:spMk id="67" creationId="{A0828923-033A-4ABB-B995-750FCC54525F}"/>
          </ac:spMkLst>
        </pc:spChg>
        <pc:spChg chg="add mod">
          <ac:chgData name="Guest User" userId="" providerId="Windows Live" clId="Web-{77B6DB91-D7C1-4E88-ACC5-D8B1A33BB457}" dt="2021-07-26T17:27:58.368" v="1386" actId="1076"/>
          <ac:spMkLst>
            <pc:docMk/>
            <pc:sldMk cId="1270404738" sldId="256"/>
            <ac:spMk id="68" creationId="{6105DB0B-6DB5-4DA4-9263-104FB58796FE}"/>
          </ac:spMkLst>
        </pc:spChg>
        <pc:spChg chg="add mod">
          <ac:chgData name="Guest User" userId="" providerId="Windows Live" clId="Web-{77B6DB91-D7C1-4E88-ACC5-D8B1A33BB457}" dt="2021-07-26T17:32:00.422" v="1421" actId="20577"/>
          <ac:spMkLst>
            <pc:docMk/>
            <pc:sldMk cId="1270404738" sldId="256"/>
            <ac:spMk id="69" creationId="{92D3B712-47B4-4A54-85FE-8C0527EB81BE}"/>
          </ac:spMkLst>
        </pc:spChg>
        <pc:spChg chg="mod">
          <ac:chgData name="Guest User" userId="" providerId="Windows Live" clId="Web-{77B6DB91-D7C1-4E88-ACC5-D8B1A33BB457}" dt="2021-07-26T18:26:07.386" v="1625" actId="20577"/>
          <ac:spMkLst>
            <pc:docMk/>
            <pc:sldMk cId="1270404738" sldId="256"/>
            <ac:spMk id="71" creationId="{516AD7EE-6B67-4F75-910A-2BE9399767F9}"/>
          </ac:spMkLst>
        </pc:spChg>
        <pc:spChg chg="mod">
          <ac:chgData name="Guest User" userId="" providerId="Windows Live" clId="Web-{77B6DB91-D7C1-4E88-ACC5-D8B1A33BB457}" dt="2021-07-26T17:18:14.536" v="1343" actId="20577"/>
          <ac:spMkLst>
            <pc:docMk/>
            <pc:sldMk cId="1270404738" sldId="256"/>
            <ac:spMk id="73" creationId="{5840C207-D6FB-4684-82F1-44DCD1E93707}"/>
          </ac:spMkLst>
        </pc:spChg>
        <pc:spChg chg="del">
          <ac:chgData name="Guest User" userId="" providerId="Windows Live" clId="Web-{77B6DB91-D7C1-4E88-ACC5-D8B1A33BB457}" dt="2021-07-26T16:06:39.195" v="792"/>
          <ac:spMkLst>
            <pc:docMk/>
            <pc:sldMk cId="1270404738" sldId="256"/>
            <ac:spMk id="79" creationId="{0E0D8EC1-0FB3-4474-AF07-38D330C78DF4}"/>
          </ac:spMkLst>
        </pc:spChg>
        <pc:spChg chg="mod">
          <ac:chgData name="Guest User" userId="" providerId="Windows Live" clId="Web-{77B6DB91-D7C1-4E88-ACC5-D8B1A33BB457}" dt="2021-07-26T17:42:01.676" v="1462" actId="20577"/>
          <ac:spMkLst>
            <pc:docMk/>
            <pc:sldMk cId="1270404738" sldId="256"/>
            <ac:spMk id="85" creationId="{00000000-0000-0000-0000-000000000000}"/>
          </ac:spMkLst>
        </pc:spChg>
        <pc:spChg chg="mod">
          <ac:chgData name="Guest User" userId="" providerId="Windows Live" clId="Web-{77B6DB91-D7C1-4E88-ACC5-D8B1A33BB457}" dt="2021-07-26T16:06:24.336" v="790" actId="1076"/>
          <ac:spMkLst>
            <pc:docMk/>
            <pc:sldMk cId="1270404738" sldId="256"/>
            <ac:spMk id="86" creationId="{B8F707E3-0864-41AF-87F5-105EC19F7F54}"/>
          </ac:spMkLst>
        </pc:spChg>
        <pc:spChg chg="mod">
          <ac:chgData name="Guest User" userId="" providerId="Windows Live" clId="Web-{77B6DB91-D7C1-4E88-ACC5-D8B1A33BB457}" dt="2021-07-26T14:16:48.022" v="374" actId="1076"/>
          <ac:spMkLst>
            <pc:docMk/>
            <pc:sldMk cId="1270404738" sldId="256"/>
            <ac:spMk id="88" creationId="{9E6090FC-A621-4F55-B6D2-C621C2735290}"/>
          </ac:spMkLst>
        </pc:spChg>
        <pc:spChg chg="mod">
          <ac:chgData name="Guest User" userId="" providerId="Windows Live" clId="Web-{77B6DB91-D7C1-4E88-ACC5-D8B1A33BB457}" dt="2021-07-26T17:30:37.373" v="1399" actId="1076"/>
          <ac:spMkLst>
            <pc:docMk/>
            <pc:sldMk cId="1270404738" sldId="256"/>
            <ac:spMk id="95" creationId="{863FEE6F-C28C-46F0-B4E4-0907B3DF1214}"/>
          </ac:spMkLst>
        </pc:spChg>
        <pc:spChg chg="mod">
          <ac:chgData name="Guest User" userId="" providerId="Windows Live" clId="Web-{77B6DB91-D7C1-4E88-ACC5-D8B1A33BB457}" dt="2021-07-26T17:26:40.381" v="1381" actId="20577"/>
          <ac:spMkLst>
            <pc:docMk/>
            <pc:sldMk cId="1270404738" sldId="256"/>
            <ac:spMk id="101" creationId="{451EB4D0-E87D-4A01-BAEA-0F36DCA958EA}"/>
          </ac:spMkLst>
        </pc:spChg>
        <pc:spChg chg="mod">
          <ac:chgData name="Guest User" userId="" providerId="Windows Live" clId="Web-{77B6DB91-D7C1-4E88-ACC5-D8B1A33BB457}" dt="2021-07-26T17:27:34.164" v="1384" actId="20577"/>
          <ac:spMkLst>
            <pc:docMk/>
            <pc:sldMk cId="1270404738" sldId="256"/>
            <ac:spMk id="107" creationId="{6D081A24-B37B-4F6D-9D8B-D87250369D0B}"/>
          </ac:spMkLst>
        </pc:spChg>
        <pc:spChg chg="mod">
          <ac:chgData name="Guest User" userId="" providerId="Windows Live" clId="Web-{77B6DB91-D7C1-4E88-ACC5-D8B1A33BB457}" dt="2021-07-26T17:30:37.576" v="1400" actId="1076"/>
          <ac:spMkLst>
            <pc:docMk/>
            <pc:sldMk cId="1270404738" sldId="256"/>
            <ac:spMk id="115" creationId="{1E6D2DF4-0D0F-4835-84FD-EADAB16BE443}"/>
          </ac:spMkLst>
        </pc:spChg>
        <pc:grpChg chg="mod">
          <ac:chgData name="Guest User" userId="" providerId="Windows Live" clId="Web-{77B6DB91-D7C1-4E88-ACC5-D8B1A33BB457}" dt="2021-07-26T13:59:29.748" v="13" actId="1076"/>
          <ac:grpSpMkLst>
            <pc:docMk/>
            <pc:sldMk cId="1270404738" sldId="256"/>
            <ac:grpSpMk id="13" creationId="{3309A7C0-E25A-477B-B141-E4C501925F0A}"/>
          </ac:grpSpMkLst>
        </pc:grpChg>
        <pc:grpChg chg="mod">
          <ac:chgData name="Guest User" userId="" providerId="Windows Live" clId="Web-{77B6DB91-D7C1-4E88-ACC5-D8B1A33BB457}" dt="2021-07-26T14:00:01.123" v="18" actId="1076"/>
          <ac:grpSpMkLst>
            <pc:docMk/>
            <pc:sldMk cId="1270404738" sldId="256"/>
            <ac:grpSpMk id="14" creationId="{68626E89-3632-409C-A286-8F7243C7122A}"/>
          </ac:grpSpMkLst>
        </pc:grpChg>
        <pc:graphicFrameChg chg="mod modGraphic">
          <ac:chgData name="Guest User" userId="" providerId="Windows Live" clId="Web-{77B6DB91-D7C1-4E88-ACC5-D8B1A33BB457}" dt="2021-07-26T16:16:00.807" v="995"/>
          <ac:graphicFrameMkLst>
            <pc:docMk/>
            <pc:sldMk cId="1270404738" sldId="256"/>
            <ac:graphicFrameMk id="11" creationId="{D96F87F4-8B4E-4705-98B3-BB70FA8AD334}"/>
          </ac:graphicFrameMkLst>
        </pc:graphicFrameChg>
        <pc:graphicFrameChg chg="mod modGraphic">
          <ac:chgData name="Guest User" userId="" providerId="Windows Live" clId="Web-{77B6DB91-D7C1-4E88-ACC5-D8B1A33BB457}" dt="2021-07-26T16:45:58.381" v="1171"/>
          <ac:graphicFrameMkLst>
            <pc:docMk/>
            <pc:sldMk cId="1270404738" sldId="256"/>
            <ac:graphicFrameMk id="18" creationId="{D139DA7F-2F99-48A9-8DE4-24BBE8EF2F0C}"/>
          </ac:graphicFrameMkLst>
        </pc:graphicFrameChg>
        <pc:picChg chg="mod">
          <ac:chgData name="Guest User" userId="" providerId="Windows Live" clId="Web-{77B6DB91-D7C1-4E88-ACC5-D8B1A33BB457}" dt="2021-07-26T14:16:44.553" v="373" actId="1076"/>
          <ac:picMkLst>
            <pc:docMk/>
            <pc:sldMk cId="1270404738" sldId="256"/>
            <ac:picMk id="3" creationId="{21008226-71F4-40A9-8F6F-1616E05BD529}"/>
          </ac:picMkLst>
        </pc:picChg>
        <pc:picChg chg="del mod">
          <ac:chgData name="Guest User" userId="" providerId="Windows Live" clId="Web-{77B6DB91-D7C1-4E88-ACC5-D8B1A33BB457}" dt="2021-07-26T17:17:04.534" v="1304"/>
          <ac:picMkLst>
            <pc:docMk/>
            <pc:sldMk cId="1270404738" sldId="256"/>
            <ac:picMk id="4" creationId="{E2631C00-466A-4B0C-B141-7828C656E4C1}"/>
          </ac:picMkLst>
        </pc:picChg>
        <pc:picChg chg="mod">
          <ac:chgData name="Guest User" userId="" providerId="Windows Live" clId="Web-{77B6DB91-D7C1-4E88-ACC5-D8B1A33BB457}" dt="2021-07-26T14:21:51.951" v="429" actId="1076"/>
          <ac:picMkLst>
            <pc:docMk/>
            <pc:sldMk cId="1270404738" sldId="256"/>
            <ac:picMk id="5" creationId="{B678AFAF-A2D3-4631-8F48-7EA14BC13A2D}"/>
          </ac:picMkLst>
        </pc:picChg>
        <pc:picChg chg="add mod">
          <ac:chgData name="Guest User" userId="" providerId="Windows Live" clId="Web-{77B6DB91-D7C1-4E88-ACC5-D8B1A33BB457}" dt="2021-07-26T18:03:40.390" v="1594" actId="14100"/>
          <ac:picMkLst>
            <pc:docMk/>
            <pc:sldMk cId="1270404738" sldId="256"/>
            <ac:picMk id="7" creationId="{0D1A98F4-6B66-4692-9F93-12A76004D816}"/>
          </ac:picMkLst>
        </pc:picChg>
        <pc:picChg chg="mod">
          <ac:chgData name="Guest User" userId="" providerId="Windows Live" clId="Web-{77B6DB91-D7C1-4E88-ACC5-D8B1A33BB457}" dt="2021-07-26T14:16:56.397" v="377" actId="1076"/>
          <ac:picMkLst>
            <pc:docMk/>
            <pc:sldMk cId="1270404738" sldId="256"/>
            <ac:picMk id="8" creationId="{A9C88DC1-CECA-4C94-B4C9-8EB634754833}"/>
          </ac:picMkLst>
        </pc:picChg>
        <pc:picChg chg="mod">
          <ac:chgData name="Guest User" userId="" providerId="Windows Live" clId="Web-{77B6DB91-D7C1-4E88-ACC5-D8B1A33BB457}" dt="2021-07-26T16:05:34.412" v="783" actId="14100"/>
          <ac:picMkLst>
            <pc:docMk/>
            <pc:sldMk cId="1270404738" sldId="256"/>
            <ac:picMk id="17" creationId="{3F0A3797-B714-41F6-A8D1-06FB6E0C07DE}"/>
          </ac:picMkLst>
        </pc:picChg>
        <pc:picChg chg="mod">
          <ac:chgData name="Guest User" userId="" providerId="Windows Live" clId="Web-{77B6DB91-D7C1-4E88-ACC5-D8B1A33BB457}" dt="2021-07-26T17:31:00.077" v="1402" actId="1076"/>
          <ac:picMkLst>
            <pc:docMk/>
            <pc:sldMk cId="1270404738" sldId="256"/>
            <ac:picMk id="19" creationId="{A7835BA0-0D08-454F-A025-4987380DF6AA}"/>
          </ac:picMkLst>
        </pc:picChg>
        <pc:picChg chg="mod">
          <ac:chgData name="Guest User" userId="" providerId="Windows Live" clId="Web-{77B6DB91-D7C1-4E88-ACC5-D8B1A33BB457}" dt="2021-07-26T17:38:23.903" v="1433" actId="1076"/>
          <ac:picMkLst>
            <pc:docMk/>
            <pc:sldMk cId="1270404738" sldId="256"/>
            <ac:picMk id="30" creationId="{D4FD1BCE-4F65-489B-866B-793FB52173D5}"/>
          </ac:picMkLst>
        </pc:picChg>
        <pc:picChg chg="mod">
          <ac:chgData name="Guest User" userId="" providerId="Windows Live" clId="Web-{77B6DB91-D7C1-4E88-ACC5-D8B1A33BB457}" dt="2021-07-26T18:20:47.626" v="1604" actId="1076"/>
          <ac:picMkLst>
            <pc:docMk/>
            <pc:sldMk cId="1270404738" sldId="256"/>
            <ac:picMk id="32" creationId="{80EB11C0-4277-4568-A99D-3F59A5921F59}"/>
          </ac:picMkLst>
        </pc:picChg>
        <pc:picChg chg="add mod">
          <ac:chgData name="Guest User" userId="" providerId="Windows Live" clId="Web-{77B6DB91-D7C1-4E88-ACC5-D8B1A33BB457}" dt="2021-07-26T17:40:30.267" v="1443" actId="1076"/>
          <ac:picMkLst>
            <pc:docMk/>
            <pc:sldMk cId="1270404738" sldId="256"/>
            <ac:picMk id="36" creationId="{8FB5B3EA-0C8B-45A9-A396-E8EB44AFFA72}"/>
          </ac:picMkLst>
        </pc:picChg>
        <pc:picChg chg="mod">
          <ac:chgData name="Guest User" userId="" providerId="Windows Live" clId="Web-{77B6DB91-D7C1-4E88-ACC5-D8B1A33BB457}" dt="2021-07-26T17:17:12.581" v="1307" actId="1076"/>
          <ac:picMkLst>
            <pc:docMk/>
            <pc:sldMk cId="1270404738" sldId="256"/>
            <ac:picMk id="37" creationId="{E4831328-8B44-4B6A-9ADA-CA167D3632FB}"/>
          </ac:picMkLst>
        </pc:picChg>
        <pc:picChg chg="mod">
          <ac:chgData name="Guest User" userId="" providerId="Windows Live" clId="Web-{77B6DB91-D7C1-4E88-ACC5-D8B1A33BB457}" dt="2021-07-26T17:42:25.052" v="1463" actId="1076"/>
          <ac:picMkLst>
            <pc:docMk/>
            <pc:sldMk cId="1270404738" sldId="256"/>
            <ac:picMk id="38" creationId="{7C126D60-F6CA-460C-B2F9-BC84A61D11E3}"/>
          </ac:picMkLst>
        </pc:picChg>
        <pc:picChg chg="mod">
          <ac:chgData name="Guest User" userId="" providerId="Windows Live" clId="Web-{77B6DB91-D7C1-4E88-ACC5-D8B1A33BB457}" dt="2021-07-26T17:30:37.154" v="1398" actId="1076"/>
          <ac:picMkLst>
            <pc:docMk/>
            <pc:sldMk cId="1270404738" sldId="256"/>
            <ac:picMk id="104" creationId="{3C51FB3C-C5C1-41CC-9421-01ABC7C97A6C}"/>
          </ac:picMkLst>
        </pc:picChg>
        <pc:cxnChg chg="mod">
          <ac:chgData name="Guest User" userId="" providerId="Windows Live" clId="Web-{77B6DB91-D7C1-4E88-ACC5-D8B1A33BB457}" dt="2021-07-26T17:30:46.295" v="1401" actId="1076"/>
          <ac:cxnSpMkLst>
            <pc:docMk/>
            <pc:sldMk cId="1270404738" sldId="256"/>
            <ac:cxnSpMk id="28" creationId="{421CB93D-98C3-4C90-A9D8-AAA515BB1A4E}"/>
          </ac:cxnSpMkLst>
        </pc:cxnChg>
      </pc:sldChg>
    </pc:docChg>
  </pc:docChgLst>
  <pc:docChgLst>
    <pc:chgData name="William Cole" userId="929992e8daa08739" providerId="Windows Live" clId="Web-{04D1433D-D851-434C-98A9-EAC12457B6C7}"/>
    <pc:docChg chg="modSld">
      <pc:chgData name="William Cole" userId="929992e8daa08739" providerId="Windows Live" clId="Web-{04D1433D-D851-434C-98A9-EAC12457B6C7}" dt="2021-07-12T21:33:07.081" v="374" actId="1076"/>
      <pc:docMkLst>
        <pc:docMk/>
      </pc:docMkLst>
      <pc:sldChg chg="modSp">
        <pc:chgData name="William Cole" userId="929992e8daa08739" providerId="Windows Live" clId="Web-{04D1433D-D851-434C-98A9-EAC12457B6C7}" dt="2021-07-12T21:33:07.081" v="374" actId="1076"/>
        <pc:sldMkLst>
          <pc:docMk/>
          <pc:sldMk cId="1270404738" sldId="256"/>
        </pc:sldMkLst>
        <pc:spChg chg="mod">
          <ac:chgData name="William Cole" userId="929992e8daa08739" providerId="Windows Live" clId="Web-{04D1433D-D851-434C-98A9-EAC12457B6C7}" dt="2021-07-12T21:10:19.197" v="252" actId="14100"/>
          <ac:spMkLst>
            <pc:docMk/>
            <pc:sldMk cId="1270404738" sldId="256"/>
            <ac:spMk id="10" creationId="{D4DF4A8F-933C-4313-826C-9E14BDEA6906}"/>
          </ac:spMkLst>
        </pc:spChg>
        <pc:spChg chg="mod">
          <ac:chgData name="William Cole" userId="929992e8daa08739" providerId="Windows Live" clId="Web-{04D1433D-D851-434C-98A9-EAC12457B6C7}" dt="2021-07-12T21:32:54.831" v="373" actId="20577"/>
          <ac:spMkLst>
            <pc:docMk/>
            <pc:sldMk cId="1270404738" sldId="256"/>
            <ac:spMk id="20" creationId="{2670489E-AD2C-4BD1-9703-9B80568FCC46}"/>
          </ac:spMkLst>
        </pc:spChg>
        <pc:spChg chg="mod">
          <ac:chgData name="William Cole" userId="929992e8daa08739" providerId="Windows Live" clId="Web-{04D1433D-D851-434C-98A9-EAC12457B6C7}" dt="2021-07-12T21:10:43.135" v="257" actId="1076"/>
          <ac:spMkLst>
            <pc:docMk/>
            <pc:sldMk cId="1270404738" sldId="256"/>
            <ac:spMk id="22" creationId="{C1B47FAF-D654-4095-BB0D-A4DE23206AB9}"/>
          </ac:spMkLst>
        </pc:spChg>
        <pc:spChg chg="mod">
          <ac:chgData name="William Cole" userId="929992e8daa08739" providerId="Windows Live" clId="Web-{04D1433D-D851-434C-98A9-EAC12457B6C7}" dt="2021-07-12T21:10:13.603" v="250" actId="14100"/>
          <ac:spMkLst>
            <pc:docMk/>
            <pc:sldMk cId="1270404738" sldId="256"/>
            <ac:spMk id="29" creationId="{FEB053B5-623C-42C1-A5BA-FDB2309E17B5}"/>
          </ac:spMkLst>
        </pc:spChg>
        <pc:spChg chg="mod">
          <ac:chgData name="William Cole" userId="929992e8daa08739" providerId="Windows Live" clId="Web-{04D1433D-D851-434C-98A9-EAC12457B6C7}" dt="2021-07-12T21:26:13.194" v="349" actId="20577"/>
          <ac:spMkLst>
            <pc:docMk/>
            <pc:sldMk cId="1270404738" sldId="256"/>
            <ac:spMk id="34" creationId="{D4F2B039-CBC3-4078-8880-39A44D9FE767}"/>
          </ac:spMkLst>
        </pc:spChg>
        <pc:spChg chg="mod">
          <ac:chgData name="William Cole" userId="929992e8daa08739" providerId="Windows Live" clId="Web-{04D1433D-D851-434C-98A9-EAC12457B6C7}" dt="2021-07-12T21:10:09.775" v="249" actId="1076"/>
          <ac:spMkLst>
            <pc:docMk/>
            <pc:sldMk cId="1270404738" sldId="256"/>
            <ac:spMk id="44" creationId="{9D7719F4-8DBD-4F92-957A-10C17671FC18}"/>
          </ac:spMkLst>
        </pc:spChg>
        <pc:spChg chg="mod">
          <ac:chgData name="William Cole" userId="929992e8daa08739" providerId="Windows Live" clId="Web-{04D1433D-D851-434C-98A9-EAC12457B6C7}" dt="2021-07-12T20:52:27.010" v="21" actId="14100"/>
          <ac:spMkLst>
            <pc:docMk/>
            <pc:sldMk cId="1270404738" sldId="256"/>
            <ac:spMk id="57" creationId="{01A8BB53-C235-474B-B6B1-EE60E4823304}"/>
          </ac:spMkLst>
        </pc:spChg>
        <pc:spChg chg="mod">
          <ac:chgData name="William Cole" userId="929992e8daa08739" providerId="Windows Live" clId="Web-{04D1433D-D851-434C-98A9-EAC12457B6C7}" dt="2021-07-12T21:09:44.227" v="248" actId="1076"/>
          <ac:spMkLst>
            <pc:docMk/>
            <pc:sldMk cId="1270404738" sldId="256"/>
            <ac:spMk id="64" creationId="{FA3C8302-5920-49E7-A76C-15D2A18F7286}"/>
          </ac:spMkLst>
        </pc:spChg>
        <pc:spChg chg="mod">
          <ac:chgData name="William Cole" userId="929992e8daa08739" providerId="Windows Live" clId="Web-{04D1433D-D851-434C-98A9-EAC12457B6C7}" dt="2021-07-12T21:33:07.081" v="374" actId="1076"/>
          <ac:spMkLst>
            <pc:docMk/>
            <pc:sldMk cId="1270404738" sldId="256"/>
            <ac:spMk id="70" creationId="{31F865B8-4452-424E-8345-8F8235B085D5}"/>
          </ac:spMkLst>
        </pc:spChg>
        <pc:spChg chg="mod">
          <ac:chgData name="William Cole" userId="929992e8daa08739" providerId="Windows Live" clId="Web-{04D1433D-D851-434C-98A9-EAC12457B6C7}" dt="2021-07-12T20:51:44.008" v="18" actId="20577"/>
          <ac:spMkLst>
            <pc:docMk/>
            <pc:sldMk cId="1270404738" sldId="256"/>
            <ac:spMk id="73" creationId="{5840C207-D6FB-4684-82F1-44DCD1E93707}"/>
          </ac:spMkLst>
        </pc:spChg>
        <pc:spChg chg="mod">
          <ac:chgData name="William Cole" userId="929992e8daa08739" providerId="Windows Live" clId="Web-{04D1433D-D851-434C-98A9-EAC12457B6C7}" dt="2021-07-12T21:07:37.755" v="237" actId="14100"/>
          <ac:spMkLst>
            <pc:docMk/>
            <pc:sldMk cId="1270404738" sldId="256"/>
            <ac:spMk id="74" creationId="{08800FD2-4015-4984-BF1A-89A1ECC740B0}"/>
          </ac:spMkLst>
        </pc:spChg>
        <pc:spChg chg="mod">
          <ac:chgData name="William Cole" userId="929992e8daa08739" providerId="Windows Live" clId="Web-{04D1433D-D851-434C-98A9-EAC12457B6C7}" dt="2021-07-12T21:08:14.381" v="239" actId="14100"/>
          <ac:spMkLst>
            <pc:docMk/>
            <pc:sldMk cId="1270404738" sldId="256"/>
            <ac:spMk id="85" creationId="{00000000-0000-0000-0000-000000000000}"/>
          </ac:spMkLst>
        </pc:spChg>
        <pc:spChg chg="mod">
          <ac:chgData name="William Cole" userId="929992e8daa08739" providerId="Windows Live" clId="Web-{04D1433D-D851-434C-98A9-EAC12457B6C7}" dt="2021-07-12T21:10:50.026" v="259" actId="1076"/>
          <ac:spMkLst>
            <pc:docMk/>
            <pc:sldMk cId="1270404738" sldId="256"/>
            <ac:spMk id="88" creationId="{9E6090FC-A621-4F55-B6D2-C621C2735290}"/>
          </ac:spMkLst>
        </pc:spChg>
        <pc:spChg chg="mod">
          <ac:chgData name="William Cole" userId="929992e8daa08739" providerId="Windows Live" clId="Web-{04D1433D-D851-434C-98A9-EAC12457B6C7}" dt="2021-07-12T21:30:57.312" v="352" actId="14100"/>
          <ac:spMkLst>
            <pc:docMk/>
            <pc:sldMk cId="1270404738" sldId="256"/>
            <ac:spMk id="90" creationId="{6D433C26-8F49-4DB3-B662-A8BBBB2F9855}"/>
          </ac:spMkLst>
        </pc:spChg>
        <pc:grpChg chg="mod">
          <ac:chgData name="William Cole" userId="929992e8daa08739" providerId="Windows Live" clId="Web-{04D1433D-D851-434C-98A9-EAC12457B6C7}" dt="2021-07-12T20:53:58.168" v="40" actId="1076"/>
          <ac:grpSpMkLst>
            <pc:docMk/>
            <pc:sldMk cId="1270404738" sldId="256"/>
            <ac:grpSpMk id="39" creationId="{F0848601-31FA-4CCE-9024-F5BB01F37285}"/>
          </ac:grpSpMkLst>
        </pc:grpChg>
        <pc:picChg chg="mod">
          <ac:chgData name="William Cole" userId="929992e8daa08739" providerId="Windows Live" clId="Web-{04D1433D-D851-434C-98A9-EAC12457B6C7}" dt="2021-07-12T21:07:43.177" v="238" actId="1076"/>
          <ac:picMkLst>
            <pc:docMk/>
            <pc:sldMk cId="1270404738" sldId="256"/>
            <ac:picMk id="7" creationId="{444B34FD-5176-4C80-9CA2-F29166721BDF}"/>
          </ac:picMkLst>
        </pc:picChg>
        <pc:picChg chg="mod">
          <ac:chgData name="William Cole" userId="929992e8daa08739" providerId="Windows Live" clId="Web-{04D1433D-D851-434C-98A9-EAC12457B6C7}" dt="2021-07-12T21:10:30.900" v="255" actId="1076"/>
          <ac:picMkLst>
            <pc:docMk/>
            <pc:sldMk cId="1270404738" sldId="256"/>
            <ac:picMk id="8" creationId="{A9C88DC1-CECA-4C94-B4C9-8EB634754833}"/>
          </ac:picMkLst>
        </pc:picChg>
        <pc:picChg chg="mod">
          <ac:chgData name="William Cole" userId="929992e8daa08739" providerId="Windows Live" clId="Web-{04D1433D-D851-434C-98A9-EAC12457B6C7}" dt="2021-07-12T21:10:44.573" v="258" actId="1076"/>
          <ac:picMkLst>
            <pc:docMk/>
            <pc:sldMk cId="1270404738" sldId="256"/>
            <ac:picMk id="32" creationId="{61275EDF-4E53-449B-A1ED-FB88390B1962}"/>
          </ac:picMkLst>
        </pc:picChg>
      </pc:sldChg>
    </pc:docChg>
  </pc:docChgLst>
  <pc:docChgLst>
    <pc:chgData name="William Cole" userId="929992e8daa08739" providerId="Windows Live" clId="Web-{80AE8D21-C1FA-4567-941D-C67FC65F1AEC}"/>
    <pc:docChg chg="modSld">
      <pc:chgData name="William Cole" userId="929992e8daa08739" providerId="Windows Live" clId="Web-{80AE8D21-C1FA-4567-941D-C67FC65F1AEC}" dt="2021-08-03T01:21:58.700" v="93" actId="20577"/>
      <pc:docMkLst>
        <pc:docMk/>
      </pc:docMkLst>
      <pc:sldChg chg="addSp delSp modSp">
        <pc:chgData name="William Cole" userId="929992e8daa08739" providerId="Windows Live" clId="Web-{80AE8D21-C1FA-4567-941D-C67FC65F1AEC}" dt="2021-08-03T01:21:58.700" v="93" actId="20577"/>
        <pc:sldMkLst>
          <pc:docMk/>
          <pc:sldMk cId="1270404738" sldId="256"/>
        </pc:sldMkLst>
        <pc:spChg chg="mod">
          <ac:chgData name="William Cole" userId="929992e8daa08739" providerId="Windows Live" clId="Web-{80AE8D21-C1FA-4567-941D-C67FC65F1AEC}" dt="2021-08-02T21:06:08.761" v="80" actId="1076"/>
          <ac:spMkLst>
            <pc:docMk/>
            <pc:sldMk cId="1270404738" sldId="256"/>
            <ac:spMk id="12" creationId="{2D26F7D9-31FB-43C4-83CA-650242FE50AC}"/>
          </ac:spMkLst>
        </pc:spChg>
        <pc:spChg chg="mod">
          <ac:chgData name="William Cole" userId="929992e8daa08739" providerId="Windows Live" clId="Web-{80AE8D21-C1FA-4567-941D-C67FC65F1AEC}" dt="2021-08-02T21:06:12.261" v="81" actId="1076"/>
          <ac:spMkLst>
            <pc:docMk/>
            <pc:sldMk cId="1270404738" sldId="256"/>
            <ac:spMk id="21" creationId="{B3EC2D1E-CBC3-4927-9FA4-A64A793BEA69}"/>
          </ac:spMkLst>
        </pc:spChg>
        <pc:spChg chg="mod">
          <ac:chgData name="William Cole" userId="929992e8daa08739" providerId="Windows Live" clId="Web-{80AE8D21-C1FA-4567-941D-C67FC65F1AEC}" dt="2021-08-03T01:21:58.700" v="93" actId="20577"/>
          <ac:spMkLst>
            <pc:docMk/>
            <pc:sldMk cId="1270404738" sldId="256"/>
            <ac:spMk id="34" creationId="{D4F2B039-CBC3-4078-8880-39A44D9FE767}"/>
          </ac:spMkLst>
        </pc:spChg>
        <pc:spChg chg="mod">
          <ac:chgData name="William Cole" userId="929992e8daa08739" providerId="Windows Live" clId="Web-{80AE8D21-C1FA-4567-941D-C67FC65F1AEC}" dt="2021-08-02T21:05:07.929" v="62" actId="1076"/>
          <ac:spMkLst>
            <pc:docMk/>
            <pc:sldMk cId="1270404738" sldId="256"/>
            <ac:spMk id="55" creationId="{4EEA7C59-0DFF-44DA-968F-57F442BC978A}"/>
          </ac:spMkLst>
        </pc:spChg>
        <pc:spChg chg="mod">
          <ac:chgData name="William Cole" userId="929992e8daa08739" providerId="Windows Live" clId="Web-{80AE8D21-C1FA-4567-941D-C67FC65F1AEC}" dt="2021-08-02T20:56:30.316" v="20" actId="20577"/>
          <ac:spMkLst>
            <pc:docMk/>
            <pc:sldMk cId="1270404738" sldId="256"/>
            <ac:spMk id="66" creationId="{F4D7C63B-F7B1-4EDD-BE8C-017E2D97CD1E}"/>
          </ac:spMkLst>
        </pc:spChg>
        <pc:spChg chg="mod">
          <ac:chgData name="William Cole" userId="929992e8daa08739" providerId="Windows Live" clId="Web-{80AE8D21-C1FA-4567-941D-C67FC65F1AEC}" dt="2021-08-02T21:04:20.285" v="56" actId="20577"/>
          <ac:spMkLst>
            <pc:docMk/>
            <pc:sldMk cId="1270404738" sldId="256"/>
            <ac:spMk id="68" creationId="{6105DB0B-6DB5-4DA4-9263-104FB58796FE}"/>
          </ac:spMkLst>
        </pc:spChg>
        <pc:spChg chg="mod">
          <ac:chgData name="William Cole" userId="929992e8daa08739" providerId="Windows Live" clId="Web-{80AE8D21-C1FA-4567-941D-C67FC65F1AEC}" dt="2021-08-02T20:53:23.709" v="3" actId="20577"/>
          <ac:spMkLst>
            <pc:docMk/>
            <pc:sldMk cId="1270404738" sldId="256"/>
            <ac:spMk id="85" creationId="{00000000-0000-0000-0000-000000000000}"/>
          </ac:spMkLst>
        </pc:spChg>
        <pc:grpChg chg="mod">
          <ac:chgData name="William Cole" userId="929992e8daa08739" providerId="Windows Live" clId="Web-{80AE8D21-C1FA-4567-941D-C67FC65F1AEC}" dt="2021-08-02T21:05:57.651" v="78" actId="1076"/>
          <ac:grpSpMkLst>
            <pc:docMk/>
            <pc:sldMk cId="1270404738" sldId="256"/>
            <ac:grpSpMk id="13" creationId="{3309A7C0-E25A-477B-B141-E4C501925F0A}"/>
          </ac:grpSpMkLst>
        </pc:grpChg>
        <pc:grpChg chg="mod">
          <ac:chgData name="William Cole" userId="929992e8daa08739" providerId="Windows Live" clId="Web-{80AE8D21-C1FA-4567-941D-C67FC65F1AEC}" dt="2021-08-02T21:06:02.479" v="79" actId="1076"/>
          <ac:grpSpMkLst>
            <pc:docMk/>
            <pc:sldMk cId="1270404738" sldId="256"/>
            <ac:grpSpMk id="14" creationId="{68626E89-3632-409C-A286-8F7243C7122A}"/>
          </ac:grpSpMkLst>
        </pc:grpChg>
        <pc:picChg chg="add mod ord">
          <ac:chgData name="William Cole" userId="929992e8daa08739" providerId="Windows Live" clId="Web-{80AE8D21-C1FA-4567-941D-C67FC65F1AEC}" dt="2021-08-02T21:03:12.671" v="53" actId="1076"/>
          <ac:picMkLst>
            <pc:docMk/>
            <pc:sldMk cId="1270404738" sldId="256"/>
            <ac:picMk id="4" creationId="{3FDF23C8-9956-4139-AD7F-2BE5FF6BFCA7}"/>
          </ac:picMkLst>
        </pc:picChg>
        <pc:picChg chg="del">
          <ac:chgData name="William Cole" userId="929992e8daa08739" providerId="Windows Live" clId="Web-{80AE8D21-C1FA-4567-941D-C67FC65F1AEC}" dt="2021-08-02T21:02:29.824" v="38"/>
          <ac:picMkLst>
            <pc:docMk/>
            <pc:sldMk cId="1270404738" sldId="256"/>
            <ac:picMk id="5" creationId="{B678AFAF-A2D3-4631-8F48-7EA14BC13A2D}"/>
          </ac:picMkLst>
        </pc:picChg>
      </pc:sldChg>
    </pc:docChg>
  </pc:docChgLst>
  <pc:docChgLst>
    <pc:chgData name="William Cole" userId="929992e8daa08739" providerId="Windows Live" clId="Web-{189ACDD6-5651-4E64-8F22-1DA44D7C7B9B}"/>
    <pc:docChg chg="modSld">
      <pc:chgData name="William Cole" userId="929992e8daa08739" providerId="Windows Live" clId="Web-{189ACDD6-5651-4E64-8F22-1DA44D7C7B9B}" dt="2021-07-12T17:26:56.506" v="1127" actId="20577"/>
      <pc:docMkLst>
        <pc:docMk/>
      </pc:docMkLst>
      <pc:sldChg chg="addSp delSp modSp">
        <pc:chgData name="William Cole" userId="929992e8daa08739" providerId="Windows Live" clId="Web-{189ACDD6-5651-4E64-8F22-1DA44D7C7B9B}" dt="2021-07-12T17:26:56.506" v="1127" actId="20577"/>
        <pc:sldMkLst>
          <pc:docMk/>
          <pc:sldMk cId="1270404738" sldId="256"/>
        </pc:sldMkLst>
        <pc:spChg chg="mod">
          <ac:chgData name="William Cole" userId="929992e8daa08739" providerId="Windows Live" clId="Web-{189ACDD6-5651-4E64-8F22-1DA44D7C7B9B}" dt="2021-07-12T15:35:21.945" v="247" actId="20577"/>
          <ac:spMkLst>
            <pc:docMk/>
            <pc:sldMk cId="1270404738" sldId="256"/>
            <ac:spMk id="10" creationId="{D4DF4A8F-933C-4313-826C-9E14BDEA6906}"/>
          </ac:spMkLst>
        </pc:spChg>
        <pc:spChg chg="mod">
          <ac:chgData name="William Cole" userId="929992e8daa08739" providerId="Windows Live" clId="Web-{189ACDD6-5651-4E64-8F22-1DA44D7C7B9B}" dt="2021-07-12T17:26:56.506" v="1127" actId="20577"/>
          <ac:spMkLst>
            <pc:docMk/>
            <pc:sldMk cId="1270404738" sldId="256"/>
            <ac:spMk id="20" creationId="{2670489E-AD2C-4BD1-9703-9B80568FCC46}"/>
          </ac:spMkLst>
        </pc:spChg>
        <pc:spChg chg="mod">
          <ac:chgData name="William Cole" userId="929992e8daa08739" providerId="Windows Live" clId="Web-{189ACDD6-5651-4E64-8F22-1DA44D7C7B9B}" dt="2021-07-12T16:07:42.015" v="396" actId="1076"/>
          <ac:spMkLst>
            <pc:docMk/>
            <pc:sldMk cId="1270404738" sldId="256"/>
            <ac:spMk id="22" creationId="{C1B47FAF-D654-4095-BB0D-A4DE23206AB9}"/>
          </ac:spMkLst>
        </pc:spChg>
        <pc:spChg chg="mod">
          <ac:chgData name="William Cole" userId="929992e8daa08739" providerId="Windows Live" clId="Web-{189ACDD6-5651-4E64-8F22-1DA44D7C7B9B}" dt="2021-07-12T15:34:51.022" v="241" actId="20577"/>
          <ac:spMkLst>
            <pc:docMk/>
            <pc:sldMk cId="1270404738" sldId="256"/>
            <ac:spMk id="23" creationId="{5E9F1051-1A48-4C97-8D62-3D0619AD6C8B}"/>
          </ac:spMkLst>
        </pc:spChg>
        <pc:spChg chg="mod">
          <ac:chgData name="William Cole" userId="929992e8daa08739" providerId="Windows Live" clId="Web-{189ACDD6-5651-4E64-8F22-1DA44D7C7B9B}" dt="2021-07-12T14:42:32.063" v="4" actId="14100"/>
          <ac:spMkLst>
            <pc:docMk/>
            <pc:sldMk cId="1270404738" sldId="256"/>
            <ac:spMk id="24" creationId="{9AFA996E-AD6B-4DC6-BC85-A182D141A5B5}"/>
          </ac:spMkLst>
        </pc:spChg>
        <pc:spChg chg="mod">
          <ac:chgData name="William Cole" userId="929992e8daa08739" providerId="Windows Live" clId="Web-{189ACDD6-5651-4E64-8F22-1DA44D7C7B9B}" dt="2021-07-12T15:39:53.595" v="248" actId="14100"/>
          <ac:spMkLst>
            <pc:docMk/>
            <pc:sldMk cId="1270404738" sldId="256"/>
            <ac:spMk id="25" creationId="{2CF2C83C-08B8-46D1-AEAA-7C0550B92975}"/>
          </ac:spMkLst>
        </pc:spChg>
        <pc:spChg chg="del">
          <ac:chgData name="William Cole" userId="929992e8daa08739" providerId="Windows Live" clId="Web-{189ACDD6-5651-4E64-8F22-1DA44D7C7B9B}" dt="2021-07-12T15:59:17.747" v="350"/>
          <ac:spMkLst>
            <pc:docMk/>
            <pc:sldMk cId="1270404738" sldId="256"/>
            <ac:spMk id="28" creationId="{81A5C452-2DAF-423A-BC0E-FB2D0D0E019D}"/>
          </ac:spMkLst>
        </pc:spChg>
        <pc:spChg chg="mod">
          <ac:chgData name="William Cole" userId="929992e8daa08739" providerId="Windows Live" clId="Web-{189ACDD6-5651-4E64-8F22-1DA44D7C7B9B}" dt="2021-07-12T15:33:44.363" v="231" actId="20577"/>
          <ac:spMkLst>
            <pc:docMk/>
            <pc:sldMk cId="1270404738" sldId="256"/>
            <ac:spMk id="29" creationId="{FEB053B5-623C-42C1-A5BA-FDB2309E17B5}"/>
          </ac:spMkLst>
        </pc:spChg>
        <pc:spChg chg="mod">
          <ac:chgData name="William Cole" userId="929992e8daa08739" providerId="Windows Live" clId="Web-{189ACDD6-5651-4E64-8F22-1DA44D7C7B9B}" dt="2021-07-12T16:22:47.079" v="519" actId="20577"/>
          <ac:spMkLst>
            <pc:docMk/>
            <pc:sldMk cId="1270404738" sldId="256"/>
            <ac:spMk id="34" creationId="{D4F2B039-CBC3-4078-8880-39A44D9FE767}"/>
          </ac:spMkLst>
        </pc:spChg>
        <pc:spChg chg="mod">
          <ac:chgData name="William Cole" userId="929992e8daa08739" providerId="Windows Live" clId="Web-{189ACDD6-5651-4E64-8F22-1DA44D7C7B9B}" dt="2021-07-12T17:12:36.371" v="1006" actId="20577"/>
          <ac:spMkLst>
            <pc:docMk/>
            <pc:sldMk cId="1270404738" sldId="256"/>
            <ac:spMk id="55" creationId="{4EEA7C59-0DFF-44DA-968F-57F442BC978A}"/>
          </ac:spMkLst>
        </pc:spChg>
        <pc:spChg chg="del">
          <ac:chgData name="William Cole" userId="929992e8daa08739" providerId="Windows Live" clId="Web-{189ACDD6-5651-4E64-8F22-1DA44D7C7B9B}" dt="2021-07-12T15:08:09.496" v="153"/>
          <ac:spMkLst>
            <pc:docMk/>
            <pc:sldMk cId="1270404738" sldId="256"/>
            <ac:spMk id="66" creationId="{97DA0355-15B4-4582-9C88-E8A573BBCB23}"/>
          </ac:spMkLst>
        </pc:spChg>
        <pc:spChg chg="mod">
          <ac:chgData name="William Cole" userId="929992e8daa08739" providerId="Windows Live" clId="Web-{189ACDD6-5651-4E64-8F22-1DA44D7C7B9B}" dt="2021-07-12T15:40:23.221" v="250" actId="14100"/>
          <ac:spMkLst>
            <pc:docMk/>
            <pc:sldMk cId="1270404738" sldId="256"/>
            <ac:spMk id="75" creationId="{00000000-0000-0000-0000-000000000000}"/>
          </ac:spMkLst>
        </pc:spChg>
        <pc:spChg chg="del">
          <ac:chgData name="William Cole" userId="929992e8daa08739" providerId="Windows Live" clId="Web-{189ACDD6-5651-4E64-8F22-1DA44D7C7B9B}" dt="2021-07-12T15:08:09.791" v="154"/>
          <ac:spMkLst>
            <pc:docMk/>
            <pc:sldMk cId="1270404738" sldId="256"/>
            <ac:spMk id="79" creationId="{2AD22B63-5AE6-4FE4-A272-3B6F7F6B137E}"/>
          </ac:spMkLst>
        </pc:spChg>
        <pc:spChg chg="del">
          <ac:chgData name="William Cole" userId="929992e8daa08739" providerId="Windows Live" clId="Web-{189ACDD6-5651-4E64-8F22-1DA44D7C7B9B}" dt="2021-07-12T15:08:05.963" v="152"/>
          <ac:spMkLst>
            <pc:docMk/>
            <pc:sldMk cId="1270404738" sldId="256"/>
            <ac:spMk id="81" creationId="{B1CF3E1C-60E1-41D6-AE54-7B0CD7F8C5A4}"/>
          </ac:spMkLst>
        </pc:spChg>
        <pc:spChg chg="del">
          <ac:chgData name="William Cole" userId="929992e8daa08739" providerId="Windows Live" clId="Web-{189ACDD6-5651-4E64-8F22-1DA44D7C7B9B}" dt="2021-07-12T15:08:03.541" v="151"/>
          <ac:spMkLst>
            <pc:docMk/>
            <pc:sldMk cId="1270404738" sldId="256"/>
            <ac:spMk id="82" creationId="{C1E78D53-3BFF-40F4-99B0-4D0FA4A3786D}"/>
          </ac:spMkLst>
        </pc:spChg>
        <pc:spChg chg="del mod">
          <ac:chgData name="William Cole" userId="929992e8daa08739" providerId="Windows Live" clId="Web-{189ACDD6-5651-4E64-8F22-1DA44D7C7B9B}" dt="2021-07-12T16:28:43.796" v="700"/>
          <ac:spMkLst>
            <pc:docMk/>
            <pc:sldMk cId="1270404738" sldId="256"/>
            <ac:spMk id="83" creationId="{F6DC2A61-3DC0-43FE-BE60-156C59A0E4FE}"/>
          </ac:spMkLst>
        </pc:spChg>
        <pc:spChg chg="del mod">
          <ac:chgData name="William Cole" userId="929992e8daa08739" providerId="Windows Live" clId="Web-{189ACDD6-5651-4E64-8F22-1DA44D7C7B9B}" dt="2021-07-12T15:59:20.247" v="352"/>
          <ac:spMkLst>
            <pc:docMk/>
            <pc:sldMk cId="1270404738" sldId="256"/>
            <ac:spMk id="84" creationId="{00000000-0000-0000-0000-000000000000}"/>
          </ac:spMkLst>
        </pc:spChg>
        <pc:spChg chg="mod">
          <ac:chgData name="William Cole" userId="929992e8daa08739" providerId="Windows Live" clId="Web-{189ACDD6-5651-4E64-8F22-1DA44D7C7B9B}" dt="2021-07-12T15:57:50.916" v="337" actId="1076"/>
          <ac:spMkLst>
            <pc:docMk/>
            <pc:sldMk cId="1270404738" sldId="256"/>
            <ac:spMk id="85" creationId="{00000000-0000-0000-0000-000000000000}"/>
          </ac:spMkLst>
        </pc:spChg>
        <pc:spChg chg="del mod">
          <ac:chgData name="William Cole" userId="929992e8daa08739" providerId="Windows Live" clId="Web-{189ACDD6-5651-4E64-8F22-1DA44D7C7B9B}" dt="2021-07-12T16:28:30.576" v="698"/>
          <ac:spMkLst>
            <pc:docMk/>
            <pc:sldMk cId="1270404738" sldId="256"/>
            <ac:spMk id="86" creationId="{419F54E7-9A8F-4784-B4C7-6747CE91523A}"/>
          </ac:spMkLst>
        </pc:spChg>
        <pc:spChg chg="mod">
          <ac:chgData name="William Cole" userId="929992e8daa08739" providerId="Windows Live" clId="Web-{189ACDD6-5651-4E64-8F22-1DA44D7C7B9B}" dt="2021-07-12T15:27:10.021" v="226" actId="1076"/>
          <ac:spMkLst>
            <pc:docMk/>
            <pc:sldMk cId="1270404738" sldId="256"/>
            <ac:spMk id="87" creationId="{05302FDB-4249-4315-97EE-0DB9C87051C3}"/>
          </ac:spMkLst>
        </pc:spChg>
        <pc:spChg chg="mod">
          <ac:chgData name="William Cole" userId="929992e8daa08739" providerId="Windows Live" clId="Web-{189ACDD6-5651-4E64-8F22-1DA44D7C7B9B}" dt="2021-07-12T15:42:58.539" v="260" actId="1076"/>
          <ac:spMkLst>
            <pc:docMk/>
            <pc:sldMk cId="1270404738" sldId="256"/>
            <ac:spMk id="88" creationId="{9E6090FC-A621-4F55-B6D2-C621C2735290}"/>
          </ac:spMkLst>
        </pc:spChg>
        <pc:spChg chg="add del">
          <ac:chgData name="William Cole" userId="929992e8daa08739" providerId="Windows Live" clId="Web-{189ACDD6-5651-4E64-8F22-1DA44D7C7B9B}" dt="2021-07-12T16:32:00.397" v="758"/>
          <ac:spMkLst>
            <pc:docMk/>
            <pc:sldMk cId="1270404738" sldId="256"/>
            <ac:spMk id="89" creationId="{76ED42F2-98CC-4831-9AFA-1528376AE595}"/>
          </ac:spMkLst>
        </pc:spChg>
        <pc:spChg chg="add mod">
          <ac:chgData name="William Cole" userId="929992e8daa08739" providerId="Windows Live" clId="Web-{189ACDD6-5651-4E64-8F22-1DA44D7C7B9B}" dt="2021-07-12T17:12:58.231" v="1012" actId="1076"/>
          <ac:spMkLst>
            <pc:docMk/>
            <pc:sldMk cId="1270404738" sldId="256"/>
            <ac:spMk id="90" creationId="{6D433C26-8F49-4DB3-B662-A8BBBB2F9855}"/>
          </ac:spMkLst>
        </pc:spChg>
        <pc:spChg chg="add mod">
          <ac:chgData name="William Cole" userId="929992e8daa08739" providerId="Windows Live" clId="Web-{189ACDD6-5651-4E64-8F22-1DA44D7C7B9B}" dt="2021-07-12T17:12:42.918" v="1007" actId="14100"/>
          <ac:spMkLst>
            <pc:docMk/>
            <pc:sldMk cId="1270404738" sldId="256"/>
            <ac:spMk id="91" creationId="{DC7F7CCB-E91E-40D7-BF6C-946D6F5DC724}"/>
          </ac:spMkLst>
        </pc:spChg>
        <pc:grpChg chg="mod">
          <ac:chgData name="William Cole" userId="929992e8daa08739" providerId="Windows Live" clId="Web-{189ACDD6-5651-4E64-8F22-1DA44D7C7B9B}" dt="2021-07-12T15:08:57.012" v="167" actId="1076"/>
          <ac:grpSpMkLst>
            <pc:docMk/>
            <pc:sldMk cId="1270404738" sldId="256"/>
            <ac:grpSpMk id="13" creationId="{3309A7C0-E25A-477B-B141-E4C501925F0A}"/>
          </ac:grpSpMkLst>
        </pc:grpChg>
        <pc:grpChg chg="add del mod">
          <ac:chgData name="William Cole" userId="929992e8daa08739" providerId="Windows Live" clId="Web-{189ACDD6-5651-4E64-8F22-1DA44D7C7B9B}" dt="2021-07-12T16:27:52.216" v="689"/>
          <ac:grpSpMkLst>
            <pc:docMk/>
            <pc:sldMk cId="1270404738" sldId="256"/>
            <ac:grpSpMk id="18" creationId="{D952CF58-83D3-4108-A047-DD81257CF3A2}"/>
          </ac:grpSpMkLst>
        </pc:grpChg>
        <pc:grpChg chg="add del">
          <ac:chgData name="William Cole" userId="929992e8daa08739" providerId="Windows Live" clId="Web-{189ACDD6-5651-4E64-8F22-1DA44D7C7B9B}" dt="2021-07-12T16:31:53.943" v="754"/>
          <ac:grpSpMkLst>
            <pc:docMk/>
            <pc:sldMk cId="1270404738" sldId="256"/>
            <ac:grpSpMk id="69" creationId="{F4E9866E-2D41-48FE-854F-248B7BA5112D}"/>
          </ac:grpSpMkLst>
        </pc:grpChg>
        <pc:grpChg chg="add del">
          <ac:chgData name="William Cole" userId="929992e8daa08739" providerId="Windows Live" clId="Web-{189ACDD6-5651-4E64-8F22-1DA44D7C7B9B}" dt="2021-07-12T16:31:52.287" v="753"/>
          <ac:grpSpMkLst>
            <pc:docMk/>
            <pc:sldMk cId="1270404738" sldId="256"/>
            <ac:grpSpMk id="73" creationId="{F4E9866E-2D41-48FE-854F-248B7BA5112D}"/>
          </ac:grpSpMkLst>
        </pc:grpChg>
        <pc:picChg chg="add del mod">
          <ac:chgData name="William Cole" userId="929992e8daa08739" providerId="Windows Live" clId="Web-{189ACDD6-5651-4E64-8F22-1DA44D7C7B9B}" dt="2021-07-12T16:07:26.171" v="391"/>
          <ac:picMkLst>
            <pc:docMk/>
            <pc:sldMk cId="1270404738" sldId="256"/>
            <ac:picMk id="3" creationId="{41132122-AAA8-428E-9F50-29129E72C768}"/>
          </ac:picMkLst>
        </pc:picChg>
        <pc:picChg chg="mod">
          <ac:chgData name="William Cole" userId="929992e8daa08739" providerId="Windows Live" clId="Web-{189ACDD6-5651-4E64-8F22-1DA44D7C7B9B}" dt="2021-07-12T15:27:01.458" v="224" actId="1076"/>
          <ac:picMkLst>
            <pc:docMk/>
            <pc:sldMk cId="1270404738" sldId="256"/>
            <ac:picMk id="5" creationId="{9F7FB502-F271-460B-A081-D9DFC79DE855}"/>
          </ac:picMkLst>
        </pc:picChg>
        <pc:picChg chg="mod">
          <ac:chgData name="William Cole" userId="929992e8daa08739" providerId="Windows Live" clId="Web-{189ACDD6-5651-4E64-8F22-1DA44D7C7B9B}" dt="2021-07-12T15:40:31.831" v="253" actId="1076"/>
          <ac:picMkLst>
            <pc:docMk/>
            <pc:sldMk cId="1270404738" sldId="256"/>
            <ac:picMk id="6" creationId="{144A811B-D5B5-49B8-A256-59CA206681B1}"/>
          </ac:picMkLst>
        </pc:picChg>
        <pc:picChg chg="mod">
          <ac:chgData name="William Cole" userId="929992e8daa08739" providerId="Windows Live" clId="Web-{189ACDD6-5651-4E64-8F22-1DA44D7C7B9B}" dt="2021-07-12T17:10:29.883" v="886" actId="1076"/>
          <ac:picMkLst>
            <pc:docMk/>
            <pc:sldMk cId="1270404738" sldId="256"/>
            <ac:picMk id="7" creationId="{444B34FD-5176-4C80-9CA2-F29166721BDF}"/>
          </ac:picMkLst>
        </pc:picChg>
        <pc:picChg chg="mod">
          <ac:chgData name="William Cole" userId="929992e8daa08739" providerId="Windows Live" clId="Web-{189ACDD6-5651-4E64-8F22-1DA44D7C7B9B}" dt="2021-07-12T15:43:00.586" v="261" actId="1076"/>
          <ac:picMkLst>
            <pc:docMk/>
            <pc:sldMk cId="1270404738" sldId="256"/>
            <ac:picMk id="8" creationId="{A9C88DC1-CECA-4C94-B4C9-8EB634754833}"/>
          </ac:picMkLst>
        </pc:picChg>
        <pc:picChg chg="mod">
          <ac:chgData name="William Cole" userId="929992e8daa08739" providerId="Windows Live" clId="Web-{189ACDD6-5651-4E64-8F22-1DA44D7C7B9B}" dt="2021-07-12T15:26:59.036" v="223" actId="1076"/>
          <ac:picMkLst>
            <pc:docMk/>
            <pc:sldMk cId="1270404738" sldId="256"/>
            <ac:picMk id="9" creationId="{223B5C3A-F3BD-4026-8396-DFCF5452CE0A}"/>
          </ac:picMkLst>
        </pc:picChg>
        <pc:picChg chg="mod">
          <ac:chgData name="William Cole" userId="929992e8daa08739" providerId="Windows Live" clId="Web-{189ACDD6-5651-4E64-8F22-1DA44D7C7B9B}" dt="2021-07-12T16:27:38.700" v="685" actId="1076"/>
          <ac:picMkLst>
            <pc:docMk/>
            <pc:sldMk cId="1270404738" sldId="256"/>
            <ac:picMk id="11" creationId="{388D86FB-8A98-4756-BF8B-A75E10AC1135}"/>
          </ac:picMkLst>
        </pc:picChg>
        <pc:picChg chg="mod">
          <ac:chgData name="William Cole" userId="929992e8daa08739" providerId="Windows Live" clId="Web-{189ACDD6-5651-4E64-8F22-1DA44D7C7B9B}" dt="2021-07-12T16:26:53.964" v="669" actId="1076"/>
          <ac:picMkLst>
            <pc:docMk/>
            <pc:sldMk cId="1270404738" sldId="256"/>
            <ac:picMk id="16" creationId="{31D0BBCA-DA2C-4C2E-A694-A65F200651D4}"/>
          </ac:picMkLst>
        </pc:picChg>
        <pc:picChg chg="mod">
          <ac:chgData name="William Cole" userId="929992e8daa08739" providerId="Windows Live" clId="Web-{189ACDD6-5651-4E64-8F22-1DA44D7C7B9B}" dt="2021-07-12T16:34:27.652" v="794" actId="1076"/>
          <ac:picMkLst>
            <pc:docMk/>
            <pc:sldMk cId="1270404738" sldId="256"/>
            <ac:picMk id="19" creationId="{0E7C810C-E74F-41FA-A327-CF2F7A5716DE}"/>
          </ac:picMkLst>
        </pc:picChg>
        <pc:picChg chg="mod">
          <ac:chgData name="William Cole" userId="929992e8daa08739" providerId="Windows Live" clId="Web-{189ACDD6-5651-4E64-8F22-1DA44D7C7B9B}" dt="2021-07-12T16:34:42.309" v="799" actId="1076"/>
          <ac:picMkLst>
            <pc:docMk/>
            <pc:sldMk cId="1270404738" sldId="256"/>
            <ac:picMk id="21" creationId="{5DD98474-1B46-4D6D-8482-6B461862147C}"/>
          </ac:picMkLst>
        </pc:picChg>
        <pc:picChg chg="mod">
          <ac:chgData name="William Cole" userId="929992e8daa08739" providerId="Windows Live" clId="Web-{189ACDD6-5651-4E64-8F22-1DA44D7C7B9B}" dt="2021-07-12T16:34:31.308" v="796" actId="1076"/>
          <ac:picMkLst>
            <pc:docMk/>
            <pc:sldMk cId="1270404738" sldId="256"/>
            <ac:picMk id="26" creationId="{36587157-1156-4948-B041-D95261B63DBD}"/>
          </ac:picMkLst>
        </pc:picChg>
        <pc:picChg chg="mod">
          <ac:chgData name="William Cole" userId="929992e8daa08739" providerId="Windows Live" clId="Web-{189ACDD6-5651-4E64-8F22-1DA44D7C7B9B}" dt="2021-07-12T16:34:39.199" v="798" actId="1076"/>
          <ac:picMkLst>
            <pc:docMk/>
            <pc:sldMk cId="1270404738" sldId="256"/>
            <ac:picMk id="27" creationId="{4621D7BD-459F-4721-9FE7-AED2E812DA18}"/>
          </ac:picMkLst>
        </pc:picChg>
        <pc:picChg chg="add del mod">
          <ac:chgData name="William Cole" userId="929992e8daa08739" providerId="Windows Live" clId="Web-{189ACDD6-5651-4E64-8F22-1DA44D7C7B9B}" dt="2021-07-12T16:07:06.702" v="390"/>
          <ac:picMkLst>
            <pc:docMk/>
            <pc:sldMk cId="1270404738" sldId="256"/>
            <ac:picMk id="31" creationId="{4467ACF2-9B8A-41DF-B361-0A91627DF8CD}"/>
          </ac:picMkLst>
        </pc:picChg>
        <pc:picChg chg="add mod">
          <ac:chgData name="William Cole" userId="929992e8daa08739" providerId="Windows Live" clId="Web-{189ACDD6-5651-4E64-8F22-1DA44D7C7B9B}" dt="2021-07-12T16:07:48.187" v="397" actId="14100"/>
          <ac:picMkLst>
            <pc:docMk/>
            <pc:sldMk cId="1270404738" sldId="256"/>
            <ac:picMk id="32" creationId="{61275EDF-4E53-449B-A1ED-FB88390B1962}"/>
          </ac:picMkLst>
        </pc:picChg>
        <pc:picChg chg="add mod">
          <ac:chgData name="William Cole" userId="929992e8daa08739" providerId="Windows Live" clId="Web-{189ACDD6-5651-4E64-8F22-1DA44D7C7B9B}" dt="2021-07-12T16:33:32.213" v="780" actId="14100"/>
          <ac:picMkLst>
            <pc:docMk/>
            <pc:sldMk cId="1270404738" sldId="256"/>
            <ac:picMk id="35" creationId="{190CE4C2-4CB5-422A-9B51-7CBB86343DB4}"/>
          </ac:picMkLst>
        </pc:picChg>
        <pc:picChg chg="add mod">
          <ac:chgData name="William Cole" userId="929992e8daa08739" providerId="Windows Live" clId="Web-{189ACDD6-5651-4E64-8F22-1DA44D7C7B9B}" dt="2021-07-12T16:32:58.086" v="777" actId="14100"/>
          <ac:picMkLst>
            <pc:docMk/>
            <pc:sldMk cId="1270404738" sldId="256"/>
            <ac:picMk id="36" creationId="{5BBFFCB4-312C-4C14-9169-282A804702F3}"/>
          </ac:picMkLst>
        </pc:picChg>
        <pc:picChg chg="add mod">
          <ac:chgData name="William Cole" userId="929992e8daa08739" providerId="Windows Live" clId="Web-{189ACDD6-5651-4E64-8F22-1DA44D7C7B9B}" dt="2021-07-12T16:33:36.572" v="781" actId="1076"/>
          <ac:picMkLst>
            <pc:docMk/>
            <pc:sldMk cId="1270404738" sldId="256"/>
            <ac:picMk id="37" creationId="{E4831328-8B44-4B6A-9ADA-CA167D3632FB}"/>
          </ac:picMkLst>
        </pc:picChg>
        <pc:picChg chg="add del">
          <ac:chgData name="William Cole" userId="929992e8daa08739" providerId="Windows Live" clId="Web-{189ACDD6-5651-4E64-8F22-1DA44D7C7B9B}" dt="2021-07-12T15:14:24.899" v="181"/>
          <ac:picMkLst>
            <pc:docMk/>
            <pc:sldMk cId="1270404738" sldId="256"/>
            <ac:picMk id="60" creationId="{4B0F7D24-3CB6-47D5-A325-FADF8BD83EE6}"/>
          </ac:picMkLst>
        </pc:picChg>
        <pc:picChg chg="add">
          <ac:chgData name="William Cole" userId="929992e8daa08739" providerId="Windows Live" clId="Web-{189ACDD6-5651-4E64-8F22-1DA44D7C7B9B}" dt="2021-07-12T16:31:48.271" v="751"/>
          <ac:picMkLst>
            <pc:docMk/>
            <pc:sldMk cId="1270404738" sldId="256"/>
            <ac:picMk id="70" creationId="{2330BD8A-8491-4B95-BAB9-9A3108A69ADB}"/>
          </ac:picMkLst>
        </pc:picChg>
        <pc:picChg chg="add">
          <ac:chgData name="William Cole" userId="929992e8daa08739" providerId="Windows Live" clId="Web-{189ACDD6-5651-4E64-8F22-1DA44D7C7B9B}" dt="2021-07-12T16:31:48.271" v="751"/>
          <ac:picMkLst>
            <pc:docMk/>
            <pc:sldMk cId="1270404738" sldId="256"/>
            <ac:picMk id="71" creationId="{2CF962DD-C5FD-4824-A9D2-27AFF5A30FEE}"/>
          </ac:picMkLst>
        </pc:picChg>
        <pc:picChg chg="add">
          <ac:chgData name="William Cole" userId="929992e8daa08739" providerId="Windows Live" clId="Web-{189ACDD6-5651-4E64-8F22-1DA44D7C7B9B}" dt="2021-07-12T16:31:48.271" v="751"/>
          <ac:picMkLst>
            <pc:docMk/>
            <pc:sldMk cId="1270404738" sldId="256"/>
            <ac:picMk id="72" creationId="{7A7DC1F4-A2EB-4810-AB80-E3EDBCE37CB8}"/>
          </ac:picMkLst>
        </pc:picChg>
        <pc:picChg chg="add">
          <ac:chgData name="William Cole" userId="929992e8daa08739" providerId="Windows Live" clId="Web-{189ACDD6-5651-4E64-8F22-1DA44D7C7B9B}" dt="2021-07-12T16:31:49.943" v="752"/>
          <ac:picMkLst>
            <pc:docMk/>
            <pc:sldMk cId="1270404738" sldId="256"/>
            <ac:picMk id="74" creationId="{2330BD8A-8491-4B95-BAB9-9A3108A69ADB}"/>
          </ac:picMkLst>
        </pc:picChg>
        <pc:picChg chg="add">
          <ac:chgData name="William Cole" userId="929992e8daa08739" providerId="Windows Live" clId="Web-{189ACDD6-5651-4E64-8F22-1DA44D7C7B9B}" dt="2021-07-12T16:31:49.943" v="752"/>
          <ac:picMkLst>
            <pc:docMk/>
            <pc:sldMk cId="1270404738" sldId="256"/>
            <ac:picMk id="78" creationId="{2CF962DD-C5FD-4824-A9D2-27AFF5A30FEE}"/>
          </ac:picMkLst>
        </pc:picChg>
        <pc:picChg chg="add">
          <ac:chgData name="William Cole" userId="929992e8daa08739" providerId="Windows Live" clId="Web-{189ACDD6-5651-4E64-8F22-1DA44D7C7B9B}" dt="2021-07-12T16:31:49.943" v="752"/>
          <ac:picMkLst>
            <pc:docMk/>
            <pc:sldMk cId="1270404738" sldId="256"/>
            <ac:picMk id="80" creationId="{7A7DC1F4-A2EB-4810-AB80-E3EDBCE37CB8}"/>
          </ac:picMkLst>
        </pc:picChg>
      </pc:sldChg>
    </pc:docChg>
  </pc:docChgLst>
  <pc:docChgLst>
    <pc:chgData name="Clay Washington" userId="f8458f496470a44e" providerId="Windows Live" clId="Web-{28EABD62-6E84-497A-98CB-3C8B8F1D2E0D}"/>
    <pc:docChg chg="modSld">
      <pc:chgData name="Clay Washington" userId="f8458f496470a44e" providerId="Windows Live" clId="Web-{28EABD62-6E84-497A-98CB-3C8B8F1D2E0D}" dt="2021-07-25T19:06:14.583" v="583" actId="20577"/>
      <pc:docMkLst>
        <pc:docMk/>
      </pc:docMkLst>
      <pc:sldChg chg="addSp delSp modSp">
        <pc:chgData name="Clay Washington" userId="f8458f496470a44e" providerId="Windows Live" clId="Web-{28EABD62-6E84-497A-98CB-3C8B8F1D2E0D}" dt="2021-07-25T19:06:14.583" v="583" actId="20577"/>
        <pc:sldMkLst>
          <pc:docMk/>
          <pc:sldMk cId="1270404738" sldId="256"/>
        </pc:sldMkLst>
        <pc:spChg chg="add mod">
          <ac:chgData name="Clay Washington" userId="f8458f496470a44e" providerId="Windows Live" clId="Web-{28EABD62-6E84-497A-98CB-3C8B8F1D2E0D}" dt="2021-07-25T16:58:46.709" v="136" actId="20577"/>
          <ac:spMkLst>
            <pc:docMk/>
            <pc:sldMk cId="1270404738" sldId="256"/>
            <ac:spMk id="3" creationId="{D5AB0F3B-6336-4149-A59B-F5633955FCAB}"/>
          </ac:spMkLst>
        </pc:spChg>
        <pc:spChg chg="mod">
          <ac:chgData name="Clay Washington" userId="f8458f496470a44e" providerId="Windows Live" clId="Web-{28EABD62-6E84-497A-98CB-3C8B8F1D2E0D}" dt="2021-07-25T15:41:55.289" v="5" actId="20577"/>
          <ac:spMkLst>
            <pc:docMk/>
            <pc:sldMk cId="1270404738" sldId="256"/>
            <ac:spMk id="9" creationId="{63DA8E3E-5F2D-48EC-9AF0-0B36B6826B99}"/>
          </ac:spMkLst>
        </pc:spChg>
        <pc:spChg chg="del mod">
          <ac:chgData name="Clay Washington" userId="f8458f496470a44e" providerId="Windows Live" clId="Web-{28EABD62-6E84-497A-98CB-3C8B8F1D2E0D}" dt="2021-07-25T15:42:51.150" v="28"/>
          <ac:spMkLst>
            <pc:docMk/>
            <pc:sldMk cId="1270404738" sldId="256"/>
            <ac:spMk id="11" creationId="{486418C0-CB7D-44F9-8DEF-AE67E63EB025}"/>
          </ac:spMkLst>
        </pc:spChg>
        <pc:spChg chg="mod">
          <ac:chgData name="Clay Washington" userId="f8458f496470a44e" providerId="Windows Live" clId="Web-{28EABD62-6E84-497A-98CB-3C8B8F1D2E0D}" dt="2021-07-25T15:52:16.603" v="45" actId="20577"/>
          <ac:spMkLst>
            <pc:docMk/>
            <pc:sldMk cId="1270404738" sldId="256"/>
            <ac:spMk id="12" creationId="{2D26F7D9-31FB-43C4-83CA-650242FE50AC}"/>
          </ac:spMkLst>
        </pc:spChg>
        <pc:spChg chg="mod">
          <ac:chgData name="Clay Washington" userId="f8458f496470a44e" providerId="Windows Live" clId="Web-{28EABD62-6E84-497A-98CB-3C8B8F1D2E0D}" dt="2021-07-25T19:05:19.940" v="573" actId="14100"/>
          <ac:spMkLst>
            <pc:docMk/>
            <pc:sldMk cId="1270404738" sldId="256"/>
            <ac:spMk id="20" creationId="{2670489E-AD2C-4BD1-9703-9B80568FCC46}"/>
          </ac:spMkLst>
        </pc:spChg>
        <pc:spChg chg="mod">
          <ac:chgData name="Clay Washington" userId="f8458f496470a44e" providerId="Windows Live" clId="Web-{28EABD62-6E84-497A-98CB-3C8B8F1D2E0D}" dt="2021-07-25T15:42:24.243" v="6" actId="20577"/>
          <ac:spMkLst>
            <pc:docMk/>
            <pc:sldMk cId="1270404738" sldId="256"/>
            <ac:spMk id="24" creationId="{9AFA996E-AD6B-4DC6-BC85-A182D141A5B5}"/>
          </ac:spMkLst>
        </pc:spChg>
        <pc:spChg chg="add mod">
          <ac:chgData name="Clay Washington" userId="f8458f496470a44e" providerId="Windows Live" clId="Web-{28EABD62-6E84-497A-98CB-3C8B8F1D2E0D}" dt="2021-07-25T19:02:50.046" v="545" actId="20577"/>
          <ac:spMkLst>
            <pc:docMk/>
            <pc:sldMk cId="1270404738" sldId="256"/>
            <ac:spMk id="66" creationId="{F4D7C63B-F7B1-4EDD-BE8C-017E2D97CD1E}"/>
          </ac:spMkLst>
        </pc:spChg>
        <pc:spChg chg="del">
          <ac:chgData name="Clay Washington" userId="f8458f496470a44e" providerId="Windows Live" clId="Web-{28EABD62-6E84-497A-98CB-3C8B8F1D2E0D}" dt="2021-07-25T16:20:40.331" v="62"/>
          <ac:spMkLst>
            <pc:docMk/>
            <pc:sldMk cId="1270404738" sldId="256"/>
            <ac:spMk id="72" creationId="{39D1EC3D-54C4-4540-8292-5EFDAD9BBC0E}"/>
          </ac:spMkLst>
        </pc:spChg>
        <pc:spChg chg="mod">
          <ac:chgData name="Clay Washington" userId="f8458f496470a44e" providerId="Windows Live" clId="Web-{28EABD62-6E84-497A-98CB-3C8B8F1D2E0D}" dt="2021-07-25T19:03:59.657" v="552" actId="1076"/>
          <ac:spMkLst>
            <pc:docMk/>
            <pc:sldMk cId="1270404738" sldId="256"/>
            <ac:spMk id="73" creationId="{5840C207-D6FB-4684-82F1-44DCD1E93707}"/>
          </ac:spMkLst>
        </pc:spChg>
        <pc:spChg chg="mod">
          <ac:chgData name="Clay Washington" userId="f8458f496470a44e" providerId="Windows Live" clId="Web-{28EABD62-6E84-497A-98CB-3C8B8F1D2E0D}" dt="2021-07-25T19:05:44.035" v="574" actId="1076"/>
          <ac:spMkLst>
            <pc:docMk/>
            <pc:sldMk cId="1270404738" sldId="256"/>
            <ac:spMk id="95" creationId="{863FEE6F-C28C-46F0-B4E4-0907B3DF1214}"/>
          </ac:spMkLst>
        </pc:spChg>
        <pc:spChg chg="mod">
          <ac:chgData name="Clay Washington" userId="f8458f496470a44e" providerId="Windows Live" clId="Web-{28EABD62-6E84-497A-98CB-3C8B8F1D2E0D}" dt="2021-07-25T16:21:13.707" v="73" actId="1076"/>
          <ac:spMkLst>
            <pc:docMk/>
            <pc:sldMk cId="1270404738" sldId="256"/>
            <ac:spMk id="101" creationId="{451EB4D0-E87D-4A01-BAEA-0F36DCA958EA}"/>
          </ac:spMkLst>
        </pc:spChg>
        <pc:spChg chg="mod">
          <ac:chgData name="Clay Washington" userId="f8458f496470a44e" providerId="Windows Live" clId="Web-{28EABD62-6E84-497A-98CB-3C8B8F1D2E0D}" dt="2021-07-25T16:20:48.082" v="63" actId="1076"/>
          <ac:spMkLst>
            <pc:docMk/>
            <pc:sldMk cId="1270404738" sldId="256"/>
            <ac:spMk id="107" creationId="{6D081A24-B37B-4F6D-9D8B-D87250369D0B}"/>
          </ac:spMkLst>
        </pc:spChg>
        <pc:spChg chg="mod">
          <ac:chgData name="Clay Washington" userId="f8458f496470a44e" providerId="Windows Live" clId="Web-{28EABD62-6E84-497A-98CB-3C8B8F1D2E0D}" dt="2021-07-25T19:06:14.583" v="583" actId="20577"/>
          <ac:spMkLst>
            <pc:docMk/>
            <pc:sldMk cId="1270404738" sldId="256"/>
            <ac:spMk id="115" creationId="{1E6D2DF4-0D0F-4835-84FD-EADAB16BE443}"/>
          </ac:spMkLst>
        </pc:spChg>
        <pc:grpChg chg="del">
          <ac:chgData name="Clay Washington" userId="f8458f496470a44e" providerId="Windows Live" clId="Web-{28EABD62-6E84-497A-98CB-3C8B8F1D2E0D}" dt="2021-07-25T16:01:16.127" v="47"/>
          <ac:grpSpMkLst>
            <pc:docMk/>
            <pc:sldMk cId="1270404738" sldId="256"/>
            <ac:grpSpMk id="97" creationId="{DBB093B9-7D6D-4D5F-B5DA-A1EB05C81F8E}"/>
          </ac:grpSpMkLst>
        </pc:grpChg>
        <pc:picChg chg="del">
          <ac:chgData name="Clay Washington" userId="f8458f496470a44e" providerId="Windows Live" clId="Web-{28EABD62-6E84-497A-98CB-3C8B8F1D2E0D}" dt="2021-07-25T16:15:21.151" v="57"/>
          <ac:picMkLst>
            <pc:docMk/>
            <pc:sldMk cId="1270404738" sldId="256"/>
            <ac:picMk id="3" creationId="{503C2DE6-B58D-442D-8AFE-011227E0B02C}"/>
          </ac:picMkLst>
        </pc:picChg>
        <pc:picChg chg="add mod">
          <ac:chgData name="Clay Washington" userId="f8458f496470a44e" providerId="Windows Live" clId="Web-{28EABD62-6E84-497A-98CB-3C8B8F1D2E0D}" dt="2021-07-25T19:04:29.908" v="556" actId="14100"/>
          <ac:picMkLst>
            <pc:docMk/>
            <pc:sldMk cId="1270404738" sldId="256"/>
            <ac:picMk id="4" creationId="{E2631C00-466A-4B0C-B141-7828C656E4C1}"/>
          </ac:picMkLst>
        </pc:picChg>
        <pc:picChg chg="mod">
          <ac:chgData name="Clay Washington" userId="f8458f496470a44e" providerId="Windows Live" clId="Web-{28EABD62-6E84-497A-98CB-3C8B8F1D2E0D}" dt="2021-07-25T19:03:40.125" v="551" actId="14100"/>
          <ac:picMkLst>
            <pc:docMk/>
            <pc:sldMk cId="1270404738" sldId="256"/>
            <ac:picMk id="5" creationId="{B678AFAF-A2D3-4631-8F48-7EA14BC13A2D}"/>
          </ac:picMkLst>
        </pc:picChg>
        <pc:picChg chg="add mod modCrop">
          <ac:chgData name="Clay Washington" userId="f8458f496470a44e" providerId="Windows Live" clId="Web-{28EABD62-6E84-497A-98CB-3C8B8F1D2E0D}" dt="2021-07-25T16:59:55.383" v="143" actId="1076"/>
          <ac:picMkLst>
            <pc:docMk/>
            <pc:sldMk cId="1270404738" sldId="256"/>
            <ac:picMk id="5" creationId="{F256398F-EAFA-4794-86E8-C59B4F47C9FD}"/>
          </ac:picMkLst>
        </pc:picChg>
        <pc:picChg chg="del">
          <ac:chgData name="Clay Washington" userId="f8458f496470a44e" providerId="Windows Live" clId="Web-{28EABD62-6E84-497A-98CB-3C8B8F1D2E0D}" dt="2021-07-25T16:01:13.971" v="46"/>
          <ac:picMkLst>
            <pc:docMk/>
            <pc:sldMk cId="1270404738" sldId="256"/>
            <ac:picMk id="7" creationId="{BBE578E5-94CE-45BD-BE95-3C67E6BA16DE}"/>
          </ac:picMkLst>
        </pc:picChg>
        <pc:picChg chg="add mod">
          <ac:chgData name="Clay Washington" userId="f8458f496470a44e" providerId="Windows Live" clId="Web-{28EABD62-6E84-497A-98CB-3C8B8F1D2E0D}" dt="2021-07-25T17:29:36.128" v="146" actId="1076"/>
          <ac:picMkLst>
            <pc:docMk/>
            <pc:sldMk cId="1270404738" sldId="256"/>
            <ac:picMk id="11" creationId="{F8AAC06E-1CB9-4485-8B08-63DF6CBDB8EA}"/>
          </ac:picMkLst>
        </pc:picChg>
        <pc:picChg chg="add mod">
          <ac:chgData name="Clay Washington" userId="f8458f496470a44e" providerId="Windows Live" clId="Web-{28EABD62-6E84-497A-98CB-3C8B8F1D2E0D}" dt="2021-07-25T16:01:34.128" v="52" actId="14100"/>
          <ac:picMkLst>
            <pc:docMk/>
            <pc:sldMk cId="1270404738" sldId="256"/>
            <ac:picMk id="16" creationId="{01430493-9E27-4E33-94B8-B51BABC3B0F2}"/>
          </ac:picMkLst>
        </pc:picChg>
        <pc:picChg chg="add mod">
          <ac:chgData name="Clay Washington" userId="f8458f496470a44e" providerId="Windows Live" clId="Web-{28EABD62-6E84-497A-98CB-3C8B8F1D2E0D}" dt="2021-07-25T16:15:34.245" v="61" actId="1076"/>
          <ac:picMkLst>
            <pc:docMk/>
            <pc:sldMk cId="1270404738" sldId="256"/>
            <ac:picMk id="17" creationId="{3F0A3797-B714-41F6-A8D1-06FB6E0C07DE}"/>
          </ac:picMkLst>
        </pc:picChg>
        <pc:picChg chg="mod">
          <ac:chgData name="Clay Washington" userId="f8458f496470a44e" providerId="Windows Live" clId="Web-{28EABD62-6E84-497A-98CB-3C8B8F1D2E0D}" dt="2021-07-25T19:04:09.626" v="553" actId="1076"/>
          <ac:picMkLst>
            <pc:docMk/>
            <pc:sldMk cId="1270404738" sldId="256"/>
            <ac:picMk id="37" creationId="{E4831328-8B44-4B6A-9ADA-CA167D3632FB}"/>
          </ac:picMkLst>
        </pc:picChg>
        <pc:picChg chg="del">
          <ac:chgData name="Clay Washington" userId="f8458f496470a44e" providerId="Windows Live" clId="Web-{28EABD62-6E84-497A-98CB-3C8B8F1D2E0D}" dt="2021-07-25T16:15:19.198" v="56"/>
          <ac:picMkLst>
            <pc:docMk/>
            <pc:sldMk cId="1270404738" sldId="256"/>
            <ac:picMk id="100" creationId="{D3F97FAD-BB90-4357-8E65-DD21885C165E}"/>
          </ac:picMkLst>
        </pc:picChg>
        <pc:picChg chg="mod">
          <ac:chgData name="Clay Washington" userId="f8458f496470a44e" providerId="Windows Live" clId="Web-{28EABD62-6E84-497A-98CB-3C8B8F1D2E0D}" dt="2021-07-25T19:05:44.097" v="575" actId="1076"/>
          <ac:picMkLst>
            <pc:docMk/>
            <pc:sldMk cId="1270404738" sldId="256"/>
            <ac:picMk id="104" creationId="{3C51FB3C-C5C1-41CC-9421-01ABC7C97A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9281E4DE-EB0E-4FB2-BE29-FC865D9A50F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DE247C12-2C6F-4F8F-A764-8CB2FE9A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1450" y="0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E6DAD-0DCC-4FCF-8F19-DD3EEA0FA6BC}" type="datetimeFigureOut">
              <a:rPr lang="en-US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91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7100" y="3373438"/>
            <a:ext cx="741680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17963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1450" y="6659563"/>
            <a:ext cx="4017963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F14EF-D2F0-4C10-A965-59415E86C42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F14EF-D2F0-4C10-A965-59415E86C42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200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5" y="4221484"/>
            <a:ext cx="35547303" cy="898779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7" y="4221484"/>
            <a:ext cx="105925615" cy="898779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953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30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1" cy="6537960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7"/>
            <a:ext cx="37307521" cy="720089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51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0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0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1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83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4" y="24582124"/>
            <a:ext cx="70736458" cy="69517264"/>
          </a:xfr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1" y="24582124"/>
            <a:ext cx="70736464" cy="69517264"/>
          </a:xfrm>
        </p:spPr>
        <p:txBody>
          <a:bodyPr/>
          <a:lstStyle>
            <a:defPPr>
              <a:defRPr kern="1200" smtId="4294967295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51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</p:spPr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5"/>
            <a:ext cx="19392903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2"/>
            <a:ext cx="19392903" cy="1896618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5"/>
            <a:ext cx="19400520" cy="3070857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2"/>
            <a:ext cx="19400520" cy="18966183"/>
          </a:xfrm>
        </p:spPr>
        <p:txBody>
          <a:bodyPr/>
          <a:lstStyle>
            <a:defPPr>
              <a:defRPr kern="1200" smtId="4294967295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194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3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49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40"/>
            <a:ext cx="14439903" cy="5577840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3"/>
            <a:ext cx="24536400" cy="28094942"/>
          </a:xfrm>
        </p:spPr>
        <p:txBody>
          <a:bodyPr/>
          <a:lstStyle>
            <a:defPPr>
              <a:defRPr kern="1200" smtId="4294967295"/>
            </a:defPPr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3"/>
            <a:ext cx="14439903" cy="22517103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05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2"/>
            <a:ext cx="26334721" cy="2720343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1" cy="1975103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5400"/>
            </a:lvl1pPr>
            <a:lvl2pPr marL="2194514" indent="0">
              <a:buNone/>
              <a:defRPr sz="13400"/>
            </a:lvl2pPr>
            <a:lvl3pPr marL="4389028" indent="0">
              <a:buNone/>
              <a:defRPr sz="11500"/>
            </a:lvl3pPr>
            <a:lvl4pPr marL="6583543" indent="0">
              <a:buNone/>
              <a:defRPr sz="9700"/>
            </a:lvl4pPr>
            <a:lvl5pPr marL="8778057" indent="0">
              <a:buNone/>
              <a:defRPr sz="9700"/>
            </a:lvl5pPr>
            <a:lvl6pPr marL="10972571" indent="0">
              <a:buNone/>
              <a:defRPr sz="9700"/>
            </a:lvl6pPr>
            <a:lvl7pPr marL="13167085" indent="0">
              <a:buNone/>
              <a:defRPr sz="9700"/>
            </a:lvl7pPr>
            <a:lvl8pPr marL="15361599" indent="0">
              <a:buNone/>
              <a:defRPr sz="9700"/>
            </a:lvl8pPr>
            <a:lvl9pPr marL="17556114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1" cy="386333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57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79" cy="21724623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F909-3568-40F5-8205-05484158C88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 smtId="4294967295"/>
            </a:defPPr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D005-FB29-4DA1-AF6A-7002CDC49E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deliberatingwatermelon  Size: 48x36</a:t>
            </a:r>
          </a:p>
        </p:txBody>
      </p:sp>
    </p:spTree>
    <p:extLst>
      <p:ext uri="{BB962C8B-B14F-4D97-AF65-F5344CB8AC3E}">
        <p14:creationId xmlns:p14="http://schemas.microsoft.com/office/powerpoint/2010/main" val="15216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38902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 smtId="4294967295"/>
      </a:defPPr>
      <a:lvl1pPr marL="1645886" indent="-1645886" algn="l" defTabSz="438902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able&#10;&#10;Description automatically generated">
            <a:extLst>
              <a:ext uri="{FF2B5EF4-FFF2-40B4-BE49-F238E27FC236}">
                <a16:creationId xmlns:a16="http://schemas.microsoft.com/office/drawing/2014/main" id="{3FDF23C8-9956-4139-AD7F-2BE5FF6B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979" y="21200685"/>
            <a:ext cx="9195756" cy="3698191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6107397" y="522926"/>
            <a:ext cx="31403931" cy="4242328"/>
          </a:xfrm>
          <a:prstGeom prst="roundRect">
            <a:avLst>
              <a:gd name="adj" fmla="val 3157"/>
            </a:avLst>
          </a:prstGeom>
          <a:solidFill>
            <a:srgbClr val="0518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76" name="Rounded Rectangle 75"/>
          <p:cNvSpPr/>
          <p:nvPr/>
        </p:nvSpPr>
        <p:spPr>
          <a:xfrm>
            <a:off x="785324" y="6405769"/>
            <a:ext cx="8225570" cy="11596656"/>
          </a:xfrm>
          <a:prstGeom prst="roundRect">
            <a:avLst>
              <a:gd name="adj" fmla="val 3206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/>
          </a:p>
        </p:txBody>
      </p:sp>
      <p:sp>
        <p:nvSpPr>
          <p:cNvPr id="85" name="TextBox 84"/>
          <p:cNvSpPr txBox="1"/>
          <p:nvPr/>
        </p:nvSpPr>
        <p:spPr>
          <a:xfrm>
            <a:off x="497301" y="6563825"/>
            <a:ext cx="881790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2400">
                <a:latin typeface="Open Sans"/>
                <a:ea typeface="Open Sans"/>
                <a:cs typeface="Open Sans"/>
              </a:rPr>
              <a:t>We decode stimuli from Local Field Potential data in the mouse visual system using multiple common classifiers.  </a:t>
            </a:r>
            <a:r>
              <a:rPr lang="en-US" sz="2400">
                <a:latin typeface="Open Sans"/>
                <a:ea typeface="+mn-lt"/>
                <a:cs typeface="+mn-lt"/>
              </a:rPr>
              <a:t>We investigate the relative efficacy of data from several brain regions and time intervals</a:t>
            </a:r>
            <a:endParaRPr lang="en-US" sz="2400">
              <a:latin typeface="Open Sans"/>
            </a:endParaRPr>
          </a:p>
          <a:p>
            <a:pPr algn="ctr"/>
            <a:endParaRPr lang="en-US" sz="2400">
              <a:latin typeface="Open Sans"/>
              <a:ea typeface="Open Sans"/>
              <a:cs typeface="Open Sans"/>
            </a:endParaRPr>
          </a:p>
          <a:p>
            <a:pPr algn="ctr"/>
            <a:r>
              <a:rPr lang="en-US" sz="2400">
                <a:latin typeface="Open Sans"/>
                <a:ea typeface="Open Sans"/>
                <a:cs typeface="Open Sans"/>
              </a:rPr>
              <a:t>We aim to answer the following questions:</a:t>
            </a:r>
            <a:endParaRPr lang="en-US" sz="2400">
              <a:latin typeface="Open Sans"/>
              <a:ea typeface="Open Sans"/>
              <a:cs typeface="Arial"/>
            </a:endParaRPr>
          </a:p>
          <a:p>
            <a:pPr algn="ctr"/>
            <a:endParaRPr lang="en-US" sz="2400">
              <a:latin typeface="Open Sans"/>
              <a:ea typeface="Open Sans"/>
              <a:cs typeface="Open Sans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400">
                <a:latin typeface="Open Sans"/>
                <a:ea typeface="Open Sans"/>
                <a:cs typeface="Open Sans"/>
              </a:rPr>
              <a:t>How well can classifiers discriminate between two stimuli using raw LFP data from different brain regions?</a:t>
            </a:r>
          </a:p>
          <a:p>
            <a:pPr marL="285750" indent="-285750" algn="ctr">
              <a:buFont typeface="Arial"/>
              <a:buChar char="•"/>
            </a:pPr>
            <a:r>
              <a:rPr lang="en-US" sz="2400">
                <a:latin typeface="Open Sans"/>
                <a:ea typeface="Open Sans"/>
                <a:cs typeface="Open Sans"/>
              </a:rPr>
              <a:t>Are models trained on data from one mouse effective when applied to another mouse?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AFA996E-AD6B-4DC6-BC85-A182D141A5B5}"/>
              </a:ext>
            </a:extLst>
          </p:cNvPr>
          <p:cNvSpPr txBox="1"/>
          <p:nvPr/>
        </p:nvSpPr>
        <p:spPr>
          <a:xfrm>
            <a:off x="3341316" y="1156046"/>
            <a:ext cx="36886551" cy="298919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b="1">
                <a:solidFill>
                  <a:schemeClr val="bg1"/>
                </a:solidFill>
                <a:latin typeface="Calibri"/>
              </a:rPr>
              <a:t>Decoding Stimuli from Local Field Potentials in the Mouse Visual System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CF2C83C-08B8-46D1-AEAA-7C0550B92975}"/>
              </a:ext>
            </a:extLst>
          </p:cNvPr>
          <p:cNvSpPr txBox="1"/>
          <p:nvPr/>
        </p:nvSpPr>
        <p:spPr>
          <a:xfrm>
            <a:off x="4357143" y="2451713"/>
            <a:ext cx="35750091" cy="289925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>
                <a:solidFill>
                  <a:schemeClr val="bg1"/>
                </a:solidFill>
                <a:latin typeface="Calibri"/>
                <a:cs typeface="Arial"/>
              </a:rPr>
              <a:t>Clayton Washington</a:t>
            </a:r>
            <a:r>
              <a:rPr lang="en-US" sz="6600" baseline="30000">
                <a:solidFill>
                  <a:schemeClr val="bg1"/>
                </a:solidFill>
                <a:latin typeface="Calibri"/>
                <a:cs typeface="Arial"/>
              </a:rPr>
              <a:t>1</a:t>
            </a:r>
            <a:r>
              <a:rPr lang="en-US" sz="6600">
                <a:solidFill>
                  <a:schemeClr val="bg1"/>
                </a:solidFill>
                <a:latin typeface="Calibri"/>
                <a:cs typeface="Arial"/>
              </a:rPr>
              <a:t>, William Cole</a:t>
            </a:r>
            <a:r>
              <a:rPr lang="en-US" sz="6600" baseline="30000">
                <a:solidFill>
                  <a:schemeClr val="bg1"/>
                </a:solidFill>
                <a:latin typeface="Calibri"/>
                <a:cs typeface="Arial"/>
              </a:rPr>
              <a:t>2</a:t>
            </a:r>
            <a:r>
              <a:rPr lang="en-US" sz="6600">
                <a:solidFill>
                  <a:schemeClr val="bg1"/>
                </a:solidFill>
                <a:latin typeface="Calibri"/>
                <a:cs typeface="Arial"/>
              </a:rPr>
              <a:t>, Konrad Urban</a:t>
            </a:r>
            <a:r>
              <a:rPr lang="en-US" sz="6600" baseline="30000">
                <a:solidFill>
                  <a:schemeClr val="bg1"/>
                </a:solidFill>
                <a:latin typeface="Calibri"/>
                <a:cs typeface="Arial"/>
              </a:rPr>
              <a:t>3</a:t>
            </a:r>
            <a:r>
              <a:rPr lang="en-US" sz="6600">
                <a:solidFill>
                  <a:schemeClr val="bg1"/>
                </a:solidFill>
                <a:latin typeface="Calibri"/>
                <a:cs typeface="Arial"/>
              </a:rPr>
              <a:t>, Robert E. Kass</a:t>
            </a:r>
            <a:r>
              <a:rPr lang="en-US" sz="6600" baseline="30000">
                <a:solidFill>
                  <a:schemeClr val="bg1"/>
                </a:solidFill>
                <a:latin typeface="Calibri"/>
                <a:cs typeface="Arial"/>
              </a:rPr>
              <a:t>3</a:t>
            </a:r>
            <a:endParaRPr lang="en-US">
              <a:solidFill>
                <a:schemeClr val="bg1"/>
              </a:solidFill>
              <a:latin typeface="Calibri"/>
            </a:endParaRPr>
          </a:p>
          <a:p>
            <a:pPr algn="ctr">
              <a:defRPr/>
            </a:pPr>
            <a:r>
              <a:rPr lang="en-US" sz="4800" baseline="30000">
                <a:solidFill>
                  <a:schemeClr val="bg1"/>
                </a:solidFill>
                <a:latin typeface="Calibri"/>
                <a:cs typeface="Arial"/>
              </a:rPr>
              <a:t>1</a:t>
            </a:r>
            <a:r>
              <a:rPr lang="en-US" sz="4800">
                <a:solidFill>
                  <a:schemeClr val="bg1"/>
                </a:solidFill>
                <a:latin typeface="Calibri"/>
                <a:cs typeface="Arial"/>
              </a:rPr>
              <a:t>The Ohio State University;</a:t>
            </a:r>
            <a:r>
              <a:rPr lang="en-US" sz="4800" baseline="30000">
                <a:solidFill>
                  <a:schemeClr val="bg1"/>
                </a:solidFill>
                <a:latin typeface="Calibri"/>
                <a:cs typeface="Arial"/>
              </a:rPr>
              <a:t> 2</a:t>
            </a:r>
            <a:r>
              <a:rPr lang="en-US" sz="4800">
                <a:solidFill>
                  <a:schemeClr val="bg1"/>
                </a:solidFill>
                <a:latin typeface="Calibri"/>
                <a:cs typeface="Arial"/>
              </a:rPr>
              <a:t>University of Massachusetts Amherst; </a:t>
            </a:r>
            <a:r>
              <a:rPr lang="en-US" sz="4800" baseline="30000">
                <a:solidFill>
                  <a:schemeClr val="bg1"/>
                </a:solidFill>
                <a:latin typeface="Calibri"/>
                <a:cs typeface="Arial"/>
              </a:rPr>
              <a:t>3</a:t>
            </a:r>
            <a:r>
              <a:rPr lang="en-US" sz="4800">
                <a:solidFill>
                  <a:schemeClr val="bg1"/>
                </a:solidFill>
                <a:latin typeface="Calibri"/>
                <a:cs typeface="Arial"/>
              </a:rPr>
              <a:t>Carnegie Mellon University</a:t>
            </a:r>
          </a:p>
          <a:p>
            <a:pPr algn="ctr">
              <a:defRPr/>
            </a:pPr>
            <a:endParaRPr lang="en-US" sz="54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B053B5-623C-42C1-A5BA-FDB2309E17B5}"/>
              </a:ext>
            </a:extLst>
          </p:cNvPr>
          <p:cNvSpPr txBox="1"/>
          <p:nvPr/>
        </p:nvSpPr>
        <p:spPr>
          <a:xfrm>
            <a:off x="366570" y="13533527"/>
            <a:ext cx="849874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2400" dirty="0">
                <a:latin typeface="Open Sans"/>
                <a:ea typeface="Open Sans"/>
                <a:cs typeface="Open Sans"/>
              </a:rPr>
              <a:t>An adult mouse was exposed to a sequence of visual stimuli. Neural activity was measured using six of the Neuropixels Probes (Figure 1)</a:t>
            </a:r>
            <a:r>
              <a:rPr lang="en-US" sz="2400" baseline="30000" dirty="0">
                <a:latin typeface="Open Sans"/>
                <a:ea typeface="Open Sans"/>
                <a:cs typeface="Open Sans"/>
              </a:rPr>
              <a:t>3,4 </a:t>
            </a:r>
            <a:r>
              <a:rPr lang="en-US" sz="2400" dirty="0">
                <a:latin typeface="Open Sans"/>
                <a:ea typeface="Open Sans"/>
                <a:cs typeface="Open Sans"/>
              </a:rPr>
              <a:t>inserted through multiple brain regions including the Primary Visual Cortex (</a:t>
            </a:r>
            <a:r>
              <a:rPr lang="en-US" sz="2400" b="1" dirty="0">
                <a:latin typeface="Open Sans"/>
                <a:ea typeface="Open Sans"/>
                <a:cs typeface="Open Sans"/>
              </a:rPr>
              <a:t>V1</a:t>
            </a:r>
            <a:r>
              <a:rPr lang="en-US" sz="2400" dirty="0">
                <a:latin typeface="Open Sans"/>
                <a:ea typeface="Open Sans"/>
                <a:cs typeface="Open Sans"/>
              </a:rPr>
              <a:t>), the Lateromedial Area (</a:t>
            </a:r>
            <a:r>
              <a:rPr lang="en-US" sz="2400" b="1" dirty="0">
                <a:latin typeface="Open Sans"/>
                <a:ea typeface="Open Sans"/>
                <a:cs typeface="Open Sans"/>
              </a:rPr>
              <a:t>LM</a:t>
            </a:r>
            <a:r>
              <a:rPr lang="en-US" sz="2400" dirty="0">
                <a:latin typeface="Open Sans"/>
                <a:ea typeface="Open Sans"/>
                <a:cs typeface="Open Sans"/>
              </a:rPr>
              <a:t>), the </a:t>
            </a:r>
            <a:r>
              <a:rPr lang="en-US" sz="2400" dirty="0" err="1">
                <a:latin typeface="Open Sans"/>
                <a:ea typeface="Open Sans"/>
                <a:cs typeface="Open Sans"/>
              </a:rPr>
              <a:t>Rostrolateral</a:t>
            </a:r>
            <a:r>
              <a:rPr lang="en-US" sz="2400" dirty="0">
                <a:latin typeface="Open Sans"/>
                <a:ea typeface="Open Sans"/>
                <a:cs typeface="Open Sans"/>
              </a:rPr>
              <a:t> Area (</a:t>
            </a:r>
            <a:r>
              <a:rPr lang="en-US" sz="2400" b="1" dirty="0">
                <a:latin typeface="Open Sans"/>
                <a:ea typeface="Open Sans"/>
                <a:cs typeface="Open Sans"/>
              </a:rPr>
              <a:t>RL</a:t>
            </a:r>
            <a:r>
              <a:rPr lang="en-US" sz="2400" dirty="0">
                <a:latin typeface="Open Sans"/>
                <a:ea typeface="Open Sans"/>
                <a:cs typeface="Open Sans"/>
              </a:rPr>
              <a:t>), the Posteromedial Area (</a:t>
            </a:r>
            <a:r>
              <a:rPr lang="en-US" sz="2400" b="1" dirty="0">
                <a:latin typeface="Open Sans"/>
                <a:ea typeface="Open Sans"/>
                <a:cs typeface="Open Sans"/>
              </a:rPr>
              <a:t>PM</a:t>
            </a:r>
            <a:r>
              <a:rPr lang="en-US" sz="2400" dirty="0">
                <a:latin typeface="Open Sans"/>
                <a:ea typeface="Open Sans"/>
                <a:cs typeface="Open Sans"/>
              </a:rPr>
              <a:t>), the Lateral Geniculate Nucleus (</a:t>
            </a:r>
            <a:r>
              <a:rPr lang="en-US" sz="2400" b="1" dirty="0">
                <a:latin typeface="Open Sans"/>
                <a:ea typeface="Open Sans"/>
                <a:cs typeface="Open Sans"/>
              </a:rPr>
              <a:t>LGN</a:t>
            </a:r>
            <a:r>
              <a:rPr lang="en-US" sz="2400" dirty="0">
                <a:latin typeface="Open Sans"/>
                <a:ea typeface="Open Sans"/>
                <a:cs typeface="Open Sans"/>
              </a:rPr>
              <a:t>), and the Lateral Posterior Nucleus (</a:t>
            </a:r>
            <a:r>
              <a:rPr lang="en-US" sz="2400" b="1" dirty="0">
                <a:latin typeface="Open Sans"/>
                <a:ea typeface="Open Sans"/>
                <a:cs typeface="Open Sans"/>
              </a:rPr>
              <a:t>LP</a:t>
            </a:r>
            <a:r>
              <a:rPr lang="en-US" sz="2400" dirty="0">
                <a:latin typeface="Open Sans"/>
                <a:ea typeface="Open Sans"/>
                <a:cs typeface="Open Sans"/>
              </a:rPr>
              <a:t>)</a:t>
            </a:r>
            <a:r>
              <a:rPr lang="en-US" sz="2400" baseline="30000" dirty="0">
                <a:latin typeface="Open Sans"/>
                <a:ea typeface="Open Sans"/>
                <a:cs typeface="Open Sans"/>
              </a:rPr>
              <a:t>4</a:t>
            </a:r>
            <a:r>
              <a:rPr lang="en-US" sz="2400" dirty="0">
                <a:latin typeface="Open Sans"/>
                <a:ea typeface="Open Sans"/>
                <a:cs typeface="Open Sans"/>
              </a:rPr>
              <a:t>. </a:t>
            </a:r>
            <a:endParaRPr lang="en-US" sz="2400" dirty="0">
              <a:solidFill>
                <a:srgbClr val="FF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B32DFF-2B3F-417B-9F8B-8B9F5C654495}"/>
              </a:ext>
            </a:extLst>
          </p:cNvPr>
          <p:cNvSpPr/>
          <p:nvPr/>
        </p:nvSpPr>
        <p:spPr>
          <a:xfrm>
            <a:off x="10134600" y="8773780"/>
            <a:ext cx="914400" cy="4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C88DC1-CECA-4C94-B4C9-8EB6347548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07" r="7865" b="637"/>
          <a:stretch/>
        </p:blipFill>
        <p:spPr>
          <a:xfrm>
            <a:off x="6256825" y="17830983"/>
            <a:ext cx="1797395" cy="3279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DF4A8F-933C-4313-826C-9E14BDEA6906}"/>
              </a:ext>
            </a:extLst>
          </p:cNvPr>
          <p:cNvSpPr txBox="1"/>
          <p:nvPr/>
        </p:nvSpPr>
        <p:spPr>
          <a:xfrm>
            <a:off x="781287" y="16464695"/>
            <a:ext cx="832148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latin typeface="Open Sans"/>
              </a:rPr>
              <a:t> A series of 75 light and 75 dark flashes was shown for 250 </a:t>
            </a:r>
            <a:r>
              <a:rPr lang="en-US" sz="2400" dirty="0" err="1">
                <a:latin typeface="Open Sans"/>
              </a:rPr>
              <a:t>ms</a:t>
            </a:r>
            <a:r>
              <a:rPr lang="en-US" sz="2400" dirty="0">
                <a:latin typeface="Open Sans"/>
              </a:rPr>
              <a:t> with 2 seconds between each display (Figure 2)</a:t>
            </a:r>
            <a:r>
              <a:rPr lang="en-US" sz="2400" baseline="30000" dirty="0">
                <a:latin typeface="Open Sans"/>
              </a:rPr>
              <a:t>4</a:t>
            </a:r>
            <a:r>
              <a:rPr lang="en-US" sz="2400" dirty="0">
                <a:latin typeface="Open Sans"/>
              </a:rPr>
              <a:t>. We concentrate our analysis on the first 500 </a:t>
            </a:r>
            <a:r>
              <a:rPr lang="en-US" sz="2400" dirty="0" err="1">
                <a:latin typeface="Open Sans"/>
              </a:rPr>
              <a:t>ms</a:t>
            </a:r>
            <a:r>
              <a:rPr lang="en-US" sz="2400" dirty="0">
                <a:latin typeface="Open Sans"/>
              </a:rPr>
              <a:t> following stimulus onset.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44A811B-D5B5-49B8-A256-59CA20668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4892" y="1763437"/>
            <a:ext cx="6082081" cy="1836440"/>
          </a:xfrm>
          <a:prstGeom prst="rect">
            <a:avLst/>
          </a:prstGeom>
        </p:spPr>
      </p:pic>
      <p:sp>
        <p:nvSpPr>
          <p:cNvPr id="46" name="Rounded Rectangle 74">
            <a:extLst>
              <a:ext uri="{FF2B5EF4-FFF2-40B4-BE49-F238E27FC236}">
                <a16:creationId xmlns:a16="http://schemas.microsoft.com/office/drawing/2014/main" id="{0EF918F7-4CD8-427D-8B2C-AE1C44EB5771}"/>
              </a:ext>
            </a:extLst>
          </p:cNvPr>
          <p:cNvSpPr/>
          <p:nvPr/>
        </p:nvSpPr>
        <p:spPr>
          <a:xfrm>
            <a:off x="776126" y="5287273"/>
            <a:ext cx="8472801" cy="1121566"/>
          </a:xfrm>
          <a:prstGeom prst="roundRect">
            <a:avLst>
              <a:gd name="adj" fmla="val 3157"/>
            </a:avLst>
          </a:prstGeom>
          <a:solidFill>
            <a:srgbClr val="0518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kern="1200" smtId="4294967295"/>
            </a:defPPr>
          </a:lstStyle>
          <a:p>
            <a:pPr algn="ctr"/>
            <a:r>
              <a:rPr lang="en-US" sz="7200">
                <a:latin typeface="Calibri"/>
              </a:rPr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626E89-3632-409C-A286-8F7243C7122A}"/>
              </a:ext>
            </a:extLst>
          </p:cNvPr>
          <p:cNvGrpSpPr/>
          <p:nvPr/>
        </p:nvGrpSpPr>
        <p:grpSpPr>
          <a:xfrm>
            <a:off x="34711158" y="19528959"/>
            <a:ext cx="9186161" cy="11321435"/>
            <a:chOff x="34642682" y="23280811"/>
            <a:chExt cx="9186161" cy="11321435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6C266B8-8AB7-40F0-B164-823BEF121F94}"/>
                </a:ext>
              </a:extLst>
            </p:cNvPr>
            <p:cNvSpPr/>
            <p:nvPr/>
          </p:nvSpPr>
          <p:spPr>
            <a:xfrm>
              <a:off x="35204400" y="27614879"/>
              <a:ext cx="914400" cy="457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74">
              <a:extLst>
                <a:ext uri="{FF2B5EF4-FFF2-40B4-BE49-F238E27FC236}">
                  <a16:creationId xmlns:a16="http://schemas.microsoft.com/office/drawing/2014/main" id="{1F2FD16B-659F-4B85-A5EA-83E4E7443242}"/>
                </a:ext>
              </a:extLst>
            </p:cNvPr>
            <p:cNvSpPr/>
            <p:nvPr/>
          </p:nvSpPr>
          <p:spPr>
            <a:xfrm>
              <a:off x="34707088" y="23280811"/>
              <a:ext cx="8409618" cy="1205810"/>
            </a:xfrm>
            <a:prstGeom prst="roundRect">
              <a:avLst>
                <a:gd name="adj" fmla="val 3157"/>
              </a:avLst>
            </a:prstGeom>
            <a:solidFill>
              <a:srgbClr val="05185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1200" smtId="4294967295"/>
              </a:defPPr>
            </a:lstStyle>
            <a:p>
              <a:pPr algn="ctr"/>
              <a:r>
                <a:rPr lang="en-US" sz="6000">
                  <a:latin typeface="Calibri"/>
                </a:rPr>
                <a:t>References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26F7D9-31FB-43C4-83CA-650242FE50AC}"/>
                </a:ext>
              </a:extLst>
            </p:cNvPr>
            <p:cNvSpPr txBox="1"/>
            <p:nvPr/>
          </p:nvSpPr>
          <p:spPr>
            <a:xfrm>
              <a:off x="34642682" y="25276616"/>
              <a:ext cx="9186161" cy="93256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Open Sans"/>
                  <a:ea typeface="+mn-lt"/>
                  <a:cs typeface="Arial"/>
                </a:rPr>
                <a:t>1. </a:t>
              </a:r>
              <a:r>
                <a:rPr lang="en-US" sz="2400">
                  <a:latin typeface="Open Sans"/>
                  <a:ea typeface="+mn-lt"/>
                  <a:cs typeface="+mn-lt"/>
                </a:rPr>
                <a:t>Allen Institute for Brain Science: Understanding the brain.</a:t>
              </a:r>
              <a:endParaRPr lang="en-US" sz="2400">
                <a:latin typeface="Open Sans"/>
                <a:ea typeface="+mn-lt"/>
                <a:cs typeface="Arial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     (n.d.). Retrieved from https://alleninstitute.org/what-we-</a:t>
              </a:r>
              <a:endParaRPr lang="en-US" sz="2400">
                <a:latin typeface="Open Sans"/>
                <a:ea typeface="+mn-lt"/>
                <a:cs typeface="Arial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     do/brain-science/</a:t>
              </a:r>
              <a:endParaRPr lang="en-US" sz="2400">
                <a:latin typeface="Open Sans"/>
                <a:ea typeface="+mn-lt"/>
                <a:cs typeface="Arial"/>
              </a:endParaRPr>
            </a:p>
            <a:p>
              <a:endParaRPr lang="en-US" sz="2400">
                <a:latin typeface="Open Sans"/>
                <a:ea typeface="+mn-lt"/>
                <a:cs typeface="+mn-lt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2. Kass, R., Brown, E., &amp; Eden, U. (2014). </a:t>
              </a:r>
              <a:r>
                <a:rPr lang="en-US" sz="2400" i="1">
                  <a:latin typeface="Open Sans"/>
                  <a:ea typeface="+mn-lt"/>
                  <a:cs typeface="+mn-lt"/>
                </a:rPr>
                <a:t>Analysis of neural</a:t>
              </a:r>
              <a:endParaRPr lang="en-US" sz="2400">
                <a:latin typeface="Open Sans"/>
                <a:ea typeface="+mn-lt"/>
                <a:cs typeface="+mn-lt"/>
              </a:endParaRPr>
            </a:p>
            <a:p>
              <a:r>
                <a:rPr lang="en-US" sz="2400" i="1">
                  <a:latin typeface="Open Sans"/>
                  <a:ea typeface="+mn-lt"/>
                  <a:cs typeface="+mn-lt"/>
                </a:rPr>
                <a:t>     data</a:t>
              </a:r>
              <a:r>
                <a:rPr lang="en-US" sz="2400">
                  <a:latin typeface="Open Sans"/>
                  <a:ea typeface="+mn-lt"/>
                  <a:cs typeface="+mn-lt"/>
                </a:rPr>
                <a:t>. New York, NY ;: Springer.</a:t>
              </a:r>
              <a:endParaRPr lang="en-US" sz="2400">
                <a:latin typeface="Open Sans"/>
                <a:ea typeface="+mn-lt"/>
                <a:cs typeface="Arial"/>
              </a:endParaRPr>
            </a:p>
            <a:p>
              <a:endParaRPr lang="en-US" sz="2400">
                <a:latin typeface="Open Sans"/>
                <a:ea typeface="+mn-lt"/>
                <a:cs typeface="+mn-lt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3. Atlas, A. B. (2021). </a:t>
              </a:r>
              <a:r>
                <a:rPr lang="en-US" sz="2400" i="1">
                  <a:latin typeface="Open Sans"/>
                  <a:ea typeface="+mn-lt"/>
                  <a:cs typeface="+mn-lt"/>
                </a:rPr>
                <a:t>Visual Coding – </a:t>
              </a:r>
              <a:r>
                <a:rPr lang="en-US" sz="2400" i="1" err="1">
                  <a:latin typeface="Open Sans"/>
                  <a:ea typeface="+mn-lt"/>
                  <a:cs typeface="+mn-lt"/>
                </a:rPr>
                <a:t>Neuropixels</a:t>
              </a:r>
              <a:r>
                <a:rPr lang="en-US" sz="2400" i="1">
                  <a:latin typeface="Open Sans"/>
                  <a:ea typeface="+mn-lt"/>
                  <a:cs typeface="+mn-lt"/>
                </a:rPr>
                <a:t>¶</a:t>
              </a:r>
              <a:r>
                <a:rPr lang="en-US" sz="2400">
                  <a:latin typeface="Open Sans"/>
                  <a:ea typeface="+mn-lt"/>
                  <a:cs typeface="+mn-lt"/>
                </a:rPr>
                <a:t>. Visual</a:t>
              </a:r>
              <a:endParaRPr lang="en-US" sz="2400">
                <a:latin typeface="Open Sans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    Coding – </a:t>
              </a:r>
              <a:r>
                <a:rPr lang="en-US" sz="2400" err="1">
                  <a:latin typeface="Open Sans"/>
                  <a:ea typeface="+mn-lt"/>
                  <a:cs typeface="+mn-lt"/>
                </a:rPr>
                <a:t>Neuropixels</a:t>
              </a:r>
              <a:r>
                <a:rPr lang="en-US" sz="2400">
                  <a:latin typeface="Open Sans"/>
                  <a:ea typeface="+mn-lt"/>
                  <a:cs typeface="+mn-lt"/>
                </a:rPr>
                <a:t> - Allen SDK dev documentation.</a:t>
              </a:r>
              <a:endParaRPr lang="en-US" sz="2400">
                <a:latin typeface="Open Sans"/>
                <a:ea typeface="+mn-lt"/>
                <a:cs typeface="Arial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    Retrieved from  https://allensdk.readthedocs.io/en/latest</a:t>
              </a:r>
              <a:endParaRPr lang="en-US" sz="2400">
                <a:latin typeface="Open Sans"/>
                <a:ea typeface="+mn-lt"/>
                <a:cs typeface="Arial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    /visual_coding_neuropixels.html. </a:t>
              </a:r>
              <a:endParaRPr lang="en-US" sz="2400">
                <a:latin typeface="Open Sans"/>
                <a:ea typeface="+mn-lt"/>
                <a:cs typeface="Arial"/>
              </a:endParaRPr>
            </a:p>
            <a:p>
              <a:endParaRPr lang="en-US" sz="2400">
                <a:latin typeface="Open Sans"/>
                <a:ea typeface="+mn-lt"/>
                <a:cs typeface="+mn-lt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4. de Vries, S.E.J., Lecoq, J.A., Buice, M.A. </a:t>
              </a:r>
              <a:r>
                <a:rPr lang="en-US" sz="2400" i="1">
                  <a:latin typeface="Open Sans"/>
                  <a:ea typeface="+mn-lt"/>
                  <a:cs typeface="+mn-lt"/>
                </a:rPr>
                <a:t>et al.</a:t>
              </a:r>
              <a:r>
                <a:rPr lang="en-US" sz="2400">
                  <a:latin typeface="Open Sans"/>
                  <a:ea typeface="+mn-lt"/>
                  <a:cs typeface="+mn-lt"/>
                </a:rPr>
                <a:t> A large-scale </a:t>
              </a:r>
              <a:endParaRPr lang="en-US" sz="2400">
                <a:latin typeface="Open Sans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     standardized physiological survey reveals functional</a:t>
              </a:r>
              <a:endParaRPr lang="en-US" sz="2400">
                <a:latin typeface="Open Sans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     organization of the mouse visual cortex. </a:t>
              </a:r>
              <a:r>
                <a:rPr lang="en-US" sz="2400" i="1">
                  <a:latin typeface="Open Sans"/>
                  <a:ea typeface="+mn-lt"/>
                  <a:cs typeface="+mn-lt"/>
                </a:rPr>
                <a:t>Nat</a:t>
              </a:r>
              <a:endParaRPr lang="en-US" sz="2400">
                <a:latin typeface="Open Sans"/>
                <a:ea typeface="+mn-lt"/>
                <a:cs typeface="+mn-lt"/>
              </a:endParaRPr>
            </a:p>
            <a:p>
              <a:r>
                <a:rPr lang="en-US" sz="2400" i="1">
                  <a:latin typeface="Open Sans"/>
                  <a:ea typeface="+mn-lt"/>
                  <a:cs typeface="+mn-lt"/>
                </a:rPr>
                <a:t>      </a:t>
              </a:r>
              <a:r>
                <a:rPr lang="en-US" sz="2400" i="1" err="1">
                  <a:latin typeface="Open Sans"/>
                  <a:ea typeface="+mn-lt"/>
                  <a:cs typeface="+mn-lt"/>
                </a:rPr>
                <a:t>Neurosci</a:t>
              </a:r>
              <a:r>
                <a:rPr lang="en-US" sz="2400">
                  <a:latin typeface="Open Sans"/>
                  <a:ea typeface="+mn-lt"/>
                  <a:cs typeface="+mn-lt"/>
                </a:rPr>
                <a:t> 23, 138–151 (2020). https://doi.org/10.1038</a:t>
              </a:r>
              <a:endParaRPr lang="en-US" sz="2400">
                <a:latin typeface="Open Sans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      /s41593-019-0550-9</a:t>
              </a:r>
            </a:p>
            <a:p>
              <a:endParaRPr lang="en-US" sz="2400">
                <a:latin typeface="Open Sans"/>
                <a:ea typeface="+mn-lt"/>
                <a:cs typeface="+mn-lt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5. Bates, Stephen, et al. “Cross-Validation: What Does </a:t>
              </a:r>
              <a:endParaRPr lang="en-US" sz="2400">
                <a:latin typeface="Open Sans"/>
                <a:ea typeface="+mn-lt"/>
                <a:cs typeface="Arial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     It Estimate and How Well Does It Do It?”</a:t>
              </a:r>
              <a:endParaRPr lang="en-US" sz="2400">
                <a:latin typeface="Open Sans"/>
                <a:ea typeface="+mn-lt"/>
                <a:cs typeface="Arial"/>
              </a:endParaRPr>
            </a:p>
            <a:p>
              <a:r>
                <a:rPr lang="en-US" sz="2400">
                  <a:latin typeface="Open Sans"/>
                  <a:ea typeface="+mn-lt"/>
                  <a:cs typeface="+mn-lt"/>
                </a:rPr>
                <a:t>     </a:t>
              </a:r>
              <a:r>
                <a:rPr lang="en-US" sz="2400" i="1" err="1">
                  <a:latin typeface="Open Sans"/>
                  <a:ea typeface="+mn-lt"/>
                  <a:cs typeface="+mn-lt"/>
                </a:rPr>
                <a:t>arXiv</a:t>
              </a:r>
              <a:r>
                <a:rPr lang="en-US" sz="2400">
                  <a:latin typeface="Open Sans"/>
                  <a:ea typeface="+mn-lt"/>
                  <a:cs typeface="+mn-lt"/>
                </a:rPr>
                <a:t>, 14 Apr. 2021. </a:t>
              </a:r>
              <a:r>
                <a:rPr lang="en-US" sz="2400">
                  <a:ea typeface="+mn-lt"/>
                  <a:cs typeface="+mn-lt"/>
                </a:rPr>
                <a:t>arXiv:2104.00673v2</a:t>
              </a:r>
              <a:endParaRPr lang="en-US" sz="2400">
                <a:latin typeface="Open Sans"/>
              </a:endParaRPr>
            </a:p>
            <a:p>
              <a:endParaRPr lang="en-US" sz="2400">
                <a:cs typeface="Calibri"/>
              </a:endParaRPr>
            </a:p>
            <a:p>
              <a:endParaRPr lang="en-US" sz="2400">
                <a:cs typeface="Calibri"/>
              </a:endParaRPr>
            </a:p>
            <a:p>
              <a:endParaRPr lang="en-US" sz="2400">
                <a:cs typeface="Calibri"/>
              </a:endParaRPr>
            </a:p>
            <a:p>
              <a:endParaRPr lang="en-US" sz="2400">
                <a:cs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09A7C0-E25A-477B-B141-E4C501925F0A}"/>
              </a:ext>
            </a:extLst>
          </p:cNvPr>
          <p:cNvGrpSpPr/>
          <p:nvPr/>
        </p:nvGrpSpPr>
        <p:grpSpPr>
          <a:xfrm>
            <a:off x="34550593" y="13367535"/>
            <a:ext cx="8760100" cy="2607978"/>
            <a:chOff x="34912014" y="18804222"/>
            <a:chExt cx="8760100" cy="260797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02942FC-744D-4F59-A0B9-6D4CBD4EA1A9}"/>
                </a:ext>
              </a:extLst>
            </p:cNvPr>
            <p:cNvSpPr/>
            <p:nvPr/>
          </p:nvSpPr>
          <p:spPr>
            <a:xfrm>
              <a:off x="35204400" y="21366480"/>
              <a:ext cx="914400" cy="457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457A14-D6DA-406A-9FEE-2A26EC55750E}"/>
                </a:ext>
              </a:extLst>
            </p:cNvPr>
            <p:cNvSpPr/>
            <p:nvPr/>
          </p:nvSpPr>
          <p:spPr>
            <a:xfrm>
              <a:off x="35246522" y="21064896"/>
              <a:ext cx="914400" cy="457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74">
              <a:extLst>
                <a:ext uri="{FF2B5EF4-FFF2-40B4-BE49-F238E27FC236}">
                  <a16:creationId xmlns:a16="http://schemas.microsoft.com/office/drawing/2014/main" id="{5D52C9A3-0F09-454E-B966-071659AC170F}"/>
                </a:ext>
              </a:extLst>
            </p:cNvPr>
            <p:cNvSpPr/>
            <p:nvPr/>
          </p:nvSpPr>
          <p:spPr>
            <a:xfrm>
              <a:off x="35262496" y="18804222"/>
              <a:ext cx="8409618" cy="1205810"/>
            </a:xfrm>
            <a:prstGeom prst="roundRect">
              <a:avLst>
                <a:gd name="adj" fmla="val 3157"/>
              </a:avLst>
            </a:prstGeom>
            <a:solidFill>
              <a:srgbClr val="05185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1200" smtId="4294967295"/>
              </a:defPPr>
            </a:lstStyle>
            <a:p>
              <a:pPr algn="ctr"/>
              <a:r>
                <a:rPr lang="en-US" sz="6000">
                  <a:latin typeface="Calibri"/>
                </a:rPr>
                <a:t>Future Plans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4D833F-6329-4F6A-B58D-3D5F46CE8350}"/>
                </a:ext>
              </a:extLst>
            </p:cNvPr>
            <p:cNvSpPr txBox="1"/>
            <p:nvPr/>
          </p:nvSpPr>
          <p:spPr>
            <a:xfrm>
              <a:off x="34912014" y="20396132"/>
              <a:ext cx="7755726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sz="54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2C01BB-EAFE-4ECD-8372-749B3D3A2321}"/>
              </a:ext>
            </a:extLst>
          </p:cNvPr>
          <p:cNvGrpSpPr/>
          <p:nvPr/>
        </p:nvGrpSpPr>
        <p:grpSpPr>
          <a:xfrm>
            <a:off x="34789700" y="5278079"/>
            <a:ext cx="8472801" cy="13253398"/>
            <a:chOff x="34789700" y="6627578"/>
            <a:chExt cx="8472801" cy="1325339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2F661C-225A-4073-903A-21C45EF1AFB4}"/>
                </a:ext>
              </a:extLst>
            </p:cNvPr>
            <p:cNvSpPr/>
            <p:nvPr/>
          </p:nvSpPr>
          <p:spPr>
            <a:xfrm>
              <a:off x="35267583" y="8807372"/>
              <a:ext cx="914400" cy="1299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74">
              <a:extLst>
                <a:ext uri="{FF2B5EF4-FFF2-40B4-BE49-F238E27FC236}">
                  <a16:creationId xmlns:a16="http://schemas.microsoft.com/office/drawing/2014/main" id="{B6B5E583-2D12-40DC-BB38-6D3DE6D540AC}"/>
                </a:ext>
              </a:extLst>
            </p:cNvPr>
            <p:cNvSpPr/>
            <p:nvPr/>
          </p:nvSpPr>
          <p:spPr>
            <a:xfrm>
              <a:off x="34789700" y="6627578"/>
              <a:ext cx="8472801" cy="1121567"/>
            </a:xfrm>
            <a:prstGeom prst="roundRect">
              <a:avLst>
                <a:gd name="adj" fmla="val 3157"/>
              </a:avLst>
            </a:prstGeom>
            <a:solidFill>
              <a:srgbClr val="05185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kern="1200" smtId="4294967295"/>
              </a:defPPr>
            </a:lstStyle>
            <a:p>
              <a:pPr algn="ctr"/>
              <a:r>
                <a:rPr lang="en-US" sz="7200">
                  <a:latin typeface="Calibri"/>
                </a:rPr>
                <a:t>Discussion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EA7C59-0DFF-44DA-968F-57F442BC978A}"/>
                </a:ext>
              </a:extLst>
            </p:cNvPr>
            <p:cNvSpPr txBox="1"/>
            <p:nvPr/>
          </p:nvSpPr>
          <p:spPr>
            <a:xfrm>
              <a:off x="34971829" y="16464656"/>
              <a:ext cx="8120136" cy="34163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>
                  <a:latin typeface="Open Sans"/>
                </a:rPr>
                <a:t>Analyze systematically misclassified trials to identify consistent features.</a:t>
              </a:r>
            </a:p>
            <a:p>
              <a:endParaRPr lang="en-US" sz="2400">
                <a:latin typeface="Open Sans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2400">
                  <a:latin typeface="Open Sans"/>
                </a:rPr>
                <a:t>Apply dimensionality reduction techniques to visually interpret LFP response to different stimuli.</a:t>
              </a:r>
            </a:p>
            <a:p>
              <a:pPr marL="342900" indent="-342900">
                <a:buFont typeface="Arial"/>
                <a:buChar char="•"/>
              </a:pPr>
              <a:endParaRPr lang="en-US" sz="2400">
                <a:latin typeface="Open Sans"/>
              </a:endParaRPr>
            </a:p>
            <a:p>
              <a:pPr marL="342900" indent="-342900">
                <a:buFont typeface="Arial"/>
                <a:buChar char="•"/>
              </a:pPr>
              <a:r>
                <a:rPr lang="en-US" sz="2400">
                  <a:latin typeface="Open Sans"/>
                  <a:ea typeface="+mn-lt"/>
                  <a:cs typeface="+mn-lt"/>
                </a:rPr>
                <a:t>Investigate further the strong differences in LFP response after stimulus offset.</a:t>
              </a:r>
            </a:p>
            <a:p>
              <a:endParaRPr lang="en-US" sz="2400">
                <a:latin typeface="Open Sans"/>
              </a:endParaRPr>
            </a:p>
          </p:txBody>
        </p:sp>
      </p:grpSp>
      <p:sp>
        <p:nvSpPr>
          <p:cNvPr id="44" name="Rounded Rectangle 74">
            <a:extLst>
              <a:ext uri="{FF2B5EF4-FFF2-40B4-BE49-F238E27FC236}">
                <a16:creationId xmlns:a16="http://schemas.microsoft.com/office/drawing/2014/main" id="{9D7719F4-8DBD-4F92-957A-10C17671FC18}"/>
              </a:ext>
            </a:extLst>
          </p:cNvPr>
          <p:cNvSpPr/>
          <p:nvPr/>
        </p:nvSpPr>
        <p:spPr>
          <a:xfrm>
            <a:off x="481917" y="11885735"/>
            <a:ext cx="8817856" cy="1483875"/>
          </a:xfrm>
          <a:prstGeom prst="roundRect">
            <a:avLst>
              <a:gd name="adj" fmla="val 3157"/>
            </a:avLst>
          </a:prstGeom>
          <a:solidFill>
            <a:srgbClr val="0518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kern="1200" smtId="4294967295"/>
            </a:defPPr>
          </a:lstStyle>
          <a:p>
            <a:pPr algn="ctr"/>
            <a:r>
              <a:rPr lang="en-US" sz="7200">
                <a:latin typeface="Calibri"/>
              </a:rPr>
              <a:t>Data and Experiment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70489E-AD2C-4BD1-9703-9B80568FCC46}"/>
              </a:ext>
            </a:extLst>
          </p:cNvPr>
          <p:cNvSpPr txBox="1"/>
          <p:nvPr/>
        </p:nvSpPr>
        <p:spPr>
          <a:xfrm>
            <a:off x="10374629" y="15742806"/>
            <a:ext cx="9721859" cy="52014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>
              <a:latin typeface="Open Sans"/>
              <a:ea typeface="+mn-l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ea typeface="+mn-lt"/>
                <a:cs typeface="Calibri"/>
              </a:rPr>
              <a:t>The plots have common time axes to elucidate regions of interest at 70 </a:t>
            </a:r>
            <a:r>
              <a:rPr lang="en-US" sz="2400" err="1">
                <a:latin typeface="Open Sans"/>
                <a:ea typeface="+mn-lt"/>
                <a:cs typeface="Calibri"/>
              </a:rPr>
              <a:t>ms</a:t>
            </a:r>
            <a:r>
              <a:rPr lang="en-US" sz="2400">
                <a:latin typeface="Open Sans"/>
                <a:ea typeface="+mn-lt"/>
                <a:cs typeface="Calibri"/>
              </a:rPr>
              <a:t>, 150 </a:t>
            </a:r>
            <a:r>
              <a:rPr lang="en-US" sz="2400" err="1">
                <a:latin typeface="Open Sans"/>
                <a:ea typeface="+mn-lt"/>
                <a:cs typeface="Calibri"/>
              </a:rPr>
              <a:t>ms</a:t>
            </a:r>
            <a:r>
              <a:rPr lang="en-US" sz="2400">
                <a:latin typeface="Open Sans"/>
                <a:ea typeface="+mn-lt"/>
                <a:cs typeface="Calibri"/>
              </a:rPr>
              <a:t>, and  350 </a:t>
            </a:r>
            <a:r>
              <a:rPr lang="en-US" sz="2400" err="1">
                <a:latin typeface="Open Sans"/>
                <a:ea typeface="+mn-lt"/>
                <a:cs typeface="Calibri"/>
              </a:rPr>
              <a:t>ms.</a:t>
            </a:r>
            <a:r>
              <a:rPr lang="en-US" sz="2400">
                <a:latin typeface="Open Sans"/>
                <a:ea typeface="+mn-lt"/>
                <a:cs typeface="Calibri"/>
              </a:rPr>
              <a:t> Classifier accuracy per time window is displayed in Figure 5A.</a:t>
            </a:r>
            <a:endParaRPr lang="en-US" sz="2400">
              <a:latin typeface="Open Sans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Open Sans"/>
              <a:ea typeface="Open Sans"/>
              <a:cs typeface="Open Sans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ea typeface="+mn-lt"/>
                <a:cs typeface="Calibri"/>
              </a:rPr>
              <a:t>The dominant features shown in Figure 4B occur simultaneously with transitions between dominant stimulus condition favored by regression coefficients, especially between electrodes 10 and 20.</a:t>
            </a:r>
            <a:endParaRPr lang="en-US" sz="2400">
              <a:latin typeface="Open Sans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Open Sans"/>
              <a:ea typeface="+mn-l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ea typeface="+mn-lt"/>
                <a:cs typeface="Calibri"/>
              </a:rPr>
              <a:t>The sharp increase in classifier performance around 70 </a:t>
            </a:r>
            <a:r>
              <a:rPr lang="en-US" sz="2400" err="1">
                <a:latin typeface="Open Sans"/>
                <a:ea typeface="+mn-lt"/>
                <a:cs typeface="Calibri"/>
              </a:rPr>
              <a:t>ms</a:t>
            </a:r>
            <a:r>
              <a:rPr lang="en-US" sz="2400">
                <a:latin typeface="Open Sans"/>
                <a:ea typeface="+mn-lt"/>
                <a:cs typeface="Calibri"/>
              </a:rPr>
              <a:t> following stimulus onset is less prolonged than the increase in performance at 320 </a:t>
            </a:r>
            <a:r>
              <a:rPr lang="en-US" sz="2400" err="1">
                <a:latin typeface="Open Sans"/>
                <a:ea typeface="+mn-lt"/>
                <a:cs typeface="Calibri"/>
              </a:rPr>
              <a:t>ms</a:t>
            </a:r>
            <a:r>
              <a:rPr lang="en-US" sz="2400">
                <a:latin typeface="Open Sans"/>
                <a:ea typeface="+mn-lt"/>
                <a:cs typeface="Calibri"/>
              </a:rPr>
              <a:t> (Figure 5A).</a:t>
            </a:r>
          </a:p>
          <a:p>
            <a:pPr marL="457200" indent="-457200">
              <a:buAutoNum type="arabicPeriod"/>
            </a:pPr>
            <a:endParaRPr lang="en-US" sz="2000">
              <a:latin typeface="Open Sans"/>
              <a:ea typeface="+mn-lt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B47FAF-D654-4095-BB0D-A4DE23206AB9}"/>
              </a:ext>
            </a:extLst>
          </p:cNvPr>
          <p:cNvSpPr txBox="1"/>
          <p:nvPr/>
        </p:nvSpPr>
        <p:spPr>
          <a:xfrm>
            <a:off x="985974" y="20587170"/>
            <a:ext cx="380861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Open Sans"/>
              </a:rPr>
              <a:t>Figure 1: </a:t>
            </a:r>
            <a:r>
              <a:rPr lang="en-US" sz="2000" dirty="0">
                <a:latin typeface="Open Sans"/>
              </a:rPr>
              <a:t>Six Neuropixels probes passing through cortical and thalamic regions of mouse visual system.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F1051-1A48-4C97-8D62-3D0619AD6C8B}"/>
              </a:ext>
            </a:extLst>
          </p:cNvPr>
          <p:cNvSpPr txBox="1"/>
          <p:nvPr/>
        </p:nvSpPr>
        <p:spPr>
          <a:xfrm>
            <a:off x="396555" y="19404381"/>
            <a:ext cx="5503652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>
              <a:latin typeface="Open San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6090FC-A621-4F55-B6D2-C621C2735290}"/>
              </a:ext>
            </a:extLst>
          </p:cNvPr>
          <p:cNvSpPr txBox="1"/>
          <p:nvPr/>
        </p:nvSpPr>
        <p:spPr>
          <a:xfrm>
            <a:off x="4857979" y="21128083"/>
            <a:ext cx="48404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Open Sans"/>
              </a:rPr>
              <a:t>Figure 2:</a:t>
            </a:r>
            <a:r>
              <a:rPr lang="en-US" sz="2000">
                <a:latin typeface="Open Sans"/>
              </a:rPr>
              <a:t> The two stimulus conditions.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F2B039-CBC3-4078-8880-39A44D9FE767}"/>
              </a:ext>
            </a:extLst>
          </p:cNvPr>
          <p:cNvSpPr txBox="1"/>
          <p:nvPr/>
        </p:nvSpPr>
        <p:spPr>
          <a:xfrm>
            <a:off x="34705831" y="6891449"/>
            <a:ext cx="8596459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ea typeface="+mn-lt"/>
                <a:cs typeface="+mn-lt"/>
              </a:rPr>
              <a:t>Two different visual stimuli can be discriminated</a:t>
            </a:r>
            <a:r>
              <a:rPr lang="en-US" sz="2400">
                <a:latin typeface="Open Sans"/>
              </a:rPr>
              <a:t> using a common interpretable classification technique with high accuracy.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Open Sans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</a:rPr>
              <a:t>Features of greatest interest appear after stimulus offset within the thalamic region and the visual cortex . Thus, the absence of the previous stimulus following a flash is related to the strongest synchronized synaptic responses in these areas.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Open Sans"/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ea typeface="+mn-lt"/>
                <a:cs typeface="+mn-lt"/>
              </a:rPr>
              <a:t>The good performance on data from a second mouse of the model trained on data from the first mouse confirms the strong ability of LFP activity in visual areas to discriminate between contrasting stimuli.</a:t>
            </a:r>
            <a:endParaRPr lang="en-US" sz="2400">
              <a:latin typeface="Open Sans"/>
              <a:cs typeface="Calibri"/>
            </a:endParaRPr>
          </a:p>
          <a:p>
            <a:endParaRPr lang="en-US" sz="2400" i="1">
              <a:latin typeface="Open Sans"/>
            </a:endParaRPr>
          </a:p>
          <a:p>
            <a:endParaRPr lang="en-US" sz="2400">
              <a:latin typeface="Open Sans"/>
            </a:endParaRPr>
          </a:p>
          <a:p>
            <a:endParaRPr lang="en-US" sz="2400">
              <a:latin typeface="Open Sans"/>
            </a:endParaRPr>
          </a:p>
          <a:p>
            <a:endParaRPr lang="en-US" sz="2400">
              <a:latin typeface="Open Sans"/>
            </a:endParaRPr>
          </a:p>
        </p:txBody>
      </p:sp>
      <p:pic>
        <p:nvPicPr>
          <p:cNvPr id="2" name="Picture 30" descr="Logo&#10;&#10;Description automatically generated">
            <a:extLst>
              <a:ext uri="{FF2B5EF4-FFF2-40B4-BE49-F238E27FC236}">
                <a16:creationId xmlns:a16="http://schemas.microsoft.com/office/drawing/2014/main" id="{916966E9-81E3-4DA8-907A-F5DBCE9F9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326" y="512288"/>
            <a:ext cx="4753483" cy="4481976"/>
          </a:xfrm>
          <a:prstGeom prst="rect">
            <a:avLst/>
          </a:prstGeom>
        </p:spPr>
      </p:pic>
      <p:pic>
        <p:nvPicPr>
          <p:cNvPr id="37" name="Picture 1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4831328-8B44-4B6A-9ADA-CA167D363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7006" y="25535580"/>
            <a:ext cx="8572765" cy="3822027"/>
          </a:xfrm>
          <a:prstGeom prst="rect">
            <a:avLst/>
          </a:prstGeom>
        </p:spPr>
      </p:pic>
      <p:sp>
        <p:nvSpPr>
          <p:cNvPr id="63" name="Rounded Rectangle 74">
            <a:extLst>
              <a:ext uri="{FF2B5EF4-FFF2-40B4-BE49-F238E27FC236}">
                <a16:creationId xmlns:a16="http://schemas.microsoft.com/office/drawing/2014/main" id="{3C4DFECA-22C7-4339-AFC7-150DDF3598F6}"/>
              </a:ext>
            </a:extLst>
          </p:cNvPr>
          <p:cNvSpPr/>
          <p:nvPr/>
        </p:nvSpPr>
        <p:spPr>
          <a:xfrm>
            <a:off x="11471740" y="6382424"/>
            <a:ext cx="7730930" cy="1030411"/>
          </a:xfrm>
          <a:prstGeom prst="roundRect">
            <a:avLst>
              <a:gd name="adj" fmla="val 3157"/>
            </a:avLst>
          </a:prstGeom>
          <a:solidFill>
            <a:srgbClr val="0518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kern="1200" smtId="4294967295"/>
            </a:defPPr>
          </a:lstStyle>
          <a:p>
            <a:pPr algn="ctr"/>
            <a:endParaRPr lang="en-US" sz="3200" b="1">
              <a:ea typeface="+mn-lt"/>
              <a:cs typeface="+mn-lt"/>
            </a:endParaRPr>
          </a:p>
          <a:p>
            <a:pPr algn="ctr"/>
            <a:r>
              <a:rPr lang="en-US" sz="3200" b="1">
                <a:ea typeface="+mn-lt"/>
                <a:cs typeface="+mn-lt"/>
              </a:rPr>
              <a:t>Classification Performances by Cortical Area</a:t>
            </a:r>
            <a:endParaRPr lang="en-US" sz="3200">
              <a:ea typeface="+mn-lt"/>
              <a:cs typeface="+mn-lt"/>
            </a:endParaRPr>
          </a:p>
          <a:p>
            <a:pPr algn="ctr"/>
            <a:endParaRPr lang="en-US" sz="3600">
              <a:latin typeface="Calibri-bold"/>
            </a:endParaRPr>
          </a:p>
        </p:txBody>
      </p:sp>
      <p:sp>
        <p:nvSpPr>
          <p:cNvPr id="65" name="Rounded Rectangle 74">
            <a:extLst>
              <a:ext uri="{FF2B5EF4-FFF2-40B4-BE49-F238E27FC236}">
                <a16:creationId xmlns:a16="http://schemas.microsoft.com/office/drawing/2014/main" id="{63E6B066-1CEB-4B25-9E5E-70344159621D}"/>
              </a:ext>
            </a:extLst>
          </p:cNvPr>
          <p:cNvSpPr/>
          <p:nvPr/>
        </p:nvSpPr>
        <p:spPr>
          <a:xfrm>
            <a:off x="11475995" y="14520016"/>
            <a:ext cx="7350500" cy="1020499"/>
          </a:xfrm>
          <a:prstGeom prst="roundRect">
            <a:avLst>
              <a:gd name="adj" fmla="val 3157"/>
            </a:avLst>
          </a:prstGeom>
          <a:solidFill>
            <a:srgbClr val="0518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kern="1200" smtId="4294967295"/>
            </a:defPPr>
          </a:lstStyle>
          <a:p>
            <a:pPr algn="ctr"/>
            <a:endParaRPr lang="en-US" sz="3200" b="1">
              <a:ea typeface="+mn-lt"/>
              <a:cs typeface="+mn-lt"/>
            </a:endParaRPr>
          </a:p>
          <a:p>
            <a:pPr algn="ctr"/>
            <a:r>
              <a:rPr lang="en-US" sz="3200" b="1">
                <a:ea typeface="+mn-lt"/>
                <a:cs typeface="+mn-lt"/>
              </a:rPr>
              <a:t>Features of Stimulus Conditions in V1 </a:t>
            </a:r>
            <a:endParaRPr lang="en-US" sz="3600">
              <a:ea typeface="+mn-lt"/>
              <a:cs typeface="+mn-lt"/>
            </a:endParaRPr>
          </a:p>
          <a:p>
            <a:pPr algn="ctr"/>
            <a:endParaRPr lang="en-US" sz="3600" b="1">
              <a:latin typeface="Calibri"/>
              <a:cs typeface="Calibri"/>
            </a:endParaRPr>
          </a:p>
        </p:txBody>
      </p:sp>
      <p:sp>
        <p:nvSpPr>
          <p:cNvPr id="54" name="Rounded Rectangle 74">
            <a:extLst>
              <a:ext uri="{FF2B5EF4-FFF2-40B4-BE49-F238E27FC236}">
                <a16:creationId xmlns:a16="http://schemas.microsoft.com/office/drawing/2014/main" id="{345BCA23-59E3-49C7-9FF3-87F3A3AC8746}"/>
              </a:ext>
            </a:extLst>
          </p:cNvPr>
          <p:cNvSpPr/>
          <p:nvPr/>
        </p:nvSpPr>
        <p:spPr>
          <a:xfrm>
            <a:off x="11473128" y="5129673"/>
            <a:ext cx="22183876" cy="1121566"/>
          </a:xfrm>
          <a:prstGeom prst="roundRect">
            <a:avLst>
              <a:gd name="adj" fmla="val 3157"/>
            </a:avLst>
          </a:prstGeom>
          <a:solidFill>
            <a:srgbClr val="0518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kern="1200" smtId="4294967295"/>
            </a:defPPr>
          </a:lstStyle>
          <a:p>
            <a:pPr algn="ctr"/>
            <a:r>
              <a:rPr lang="en-US" sz="7200">
                <a:latin typeface="Calibri"/>
              </a:rPr>
              <a:t>Results and Analysis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A7C4D8-05CC-41DC-9899-B61BBC2FA210}"/>
              </a:ext>
            </a:extLst>
          </p:cNvPr>
          <p:cNvSpPr txBox="1"/>
          <p:nvPr/>
        </p:nvSpPr>
        <p:spPr>
          <a:xfrm>
            <a:off x="10186584" y="22819703"/>
            <a:ext cx="5298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Open Sans"/>
              </a:rPr>
              <a:t>A</a:t>
            </a:r>
            <a:endParaRPr lang="en-US" sz="2400">
              <a:latin typeface="Open San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40C207-D6FB-4684-82F1-44DCD1E93707}"/>
              </a:ext>
            </a:extLst>
          </p:cNvPr>
          <p:cNvSpPr txBox="1"/>
          <p:nvPr/>
        </p:nvSpPr>
        <p:spPr>
          <a:xfrm>
            <a:off x="10541425" y="29898877"/>
            <a:ext cx="939099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Open Sans"/>
              </a:rPr>
              <a:t>Figure 4: </a:t>
            </a:r>
            <a:r>
              <a:rPr lang="en-US" sz="2000">
                <a:latin typeface="Open Sans"/>
              </a:rPr>
              <a:t>(A)Logistic regression coefficients from classifier trained/tested on data from 10 </a:t>
            </a:r>
            <a:r>
              <a:rPr lang="en-US" sz="2000" err="1">
                <a:latin typeface="Open Sans"/>
              </a:rPr>
              <a:t>ms</a:t>
            </a:r>
            <a:r>
              <a:rPr lang="en-US" sz="2000">
                <a:latin typeface="Open Sans"/>
              </a:rPr>
              <a:t> sliding time windows. (B) Benjamini-Hochberg-corrected p-values from independent t-test on trial-averaged LFP data from each flash color. Features declared significant by the false discovery rate of 5</a:t>
            </a:r>
            <a:r>
              <a:rPr lang="en-US" sz="2000">
                <a:latin typeface="Open Sans"/>
                <a:ea typeface="+mn-lt"/>
                <a:cs typeface="Arial"/>
              </a:rPr>
              <a:t> * 10</a:t>
            </a:r>
            <a:r>
              <a:rPr lang="en-US" sz="2000" baseline="30000">
                <a:latin typeface="Open Sans"/>
                <a:ea typeface="+mn-lt"/>
                <a:cs typeface="Arial"/>
              </a:rPr>
              <a:t>-15</a:t>
            </a:r>
            <a:r>
              <a:rPr lang="en-US" sz="2000">
                <a:latin typeface="Open Sans"/>
                <a:ea typeface="+mn-lt"/>
                <a:cs typeface="+mn-lt"/>
              </a:rPr>
              <a:t> are shown in yellow.</a:t>
            </a:r>
            <a:endParaRPr lang="en-US" sz="2000">
              <a:latin typeface="Open Sans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EC2D1E-CBC3-4927-9FA4-A64A793BEA69}"/>
              </a:ext>
            </a:extLst>
          </p:cNvPr>
          <p:cNvSpPr txBox="1"/>
          <p:nvPr/>
        </p:nvSpPr>
        <p:spPr>
          <a:xfrm>
            <a:off x="33964140" y="30424071"/>
            <a:ext cx="9342640" cy="8506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>
                <a:latin typeface="Open Sans"/>
              </a:rPr>
              <a:t>We acknowledge the NIH along with Undergraduate Program for Neural Computation at CMU for making this project possible.</a:t>
            </a:r>
            <a:endParaRPr lang="en-US"/>
          </a:p>
        </p:txBody>
      </p:sp>
      <p:sp>
        <p:nvSpPr>
          <p:cNvPr id="71" name="Rounded Rectangle 74">
            <a:extLst>
              <a:ext uri="{FF2B5EF4-FFF2-40B4-BE49-F238E27FC236}">
                <a16:creationId xmlns:a16="http://schemas.microsoft.com/office/drawing/2014/main" id="{516AD7EE-6B67-4F75-910A-2BE9399767F9}"/>
              </a:ext>
            </a:extLst>
          </p:cNvPr>
          <p:cNvSpPr/>
          <p:nvPr/>
        </p:nvSpPr>
        <p:spPr>
          <a:xfrm>
            <a:off x="781258" y="22226472"/>
            <a:ext cx="8472801" cy="1121566"/>
          </a:xfrm>
          <a:prstGeom prst="roundRect">
            <a:avLst>
              <a:gd name="adj" fmla="val 3157"/>
            </a:avLst>
          </a:prstGeom>
          <a:solidFill>
            <a:srgbClr val="0518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kern="1200" smtId="4294967295"/>
            </a:defPPr>
          </a:lstStyle>
          <a:p>
            <a:pPr algn="ctr"/>
            <a:r>
              <a:rPr lang="en-US" sz="7200">
                <a:latin typeface="Calibri"/>
              </a:rPr>
              <a:t>Methods</a:t>
            </a:r>
          </a:p>
        </p:txBody>
      </p:sp>
      <p:sp>
        <p:nvSpPr>
          <p:cNvPr id="80" name="TextBox 4">
            <a:extLst>
              <a:ext uri="{FF2B5EF4-FFF2-40B4-BE49-F238E27FC236}">
                <a16:creationId xmlns:a16="http://schemas.microsoft.com/office/drawing/2014/main" id="{B2FF2567-2613-4E42-9547-1CF5490B9633}"/>
              </a:ext>
            </a:extLst>
          </p:cNvPr>
          <p:cNvSpPr txBox="1"/>
          <p:nvPr/>
        </p:nvSpPr>
        <p:spPr>
          <a:xfrm>
            <a:off x="20229562" y="11457678"/>
            <a:ext cx="2743200" cy="143116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id="{B8F707E3-0864-41AF-87F5-105EC19F7F54}"/>
              </a:ext>
            </a:extLst>
          </p:cNvPr>
          <p:cNvSpPr txBox="1"/>
          <p:nvPr/>
        </p:nvSpPr>
        <p:spPr>
          <a:xfrm>
            <a:off x="10191709" y="27225124"/>
            <a:ext cx="89334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Open Sans"/>
              </a:rPr>
              <a:t>B</a:t>
            </a:r>
            <a:endParaRPr lang="en-US" sz="2400">
              <a:latin typeface="Open Sans"/>
            </a:endParaRPr>
          </a:p>
        </p:txBody>
      </p:sp>
      <p:sp>
        <p:nvSpPr>
          <p:cNvPr id="95" name="TextBox 15">
            <a:extLst>
              <a:ext uri="{FF2B5EF4-FFF2-40B4-BE49-F238E27FC236}">
                <a16:creationId xmlns:a16="http://schemas.microsoft.com/office/drawing/2014/main" id="{863FEE6F-C28C-46F0-B4E4-0907B3DF1214}"/>
              </a:ext>
            </a:extLst>
          </p:cNvPr>
          <p:cNvSpPr txBox="1"/>
          <p:nvPr/>
        </p:nvSpPr>
        <p:spPr>
          <a:xfrm>
            <a:off x="10352989" y="12795234"/>
            <a:ext cx="6441991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Open Sans"/>
              </a:rPr>
              <a:t>Figure 3: </a:t>
            </a:r>
            <a:r>
              <a:rPr lang="en-US" sz="2000">
                <a:latin typeface="Open Sans"/>
              </a:rPr>
              <a:t>Expanding window classifier accuracy. Logistic regression classifiers were trained/tested on data from V1, LM, RL, and PM from expanding time windows.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451EB4D0-E87D-4A01-BAEA-0F36DCA958EA}"/>
              </a:ext>
            </a:extLst>
          </p:cNvPr>
          <p:cNvSpPr txBox="1"/>
          <p:nvPr/>
        </p:nvSpPr>
        <p:spPr>
          <a:xfrm>
            <a:off x="28823828" y="7509106"/>
            <a:ext cx="4829374" cy="932124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ea typeface="+mn-lt"/>
                <a:cs typeface="Calibri"/>
              </a:rPr>
              <a:t>Accuracy of classifiers trained on data from V1 (Figure 5A) increases sharply in the time windows in which our significant features exist in V1 (see Figure 4B).</a:t>
            </a:r>
          </a:p>
          <a:p>
            <a:endParaRPr lang="en-US" sz="2400">
              <a:latin typeface="Open Sans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cs typeface="Calibri"/>
              </a:rPr>
              <a:t>Accuracy of classifiers trained on data from thalamic regions LGN and LP (Figure 5B) remains close to chance while the stimulus is presented (0 </a:t>
            </a:r>
            <a:r>
              <a:rPr lang="en-US" sz="2400" err="1">
                <a:latin typeface="Open Sans"/>
                <a:cs typeface="Calibri"/>
              </a:rPr>
              <a:t>ms</a:t>
            </a:r>
            <a:r>
              <a:rPr lang="en-US" sz="2400">
                <a:latin typeface="Open Sans"/>
                <a:cs typeface="Calibri"/>
              </a:rPr>
              <a:t> to 250 </a:t>
            </a:r>
            <a:r>
              <a:rPr lang="en-US" sz="2400" err="1">
                <a:latin typeface="Open Sans"/>
                <a:cs typeface="Calibri"/>
              </a:rPr>
              <a:t>ms</a:t>
            </a:r>
            <a:r>
              <a:rPr lang="en-US" sz="2400">
                <a:latin typeface="Open Sans"/>
                <a:cs typeface="Calibri"/>
              </a:rPr>
              <a:t>).</a:t>
            </a:r>
          </a:p>
          <a:p>
            <a:pPr marL="342900" indent="-342900">
              <a:buFont typeface="Arial"/>
              <a:buChar char="•"/>
            </a:pPr>
            <a:endParaRPr lang="en-US" sz="2400">
              <a:latin typeface="Open Sans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cs typeface="Calibri"/>
              </a:rPr>
              <a:t>Around 350 </a:t>
            </a:r>
            <a:r>
              <a:rPr lang="en-US" sz="2400" err="1">
                <a:latin typeface="Open Sans"/>
                <a:cs typeface="Calibri"/>
              </a:rPr>
              <a:t>ms</a:t>
            </a:r>
            <a:r>
              <a:rPr lang="en-US" sz="2400">
                <a:latin typeface="Open Sans"/>
                <a:cs typeface="Calibri"/>
              </a:rPr>
              <a:t>, data from V1 and thalamus produce similarly large increases in classifier accuracy.</a:t>
            </a:r>
            <a:endParaRPr lang="en-US" sz="2400">
              <a:solidFill>
                <a:srgbClr val="000000"/>
              </a:solidFill>
              <a:latin typeface="Open Sans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Open Sans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cs typeface="Calibri"/>
              </a:rPr>
              <a:t>At 400 </a:t>
            </a:r>
            <a:r>
              <a:rPr lang="en-US" sz="2400" err="1">
                <a:latin typeface="Open Sans"/>
                <a:cs typeface="Calibri"/>
              </a:rPr>
              <a:t>ms</a:t>
            </a:r>
            <a:r>
              <a:rPr lang="en-US" sz="2400">
                <a:latin typeface="Open Sans"/>
                <a:cs typeface="Calibri"/>
              </a:rPr>
              <a:t>, accuracy of the classifier trained on data from V1 remains high while accuracy of the classifier trained on data from thalamus falls to chance.</a:t>
            </a:r>
          </a:p>
        </p:txBody>
      </p:sp>
      <p:pic>
        <p:nvPicPr>
          <p:cNvPr id="104" name="Picture 103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3C51FB3C-C5C1-41CC-9421-01ABC7C97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1130" y="7615607"/>
            <a:ext cx="5941723" cy="4690766"/>
          </a:xfrm>
          <a:prstGeom prst="rect">
            <a:avLst/>
          </a:prstGeom>
        </p:spPr>
      </p:pic>
      <p:sp>
        <p:nvSpPr>
          <p:cNvPr id="106" name="Rounded Rectangle 74">
            <a:extLst>
              <a:ext uri="{FF2B5EF4-FFF2-40B4-BE49-F238E27FC236}">
                <a16:creationId xmlns:a16="http://schemas.microsoft.com/office/drawing/2014/main" id="{F0A78004-309E-454B-8F1A-0BD5DABCED0E}"/>
              </a:ext>
            </a:extLst>
          </p:cNvPr>
          <p:cNvSpPr/>
          <p:nvPr/>
        </p:nvSpPr>
        <p:spPr>
          <a:xfrm>
            <a:off x="23292471" y="6424953"/>
            <a:ext cx="8976789" cy="978653"/>
          </a:xfrm>
          <a:prstGeom prst="roundRect">
            <a:avLst>
              <a:gd name="adj" fmla="val 3157"/>
            </a:avLst>
          </a:prstGeom>
          <a:solidFill>
            <a:srgbClr val="0518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b="1">
              <a:ea typeface="+mn-lt"/>
              <a:cs typeface="+mn-lt"/>
            </a:endParaRPr>
          </a:p>
          <a:p>
            <a:pPr algn="ctr"/>
            <a:r>
              <a:rPr lang="en-US" sz="3200" b="1">
                <a:ea typeface="+mn-lt"/>
                <a:cs typeface="+mn-lt"/>
              </a:rPr>
              <a:t>Classifier Performance Over Time: V1 Vs. Thalamus</a:t>
            </a:r>
            <a:endParaRPr lang="en-US" sz="3200">
              <a:ea typeface="+mn-lt"/>
              <a:cs typeface="+mn-lt"/>
            </a:endParaRPr>
          </a:p>
          <a:p>
            <a:endParaRPr lang="en-US" sz="3600" b="1">
              <a:latin typeface="Calibri"/>
              <a:cs typeface="Calibri"/>
            </a:endParaRPr>
          </a:p>
        </p:txBody>
      </p:sp>
      <p:sp>
        <p:nvSpPr>
          <p:cNvPr id="107" name="TextBox 8">
            <a:extLst>
              <a:ext uri="{FF2B5EF4-FFF2-40B4-BE49-F238E27FC236}">
                <a16:creationId xmlns:a16="http://schemas.microsoft.com/office/drawing/2014/main" id="{6D081A24-B37B-4F6D-9D8B-D87250369D0B}"/>
              </a:ext>
            </a:extLst>
          </p:cNvPr>
          <p:cNvSpPr txBox="1"/>
          <p:nvPr/>
        </p:nvSpPr>
        <p:spPr>
          <a:xfrm>
            <a:off x="22347556" y="17421019"/>
            <a:ext cx="6977707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Open Sans"/>
              </a:rPr>
              <a:t>Figure 5: </a:t>
            </a:r>
            <a:r>
              <a:rPr lang="en-US" sz="2000">
                <a:latin typeface="Open Sans"/>
              </a:rPr>
              <a:t>Logistic regression classifier accuracy for LFP data with 95% confidence interval derived from NCV. Classifiers were trained/tested on data from 10 </a:t>
            </a:r>
            <a:r>
              <a:rPr lang="en-US" sz="2000" err="1">
                <a:latin typeface="Open Sans"/>
              </a:rPr>
              <a:t>ms</a:t>
            </a:r>
            <a:r>
              <a:rPr lang="en-US" sz="2000">
                <a:latin typeface="Open Sans"/>
              </a:rPr>
              <a:t> sliding time windows. (A) LFP data from V1. (B) LFP data from LGN and LP.</a:t>
            </a:r>
          </a:p>
        </p:txBody>
      </p:sp>
      <p:sp>
        <p:nvSpPr>
          <p:cNvPr id="108" name="TextBox 9">
            <a:extLst>
              <a:ext uri="{FF2B5EF4-FFF2-40B4-BE49-F238E27FC236}">
                <a16:creationId xmlns:a16="http://schemas.microsoft.com/office/drawing/2014/main" id="{B8F707E3-0864-41AF-87F5-105EC19F7F54}"/>
              </a:ext>
            </a:extLst>
          </p:cNvPr>
          <p:cNvSpPr txBox="1"/>
          <p:nvPr/>
        </p:nvSpPr>
        <p:spPr>
          <a:xfrm>
            <a:off x="21844628" y="14653910"/>
            <a:ext cx="77372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Open Sans"/>
              </a:rPr>
              <a:t>B</a:t>
            </a:r>
            <a:endParaRPr lang="en-US" sz="2400">
              <a:latin typeface="Open Sans"/>
            </a:endParaRPr>
          </a:p>
        </p:txBody>
      </p:sp>
      <p:sp>
        <p:nvSpPr>
          <p:cNvPr id="109" name="TextBox 10">
            <a:extLst>
              <a:ext uri="{FF2B5EF4-FFF2-40B4-BE49-F238E27FC236}">
                <a16:creationId xmlns:a16="http://schemas.microsoft.com/office/drawing/2014/main" id="{DA0EEBF6-7D7D-4DCC-A588-CEC789E2A53B}"/>
              </a:ext>
            </a:extLst>
          </p:cNvPr>
          <p:cNvSpPr txBox="1"/>
          <p:nvPr/>
        </p:nvSpPr>
        <p:spPr>
          <a:xfrm>
            <a:off x="21944275" y="10220218"/>
            <a:ext cx="389487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Open Sans"/>
              </a:rPr>
              <a:t>A</a:t>
            </a:r>
            <a:endParaRPr lang="en-US" sz="2400">
              <a:latin typeface="Open Sans"/>
            </a:endParaRPr>
          </a:p>
        </p:txBody>
      </p:sp>
      <p:sp>
        <p:nvSpPr>
          <p:cNvPr id="115" name="TextBox 16">
            <a:extLst>
              <a:ext uri="{FF2B5EF4-FFF2-40B4-BE49-F238E27FC236}">
                <a16:creationId xmlns:a16="http://schemas.microsoft.com/office/drawing/2014/main" id="{1E6D2DF4-0D0F-4835-84FD-EADAB16BE443}"/>
              </a:ext>
            </a:extLst>
          </p:cNvPr>
          <p:cNvSpPr txBox="1"/>
          <p:nvPr/>
        </p:nvSpPr>
        <p:spPr>
          <a:xfrm>
            <a:off x="16383274" y="7606600"/>
            <a:ext cx="4063388" cy="67403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cs typeface="Calibri"/>
              </a:rPr>
              <a:t>We observe a response latency relative to stimulus onset. This is consistent with the appearance of our significant features in V1 (see Figure 4B).</a:t>
            </a:r>
            <a:endParaRPr lang="en-US" sz="2400">
              <a:latin typeface="Open Sans"/>
            </a:endParaRPr>
          </a:p>
          <a:p>
            <a:endParaRPr lang="en-US" sz="2400">
              <a:latin typeface="Open Sans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cs typeface="Calibri"/>
              </a:rPr>
              <a:t>Classification on PM data lags in performance and does not always reach the efficacy of classification on data from other regions until about 350 </a:t>
            </a:r>
            <a:r>
              <a:rPr lang="en-US" sz="2400" err="1">
                <a:latin typeface="Open Sans"/>
                <a:cs typeface="Calibri"/>
              </a:rPr>
              <a:t>ms</a:t>
            </a:r>
            <a:r>
              <a:rPr lang="en-US" sz="2400">
                <a:latin typeface="Open Sans"/>
                <a:cs typeface="Calibri"/>
              </a:rPr>
              <a:t>, where accuracy peaks for all cortical areas.</a:t>
            </a:r>
            <a:endParaRPr lang="en-US" sz="2400"/>
          </a:p>
        </p:txBody>
      </p:sp>
      <p:pic>
        <p:nvPicPr>
          <p:cNvPr id="16" name="Picture 1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01430493-9E27-4E33-94B8-B51BABC3B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5036" y="8238040"/>
            <a:ext cx="5715624" cy="4403747"/>
          </a:xfrm>
          <a:prstGeom prst="rect">
            <a:avLst/>
          </a:prstGeom>
        </p:spPr>
      </p:pic>
      <p:sp>
        <p:nvSpPr>
          <p:cNvPr id="62" name="Rounded Rectangle 74">
            <a:extLst>
              <a:ext uri="{FF2B5EF4-FFF2-40B4-BE49-F238E27FC236}">
                <a16:creationId xmlns:a16="http://schemas.microsoft.com/office/drawing/2014/main" id="{3C966A2A-19E6-4345-9FAF-BBF12998DD0E}"/>
              </a:ext>
            </a:extLst>
          </p:cNvPr>
          <p:cNvSpPr/>
          <p:nvPr/>
        </p:nvSpPr>
        <p:spPr>
          <a:xfrm>
            <a:off x="23296184" y="19850773"/>
            <a:ext cx="8976789" cy="978653"/>
          </a:xfrm>
          <a:prstGeom prst="roundRect">
            <a:avLst>
              <a:gd name="adj" fmla="val 3157"/>
            </a:avLst>
          </a:prstGeom>
          <a:solidFill>
            <a:srgbClr val="0518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ea typeface="+mn-lt"/>
                <a:cs typeface="+mn-lt"/>
              </a:rPr>
              <a:t>Inter-rater Reliability</a:t>
            </a:r>
            <a:endParaRPr lang="en-US"/>
          </a:p>
        </p:txBody>
      </p:sp>
      <p:sp>
        <p:nvSpPr>
          <p:cNvPr id="64" name="Rounded Rectangle 74">
            <a:extLst>
              <a:ext uri="{FF2B5EF4-FFF2-40B4-BE49-F238E27FC236}">
                <a16:creationId xmlns:a16="http://schemas.microsoft.com/office/drawing/2014/main" id="{37C674D2-1756-4E61-939E-206CB1F2940B}"/>
              </a:ext>
            </a:extLst>
          </p:cNvPr>
          <p:cNvSpPr/>
          <p:nvPr/>
        </p:nvSpPr>
        <p:spPr>
          <a:xfrm>
            <a:off x="23323330" y="25900227"/>
            <a:ext cx="8976789" cy="978653"/>
          </a:xfrm>
          <a:prstGeom prst="roundRect">
            <a:avLst>
              <a:gd name="adj" fmla="val 3157"/>
            </a:avLst>
          </a:prstGeom>
          <a:solidFill>
            <a:srgbClr val="05185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ea typeface="+mn-lt"/>
                <a:cs typeface="+mn-lt"/>
              </a:rPr>
              <a:t>Model Transferability</a:t>
            </a:r>
            <a:endParaRPr lang="en-US" sz="4000">
              <a:cs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D7C63B-F7B1-4EDD-BE8C-017E2D97CD1E}"/>
              </a:ext>
            </a:extLst>
          </p:cNvPr>
          <p:cNvSpPr txBox="1"/>
          <p:nvPr/>
        </p:nvSpPr>
        <p:spPr>
          <a:xfrm>
            <a:off x="359752" y="27542207"/>
            <a:ext cx="9282011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>
                <a:latin typeface="Open Sans"/>
              </a:rPr>
              <a:t>To estimate prediction error and provide confidence intervals, we use leave-one-out Nested Cross-Validation as described by Bates, Hastie, and </a:t>
            </a:r>
            <a:r>
              <a:rPr lang="en-US" sz="2800" err="1">
                <a:latin typeface="Open Sans"/>
              </a:rPr>
              <a:t>Tibshirani</a:t>
            </a:r>
            <a:r>
              <a:rPr lang="en-US" sz="2800">
                <a:latin typeface="Open Sans"/>
              </a:rPr>
              <a:t> in [5]. We performed classifications using </a:t>
            </a:r>
            <a:r>
              <a:rPr lang="en-US" sz="2800" b="1">
                <a:latin typeface="Open Sans"/>
              </a:rPr>
              <a:t>sliding windows </a:t>
            </a:r>
            <a:r>
              <a:rPr lang="en-US" sz="2800">
                <a:latin typeface="Open Sans"/>
              </a:rPr>
              <a:t>and </a:t>
            </a:r>
            <a:r>
              <a:rPr lang="en-US" sz="2800" b="1">
                <a:latin typeface="Open Sans"/>
              </a:rPr>
              <a:t>expanding windows</a:t>
            </a:r>
            <a:r>
              <a:rPr lang="en-US" sz="2800">
                <a:latin typeface="Open Sans"/>
              </a:rPr>
              <a:t>.</a:t>
            </a:r>
            <a:endParaRPr lang="en-US"/>
          </a:p>
          <a:p>
            <a:pPr algn="ctr"/>
            <a:endParaRPr lang="en-US" sz="2800">
              <a:latin typeface="Open Sans"/>
            </a:endParaRPr>
          </a:p>
          <a:p>
            <a:pPr algn="ctr"/>
            <a:r>
              <a:rPr lang="en-US" sz="2800" b="1">
                <a:latin typeface="Open Sans"/>
              </a:rPr>
              <a:t>Sliding windows: </a:t>
            </a:r>
            <a:r>
              <a:rPr lang="en-US" sz="2800">
                <a:latin typeface="Open Sans"/>
              </a:rPr>
              <a:t>A new classifier is trained and tested on each 10 </a:t>
            </a:r>
            <a:r>
              <a:rPr lang="en-US" sz="2800" err="1">
                <a:latin typeface="Open Sans"/>
              </a:rPr>
              <a:t>ms</a:t>
            </a:r>
            <a:r>
              <a:rPr lang="en-US" sz="2800">
                <a:latin typeface="Open Sans"/>
              </a:rPr>
              <a:t> increment of the overall data.</a:t>
            </a:r>
          </a:p>
          <a:p>
            <a:pPr algn="ctr"/>
            <a:endParaRPr lang="en-US" sz="2800">
              <a:latin typeface="Open Sans"/>
            </a:endParaRPr>
          </a:p>
          <a:p>
            <a:pPr algn="ctr"/>
            <a:r>
              <a:rPr lang="en-US" sz="2800" b="1">
                <a:latin typeface="Open Sans"/>
              </a:rPr>
              <a:t>Expanding windows:</a:t>
            </a:r>
            <a:r>
              <a:rPr lang="en-US" sz="2800">
                <a:latin typeface="Open Sans"/>
              </a:rPr>
              <a:t> A collection of classifiers is trained and tested with each classifier using 10 </a:t>
            </a:r>
            <a:r>
              <a:rPr lang="en-US" sz="2800" err="1">
                <a:latin typeface="Open Sans"/>
              </a:rPr>
              <a:t>ms</a:t>
            </a:r>
            <a:r>
              <a:rPr lang="en-US" sz="2800">
                <a:latin typeface="Open Sans"/>
              </a:rPr>
              <a:t> more data than the last.</a:t>
            </a:r>
          </a:p>
        </p:txBody>
      </p:sp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21008226-71F4-40A9-8F6F-1616E05BD5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3784" y="17885136"/>
            <a:ext cx="2442505" cy="2339029"/>
          </a:xfrm>
          <a:prstGeom prst="rect">
            <a:avLst/>
          </a:prstGeom>
        </p:spPr>
      </p:pic>
      <p:pic>
        <p:nvPicPr>
          <p:cNvPr id="7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0D1A98F4-6B66-4692-9F93-12A76004D8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40537" y="27079271"/>
            <a:ext cx="6738724" cy="4750909"/>
          </a:xfrm>
          <a:prstGeom prst="rect">
            <a:avLst/>
          </a:prstGeom>
        </p:spPr>
      </p:pic>
      <p:sp>
        <p:nvSpPr>
          <p:cNvPr id="67" name="TextBox 8">
            <a:extLst>
              <a:ext uri="{FF2B5EF4-FFF2-40B4-BE49-F238E27FC236}">
                <a16:creationId xmlns:a16="http://schemas.microsoft.com/office/drawing/2014/main" id="{A0828923-033A-4ABB-B995-750FCC54525F}"/>
              </a:ext>
            </a:extLst>
          </p:cNvPr>
          <p:cNvSpPr txBox="1"/>
          <p:nvPr/>
        </p:nvSpPr>
        <p:spPr>
          <a:xfrm>
            <a:off x="20825951" y="32038286"/>
            <a:ext cx="6977707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Open Sans"/>
              </a:rPr>
              <a:t>Figure 6: </a:t>
            </a:r>
            <a:r>
              <a:rPr lang="en-US" sz="2000">
                <a:latin typeface="Open Sans"/>
              </a:rPr>
              <a:t>Test accuracy across sliding windows for data from the mouse used for training and a new mouse.</a:t>
            </a:r>
          </a:p>
        </p:txBody>
      </p:sp>
      <p:sp>
        <p:nvSpPr>
          <p:cNvPr id="68" name="TextBox 2">
            <a:extLst>
              <a:ext uri="{FF2B5EF4-FFF2-40B4-BE49-F238E27FC236}">
                <a16:creationId xmlns:a16="http://schemas.microsoft.com/office/drawing/2014/main" id="{6105DB0B-6DB5-4DA4-9263-104FB58796FE}"/>
              </a:ext>
            </a:extLst>
          </p:cNvPr>
          <p:cNvSpPr txBox="1"/>
          <p:nvPr/>
        </p:nvSpPr>
        <p:spPr>
          <a:xfrm>
            <a:off x="29157911" y="20895491"/>
            <a:ext cx="4642365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ea typeface="+mn-lt"/>
                <a:cs typeface="Calibri"/>
              </a:rPr>
              <a:t>We trained an SVM classifier and a Logistic Regression classifier and compared their performance.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cs typeface="Calibri"/>
              </a:rPr>
              <a:t>The models exhibit a near-perfect level of concordance (Kappa = 0.89)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cs typeface="Calibri"/>
              </a:rPr>
              <a:t>The contingency table expresses high accuracy of both models and lacks obvious trends in incorrect classifications</a:t>
            </a:r>
          </a:p>
        </p:txBody>
      </p:sp>
      <p:sp>
        <p:nvSpPr>
          <p:cNvPr id="69" name="TextBox 2">
            <a:extLst>
              <a:ext uri="{FF2B5EF4-FFF2-40B4-BE49-F238E27FC236}">
                <a16:creationId xmlns:a16="http://schemas.microsoft.com/office/drawing/2014/main" id="{92D3B712-47B4-4A54-85FE-8C0527EB81BE}"/>
              </a:ext>
            </a:extLst>
          </p:cNvPr>
          <p:cNvSpPr txBox="1"/>
          <p:nvPr/>
        </p:nvSpPr>
        <p:spPr>
          <a:xfrm>
            <a:off x="27376410" y="27539291"/>
            <a:ext cx="5145663" cy="41549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028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543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057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571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085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599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114" algn="l" defTabSz="4389028" rtl="0" eaLnBrk="1" latinLnBrk="0" hangingPunct="1">
              <a:defRPr sz="8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ea typeface="+mn-lt"/>
                <a:cs typeface="Calibri"/>
              </a:rPr>
              <a:t>The Logistic Regression classifiers were trained across sliding time windows on 75% of the data from mouse</a:t>
            </a:r>
            <a:r>
              <a:rPr lang="en-US" sz="2400" baseline="-25000">
                <a:latin typeface="Open Sans"/>
                <a:ea typeface="+mn-lt"/>
                <a:cs typeface="Calibri"/>
              </a:rPr>
              <a:t>train</a:t>
            </a:r>
            <a:r>
              <a:rPr lang="en-US" sz="2400">
                <a:latin typeface="Open Sans"/>
                <a:ea typeface="+mn-lt"/>
                <a:cs typeface="Calibri"/>
              </a:rPr>
              <a:t> and tested on the remainder of the data from mouse</a:t>
            </a:r>
            <a:r>
              <a:rPr lang="en-US" sz="2400" baseline="-25000">
                <a:latin typeface="Open Sans"/>
                <a:ea typeface="+mn-lt"/>
                <a:cs typeface="Calibri"/>
              </a:rPr>
              <a:t>train</a:t>
            </a:r>
            <a:r>
              <a:rPr lang="en-US" sz="2400">
                <a:latin typeface="Open Sans"/>
                <a:ea typeface="+mn-lt"/>
                <a:cs typeface="Calibri"/>
              </a:rPr>
              <a:t> along with all of the data from a new mouse.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Open Sans"/>
                <a:cs typeface="Calibri"/>
              </a:rPr>
              <a:t>Across all time windows, the model performed similarly well on data from both mice.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D139DA7F-2F99-48A9-8DE4-24BBE8EF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36767"/>
              </p:ext>
            </p:extLst>
          </p:nvPr>
        </p:nvGraphicFramePr>
        <p:xfrm>
          <a:off x="705567" y="23843334"/>
          <a:ext cx="8409011" cy="31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748">
                  <a:extLst>
                    <a:ext uri="{9D8B030D-6E8A-4147-A177-3AD203B41FA5}">
                      <a16:colId xmlns:a16="http://schemas.microsoft.com/office/drawing/2014/main" val="3491328374"/>
                    </a:ext>
                  </a:extLst>
                </a:gridCol>
                <a:gridCol w="6041263">
                  <a:extLst>
                    <a:ext uri="{9D8B030D-6E8A-4147-A177-3AD203B41FA5}">
                      <a16:colId xmlns:a16="http://schemas.microsoft.com/office/drawing/2014/main" val="3464809591"/>
                    </a:ext>
                  </a:extLst>
                </a:gridCol>
              </a:tblGrid>
              <a:tr h="982960">
                <a:tc>
                  <a:txBody>
                    <a:bodyPr/>
                    <a:lstStyle/>
                    <a:p>
                      <a:r>
                        <a:rPr lang="en-US" sz="2400"/>
                        <a:t>Classification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Distinguish LFP as a light flash or dark flash based on neural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25869"/>
                  </a:ext>
                </a:extLst>
              </a:tr>
              <a:tr h="982960">
                <a:tc>
                  <a:txBody>
                    <a:bodyPr/>
                    <a:lstStyle/>
                    <a:p>
                      <a:r>
                        <a:rPr lang="en-US" sz="2400"/>
                        <a:t>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Logistic Regression, Support Vector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81290"/>
                  </a:ext>
                </a:extLst>
              </a:tr>
              <a:tr h="1212320">
                <a:tc>
                  <a:txBody>
                    <a:bodyPr/>
                    <a:lstStyle/>
                    <a:p>
                      <a:r>
                        <a:rPr lang="en-US" sz="240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Labeled raw LFP data sampled at 100Hz for 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500 </a:t>
                      </a:r>
                      <a:r>
                        <a:rPr lang="en-US" sz="2400" b="0" i="0" u="none" strike="noStrike" noProof="0" dirty="0" err="1">
                          <a:latin typeface="Calibri"/>
                        </a:rPr>
                        <a:t>ms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 following stimulus onset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9978"/>
                  </a:ext>
                </a:extLst>
              </a:tr>
            </a:tbl>
          </a:graphicData>
        </a:graphic>
      </p:graphicFrame>
      <p:pic>
        <p:nvPicPr>
          <p:cNvPr id="19" name="Picture 25" descr="Graphical user interface&#10;&#10;Description automatically generated">
            <a:extLst>
              <a:ext uri="{FF2B5EF4-FFF2-40B4-BE49-F238E27FC236}">
                <a16:creationId xmlns:a16="http://schemas.microsoft.com/office/drawing/2014/main" id="{A7835BA0-0D08-454F-A025-4987380DF6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42980" y="21126133"/>
            <a:ext cx="8883827" cy="3831544"/>
          </a:xfrm>
          <a:prstGeom prst="rect">
            <a:avLst/>
          </a:prstGeom>
        </p:spPr>
      </p:pic>
      <p:pic>
        <p:nvPicPr>
          <p:cNvPr id="9" name="Picture 10" descr="Chart&#10;&#10;Description automatically generated">
            <a:extLst>
              <a:ext uri="{FF2B5EF4-FFF2-40B4-BE49-F238E27FC236}">
                <a16:creationId xmlns:a16="http://schemas.microsoft.com/office/drawing/2014/main" id="{17F6C4D6-5C60-4A56-81B1-C830A7CE21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10868" y="13022901"/>
            <a:ext cx="5590433" cy="4178678"/>
          </a:xfrm>
          <a:prstGeom prst="rect">
            <a:avLst/>
          </a:prstGeom>
        </p:spPr>
      </p:pic>
      <p:pic>
        <p:nvPicPr>
          <p:cNvPr id="27" name="Picture 27" descr="Text&#10;&#10;Description automatically generated">
            <a:extLst>
              <a:ext uri="{FF2B5EF4-FFF2-40B4-BE49-F238E27FC236}">
                <a16:creationId xmlns:a16="http://schemas.microsoft.com/office/drawing/2014/main" id="{3998811F-93CF-45FB-97A0-387F02A3AD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59595" y="24483923"/>
            <a:ext cx="242080" cy="185469"/>
          </a:xfrm>
          <a:prstGeom prst="rect">
            <a:avLst/>
          </a:prstGeom>
        </p:spPr>
      </p:pic>
      <p:pic>
        <p:nvPicPr>
          <p:cNvPr id="70" name="Picture 27" descr="Text&#10;&#10;Description automatically generated">
            <a:extLst>
              <a:ext uri="{FF2B5EF4-FFF2-40B4-BE49-F238E27FC236}">
                <a16:creationId xmlns:a16="http://schemas.microsoft.com/office/drawing/2014/main" id="{19AC19C1-CE4B-4F93-A968-5BFC748556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79368" y="24483922"/>
            <a:ext cx="242080" cy="185469"/>
          </a:xfrm>
          <a:prstGeom prst="rect">
            <a:avLst/>
          </a:prstGeom>
        </p:spPr>
      </p:pic>
      <p:pic>
        <p:nvPicPr>
          <p:cNvPr id="72" name="Picture 27" descr="Text&#10;&#10;Description automatically generated">
            <a:extLst>
              <a:ext uri="{FF2B5EF4-FFF2-40B4-BE49-F238E27FC236}">
                <a16:creationId xmlns:a16="http://schemas.microsoft.com/office/drawing/2014/main" id="{5CE917BA-0801-45E6-844D-5F33127EB7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716394" y="24483921"/>
            <a:ext cx="242080" cy="185469"/>
          </a:xfrm>
          <a:prstGeom prst="rect">
            <a:avLst/>
          </a:prstGeom>
        </p:spPr>
      </p:pic>
      <p:pic>
        <p:nvPicPr>
          <p:cNvPr id="74" name="Picture 27" descr="Text&#10;&#10;Description automatically generated">
            <a:extLst>
              <a:ext uri="{FF2B5EF4-FFF2-40B4-BE49-F238E27FC236}">
                <a16:creationId xmlns:a16="http://schemas.microsoft.com/office/drawing/2014/main" id="{780DCE32-734F-475A-A6A4-AE66591530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36167" y="24483920"/>
            <a:ext cx="242080" cy="185469"/>
          </a:xfrm>
          <a:prstGeom prst="rect">
            <a:avLst/>
          </a:prstGeom>
        </p:spPr>
      </p:pic>
      <p:pic>
        <p:nvPicPr>
          <p:cNvPr id="77" name="Picture 27" descr="Text&#10;&#10;Description automatically generated">
            <a:extLst>
              <a:ext uri="{FF2B5EF4-FFF2-40B4-BE49-F238E27FC236}">
                <a16:creationId xmlns:a16="http://schemas.microsoft.com/office/drawing/2014/main" id="{E5C306EA-DEB8-4EBB-BC9A-03F2D3F984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53419" y="28883390"/>
            <a:ext cx="242080" cy="185469"/>
          </a:xfrm>
          <a:prstGeom prst="rect">
            <a:avLst/>
          </a:prstGeom>
        </p:spPr>
      </p:pic>
      <p:pic>
        <p:nvPicPr>
          <p:cNvPr id="78" name="Picture 27" descr="Text&#10;&#10;Description automatically generated">
            <a:extLst>
              <a:ext uri="{FF2B5EF4-FFF2-40B4-BE49-F238E27FC236}">
                <a16:creationId xmlns:a16="http://schemas.microsoft.com/office/drawing/2014/main" id="{CDA15D5E-1762-411B-A43A-B9F67CBD1B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733645" y="28883389"/>
            <a:ext cx="242080" cy="185469"/>
          </a:xfrm>
          <a:prstGeom prst="rect">
            <a:avLst/>
          </a:prstGeom>
        </p:spPr>
      </p:pic>
      <p:pic>
        <p:nvPicPr>
          <p:cNvPr id="79" name="Picture 27" descr="Text&#10;&#10;Description automatically generated">
            <a:extLst>
              <a:ext uri="{FF2B5EF4-FFF2-40B4-BE49-F238E27FC236}">
                <a16:creationId xmlns:a16="http://schemas.microsoft.com/office/drawing/2014/main" id="{4ADC9BCC-403C-45FF-9C0E-7A8297CC05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79365" y="28883388"/>
            <a:ext cx="242080" cy="185469"/>
          </a:xfrm>
          <a:prstGeom prst="rect">
            <a:avLst/>
          </a:prstGeom>
        </p:spPr>
      </p:pic>
      <p:pic>
        <p:nvPicPr>
          <p:cNvPr id="81" name="Picture 27" descr="Text&#10;&#10;Description automatically generated">
            <a:extLst>
              <a:ext uri="{FF2B5EF4-FFF2-40B4-BE49-F238E27FC236}">
                <a16:creationId xmlns:a16="http://schemas.microsoft.com/office/drawing/2014/main" id="{31E6AFB4-0A70-4789-AE8C-CB507D2B60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25085" y="28883387"/>
            <a:ext cx="242080" cy="185469"/>
          </a:xfrm>
          <a:prstGeom prst="rect">
            <a:avLst/>
          </a:prstGeom>
        </p:spPr>
      </p:pic>
      <p:pic>
        <p:nvPicPr>
          <p:cNvPr id="28" name="Picture 29">
            <a:extLst>
              <a:ext uri="{FF2B5EF4-FFF2-40B4-BE49-F238E27FC236}">
                <a16:creationId xmlns:a16="http://schemas.microsoft.com/office/drawing/2014/main" id="{334E376E-DAA8-4150-A494-EADC519783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217660" y="24696682"/>
            <a:ext cx="1570008" cy="526775"/>
          </a:xfrm>
          <a:prstGeom prst="rect">
            <a:avLst/>
          </a:prstGeom>
        </p:spPr>
      </p:pic>
      <p:pic>
        <p:nvPicPr>
          <p:cNvPr id="82" name="Picture 29">
            <a:extLst>
              <a:ext uri="{FF2B5EF4-FFF2-40B4-BE49-F238E27FC236}">
                <a16:creationId xmlns:a16="http://schemas.microsoft.com/office/drawing/2014/main" id="{6E818699-AEBF-4200-A967-1AEAE65D11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234913" y="29096153"/>
            <a:ext cx="1570008" cy="5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047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deliberatingwatermel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Arial,Sans-Serif</vt:lpstr>
      <vt:lpstr>Arial</vt:lpstr>
      <vt:lpstr>Calibri</vt:lpstr>
      <vt:lpstr>Open Sans</vt:lpstr>
      <vt:lpstr>Calibri-bold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William Cole</cp:lastModifiedBy>
  <cp:revision>8</cp:revision>
  <cp:lastPrinted>2012-07-31T19:59:21Z</cp:lastPrinted>
  <dcterms:modified xsi:type="dcterms:W3CDTF">2022-07-29T15:45:45Z</dcterms:modified>
  <cp:category>research posters template</cp:category>
</cp:coreProperties>
</file>