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10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2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EC6C-4798-4726-9FF8-52735A25655A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25BF-2729-4CFB-9DCC-C37CCC08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4660" y="1846132"/>
            <a:ext cx="6921500" cy="40321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2898030" y="2158076"/>
            <a:ext cx="704178" cy="84336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Local</a:t>
            </a:r>
          </a:p>
          <a:p>
            <a:pPr algn="ctr"/>
            <a:r>
              <a:rPr lang="en-US" sz="1000"/>
              <a:t>Docker Registry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59" y="306977"/>
            <a:ext cx="1852404" cy="1498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0705" y="2212820"/>
            <a:ext cx="2070100" cy="85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Swarm Manager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78457" y="2539301"/>
            <a:ext cx="862423" cy="4934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Discovery / Scheduling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9326" y="1757826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Azure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0856" y="672148"/>
            <a:ext cx="862423" cy="3061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Docker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0076" y="4170071"/>
            <a:ext cx="2070100" cy="165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/>
              <a:t>Swarm Node</a:t>
            </a:r>
          </a:p>
          <a:p>
            <a:pPr algn="ctr"/>
            <a:r>
              <a:rPr lang="en-US"/>
              <a:t>windowscompat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63142" y="4211561"/>
            <a:ext cx="862423" cy="4934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Docker Daemon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70485" y="4170071"/>
            <a:ext cx="2070100" cy="165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/>
              <a:t>Swarm Node</a:t>
            </a:r>
          </a:p>
          <a:p>
            <a:pPr algn="ctr"/>
            <a:r>
              <a:rPr lang="en-US"/>
              <a:t>linuxcompat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3551" y="4211561"/>
            <a:ext cx="862423" cy="4934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Docker Daemon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1776550" y="4211560"/>
            <a:ext cx="970138" cy="1745103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/>
              <a:t>GitHub</a:t>
            </a:r>
          </a:p>
          <a:p>
            <a:pPr algn="ctr"/>
            <a:endParaRPr lang="en-US" sz="1000"/>
          </a:p>
        </p:txBody>
      </p:sp>
      <p:sp>
        <p:nvSpPr>
          <p:cNvPr id="18" name="Right Arrow 17"/>
          <p:cNvSpPr/>
          <p:nvPr/>
        </p:nvSpPr>
        <p:spPr>
          <a:xfrm rot="3650801">
            <a:off x="6528071" y="3516905"/>
            <a:ext cx="1143283" cy="218668"/>
          </a:xfrm>
          <a:prstGeom prst="rightArrow">
            <a:avLst>
              <a:gd name="adj1" fmla="val 5926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Discovers / schedules</a:t>
            </a:r>
          </a:p>
        </p:txBody>
      </p:sp>
      <p:sp>
        <p:nvSpPr>
          <p:cNvPr id="20" name="Left Arrow 19"/>
          <p:cNvSpPr/>
          <p:nvPr/>
        </p:nvSpPr>
        <p:spPr>
          <a:xfrm rot="19781142">
            <a:off x="4884918" y="3461882"/>
            <a:ext cx="1631877" cy="258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discovers / schedules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6043172" y="1637989"/>
            <a:ext cx="909935" cy="223057"/>
          </a:xfrm>
          <a:prstGeom prst="rightArrow">
            <a:avLst>
              <a:gd name="adj1" fmla="val 5926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buildds / runs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00729" y="2630528"/>
            <a:ext cx="929078" cy="155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51307" y="3313380"/>
            <a:ext cx="1678500" cy="264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104393" y="4773465"/>
            <a:ext cx="1281465" cy="493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Windows Container</a:t>
            </a:r>
          </a:p>
          <a:p>
            <a:pPr algn="ctr"/>
            <a:r>
              <a:rPr lang="en-US" sz="1000"/>
              <a:t>ASP.NET Web UI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67067" y="4770438"/>
            <a:ext cx="1262685" cy="493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Linux Container</a:t>
            </a:r>
          </a:p>
          <a:p>
            <a:pPr algn="ctr"/>
            <a:r>
              <a:rPr lang="en-US" sz="1000"/>
              <a:t>Python REST Servce</a:t>
            </a:r>
          </a:p>
        </p:txBody>
      </p:sp>
      <p:pic>
        <p:nvPicPr>
          <p:cNvPr id="22" name="Picture 2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39" y="4358683"/>
            <a:ext cx="355360" cy="199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Flowchart: Magnetic Disk 22"/>
          <p:cNvSpPr/>
          <p:nvPr/>
        </p:nvSpPr>
        <p:spPr>
          <a:xfrm>
            <a:off x="1776550" y="3033154"/>
            <a:ext cx="970138" cy="84336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Docker Hub</a:t>
            </a:r>
          </a:p>
          <a:p>
            <a:pPr algn="ctr"/>
            <a:r>
              <a:rPr lang="en-US" sz="1000"/>
              <a:t>Registry</a:t>
            </a:r>
          </a:p>
        </p:txBody>
      </p:sp>
      <p:sp>
        <p:nvSpPr>
          <p:cNvPr id="25" name="Flowchart: Punched Tape 24"/>
          <p:cNvSpPr/>
          <p:nvPr/>
        </p:nvSpPr>
        <p:spPr>
          <a:xfrm>
            <a:off x="1853085" y="4996401"/>
            <a:ext cx="817067" cy="7881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Dockerfiles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98030" y="4451097"/>
            <a:ext cx="573254" cy="67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495" y="3065416"/>
            <a:ext cx="264246" cy="2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 Rogers</dc:creator>
  <cp:lastModifiedBy>Buc Rogers</cp:lastModifiedBy>
  <cp:revision>9</cp:revision>
  <dcterms:created xsi:type="dcterms:W3CDTF">2016-03-15T01:40:35Z</dcterms:created>
  <dcterms:modified xsi:type="dcterms:W3CDTF">2016-03-20T19:03:20Z</dcterms:modified>
</cp:coreProperties>
</file>