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1.xml" ContentType="application/vnd.openxmlformats-officedocument.presentationml.tags+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6.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0.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1.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22.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23.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24.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25.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26.xml" ContentType="application/vnd.openxmlformats-officedocument.themeOverride+xml"/>
  <Override PartName="/ppt/notesSlides/notesSlide1.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8" r:id="rId2"/>
    <p:sldId id="283" r:id="rId3"/>
    <p:sldId id="284" r:id="rId4"/>
    <p:sldId id="257" r:id="rId5"/>
    <p:sldId id="263" r:id="rId6"/>
    <p:sldId id="285" r:id="rId7"/>
    <p:sldId id="289" r:id="rId8"/>
    <p:sldId id="259" r:id="rId9"/>
    <p:sldId id="270" r:id="rId10"/>
    <p:sldId id="286" r:id="rId11"/>
    <p:sldId id="260" r:id="rId12"/>
    <p:sldId id="272" r:id="rId13"/>
    <p:sldId id="273" r:id="rId14"/>
    <p:sldId id="287" r:id="rId15"/>
    <p:sldId id="261" r:id="rId16"/>
    <p:sldId id="290" r:id="rId17"/>
    <p:sldId id="292" r:id="rId18"/>
    <p:sldId id="293" r:id="rId19"/>
    <p:sldId id="294" r:id="rId20"/>
    <p:sldId id="296" r:id="rId21"/>
    <p:sldId id="295" r:id="rId22"/>
    <p:sldId id="297" r:id="rId23"/>
    <p:sldId id="298" r:id="rId24"/>
    <p:sldId id="300" r:id="rId25"/>
    <p:sldId id="301" r:id="rId26"/>
    <p:sldId id="299" r:id="rId27"/>
    <p:sldId id="288" r:id="rId28"/>
    <p:sldId id="262" r:id="rId29"/>
    <p:sldId id="278" r:id="rId30"/>
    <p:sldId id="280" r:id="rId31"/>
    <p:sldId id="281" r:id="rId32"/>
    <p:sldId id="282" r:id="rId33"/>
  </p:sldIdLst>
  <p:sldSz cx="9144000" cy="514191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pos="416" userDrawn="1">
          <p15:clr>
            <a:srgbClr val="A4A3A4"/>
          </p15:clr>
        </p15:guide>
        <p15:guide id="2" orient="horz" pos="16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B0E8"/>
    <a:srgbClr val="586B7F"/>
    <a:srgbClr val="354454"/>
    <a:srgbClr val="62768C"/>
    <a:srgbClr val="F0F1F3"/>
    <a:srgbClr val="5466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9" autoAdjust="0"/>
    <p:restoredTop sz="94660" autoAdjust="0"/>
  </p:normalViewPr>
  <p:slideViewPr>
    <p:cSldViewPr showGuides="1">
      <p:cViewPr varScale="1">
        <p:scale>
          <a:sx n="139" d="100"/>
          <a:sy n="139" d="100"/>
        </p:scale>
        <p:origin x="282" y="114"/>
      </p:cViewPr>
      <p:guideLst>
        <p:guide pos="416"/>
        <p:guide orient="horz" pos="1619"/>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a:t>
            </a:r>
            <a:r>
              <a:rPr lang="zh-CN" altLang="en-US"/>
              <a:t>流浪地球</a:t>
            </a:r>
            <a:r>
              <a:rPr lang="en-US" altLang="zh-CN"/>
              <a:t>》</a:t>
            </a:r>
            <a:r>
              <a:rPr lang="zh-CN" altLang="en-US"/>
              <a:t>各评分人数</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人数</c:v>
                </c:pt>
              </c:strCache>
            </c:strRef>
          </c:tx>
          <c:spPr>
            <a:solidFill>
              <a:srgbClr val="62768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122</c:v>
                </c:pt>
                <c:pt idx="1">
                  <c:v>2240</c:v>
                </c:pt>
                <c:pt idx="2">
                  <c:v>403</c:v>
                </c:pt>
                <c:pt idx="3">
                  <c:v>471</c:v>
                </c:pt>
                <c:pt idx="4">
                  <c:v>348</c:v>
                </c:pt>
                <c:pt idx="5">
                  <c:v>1502</c:v>
                </c:pt>
                <c:pt idx="6">
                  <c:v>1300</c:v>
                </c:pt>
                <c:pt idx="7">
                  <c:v>2391</c:v>
                </c:pt>
                <c:pt idx="8">
                  <c:v>5591</c:v>
                </c:pt>
                <c:pt idx="9">
                  <c:v>13842</c:v>
                </c:pt>
                <c:pt idx="10">
                  <c:v>69597</c:v>
                </c:pt>
              </c:numCache>
            </c:numRef>
          </c:val>
          <c:extLst>
            <c:ext xmlns:c16="http://schemas.microsoft.com/office/drawing/2014/chart" uri="{C3380CC4-5D6E-409C-BE32-E72D297353CC}">
              <c16:uniqueId val="{00000000-C7D5-478B-BAD3-434782F1C52C}"/>
            </c:ext>
          </c:extLst>
        </c:ser>
        <c:dLbls>
          <c:showLegendKey val="0"/>
          <c:showVal val="0"/>
          <c:showCatName val="0"/>
          <c:showSerName val="0"/>
          <c:showPercent val="0"/>
          <c:showBubbleSize val="0"/>
        </c:dLbls>
        <c:gapWidth val="150"/>
        <c:axId val="36954464"/>
        <c:axId val="36960704"/>
      </c:barChart>
      <c:lineChart>
        <c:grouping val="standard"/>
        <c:varyColors val="0"/>
        <c:ser>
          <c:idx val="1"/>
          <c:order val="1"/>
          <c:tx>
            <c:strRef>
              <c:f>Sheet1!$C$1</c:f>
              <c:strCache>
                <c:ptCount val="1"/>
                <c:pt idx="0">
                  <c:v>趋势</c:v>
                </c:pt>
              </c:strCache>
            </c:strRef>
          </c:tx>
          <c:spPr>
            <a:ln w="28575" cap="rnd">
              <a:solidFill>
                <a:srgbClr val="37B0E8"/>
              </a:solidFill>
              <a:round/>
            </a:ln>
            <a:effectLst/>
          </c:spPr>
          <c:marker>
            <c:symbol val="none"/>
          </c:marker>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Sheet1!$C$2:$C$12</c:f>
              <c:numCache>
                <c:formatCode>General</c:formatCode>
                <c:ptCount val="11"/>
                <c:pt idx="0">
                  <c:v>1122</c:v>
                </c:pt>
                <c:pt idx="1">
                  <c:v>3240</c:v>
                </c:pt>
                <c:pt idx="2">
                  <c:v>1403</c:v>
                </c:pt>
                <c:pt idx="3">
                  <c:v>1471</c:v>
                </c:pt>
                <c:pt idx="4">
                  <c:v>1348</c:v>
                </c:pt>
                <c:pt idx="5">
                  <c:v>2502</c:v>
                </c:pt>
                <c:pt idx="6">
                  <c:v>2300</c:v>
                </c:pt>
                <c:pt idx="7">
                  <c:v>3391</c:v>
                </c:pt>
                <c:pt idx="8">
                  <c:v>6591</c:v>
                </c:pt>
                <c:pt idx="9">
                  <c:v>14842</c:v>
                </c:pt>
                <c:pt idx="10">
                  <c:v>70597</c:v>
                </c:pt>
              </c:numCache>
            </c:numRef>
          </c:val>
          <c:smooth val="1"/>
          <c:extLst>
            <c:ext xmlns:c16="http://schemas.microsoft.com/office/drawing/2014/chart" uri="{C3380CC4-5D6E-409C-BE32-E72D297353CC}">
              <c16:uniqueId val="{00000001-C7D5-478B-BAD3-434782F1C52C}"/>
            </c:ext>
          </c:extLst>
        </c:ser>
        <c:dLbls>
          <c:showLegendKey val="0"/>
          <c:showVal val="0"/>
          <c:showCatName val="0"/>
          <c:showSerName val="0"/>
          <c:showPercent val="0"/>
          <c:showBubbleSize val="0"/>
        </c:dLbls>
        <c:marker val="1"/>
        <c:smooth val="0"/>
        <c:axId val="36954464"/>
        <c:axId val="36960704"/>
      </c:lineChart>
      <c:catAx>
        <c:axId val="3695446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6960704"/>
        <c:crosses val="autoZero"/>
        <c:auto val="1"/>
        <c:lblAlgn val="ctr"/>
        <c:lblOffset val="100"/>
        <c:noMultiLvlLbl val="0"/>
      </c:catAx>
      <c:valAx>
        <c:axId val="36960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6954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a:t>主要城市评价人数分布</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Sheet1!$F$149</c:f>
              <c:strCache>
                <c:ptCount val="1"/>
                <c:pt idx="0">
                  <c:v>评价人数</c:v>
                </c:pt>
              </c:strCache>
            </c:strRef>
          </c:tx>
          <c:spPr>
            <a:solidFill>
              <a:srgbClr val="00B0F0"/>
            </a:solidFill>
            <a:ln>
              <a:solidFill>
                <a:srgbClr val="00B0F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Sheet1!$E$150:$E$168</c:f>
              <c:strCache>
                <c:ptCount val="19"/>
                <c:pt idx="0">
                  <c:v>南宁</c:v>
                </c:pt>
                <c:pt idx="1">
                  <c:v>南昌</c:v>
                </c:pt>
                <c:pt idx="2">
                  <c:v>无锡</c:v>
                </c:pt>
                <c:pt idx="3">
                  <c:v>台州</c:v>
                </c:pt>
                <c:pt idx="4">
                  <c:v>西安</c:v>
                </c:pt>
                <c:pt idx="5">
                  <c:v>长沙</c:v>
                </c:pt>
                <c:pt idx="6">
                  <c:v>重庆</c:v>
                </c:pt>
                <c:pt idx="7">
                  <c:v>绍兴</c:v>
                </c:pt>
                <c:pt idx="8">
                  <c:v>济南</c:v>
                </c:pt>
                <c:pt idx="9">
                  <c:v>太原</c:v>
                </c:pt>
                <c:pt idx="10">
                  <c:v>合肥</c:v>
                </c:pt>
                <c:pt idx="11">
                  <c:v>珠海</c:v>
                </c:pt>
                <c:pt idx="12">
                  <c:v>南京</c:v>
                </c:pt>
                <c:pt idx="13">
                  <c:v>杭州</c:v>
                </c:pt>
                <c:pt idx="14">
                  <c:v>成都</c:v>
                </c:pt>
                <c:pt idx="15">
                  <c:v>广州</c:v>
                </c:pt>
                <c:pt idx="16">
                  <c:v>深圳</c:v>
                </c:pt>
                <c:pt idx="17">
                  <c:v>上海</c:v>
                </c:pt>
                <c:pt idx="18">
                  <c:v>北京</c:v>
                </c:pt>
              </c:strCache>
            </c:strRef>
          </c:cat>
          <c:val>
            <c:numRef>
              <c:f>Sheet1!$F$150:$F$168</c:f>
              <c:numCache>
                <c:formatCode>General</c:formatCode>
                <c:ptCount val="19"/>
                <c:pt idx="0">
                  <c:v>2</c:v>
                </c:pt>
                <c:pt idx="1">
                  <c:v>2</c:v>
                </c:pt>
                <c:pt idx="2">
                  <c:v>2</c:v>
                </c:pt>
                <c:pt idx="3">
                  <c:v>2</c:v>
                </c:pt>
                <c:pt idx="4">
                  <c:v>2</c:v>
                </c:pt>
                <c:pt idx="5">
                  <c:v>2</c:v>
                </c:pt>
                <c:pt idx="6">
                  <c:v>2</c:v>
                </c:pt>
                <c:pt idx="7">
                  <c:v>2</c:v>
                </c:pt>
                <c:pt idx="8">
                  <c:v>2</c:v>
                </c:pt>
                <c:pt idx="9">
                  <c:v>2</c:v>
                </c:pt>
                <c:pt idx="10">
                  <c:v>2</c:v>
                </c:pt>
                <c:pt idx="11">
                  <c:v>2</c:v>
                </c:pt>
                <c:pt idx="12">
                  <c:v>5</c:v>
                </c:pt>
                <c:pt idx="13">
                  <c:v>6</c:v>
                </c:pt>
                <c:pt idx="14">
                  <c:v>7</c:v>
                </c:pt>
                <c:pt idx="15">
                  <c:v>8</c:v>
                </c:pt>
                <c:pt idx="16">
                  <c:v>10</c:v>
                </c:pt>
                <c:pt idx="17">
                  <c:v>42</c:v>
                </c:pt>
                <c:pt idx="18">
                  <c:v>115</c:v>
                </c:pt>
              </c:numCache>
            </c:numRef>
          </c:val>
          <c:extLst>
            <c:ext xmlns:c16="http://schemas.microsoft.com/office/drawing/2014/chart" uri="{C3380CC4-5D6E-409C-BE32-E72D297353CC}">
              <c16:uniqueId val="{00000000-C584-41F5-9453-D01DEBA7B65D}"/>
            </c:ext>
          </c:extLst>
        </c:ser>
        <c:dLbls>
          <c:showLegendKey val="0"/>
          <c:showVal val="0"/>
          <c:showCatName val="0"/>
          <c:showSerName val="0"/>
          <c:showPercent val="0"/>
          <c:showBubbleSize val="0"/>
        </c:dLbls>
        <c:gapWidth val="219"/>
        <c:overlap val="-27"/>
        <c:axId val="226521984"/>
        <c:axId val="226519488"/>
      </c:barChart>
      <c:catAx>
        <c:axId val="22652198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26519488"/>
        <c:crosses val="autoZero"/>
        <c:auto val="1"/>
        <c:lblAlgn val="ctr"/>
        <c:lblOffset val="100"/>
        <c:noMultiLvlLbl val="0"/>
      </c:catAx>
      <c:valAx>
        <c:axId val="226519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265219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平均评分走势</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Sheet1!$H$17</c:f>
              <c:strCache>
                <c:ptCount val="1"/>
                <c:pt idx="0">
                  <c:v>平均评分</c:v>
                </c:pt>
              </c:strCache>
            </c:strRef>
          </c:tx>
          <c:spPr>
            <a:ln w="28575" cap="rnd">
              <a:solidFill>
                <a:srgbClr val="00B0F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Sheet1!$G$18:$G$24</c:f>
              <c:numCache>
                <c:formatCode>[$-F800]dddd\,\ mmmm\ dd\,\ yyyy</c:formatCode>
                <c:ptCount val="7"/>
                <c:pt idx="0">
                  <c:v>43501</c:v>
                </c:pt>
                <c:pt idx="1">
                  <c:v>43502</c:v>
                </c:pt>
                <c:pt idx="2">
                  <c:v>43503</c:v>
                </c:pt>
                <c:pt idx="3">
                  <c:v>43504</c:v>
                </c:pt>
                <c:pt idx="4">
                  <c:v>43505</c:v>
                </c:pt>
                <c:pt idx="5">
                  <c:v>43506</c:v>
                </c:pt>
                <c:pt idx="6">
                  <c:v>43507</c:v>
                </c:pt>
              </c:numCache>
            </c:numRef>
          </c:cat>
          <c:val>
            <c:numRef>
              <c:f>Sheet1!$H$18:$H$24</c:f>
              <c:numCache>
                <c:formatCode>0.00_ </c:formatCode>
                <c:ptCount val="7"/>
                <c:pt idx="0">
                  <c:v>9.3311140383536628</c:v>
                </c:pt>
                <c:pt idx="1">
                  <c:v>9.1878847491515359</c:v>
                </c:pt>
                <c:pt idx="2">
                  <c:v>9.0776494148563192</c:v>
                </c:pt>
                <c:pt idx="3">
                  <c:v>9.1289680305701797</c:v>
                </c:pt>
                <c:pt idx="4">
                  <c:v>9.1372231037972274</c:v>
                </c:pt>
                <c:pt idx="5">
                  <c:v>9.1241821467914832</c:v>
                </c:pt>
                <c:pt idx="6">
                  <c:v>9.2634056839254768</c:v>
                </c:pt>
              </c:numCache>
            </c:numRef>
          </c:val>
          <c:smooth val="1"/>
          <c:extLst>
            <c:ext xmlns:c16="http://schemas.microsoft.com/office/drawing/2014/chart" uri="{C3380CC4-5D6E-409C-BE32-E72D297353CC}">
              <c16:uniqueId val="{00000000-0DBF-4FDD-8D4C-0157B621691E}"/>
            </c:ext>
          </c:extLst>
        </c:ser>
        <c:dLbls>
          <c:showLegendKey val="0"/>
          <c:showVal val="0"/>
          <c:showCatName val="0"/>
          <c:showSerName val="0"/>
          <c:showPercent val="0"/>
          <c:showBubbleSize val="0"/>
        </c:dLbls>
        <c:smooth val="0"/>
        <c:axId val="36942816"/>
        <c:axId val="36943232"/>
      </c:lineChart>
      <c:dateAx>
        <c:axId val="36942816"/>
        <c:scaling>
          <c:orientation val="minMax"/>
        </c:scaling>
        <c:delete val="0"/>
        <c:axPos val="b"/>
        <c:numFmt formatCode="[$-F800]dddd\,\ mmmm\ dd\,\ yyyy"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6943232"/>
        <c:crosses val="autoZero"/>
        <c:auto val="1"/>
        <c:lblOffset val="100"/>
        <c:baseTimeUnit val="days"/>
      </c:dateAx>
      <c:valAx>
        <c:axId val="36943232"/>
        <c:scaling>
          <c:orientation val="minMax"/>
        </c:scaling>
        <c:delete val="0"/>
        <c:axPos val="l"/>
        <c:majorGridlines>
          <c:spPr>
            <a:ln w="9525" cap="flat" cmpd="sng" algn="ctr">
              <a:solidFill>
                <a:schemeClr val="tx1">
                  <a:lumMod val="15000"/>
                  <a:lumOff val="85000"/>
                </a:schemeClr>
              </a:solidFill>
              <a:round/>
            </a:ln>
            <a:effectLst/>
          </c:spPr>
        </c:majorGridlines>
        <c:numFmt formatCode="0.0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6942816"/>
        <c:crossesAt val="43501"/>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a:t>
            </a:r>
            <a:r>
              <a:rPr lang="zh-CN" altLang="en-US"/>
              <a:t>流浪地球</a:t>
            </a:r>
            <a:r>
              <a:rPr lang="en-US" altLang="zh-CN"/>
              <a:t>》</a:t>
            </a:r>
            <a:r>
              <a:rPr lang="zh-CN" altLang="en-US"/>
              <a:t>观众性别分布</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Sheet1!$G$31</c:f>
              <c:strCache>
                <c:ptCount val="1"/>
                <c:pt idx="0">
                  <c:v>人数</c:v>
                </c:pt>
              </c:strCache>
            </c:strRef>
          </c:tx>
          <c:spPr>
            <a:solidFill>
              <a:srgbClr val="00B0F0"/>
            </a:solidFill>
            <a:ln>
              <a:solidFill>
                <a:srgbClr val="00B0F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Sheet1!$F$32:$F$34</c:f>
              <c:strCache>
                <c:ptCount val="3"/>
                <c:pt idx="0">
                  <c:v>未知</c:v>
                </c:pt>
                <c:pt idx="1">
                  <c:v>男</c:v>
                </c:pt>
                <c:pt idx="2">
                  <c:v>女</c:v>
                </c:pt>
              </c:strCache>
            </c:strRef>
          </c:cat>
          <c:val>
            <c:numRef>
              <c:f>Sheet1!$G$32:$G$34</c:f>
              <c:numCache>
                <c:formatCode>General</c:formatCode>
                <c:ptCount val="3"/>
                <c:pt idx="0">
                  <c:v>42172</c:v>
                </c:pt>
                <c:pt idx="1">
                  <c:v>35959</c:v>
                </c:pt>
                <c:pt idx="2">
                  <c:v>19676</c:v>
                </c:pt>
              </c:numCache>
            </c:numRef>
          </c:val>
          <c:extLst>
            <c:ext xmlns:c16="http://schemas.microsoft.com/office/drawing/2014/chart" uri="{C3380CC4-5D6E-409C-BE32-E72D297353CC}">
              <c16:uniqueId val="{00000000-CF84-4FEE-B90B-1C28E1761C3E}"/>
            </c:ext>
          </c:extLst>
        </c:ser>
        <c:dLbls>
          <c:showLegendKey val="0"/>
          <c:showVal val="0"/>
          <c:showCatName val="0"/>
          <c:showSerName val="0"/>
          <c:showPercent val="0"/>
          <c:showBubbleSize val="0"/>
        </c:dLbls>
        <c:gapWidth val="219"/>
        <c:overlap val="-27"/>
        <c:axId val="36965280"/>
        <c:axId val="36968192"/>
      </c:barChart>
      <c:catAx>
        <c:axId val="3696528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6968192"/>
        <c:crosses val="autoZero"/>
        <c:auto val="1"/>
        <c:lblAlgn val="ctr"/>
        <c:lblOffset val="100"/>
        <c:noMultiLvlLbl val="0"/>
      </c:catAx>
      <c:valAx>
        <c:axId val="36968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6965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a:t>低分评价性别分布</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Sheet1!$F$47</c:f>
              <c:strCache>
                <c:ptCount val="1"/>
                <c:pt idx="0">
                  <c:v>低分评价人数</c:v>
                </c:pt>
              </c:strCache>
            </c:strRef>
          </c:tx>
          <c:spPr>
            <a:solidFill>
              <a:srgbClr val="00B0F0"/>
            </a:solidFill>
            <a:ln>
              <a:solidFill>
                <a:srgbClr val="00B0F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Sheet1!$E$48:$E$50</c:f>
              <c:strCache>
                <c:ptCount val="3"/>
                <c:pt idx="0">
                  <c:v>未知</c:v>
                </c:pt>
                <c:pt idx="1">
                  <c:v>男</c:v>
                </c:pt>
                <c:pt idx="2">
                  <c:v>女</c:v>
                </c:pt>
              </c:strCache>
            </c:strRef>
          </c:cat>
          <c:val>
            <c:numRef>
              <c:f>Sheet1!$F$48:$F$50</c:f>
              <c:numCache>
                <c:formatCode>General</c:formatCode>
                <c:ptCount val="3"/>
                <c:pt idx="0">
                  <c:v>1528</c:v>
                </c:pt>
                <c:pt idx="1">
                  <c:v>1348</c:v>
                </c:pt>
                <c:pt idx="2">
                  <c:v>708</c:v>
                </c:pt>
              </c:numCache>
            </c:numRef>
          </c:val>
          <c:extLst>
            <c:ext xmlns:c16="http://schemas.microsoft.com/office/drawing/2014/chart" uri="{C3380CC4-5D6E-409C-BE32-E72D297353CC}">
              <c16:uniqueId val="{00000000-529E-4593-B669-2C9BAC0179B8}"/>
            </c:ext>
          </c:extLst>
        </c:ser>
        <c:dLbls>
          <c:showLegendKey val="0"/>
          <c:showVal val="0"/>
          <c:showCatName val="0"/>
          <c:showSerName val="0"/>
          <c:showPercent val="0"/>
          <c:showBubbleSize val="0"/>
        </c:dLbls>
        <c:gapWidth val="219"/>
        <c:overlap val="-27"/>
        <c:axId val="1941459424"/>
        <c:axId val="1941456512"/>
      </c:barChart>
      <c:catAx>
        <c:axId val="194145942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41456512"/>
        <c:crosses val="autoZero"/>
        <c:auto val="1"/>
        <c:lblAlgn val="ctr"/>
        <c:lblOffset val="100"/>
        <c:noMultiLvlLbl val="0"/>
      </c:catAx>
      <c:valAx>
        <c:axId val="1941456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414594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参评观众等级分布</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Sheet1!$E$64</c:f>
              <c:strCache>
                <c:ptCount val="1"/>
                <c:pt idx="0">
                  <c:v> 等级</c:v>
                </c:pt>
              </c:strCache>
            </c:strRef>
          </c:tx>
          <c:spPr>
            <a:solidFill>
              <a:schemeClr val="accent1"/>
            </a:solidFill>
            <a:ln>
              <a:noFill/>
            </a:ln>
            <a:effectLst/>
          </c:spPr>
          <c:invertIfNegative val="0"/>
          <c:val>
            <c:numRef>
              <c:f>Sheet1!$E$65:$E$71</c:f>
              <c:numCache>
                <c:formatCode>General</c:formatCode>
                <c:ptCount val="7"/>
                <c:pt idx="0">
                  <c:v>0</c:v>
                </c:pt>
                <c:pt idx="1">
                  <c:v>1</c:v>
                </c:pt>
                <c:pt idx="2">
                  <c:v>2</c:v>
                </c:pt>
                <c:pt idx="3">
                  <c:v>3</c:v>
                </c:pt>
                <c:pt idx="4">
                  <c:v>4</c:v>
                </c:pt>
                <c:pt idx="5">
                  <c:v>5</c:v>
                </c:pt>
                <c:pt idx="6">
                  <c:v>6</c:v>
                </c:pt>
              </c:numCache>
            </c:numRef>
          </c:val>
          <c:extLst>
            <c:ext xmlns:c16="http://schemas.microsoft.com/office/drawing/2014/chart" uri="{C3380CC4-5D6E-409C-BE32-E72D297353CC}">
              <c16:uniqueId val="{00000000-9F6A-47A1-BC0E-22FA7A8B39FE}"/>
            </c:ext>
          </c:extLst>
        </c:ser>
        <c:ser>
          <c:idx val="1"/>
          <c:order val="1"/>
          <c:tx>
            <c:strRef>
              <c:f>Sheet1!$F$64</c:f>
              <c:strCache>
                <c:ptCount val="1"/>
                <c:pt idx="0">
                  <c:v>人数</c:v>
                </c:pt>
              </c:strCache>
            </c:strRef>
          </c:tx>
          <c:spPr>
            <a:solidFill>
              <a:srgbClr val="00B0F0"/>
            </a:solidFill>
            <a:ln>
              <a:solidFill>
                <a:srgbClr val="00B0F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Sheet1!$F$65:$F$71</c:f>
              <c:numCache>
                <c:formatCode>General</c:formatCode>
                <c:ptCount val="7"/>
                <c:pt idx="0">
                  <c:v>128</c:v>
                </c:pt>
                <c:pt idx="1">
                  <c:v>13707</c:v>
                </c:pt>
                <c:pt idx="2">
                  <c:v>43074</c:v>
                </c:pt>
                <c:pt idx="3">
                  <c:v>29306</c:v>
                </c:pt>
                <c:pt idx="4">
                  <c:v>9912</c:v>
                </c:pt>
                <c:pt idx="5">
                  <c:v>1580</c:v>
                </c:pt>
                <c:pt idx="6">
                  <c:v>100</c:v>
                </c:pt>
              </c:numCache>
            </c:numRef>
          </c:val>
          <c:extLst>
            <c:ext xmlns:c16="http://schemas.microsoft.com/office/drawing/2014/chart" uri="{C3380CC4-5D6E-409C-BE32-E72D297353CC}">
              <c16:uniqueId val="{00000001-9F6A-47A1-BC0E-22FA7A8B39FE}"/>
            </c:ext>
          </c:extLst>
        </c:ser>
        <c:dLbls>
          <c:showLegendKey val="0"/>
          <c:showVal val="0"/>
          <c:showCatName val="0"/>
          <c:showSerName val="0"/>
          <c:showPercent val="0"/>
          <c:showBubbleSize val="0"/>
        </c:dLbls>
        <c:gapWidth val="219"/>
        <c:overlap val="-27"/>
        <c:axId val="1941457344"/>
        <c:axId val="1941463168"/>
      </c:barChart>
      <c:catAx>
        <c:axId val="1941457344"/>
        <c:scaling>
          <c:orientation val="minMax"/>
        </c:scaling>
        <c:delete val="0"/>
        <c:axPos val="b"/>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41463168"/>
        <c:crosses val="autoZero"/>
        <c:auto val="1"/>
        <c:lblAlgn val="ctr"/>
        <c:lblOffset val="100"/>
        <c:noMultiLvlLbl val="0"/>
      </c:catAx>
      <c:valAx>
        <c:axId val="1941463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41457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低分评价观众等级分布</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Sheet1!$E$80</c:f>
              <c:strCache>
                <c:ptCount val="1"/>
                <c:pt idx="0">
                  <c:v> 等级</c:v>
                </c:pt>
              </c:strCache>
            </c:strRef>
          </c:tx>
          <c:spPr>
            <a:solidFill>
              <a:schemeClr val="accent1"/>
            </a:solidFill>
            <a:ln>
              <a:noFill/>
            </a:ln>
            <a:effectLst/>
          </c:spPr>
          <c:invertIfNegative val="0"/>
          <c:val>
            <c:numRef>
              <c:f>Sheet1!$E$81:$E$87</c:f>
              <c:numCache>
                <c:formatCode>General</c:formatCode>
                <c:ptCount val="7"/>
                <c:pt idx="0">
                  <c:v>0</c:v>
                </c:pt>
                <c:pt idx="1">
                  <c:v>1</c:v>
                </c:pt>
                <c:pt idx="2">
                  <c:v>2</c:v>
                </c:pt>
                <c:pt idx="3">
                  <c:v>3</c:v>
                </c:pt>
                <c:pt idx="4">
                  <c:v>4</c:v>
                </c:pt>
                <c:pt idx="5">
                  <c:v>5</c:v>
                </c:pt>
                <c:pt idx="6">
                  <c:v>6</c:v>
                </c:pt>
              </c:numCache>
            </c:numRef>
          </c:val>
          <c:extLst>
            <c:ext xmlns:c16="http://schemas.microsoft.com/office/drawing/2014/chart" uri="{C3380CC4-5D6E-409C-BE32-E72D297353CC}">
              <c16:uniqueId val="{00000000-29F2-48E2-8B94-46FC3ED35E40}"/>
            </c:ext>
          </c:extLst>
        </c:ser>
        <c:ser>
          <c:idx val="1"/>
          <c:order val="1"/>
          <c:tx>
            <c:strRef>
              <c:f>Sheet1!$F$80</c:f>
              <c:strCache>
                <c:ptCount val="1"/>
                <c:pt idx="0">
                  <c:v>低分评价等级人数</c:v>
                </c:pt>
              </c:strCache>
            </c:strRef>
          </c:tx>
          <c:spPr>
            <a:solidFill>
              <a:srgbClr val="00B0F0"/>
            </a:solidFill>
            <a:ln>
              <a:solidFill>
                <a:srgbClr val="00B0F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Sheet1!$F$81:$F$87</c:f>
              <c:numCache>
                <c:formatCode>General</c:formatCode>
                <c:ptCount val="7"/>
                <c:pt idx="0">
                  <c:v>6</c:v>
                </c:pt>
                <c:pt idx="1">
                  <c:v>425</c:v>
                </c:pt>
                <c:pt idx="2">
                  <c:v>1542</c:v>
                </c:pt>
                <c:pt idx="3">
                  <c:v>1186</c:v>
                </c:pt>
                <c:pt idx="4">
                  <c:v>363</c:v>
                </c:pt>
                <c:pt idx="5">
                  <c:v>57</c:v>
                </c:pt>
                <c:pt idx="6">
                  <c:v>5</c:v>
                </c:pt>
              </c:numCache>
            </c:numRef>
          </c:val>
          <c:extLst>
            <c:ext xmlns:c16="http://schemas.microsoft.com/office/drawing/2014/chart" uri="{C3380CC4-5D6E-409C-BE32-E72D297353CC}">
              <c16:uniqueId val="{00000001-29F2-48E2-8B94-46FC3ED35E40}"/>
            </c:ext>
          </c:extLst>
        </c:ser>
        <c:dLbls>
          <c:showLegendKey val="0"/>
          <c:showVal val="0"/>
          <c:showCatName val="0"/>
          <c:showSerName val="0"/>
          <c:showPercent val="0"/>
          <c:showBubbleSize val="0"/>
        </c:dLbls>
        <c:gapWidth val="219"/>
        <c:overlap val="-27"/>
        <c:axId val="1945410144"/>
        <c:axId val="1945411392"/>
      </c:barChart>
      <c:catAx>
        <c:axId val="1945410144"/>
        <c:scaling>
          <c:orientation val="minMax"/>
        </c:scaling>
        <c:delete val="0"/>
        <c:axPos val="b"/>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45411392"/>
        <c:crosses val="autoZero"/>
        <c:auto val="1"/>
        <c:lblAlgn val="ctr"/>
        <c:lblOffset val="100"/>
        <c:noMultiLvlLbl val="0"/>
      </c:catAx>
      <c:valAx>
        <c:axId val="1945411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45410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a:t>主要演职员名字提及次数</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Sheet1!$F$97</c:f>
              <c:strCache>
                <c:ptCount val="1"/>
                <c:pt idx="0">
                  <c:v>提及次数</c:v>
                </c:pt>
              </c:strCache>
            </c:strRef>
          </c:tx>
          <c:spPr>
            <a:solidFill>
              <a:srgbClr val="00B0F0"/>
            </a:solidFill>
            <a:ln>
              <a:solidFill>
                <a:srgbClr val="00B0F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Sheet1!$E$98:$E$104</c:f>
              <c:strCache>
                <c:ptCount val="7"/>
                <c:pt idx="0">
                  <c:v>李光洁</c:v>
                </c:pt>
                <c:pt idx="1">
                  <c:v>郭帆</c:v>
                </c:pt>
                <c:pt idx="2">
                  <c:v>赵今麦</c:v>
                </c:pt>
                <c:pt idx="3">
                  <c:v>吴孟达</c:v>
                </c:pt>
                <c:pt idx="4">
                  <c:v>屈楚萧</c:v>
                </c:pt>
                <c:pt idx="5">
                  <c:v>刘慈欣</c:v>
                </c:pt>
                <c:pt idx="6">
                  <c:v>吴京</c:v>
                </c:pt>
              </c:strCache>
            </c:strRef>
          </c:cat>
          <c:val>
            <c:numRef>
              <c:f>Sheet1!$F$98:$F$104</c:f>
              <c:numCache>
                <c:formatCode>General</c:formatCode>
                <c:ptCount val="7"/>
                <c:pt idx="0">
                  <c:v>160</c:v>
                </c:pt>
                <c:pt idx="1">
                  <c:v>250</c:v>
                </c:pt>
                <c:pt idx="2">
                  <c:v>359</c:v>
                </c:pt>
                <c:pt idx="3">
                  <c:v>442</c:v>
                </c:pt>
                <c:pt idx="4">
                  <c:v>799</c:v>
                </c:pt>
                <c:pt idx="5">
                  <c:v>2851</c:v>
                </c:pt>
                <c:pt idx="6">
                  <c:v>5106</c:v>
                </c:pt>
              </c:numCache>
            </c:numRef>
          </c:val>
          <c:extLst>
            <c:ext xmlns:c16="http://schemas.microsoft.com/office/drawing/2014/chart" uri="{C3380CC4-5D6E-409C-BE32-E72D297353CC}">
              <c16:uniqueId val="{00000000-298A-46CA-AA47-884C67743084}"/>
            </c:ext>
          </c:extLst>
        </c:ser>
        <c:dLbls>
          <c:showLegendKey val="0"/>
          <c:showVal val="0"/>
          <c:showCatName val="0"/>
          <c:showSerName val="0"/>
          <c:showPercent val="0"/>
          <c:showBubbleSize val="0"/>
        </c:dLbls>
        <c:gapWidth val="219"/>
        <c:overlap val="-27"/>
        <c:axId val="226523232"/>
        <c:axId val="226512832"/>
      </c:barChart>
      <c:catAx>
        <c:axId val="22652323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26512832"/>
        <c:crosses val="autoZero"/>
        <c:auto val="1"/>
        <c:lblAlgn val="ctr"/>
        <c:lblOffset val="100"/>
        <c:noMultiLvlLbl val="0"/>
      </c:catAx>
      <c:valAx>
        <c:axId val="226512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26523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演职员相关评价平均分</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Sheet1!$F$114</c:f>
              <c:strCache>
                <c:ptCount val="1"/>
                <c:pt idx="0">
                  <c:v>相关评价平均分</c:v>
                </c:pt>
              </c:strCache>
            </c:strRef>
          </c:tx>
          <c:spPr>
            <a:solidFill>
              <a:srgbClr val="00B0F0"/>
            </a:solidFill>
            <a:ln>
              <a:solidFill>
                <a:srgbClr val="00B0F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Sheet1!$E$115:$E$121</c:f>
              <c:strCache>
                <c:ptCount val="7"/>
                <c:pt idx="0">
                  <c:v>赵今麦</c:v>
                </c:pt>
                <c:pt idx="1">
                  <c:v>吴孟达</c:v>
                </c:pt>
                <c:pt idx="2">
                  <c:v>吴京</c:v>
                </c:pt>
                <c:pt idx="3">
                  <c:v>屈楚萧</c:v>
                </c:pt>
                <c:pt idx="4">
                  <c:v>李光洁</c:v>
                </c:pt>
                <c:pt idx="5">
                  <c:v>刘慈欣</c:v>
                </c:pt>
                <c:pt idx="6">
                  <c:v>郭帆</c:v>
                </c:pt>
              </c:strCache>
            </c:strRef>
          </c:cat>
          <c:val>
            <c:numRef>
              <c:f>Sheet1!$F$115:$F$121</c:f>
              <c:numCache>
                <c:formatCode>General</c:formatCode>
                <c:ptCount val="7"/>
                <c:pt idx="0">
                  <c:v>8.66</c:v>
                </c:pt>
                <c:pt idx="1">
                  <c:v>8.7200000000000006</c:v>
                </c:pt>
                <c:pt idx="2">
                  <c:v>8.99</c:v>
                </c:pt>
                <c:pt idx="3">
                  <c:v>9.01</c:v>
                </c:pt>
                <c:pt idx="4">
                  <c:v>9.09</c:v>
                </c:pt>
                <c:pt idx="5">
                  <c:v>9.48</c:v>
                </c:pt>
                <c:pt idx="6">
                  <c:v>9.65</c:v>
                </c:pt>
              </c:numCache>
            </c:numRef>
          </c:val>
          <c:extLst>
            <c:ext xmlns:c16="http://schemas.microsoft.com/office/drawing/2014/chart" uri="{C3380CC4-5D6E-409C-BE32-E72D297353CC}">
              <c16:uniqueId val="{00000000-9DFD-4ED0-8D8B-AB5FC0D7483C}"/>
            </c:ext>
          </c:extLst>
        </c:ser>
        <c:dLbls>
          <c:showLegendKey val="0"/>
          <c:showVal val="0"/>
          <c:showCatName val="0"/>
          <c:showSerName val="0"/>
          <c:showPercent val="0"/>
          <c:showBubbleSize val="0"/>
        </c:dLbls>
        <c:gapWidth val="219"/>
        <c:overlap val="-27"/>
        <c:axId val="36962368"/>
        <c:axId val="36961120"/>
      </c:barChart>
      <c:catAx>
        <c:axId val="36962368"/>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6961120"/>
        <c:crosses val="autoZero"/>
        <c:auto val="1"/>
        <c:lblAlgn val="ctr"/>
        <c:lblOffset val="100"/>
        <c:noMultiLvlLbl val="0"/>
      </c:catAx>
      <c:valAx>
        <c:axId val="36961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69623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a:t>演职员低分评价提及百分比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Sheet1!$F$132</c:f>
              <c:strCache>
                <c:ptCount val="1"/>
                <c:pt idx="0">
                  <c:v>百分比</c:v>
                </c:pt>
              </c:strCache>
            </c:strRef>
          </c:tx>
          <c:spPr>
            <a:solidFill>
              <a:srgbClr val="00B0F0"/>
            </a:solidFill>
            <a:ln>
              <a:solidFill>
                <a:srgbClr val="00B0F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Sheet1!$E$133:$E$139</c:f>
              <c:strCache>
                <c:ptCount val="7"/>
                <c:pt idx="0">
                  <c:v>郭帆</c:v>
                </c:pt>
                <c:pt idx="1">
                  <c:v>刘慈欣</c:v>
                </c:pt>
                <c:pt idx="2">
                  <c:v>李光洁</c:v>
                </c:pt>
                <c:pt idx="3">
                  <c:v>屈楚萧</c:v>
                </c:pt>
                <c:pt idx="4">
                  <c:v>赵今麦</c:v>
                </c:pt>
                <c:pt idx="5">
                  <c:v>吴京</c:v>
                </c:pt>
                <c:pt idx="6">
                  <c:v>吴孟达</c:v>
                </c:pt>
              </c:strCache>
            </c:strRef>
          </c:cat>
          <c:val>
            <c:numRef>
              <c:f>Sheet1!$F$133:$F$139</c:f>
              <c:numCache>
                <c:formatCode>General</c:formatCode>
                <c:ptCount val="7"/>
                <c:pt idx="0">
                  <c:v>1.1599999999999999</c:v>
                </c:pt>
                <c:pt idx="1">
                  <c:v>1.2</c:v>
                </c:pt>
                <c:pt idx="2">
                  <c:v>2.5</c:v>
                </c:pt>
                <c:pt idx="3">
                  <c:v>3.34</c:v>
                </c:pt>
                <c:pt idx="4">
                  <c:v>3.5</c:v>
                </c:pt>
                <c:pt idx="5">
                  <c:v>5.76</c:v>
                </c:pt>
                <c:pt idx="6">
                  <c:v>6.56</c:v>
                </c:pt>
              </c:numCache>
            </c:numRef>
          </c:val>
          <c:extLst>
            <c:ext xmlns:c16="http://schemas.microsoft.com/office/drawing/2014/chart" uri="{C3380CC4-5D6E-409C-BE32-E72D297353CC}">
              <c16:uniqueId val="{00000000-B00C-4386-9FA5-61D5D2439E53}"/>
            </c:ext>
          </c:extLst>
        </c:ser>
        <c:dLbls>
          <c:showLegendKey val="0"/>
          <c:showVal val="0"/>
          <c:showCatName val="0"/>
          <c:showSerName val="0"/>
          <c:showPercent val="0"/>
          <c:showBubbleSize val="0"/>
        </c:dLbls>
        <c:gapWidth val="219"/>
        <c:overlap val="-27"/>
        <c:axId val="158994832"/>
        <c:axId val="158992752"/>
      </c:barChart>
      <c:catAx>
        <c:axId val="15899483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8992752"/>
        <c:crosses val="autoZero"/>
        <c:auto val="1"/>
        <c:lblAlgn val="ctr"/>
        <c:lblOffset val="100"/>
        <c:noMultiLvlLbl val="0"/>
      </c:catAx>
      <c:valAx>
        <c:axId val="158992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89948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95E38-3E1C-4606-B793-52D188D8AB61}" type="datetimeFigureOut">
              <a:rPr lang="zh-CN" altLang="en-US" smtClean="0"/>
              <a:t>2021/1/22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7B0F22-9D83-49EF-9EA1-0C54B06521BF}" type="slidenum">
              <a:rPr lang="zh-CN" altLang="en-US" smtClean="0"/>
              <a:t>‹#›</a:t>
            </a:fld>
            <a:endParaRPr lang="zh-CN" altLang="en-US"/>
          </a:p>
        </p:txBody>
      </p:sp>
    </p:spTree>
    <p:extLst>
      <p:ext uri="{BB962C8B-B14F-4D97-AF65-F5344CB8AC3E}">
        <p14:creationId xmlns:p14="http://schemas.microsoft.com/office/powerpoint/2010/main" val="1553333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A7B0F22-9D83-49EF-9EA1-0C54B06521BF}" type="slidenum">
              <a:rPr lang="zh-CN" altLang="en-US" smtClean="0"/>
              <a:t>26</a:t>
            </a:fld>
            <a:endParaRPr lang="zh-CN" altLang="en-US"/>
          </a:p>
        </p:txBody>
      </p:sp>
    </p:spTree>
    <p:extLst>
      <p:ext uri="{BB962C8B-B14F-4D97-AF65-F5344CB8AC3E}">
        <p14:creationId xmlns:p14="http://schemas.microsoft.com/office/powerpoint/2010/main" val="1962766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4C8492B-FC6D-47CD-81D6-F56F1A067059}"/>
              </a:ext>
            </a:extLst>
          </p:cNvPr>
          <p:cNvSpPr/>
          <p:nvPr userDrawn="1"/>
        </p:nvSpPr>
        <p:spPr>
          <a:xfrm>
            <a:off x="0" y="0"/>
            <a:ext cx="9144000" cy="338138"/>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 name="矩形 2">
            <a:extLst>
              <a:ext uri="{FF2B5EF4-FFF2-40B4-BE49-F238E27FC236}">
                <a16:creationId xmlns:a16="http://schemas.microsoft.com/office/drawing/2014/main" id="{F830BC94-70F6-4E56-AD81-62F0986BF045}"/>
              </a:ext>
            </a:extLst>
          </p:cNvPr>
          <p:cNvSpPr/>
          <p:nvPr userDrawn="1"/>
        </p:nvSpPr>
        <p:spPr>
          <a:xfrm>
            <a:off x="0" y="4514850"/>
            <a:ext cx="9144000" cy="627063"/>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Tree>
    <p:extLst>
      <p:ext uri="{BB962C8B-B14F-4D97-AF65-F5344CB8AC3E}">
        <p14:creationId xmlns:p14="http://schemas.microsoft.com/office/powerpoint/2010/main" val="281676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out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FF679E-ED21-4586-B653-D762AEDB86EA}"/>
              </a:ext>
            </a:extLst>
          </p:cNvPr>
          <p:cNvSpPr/>
          <p:nvPr userDrawn="1"/>
        </p:nvSpPr>
        <p:spPr>
          <a:xfrm>
            <a:off x="0" y="0"/>
            <a:ext cx="1279525" cy="5141913"/>
          </a:xfrm>
          <a:prstGeom prst="rect">
            <a:avLst/>
          </a:prstGeom>
          <a:solidFill>
            <a:srgbClr val="54667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cxnSp>
        <p:nvCxnSpPr>
          <p:cNvPr id="3" name="直接连接符 2">
            <a:extLst>
              <a:ext uri="{FF2B5EF4-FFF2-40B4-BE49-F238E27FC236}">
                <a16:creationId xmlns:a16="http://schemas.microsoft.com/office/drawing/2014/main" id="{9731C068-4823-4EEA-826B-E50B5AA5DF6A}"/>
              </a:ext>
            </a:extLst>
          </p:cNvPr>
          <p:cNvCxnSpPr/>
          <p:nvPr userDrawn="1"/>
        </p:nvCxnSpPr>
        <p:spPr>
          <a:xfrm>
            <a:off x="1279525" y="568325"/>
            <a:ext cx="786447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459353FE-23F8-43E1-9CA1-D78E0316AACA}"/>
              </a:ext>
            </a:extLst>
          </p:cNvPr>
          <p:cNvSpPr/>
          <p:nvPr userDrawn="1"/>
        </p:nvSpPr>
        <p:spPr>
          <a:xfrm>
            <a:off x="0" y="0"/>
            <a:ext cx="395288" cy="5141913"/>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Tree>
    <p:extLst>
      <p:ext uri="{BB962C8B-B14F-4D97-AF65-F5344CB8AC3E}">
        <p14:creationId xmlns:p14="http://schemas.microsoft.com/office/powerpoint/2010/main" val="84945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5634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0F1F3"/>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58" r:id="rId2"/>
    <p:sldLayoutId id="2147483656"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6.xml"/><Relationship Id="rId4" Type="http://schemas.openxmlformats.org/officeDocument/2006/relationships/chart" Target="../charts/chart1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3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AB8BB970-5A27-4D29-B4A3-250167D8F0DE}"/>
              </a:ext>
            </a:extLst>
          </p:cNvPr>
          <p:cNvCxnSpPr/>
          <p:nvPr/>
        </p:nvCxnSpPr>
        <p:spPr>
          <a:xfrm>
            <a:off x="7358063" y="-7938"/>
            <a:ext cx="0" cy="336551"/>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6FBB571F-E91E-417C-B735-6D9D4AA2D4C9}"/>
              </a:ext>
            </a:extLst>
          </p:cNvPr>
          <p:cNvCxnSpPr/>
          <p:nvPr/>
        </p:nvCxnSpPr>
        <p:spPr>
          <a:xfrm>
            <a:off x="7767638" y="-7938"/>
            <a:ext cx="0" cy="336551"/>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50D9F1AC-BFBD-4F23-B372-4407686BDC50}"/>
              </a:ext>
            </a:extLst>
          </p:cNvPr>
          <p:cNvCxnSpPr/>
          <p:nvPr/>
        </p:nvCxnSpPr>
        <p:spPr>
          <a:xfrm>
            <a:off x="8177213" y="-7938"/>
            <a:ext cx="0" cy="336551"/>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AA579E4F-15E8-4AE1-B005-34935C102EE1}"/>
              </a:ext>
            </a:extLst>
          </p:cNvPr>
          <p:cNvCxnSpPr/>
          <p:nvPr/>
        </p:nvCxnSpPr>
        <p:spPr>
          <a:xfrm>
            <a:off x="8586788" y="-7938"/>
            <a:ext cx="0" cy="336551"/>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6" name="Freeform 9">
            <a:extLst>
              <a:ext uri="{FF2B5EF4-FFF2-40B4-BE49-F238E27FC236}">
                <a16:creationId xmlns:a16="http://schemas.microsoft.com/office/drawing/2014/main" id="{A2AD4EEB-F8CA-4D09-9AD5-59D17E403842}"/>
              </a:ext>
            </a:extLst>
          </p:cNvPr>
          <p:cNvSpPr>
            <a:spLocks noEditPoints="1" noChangeArrowheads="1"/>
          </p:cNvSpPr>
          <p:nvPr/>
        </p:nvSpPr>
        <p:spPr bwMode="auto">
          <a:xfrm>
            <a:off x="8675688" y="92075"/>
            <a:ext cx="231775" cy="150813"/>
          </a:xfrm>
          <a:custGeom>
            <a:avLst/>
            <a:gdLst>
              <a:gd name="T0" fmla="*/ 62525 w 215"/>
              <a:gd name="T1" fmla="*/ 89411 h 140"/>
              <a:gd name="T2" fmla="*/ 62525 w 215"/>
              <a:gd name="T3" fmla="*/ 98028 h 140"/>
              <a:gd name="T4" fmla="*/ 173562 w 215"/>
              <a:gd name="T5" fmla="*/ 93720 h 140"/>
              <a:gd name="T6" fmla="*/ 62525 w 215"/>
              <a:gd name="T7" fmla="*/ 78638 h 140"/>
              <a:gd name="T8" fmla="*/ 105646 w 215"/>
              <a:gd name="T9" fmla="*/ 78638 h 140"/>
              <a:gd name="T10" fmla="*/ 109958 w 215"/>
              <a:gd name="T11" fmla="*/ 36626 h 140"/>
              <a:gd name="T12" fmla="*/ 62525 w 215"/>
              <a:gd name="T13" fmla="*/ 32317 h 140"/>
              <a:gd name="T14" fmla="*/ 58213 w 215"/>
              <a:gd name="T15" fmla="*/ 74329 h 140"/>
              <a:gd name="T16" fmla="*/ 67915 w 215"/>
              <a:gd name="T17" fmla="*/ 40935 h 140"/>
              <a:gd name="T18" fmla="*/ 101334 w 215"/>
              <a:gd name="T19" fmla="*/ 40935 h 140"/>
              <a:gd name="T20" fmla="*/ 67915 w 215"/>
              <a:gd name="T21" fmla="*/ 70020 h 140"/>
              <a:gd name="T22" fmla="*/ 29107 w 215"/>
              <a:gd name="T23" fmla="*/ 130346 h 140"/>
              <a:gd name="T24" fmla="*/ 203746 w 215"/>
              <a:gd name="T25" fmla="*/ 130346 h 140"/>
              <a:gd name="T26" fmla="*/ 211293 w 215"/>
              <a:gd name="T27" fmla="*/ 7541 h 140"/>
              <a:gd name="T28" fmla="*/ 29107 w 215"/>
              <a:gd name="T29" fmla="*/ 0 h 140"/>
              <a:gd name="T30" fmla="*/ 21560 w 215"/>
              <a:gd name="T31" fmla="*/ 122805 h 140"/>
              <a:gd name="T32" fmla="*/ 35575 w 215"/>
              <a:gd name="T33" fmla="*/ 14004 h 140"/>
              <a:gd name="T34" fmla="*/ 196200 w 215"/>
              <a:gd name="T35" fmla="*/ 14004 h 140"/>
              <a:gd name="T36" fmla="*/ 35575 w 215"/>
              <a:gd name="T37" fmla="*/ 115264 h 140"/>
              <a:gd name="T38" fmla="*/ 169250 w 215"/>
              <a:gd name="T39" fmla="*/ 51707 h 140"/>
              <a:gd name="T40" fmla="*/ 119661 w 215"/>
              <a:gd name="T41" fmla="*/ 51707 h 140"/>
              <a:gd name="T42" fmla="*/ 119661 w 215"/>
              <a:gd name="T43" fmla="*/ 60325 h 140"/>
              <a:gd name="T44" fmla="*/ 173562 w 215"/>
              <a:gd name="T45" fmla="*/ 56016 h 140"/>
              <a:gd name="T46" fmla="*/ 169250 w 215"/>
              <a:gd name="T47" fmla="*/ 70020 h 140"/>
              <a:gd name="T48" fmla="*/ 119661 w 215"/>
              <a:gd name="T49" fmla="*/ 70020 h 140"/>
              <a:gd name="T50" fmla="*/ 119661 w 215"/>
              <a:gd name="T51" fmla="*/ 78638 h 140"/>
              <a:gd name="T52" fmla="*/ 173562 w 215"/>
              <a:gd name="T53" fmla="*/ 74329 h 140"/>
              <a:gd name="T54" fmla="*/ 169250 w 215"/>
              <a:gd name="T55" fmla="*/ 32317 h 140"/>
              <a:gd name="T56" fmla="*/ 119661 w 215"/>
              <a:gd name="T57" fmla="*/ 32317 h 140"/>
              <a:gd name="T58" fmla="*/ 119661 w 215"/>
              <a:gd name="T59" fmla="*/ 40935 h 140"/>
              <a:gd name="T60" fmla="*/ 173562 w 215"/>
              <a:gd name="T61" fmla="*/ 36626 h 140"/>
              <a:gd name="T62" fmla="*/ 225307 w 215"/>
              <a:gd name="T63" fmla="*/ 136809 h 140"/>
              <a:gd name="T64" fmla="*/ 7546 w 215"/>
              <a:gd name="T65" fmla="*/ 136809 h 140"/>
              <a:gd name="T66" fmla="*/ 7546 w 215"/>
              <a:gd name="T67" fmla="*/ 150813 h 140"/>
              <a:gd name="T68" fmla="*/ 231775 w 215"/>
              <a:gd name="T69" fmla="*/ 14435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10">
            <a:extLst>
              <a:ext uri="{FF2B5EF4-FFF2-40B4-BE49-F238E27FC236}">
                <a16:creationId xmlns:a16="http://schemas.microsoft.com/office/drawing/2014/main" id="{90C12EC9-D582-455E-8EC9-53E816AF2771}"/>
              </a:ext>
            </a:extLst>
          </p:cNvPr>
          <p:cNvSpPr>
            <a:spLocks noEditPoints="1" noChangeArrowheads="1"/>
          </p:cNvSpPr>
          <p:nvPr/>
        </p:nvSpPr>
        <p:spPr bwMode="auto">
          <a:xfrm>
            <a:off x="7475538" y="71438"/>
            <a:ext cx="174625" cy="176212"/>
          </a:xfrm>
          <a:custGeom>
            <a:avLst/>
            <a:gdLst>
              <a:gd name="T0" fmla="*/ 50663 w 162"/>
              <a:gd name="T1" fmla="*/ 36756 h 163"/>
              <a:gd name="T2" fmla="*/ 36650 w 162"/>
              <a:gd name="T3" fmla="*/ 50810 h 163"/>
              <a:gd name="T4" fmla="*/ 34494 w 162"/>
              <a:gd name="T5" fmla="*/ 65944 h 163"/>
              <a:gd name="T6" fmla="*/ 44195 w 162"/>
              <a:gd name="T7" fmla="*/ 56215 h 163"/>
              <a:gd name="T8" fmla="*/ 56052 w 162"/>
              <a:gd name="T9" fmla="*/ 44323 h 163"/>
              <a:gd name="T10" fmla="*/ 64676 w 162"/>
              <a:gd name="T11" fmla="*/ 34594 h 163"/>
              <a:gd name="T12" fmla="*/ 172469 w 162"/>
              <a:gd name="T13" fmla="*/ 162158 h 163"/>
              <a:gd name="T14" fmla="*/ 140131 w 162"/>
              <a:gd name="T15" fmla="*/ 130808 h 163"/>
              <a:gd name="T16" fmla="*/ 158456 w 162"/>
              <a:gd name="T17" fmla="*/ 79998 h 163"/>
              <a:gd name="T18" fmla="*/ 153066 w 162"/>
              <a:gd name="T19" fmla="*/ 49729 h 163"/>
              <a:gd name="T20" fmla="*/ 135819 w 162"/>
              <a:gd name="T21" fmla="*/ 23783 h 163"/>
              <a:gd name="T22" fmla="*/ 79767 w 162"/>
              <a:gd name="T23" fmla="*/ 0 h 163"/>
              <a:gd name="T24" fmla="*/ 6468 w 162"/>
              <a:gd name="T25" fmla="*/ 49729 h 163"/>
              <a:gd name="T26" fmla="*/ 5390 w 162"/>
              <a:gd name="T27" fmla="*/ 110268 h 163"/>
              <a:gd name="T28" fmla="*/ 22637 w 162"/>
              <a:gd name="T29" fmla="*/ 136213 h 163"/>
              <a:gd name="T30" fmla="*/ 48507 w 162"/>
              <a:gd name="T31" fmla="*/ 153510 h 163"/>
              <a:gd name="T32" fmla="*/ 48507 w 162"/>
              <a:gd name="T33" fmla="*/ 153510 h 163"/>
              <a:gd name="T34" fmla="*/ 109949 w 162"/>
              <a:gd name="T35" fmla="*/ 153510 h 163"/>
              <a:gd name="T36" fmla="*/ 161690 w 162"/>
              <a:gd name="T37" fmla="*/ 172969 h 163"/>
              <a:gd name="T38" fmla="*/ 172469 w 162"/>
              <a:gd name="T39" fmla="*/ 162158 h 163"/>
              <a:gd name="T40" fmla="*/ 125040 w 162"/>
              <a:gd name="T41" fmla="*/ 126483 h 163"/>
              <a:gd name="T42" fmla="*/ 104559 w 162"/>
              <a:gd name="T43" fmla="*/ 140537 h 163"/>
              <a:gd name="T44" fmla="*/ 54975 w 162"/>
              <a:gd name="T45" fmla="*/ 140537 h 163"/>
              <a:gd name="T46" fmla="*/ 33416 w 162"/>
              <a:gd name="T47" fmla="*/ 126483 h 163"/>
              <a:gd name="T48" fmla="*/ 33416 w 162"/>
              <a:gd name="T49" fmla="*/ 126483 h 163"/>
              <a:gd name="T50" fmla="*/ 19403 w 162"/>
              <a:gd name="T51" fmla="*/ 104862 h 163"/>
              <a:gd name="T52" fmla="*/ 19403 w 162"/>
              <a:gd name="T53" fmla="*/ 55134 h 163"/>
              <a:gd name="T54" fmla="*/ 79767 w 162"/>
              <a:gd name="T55" fmla="*/ 15135 h 163"/>
              <a:gd name="T56" fmla="*/ 125040 w 162"/>
              <a:gd name="T57" fmla="*/ 33513 h 163"/>
              <a:gd name="T58" fmla="*/ 139053 w 162"/>
              <a:gd name="T59" fmla="*/ 55134 h 163"/>
              <a:gd name="T60" fmla="*/ 144443 w 162"/>
              <a:gd name="T61" fmla="*/ 79998 h 163"/>
              <a:gd name="T62" fmla="*/ 125040 w 162"/>
              <a:gd name="T63" fmla="*/ 126483 h 163"/>
              <a:gd name="T64" fmla="*/ 126118 w 162"/>
              <a:gd name="T65" fmla="*/ 75674 h 163"/>
              <a:gd name="T66" fmla="*/ 118573 w 162"/>
              <a:gd name="T67" fmla="*/ 96214 h 163"/>
              <a:gd name="T68" fmla="*/ 109949 w 162"/>
              <a:gd name="T69" fmla="*/ 110268 h 163"/>
              <a:gd name="T70" fmla="*/ 79767 w 162"/>
              <a:gd name="T71" fmla="*/ 123240 h 163"/>
              <a:gd name="T72" fmla="*/ 79767 w 162"/>
              <a:gd name="T73" fmla="*/ 131889 h 163"/>
              <a:gd name="T74" fmla="*/ 115339 w 162"/>
              <a:gd name="T75" fmla="*/ 116754 h 163"/>
              <a:gd name="T76" fmla="*/ 127196 w 162"/>
              <a:gd name="T77" fmla="*/ 99457 h 163"/>
              <a:gd name="T78" fmla="*/ 126118 w 162"/>
              <a:gd name="T79" fmla="*/ 75674 h 1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11">
            <a:extLst>
              <a:ext uri="{FF2B5EF4-FFF2-40B4-BE49-F238E27FC236}">
                <a16:creationId xmlns:a16="http://schemas.microsoft.com/office/drawing/2014/main" id="{6F4F28F9-AB60-4232-A874-3785423139A1}"/>
              </a:ext>
            </a:extLst>
          </p:cNvPr>
          <p:cNvSpPr>
            <a:spLocks noEditPoints="1" noChangeArrowheads="1"/>
          </p:cNvSpPr>
          <p:nvPr/>
        </p:nvSpPr>
        <p:spPr bwMode="auto">
          <a:xfrm>
            <a:off x="8307388" y="71438"/>
            <a:ext cx="150812" cy="192087"/>
          </a:xfrm>
          <a:custGeom>
            <a:avLst/>
            <a:gdLst>
              <a:gd name="T0" fmla="*/ 112838 w 139"/>
              <a:gd name="T1" fmla="*/ 107438 h 177"/>
              <a:gd name="T2" fmla="*/ 98733 w 139"/>
              <a:gd name="T3" fmla="*/ 173638 h 177"/>
              <a:gd name="T4" fmla="*/ 144302 w 139"/>
              <a:gd name="T5" fmla="*/ 177979 h 177"/>
              <a:gd name="T6" fmla="*/ 144302 w 139"/>
              <a:gd name="T7" fmla="*/ 192087 h 177"/>
              <a:gd name="T8" fmla="*/ 0 w 139"/>
              <a:gd name="T9" fmla="*/ 184490 h 177"/>
              <a:gd name="T10" fmla="*/ 55334 w 139"/>
              <a:gd name="T11" fmla="*/ 177979 h 177"/>
              <a:gd name="T12" fmla="*/ 87883 w 139"/>
              <a:gd name="T13" fmla="*/ 163871 h 177"/>
              <a:gd name="T14" fmla="*/ 10850 w 139"/>
              <a:gd name="T15" fmla="*/ 159530 h 177"/>
              <a:gd name="T16" fmla="*/ 10850 w 139"/>
              <a:gd name="T17" fmla="*/ 150848 h 177"/>
              <a:gd name="T18" fmla="*/ 101988 w 139"/>
              <a:gd name="T19" fmla="*/ 130228 h 177"/>
              <a:gd name="T20" fmla="*/ 91138 w 139"/>
              <a:gd name="T21" fmla="*/ 99842 h 177"/>
              <a:gd name="T22" fmla="*/ 74864 w 139"/>
              <a:gd name="T23" fmla="*/ 102012 h 177"/>
              <a:gd name="T24" fmla="*/ 57504 w 139"/>
              <a:gd name="T25" fmla="*/ 122632 h 177"/>
              <a:gd name="T26" fmla="*/ 49909 w 139"/>
              <a:gd name="T27" fmla="*/ 126973 h 177"/>
              <a:gd name="T28" fmla="*/ 26039 w 139"/>
              <a:gd name="T29" fmla="*/ 118291 h 177"/>
              <a:gd name="T30" fmla="*/ 28209 w 139"/>
              <a:gd name="T31" fmla="*/ 105268 h 177"/>
              <a:gd name="T32" fmla="*/ 22785 w 139"/>
              <a:gd name="T33" fmla="*/ 96586 h 177"/>
              <a:gd name="T34" fmla="*/ 68354 w 139"/>
              <a:gd name="T35" fmla="*/ 26046 h 177"/>
              <a:gd name="T36" fmla="*/ 72694 w 139"/>
              <a:gd name="T37" fmla="*/ 28216 h 177"/>
              <a:gd name="T38" fmla="*/ 74864 w 139"/>
              <a:gd name="T39" fmla="*/ 15193 h 177"/>
              <a:gd name="T40" fmla="*/ 82458 w 139"/>
              <a:gd name="T41" fmla="*/ 2170 h 177"/>
              <a:gd name="T42" fmla="*/ 118263 w 139"/>
              <a:gd name="T43" fmla="*/ 31472 h 177"/>
              <a:gd name="T44" fmla="*/ 104158 w 139"/>
              <a:gd name="T45" fmla="*/ 32557 h 177"/>
              <a:gd name="T46" fmla="*/ 101988 w 139"/>
              <a:gd name="T47" fmla="*/ 45580 h 177"/>
              <a:gd name="T48" fmla="*/ 94393 w 139"/>
              <a:gd name="T49" fmla="*/ 68370 h 177"/>
              <a:gd name="T50" fmla="*/ 99818 w 139"/>
              <a:gd name="T51" fmla="*/ 87904 h 177"/>
              <a:gd name="T52" fmla="*/ 96563 w 139"/>
              <a:gd name="T53" fmla="*/ 28216 h 177"/>
              <a:gd name="T54" fmla="*/ 80288 w 139"/>
              <a:gd name="T55" fmla="*/ 32557 h 177"/>
              <a:gd name="T56" fmla="*/ 96563 w 139"/>
              <a:gd name="T57" fmla="*/ 28216 h 177"/>
              <a:gd name="T58" fmla="*/ 86798 w 139"/>
              <a:gd name="T59" fmla="*/ 64029 h 177"/>
              <a:gd name="T60" fmla="*/ 67269 w 139"/>
              <a:gd name="T61" fmla="*/ 35813 h 177"/>
              <a:gd name="T62" fmla="*/ 58589 w 139"/>
              <a:gd name="T63" fmla="*/ 112865 h 177"/>
              <a:gd name="T64" fmla="*/ 60759 w 139"/>
              <a:gd name="T65" fmla="*/ 82478 h 177"/>
              <a:gd name="T66" fmla="*/ 67269 w 139"/>
              <a:gd name="T67" fmla="*/ 68370 h 177"/>
              <a:gd name="T68" fmla="*/ 88968 w 139"/>
              <a:gd name="T69" fmla="*/ 74881 h 177"/>
              <a:gd name="T70" fmla="*/ 72694 w 139"/>
              <a:gd name="T71" fmla="*/ 74881 h 177"/>
              <a:gd name="T72" fmla="*/ 72694 w 139"/>
              <a:gd name="T73" fmla="*/ 74881 h 177"/>
              <a:gd name="T74" fmla="*/ 81373 w 139"/>
              <a:gd name="T75" fmla="*/ 93330 h 177"/>
              <a:gd name="T76" fmla="*/ 88968 w 139"/>
              <a:gd name="T77" fmla="*/ 90075 h 177"/>
              <a:gd name="T78" fmla="*/ 88968 w 139"/>
              <a:gd name="T79" fmla="*/ 74881 h 177"/>
              <a:gd name="T80" fmla="*/ 35804 w 139"/>
              <a:gd name="T81" fmla="*/ 109609 h 177"/>
              <a:gd name="T82" fmla="*/ 33634 w 139"/>
              <a:gd name="T83" fmla="*/ 112865 h 177"/>
              <a:gd name="T84" fmla="*/ 45569 w 139"/>
              <a:gd name="T85" fmla="*/ 115035 h 1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12">
            <a:extLst>
              <a:ext uri="{FF2B5EF4-FFF2-40B4-BE49-F238E27FC236}">
                <a16:creationId xmlns:a16="http://schemas.microsoft.com/office/drawing/2014/main" id="{DB85D567-97C6-4BE4-89FB-D19AF3764B44}"/>
              </a:ext>
            </a:extLst>
          </p:cNvPr>
          <p:cNvSpPr>
            <a:spLocks noEditPoints="1" noChangeArrowheads="1"/>
          </p:cNvSpPr>
          <p:nvPr/>
        </p:nvSpPr>
        <p:spPr bwMode="auto">
          <a:xfrm>
            <a:off x="7905750" y="71438"/>
            <a:ext cx="130175" cy="188912"/>
          </a:xfrm>
          <a:custGeom>
            <a:avLst/>
            <a:gdLst>
              <a:gd name="T0" fmla="*/ 3227 w 121"/>
              <a:gd name="T1" fmla="*/ 129198 h 174"/>
              <a:gd name="T2" fmla="*/ 24744 w 121"/>
              <a:gd name="T3" fmla="*/ 124856 h 174"/>
              <a:gd name="T4" fmla="*/ 40881 w 121"/>
              <a:gd name="T5" fmla="*/ 80342 h 174"/>
              <a:gd name="T6" fmla="*/ 40881 w 121"/>
              <a:gd name="T7" fmla="*/ 80342 h 174"/>
              <a:gd name="T8" fmla="*/ 40881 w 121"/>
              <a:gd name="T9" fmla="*/ 31485 h 174"/>
              <a:gd name="T10" fmla="*/ 58095 w 121"/>
              <a:gd name="T11" fmla="*/ 22800 h 174"/>
              <a:gd name="T12" fmla="*/ 64550 w 121"/>
              <a:gd name="T13" fmla="*/ 0 h 174"/>
              <a:gd name="T14" fmla="*/ 72080 w 121"/>
              <a:gd name="T15" fmla="*/ 22800 h 174"/>
              <a:gd name="T16" fmla="*/ 98976 w 121"/>
              <a:gd name="T17" fmla="*/ 55371 h 174"/>
              <a:gd name="T18" fmla="*/ 88218 w 121"/>
              <a:gd name="T19" fmla="*/ 80342 h 174"/>
              <a:gd name="T20" fmla="*/ 105431 w 121"/>
              <a:gd name="T21" fmla="*/ 124856 h 174"/>
              <a:gd name="T22" fmla="*/ 125872 w 121"/>
              <a:gd name="T23" fmla="*/ 129198 h 174"/>
              <a:gd name="T24" fmla="*/ 109734 w 121"/>
              <a:gd name="T25" fmla="*/ 134627 h 174"/>
              <a:gd name="T26" fmla="*/ 124796 w 121"/>
              <a:gd name="T27" fmla="*/ 172626 h 174"/>
              <a:gd name="T28" fmla="*/ 129099 w 121"/>
              <a:gd name="T29" fmla="*/ 182398 h 174"/>
              <a:gd name="T30" fmla="*/ 121568 w 121"/>
              <a:gd name="T31" fmla="*/ 185655 h 174"/>
              <a:gd name="T32" fmla="*/ 116189 w 121"/>
              <a:gd name="T33" fmla="*/ 175884 h 174"/>
              <a:gd name="T34" fmla="*/ 93597 w 121"/>
              <a:gd name="T35" fmla="*/ 134627 h 174"/>
              <a:gd name="T36" fmla="*/ 72080 w 121"/>
              <a:gd name="T37" fmla="*/ 140055 h 174"/>
              <a:gd name="T38" fmla="*/ 58095 w 121"/>
              <a:gd name="T39" fmla="*/ 140055 h 174"/>
              <a:gd name="T40" fmla="*/ 36578 w 121"/>
              <a:gd name="T41" fmla="*/ 134627 h 174"/>
              <a:gd name="T42" fmla="*/ 13986 w 121"/>
              <a:gd name="T43" fmla="*/ 175884 h 174"/>
              <a:gd name="T44" fmla="*/ 8607 w 121"/>
              <a:gd name="T45" fmla="*/ 185655 h 174"/>
              <a:gd name="T46" fmla="*/ 1076 w 121"/>
              <a:gd name="T47" fmla="*/ 182398 h 174"/>
              <a:gd name="T48" fmla="*/ 5379 w 121"/>
              <a:gd name="T49" fmla="*/ 172626 h 174"/>
              <a:gd name="T50" fmla="*/ 20441 w 121"/>
              <a:gd name="T51" fmla="*/ 134627 h 174"/>
              <a:gd name="T52" fmla="*/ 58095 w 121"/>
              <a:gd name="T53" fmla="*/ 124856 h 174"/>
              <a:gd name="T54" fmla="*/ 58095 w 121"/>
              <a:gd name="T55" fmla="*/ 119427 h 174"/>
              <a:gd name="T56" fmla="*/ 72080 w 121"/>
              <a:gd name="T57" fmla="*/ 119427 h 174"/>
              <a:gd name="T58" fmla="*/ 89294 w 121"/>
              <a:gd name="T59" fmla="*/ 124856 h 174"/>
              <a:gd name="T60" fmla="*/ 58095 w 121"/>
              <a:gd name="T61" fmla="*/ 89027 h 174"/>
              <a:gd name="T62" fmla="*/ 58095 w 121"/>
              <a:gd name="T63" fmla="*/ 124856 h 174"/>
              <a:gd name="T64" fmla="*/ 78535 w 121"/>
              <a:gd name="T65" fmla="*/ 42342 h 174"/>
              <a:gd name="T66" fmla="*/ 51640 w 121"/>
              <a:gd name="T67" fmla="*/ 42342 h 174"/>
              <a:gd name="T68" fmla="*/ 51640 w 121"/>
              <a:gd name="T69" fmla="*/ 69485 h 174"/>
              <a:gd name="T70" fmla="*/ 73156 w 121"/>
              <a:gd name="T71" fmla="*/ 73828 h 174"/>
              <a:gd name="T72" fmla="*/ 78535 w 121"/>
              <a:gd name="T73" fmla="*/ 69485 h 174"/>
              <a:gd name="T74" fmla="*/ 78535 w 121"/>
              <a:gd name="T75" fmla="*/ 42342 h 1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13">
            <a:extLst>
              <a:ext uri="{FF2B5EF4-FFF2-40B4-BE49-F238E27FC236}">
                <a16:creationId xmlns:a16="http://schemas.microsoft.com/office/drawing/2014/main" id="{EB4F80BA-2BA4-41C4-B470-7F6C92D81C79}"/>
              </a:ext>
            </a:extLst>
          </p:cNvPr>
          <p:cNvSpPr>
            <a:spLocks noEditPoints="1" noChangeArrowheads="1"/>
          </p:cNvSpPr>
          <p:nvPr/>
        </p:nvSpPr>
        <p:spPr bwMode="auto">
          <a:xfrm>
            <a:off x="7046913" y="77788"/>
            <a:ext cx="212725" cy="176212"/>
          </a:xfrm>
          <a:custGeom>
            <a:avLst/>
            <a:gdLst>
              <a:gd name="T0" fmla="*/ 119860 w 197"/>
              <a:gd name="T1" fmla="*/ 11819 h 164"/>
              <a:gd name="T2" fmla="*/ 0 w 197"/>
              <a:gd name="T3" fmla="*/ 16117 h 164"/>
              <a:gd name="T4" fmla="*/ 113381 w 197"/>
              <a:gd name="T5" fmla="*/ 176212 h 164"/>
              <a:gd name="T6" fmla="*/ 146856 w 197"/>
              <a:gd name="T7" fmla="*/ 170840 h 164"/>
              <a:gd name="T8" fmla="*/ 211645 w 197"/>
              <a:gd name="T9" fmla="*/ 152574 h 164"/>
              <a:gd name="T10" fmla="*/ 56151 w 197"/>
              <a:gd name="T11" fmla="*/ 161170 h 164"/>
              <a:gd name="T12" fmla="*/ 56151 w 197"/>
              <a:gd name="T13" fmla="*/ 23638 h 164"/>
              <a:gd name="T14" fmla="*/ 106902 w 197"/>
              <a:gd name="T15" fmla="*/ 161170 h 164"/>
              <a:gd name="T16" fmla="*/ 106902 w 197"/>
              <a:gd name="T17" fmla="*/ 23638 h 164"/>
              <a:gd name="T18" fmla="*/ 158734 w 197"/>
              <a:gd name="T19" fmla="*/ 160095 h 164"/>
              <a:gd name="T20" fmla="*/ 195448 w 197"/>
              <a:gd name="T21" fmla="*/ 149350 h 164"/>
              <a:gd name="T22" fmla="*/ 24836 w 197"/>
              <a:gd name="T23" fmla="*/ 142904 h 164"/>
              <a:gd name="T24" fmla="*/ 45353 w 197"/>
              <a:gd name="T25" fmla="*/ 143978 h 164"/>
              <a:gd name="T26" fmla="*/ 46432 w 197"/>
              <a:gd name="T27" fmla="*/ 122489 h 164"/>
              <a:gd name="T28" fmla="*/ 24836 w 197"/>
              <a:gd name="T29" fmla="*/ 122489 h 164"/>
              <a:gd name="T30" fmla="*/ 31315 w 197"/>
              <a:gd name="T31" fmla="*/ 128936 h 164"/>
              <a:gd name="T32" fmla="*/ 39953 w 197"/>
              <a:gd name="T33" fmla="*/ 128936 h 164"/>
              <a:gd name="T34" fmla="*/ 39953 w 197"/>
              <a:gd name="T35" fmla="*/ 137531 h 164"/>
              <a:gd name="T36" fmla="*/ 31315 w 197"/>
              <a:gd name="T37" fmla="*/ 136457 h 164"/>
              <a:gd name="T38" fmla="*/ 34554 w 197"/>
              <a:gd name="T39" fmla="*/ 97776 h 164"/>
              <a:gd name="T40" fmla="*/ 38874 w 197"/>
              <a:gd name="T41" fmla="*/ 40830 h 164"/>
              <a:gd name="T42" fmla="*/ 30235 w 197"/>
              <a:gd name="T43" fmla="*/ 93478 h 164"/>
              <a:gd name="T44" fmla="*/ 144696 w 197"/>
              <a:gd name="T45" fmla="*/ 33308 h 164"/>
              <a:gd name="T46" fmla="*/ 160894 w 197"/>
              <a:gd name="T47" fmla="*/ 92404 h 164"/>
              <a:gd name="T48" fmla="*/ 144696 w 197"/>
              <a:gd name="T49" fmla="*/ 33308 h 164"/>
              <a:gd name="T50" fmla="*/ 74508 w 197"/>
              <a:gd name="T51" fmla="*/ 142904 h 164"/>
              <a:gd name="T52" fmla="*/ 95024 w 197"/>
              <a:gd name="T53" fmla="*/ 142904 h 164"/>
              <a:gd name="T54" fmla="*/ 85306 w 197"/>
              <a:gd name="T55" fmla="*/ 118191 h 164"/>
              <a:gd name="T56" fmla="*/ 70188 w 197"/>
              <a:gd name="T57" fmla="*/ 133233 h 164"/>
              <a:gd name="T58" fmla="*/ 80987 w 197"/>
              <a:gd name="T59" fmla="*/ 128936 h 164"/>
              <a:gd name="T60" fmla="*/ 88545 w 197"/>
              <a:gd name="T61" fmla="*/ 128936 h 164"/>
              <a:gd name="T62" fmla="*/ 88545 w 197"/>
              <a:gd name="T63" fmla="*/ 137531 h 164"/>
              <a:gd name="T64" fmla="*/ 79907 w 197"/>
              <a:gd name="T65" fmla="*/ 136457 h 164"/>
              <a:gd name="T66" fmla="*/ 87466 w 197"/>
              <a:gd name="T67" fmla="*/ 97776 h 164"/>
              <a:gd name="T68" fmla="*/ 91785 w 197"/>
              <a:gd name="T69" fmla="*/ 40830 h 164"/>
              <a:gd name="T70" fmla="*/ 83146 w 197"/>
              <a:gd name="T71" fmla="*/ 93478 h 164"/>
              <a:gd name="T72" fmla="*/ 159814 w 197"/>
              <a:gd name="T73" fmla="*/ 117117 h 164"/>
              <a:gd name="T74" fmla="*/ 159814 w 197"/>
              <a:gd name="T75" fmla="*/ 137531 h 164"/>
              <a:gd name="T76" fmla="*/ 180330 w 197"/>
              <a:gd name="T77" fmla="*/ 137531 h 164"/>
              <a:gd name="T78" fmla="*/ 181410 w 197"/>
              <a:gd name="T79" fmla="*/ 117117 h 164"/>
              <a:gd name="T80" fmla="*/ 170612 w 197"/>
              <a:gd name="T81" fmla="*/ 112819 h 164"/>
              <a:gd name="T82" fmla="*/ 166293 w 197"/>
              <a:gd name="T83" fmla="*/ 122489 h 164"/>
              <a:gd name="T84" fmla="*/ 176011 w 197"/>
              <a:gd name="T85" fmla="*/ 126787 h 164"/>
              <a:gd name="T86" fmla="*/ 166293 w 197"/>
              <a:gd name="T87" fmla="*/ 131085 h 164"/>
              <a:gd name="T88" fmla="*/ 166293 w 197"/>
              <a:gd name="T89" fmla="*/ 122489 h 1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TextBox 10">
            <a:extLst>
              <a:ext uri="{FF2B5EF4-FFF2-40B4-BE49-F238E27FC236}">
                <a16:creationId xmlns:a16="http://schemas.microsoft.com/office/drawing/2014/main" id="{E4A49413-9030-4800-AFA3-BAC1F96B0756}"/>
              </a:ext>
            </a:extLst>
          </p:cNvPr>
          <p:cNvSpPr txBox="1">
            <a:spLocks noChangeArrowheads="1"/>
          </p:cNvSpPr>
          <p:nvPr/>
        </p:nvSpPr>
        <p:spPr bwMode="auto">
          <a:xfrm>
            <a:off x="1106488" y="1911350"/>
            <a:ext cx="69294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b="1">
                <a:solidFill>
                  <a:srgbClr val="354454"/>
                </a:solidFill>
                <a:latin typeface="Impact" panose="020B0806030902050204" pitchFamily="34" charset="0"/>
                <a:ea typeface="微软雅黑" panose="020B0503020204020204" pitchFamily="34" charset="-122"/>
              </a:rPr>
              <a:t>Python</a:t>
            </a:r>
            <a:r>
              <a:rPr lang="zh-CN" altLang="en-US" sz="4000" b="1">
                <a:solidFill>
                  <a:srgbClr val="354454"/>
                </a:solidFill>
                <a:latin typeface="Impact" panose="020B0806030902050204" pitchFamily="34" charset="0"/>
                <a:ea typeface="微软雅黑" panose="020B0503020204020204" pitchFamily="34" charset="-122"/>
              </a:rPr>
              <a:t>基础与大数据应用</a:t>
            </a:r>
            <a:endParaRPr lang="zh-CN" altLang="en-US" sz="4000" b="1">
              <a:solidFill>
                <a:srgbClr val="354454"/>
              </a:solidFill>
              <a:latin typeface="微软雅黑" panose="020B0503020204020204" pitchFamily="34" charset="-122"/>
              <a:ea typeface="微软雅黑" panose="020B0503020204020204" pitchFamily="34" charset="-122"/>
            </a:endParaRPr>
          </a:p>
        </p:txBody>
      </p:sp>
      <p:sp>
        <p:nvSpPr>
          <p:cNvPr id="12" name="圆角矩形 11">
            <a:extLst>
              <a:ext uri="{FF2B5EF4-FFF2-40B4-BE49-F238E27FC236}">
                <a16:creationId xmlns:a16="http://schemas.microsoft.com/office/drawing/2014/main" id="{DCB0751E-0B49-4B3B-AD4E-57C7E8D8870E}"/>
              </a:ext>
            </a:extLst>
          </p:cNvPr>
          <p:cNvSpPr/>
          <p:nvPr/>
        </p:nvSpPr>
        <p:spPr>
          <a:xfrm>
            <a:off x="2195513" y="3340100"/>
            <a:ext cx="4751387" cy="203200"/>
          </a:xfrm>
          <a:prstGeom prst="roundRect">
            <a:avLst>
              <a:gd name="adj" fmla="val 0"/>
            </a:avLst>
          </a:prstGeom>
          <a:noFill/>
          <a:ln w="6350">
            <a:solidFill>
              <a:srgbClr val="37B0E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eaLnBrk="1" fontAlgn="auto" hangingPunct="1">
              <a:defRPr/>
            </a:pPr>
            <a:r>
              <a:rPr lang="en-US" altLang="zh-CN" sz="1000" noProof="1">
                <a:solidFill>
                  <a:srgbClr val="37B0E8"/>
                </a:solidFill>
                <a:latin typeface="微软雅黑" pitchFamily="34" charset="-122"/>
                <a:ea typeface="微软雅黑" pitchFamily="34" charset="-122"/>
              </a:rPr>
              <a:t>PYTHON BASIC AND BIG DATA APPLICATION CURRICULUM DESIGN PLEA</a:t>
            </a:r>
            <a:endParaRPr lang="zh-CN" altLang="en-US" sz="1000" noProof="1">
              <a:solidFill>
                <a:srgbClr val="37B0E8"/>
              </a:solidFill>
              <a:latin typeface="微软雅黑" pitchFamily="34" charset="-122"/>
              <a:ea typeface="微软雅黑" pitchFamily="34" charset="-122"/>
            </a:endParaRPr>
          </a:p>
        </p:txBody>
      </p:sp>
      <p:grpSp>
        <p:nvGrpSpPr>
          <p:cNvPr id="46" name="组合 45">
            <a:extLst>
              <a:ext uri="{FF2B5EF4-FFF2-40B4-BE49-F238E27FC236}">
                <a16:creationId xmlns:a16="http://schemas.microsoft.com/office/drawing/2014/main" id="{ECF6B960-4BE5-4CC8-92C8-7E954A130CB0}"/>
              </a:ext>
            </a:extLst>
          </p:cNvPr>
          <p:cNvGrpSpPr/>
          <p:nvPr/>
        </p:nvGrpSpPr>
        <p:grpSpPr>
          <a:xfrm>
            <a:off x="2680494" y="4731136"/>
            <a:ext cx="3783013" cy="254000"/>
            <a:chOff x="2724150" y="4731136"/>
            <a:chExt cx="3783013" cy="254000"/>
          </a:xfrm>
        </p:grpSpPr>
        <p:grpSp>
          <p:nvGrpSpPr>
            <p:cNvPr id="13" name="组合 12">
              <a:extLst>
                <a:ext uri="{FF2B5EF4-FFF2-40B4-BE49-F238E27FC236}">
                  <a16:creationId xmlns:a16="http://schemas.microsoft.com/office/drawing/2014/main" id="{AF0B3806-2C4C-4DD9-837B-681075A60C2C}"/>
                </a:ext>
              </a:extLst>
            </p:cNvPr>
            <p:cNvGrpSpPr>
              <a:grpSpLocks/>
            </p:cNvGrpSpPr>
            <p:nvPr/>
          </p:nvGrpSpPr>
          <p:grpSpPr bwMode="auto">
            <a:xfrm>
              <a:off x="2724150" y="4778761"/>
              <a:ext cx="155575" cy="157163"/>
              <a:chOff x="2974262" y="3875940"/>
              <a:chExt cx="156623" cy="156623"/>
            </a:xfrm>
          </p:grpSpPr>
          <p:sp>
            <p:nvSpPr>
              <p:cNvPr id="14" name="矩形 13">
                <a:extLst>
                  <a:ext uri="{FF2B5EF4-FFF2-40B4-BE49-F238E27FC236}">
                    <a16:creationId xmlns:a16="http://schemas.microsoft.com/office/drawing/2014/main" id="{8976CE5F-0A22-466A-BE35-4A7DB7430E04}"/>
                  </a:ext>
                </a:extLst>
              </p:cNvPr>
              <p:cNvSpPr/>
              <p:nvPr/>
            </p:nvSpPr>
            <p:spPr>
              <a:xfrm>
                <a:off x="2974262" y="3875940"/>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5" name="组合 14">
                <a:extLst>
                  <a:ext uri="{FF2B5EF4-FFF2-40B4-BE49-F238E27FC236}">
                    <a16:creationId xmlns:a16="http://schemas.microsoft.com/office/drawing/2014/main" id="{7EAE7068-D4E8-46C7-A06A-B908975504FC}"/>
                  </a:ext>
                </a:extLst>
              </p:cNvPr>
              <p:cNvGrpSpPr/>
              <p:nvPr/>
            </p:nvGrpSpPr>
            <p:grpSpPr>
              <a:xfrm>
                <a:off x="3012708" y="3905149"/>
                <a:ext cx="79733" cy="90638"/>
                <a:chOff x="860980" y="3583766"/>
                <a:chExt cx="100336" cy="114060"/>
              </a:xfrm>
              <a:solidFill>
                <a:schemeClr val="bg1"/>
              </a:solidFill>
            </p:grpSpPr>
            <p:sp>
              <p:nvSpPr>
                <p:cNvPr id="16" name="Freeform 12">
                  <a:extLst>
                    <a:ext uri="{FF2B5EF4-FFF2-40B4-BE49-F238E27FC236}">
                      <a16:creationId xmlns:a16="http://schemas.microsoft.com/office/drawing/2014/main" id="{5280B9FD-82FD-40F6-9A43-A9F953F3E977}"/>
                    </a:ext>
                  </a:extLst>
                </p:cNvPr>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eaLnBrk="1" fontAlgn="auto" hangingPunct="1">
                    <a:defRPr/>
                  </a:pPr>
                  <a:endParaRPr lang="zh-CN" altLang="en-US" sz="1600" noProof="1">
                    <a:solidFill>
                      <a:schemeClr val="bg1"/>
                    </a:solidFill>
                    <a:latin typeface="微软雅黑" pitchFamily="34" charset="-122"/>
                    <a:ea typeface="微软雅黑" pitchFamily="34" charset="-122"/>
                  </a:endParaRPr>
                </a:p>
              </p:txBody>
            </p:sp>
            <p:sp>
              <p:nvSpPr>
                <p:cNvPr id="17" name="Freeform 13">
                  <a:extLst>
                    <a:ext uri="{FF2B5EF4-FFF2-40B4-BE49-F238E27FC236}">
                      <a16:creationId xmlns:a16="http://schemas.microsoft.com/office/drawing/2014/main" id="{D0DE8570-2D72-4C9F-94D4-7CC44EA8400E}"/>
                    </a:ext>
                  </a:extLst>
                </p:cNvPr>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eaLnBrk="1" fontAlgn="auto" hangingPunct="1">
                    <a:defRPr/>
                  </a:pPr>
                  <a:endParaRPr lang="zh-CN" altLang="en-US" sz="1600" noProof="1">
                    <a:solidFill>
                      <a:schemeClr val="bg1"/>
                    </a:solidFill>
                    <a:latin typeface="微软雅黑" pitchFamily="34" charset="-122"/>
                    <a:ea typeface="微软雅黑" pitchFamily="34" charset="-122"/>
                  </a:endParaRPr>
                </a:p>
              </p:txBody>
            </p:sp>
          </p:grpSp>
        </p:grpSp>
        <p:grpSp>
          <p:nvGrpSpPr>
            <p:cNvPr id="18" name="组合 17">
              <a:extLst>
                <a:ext uri="{FF2B5EF4-FFF2-40B4-BE49-F238E27FC236}">
                  <a16:creationId xmlns:a16="http://schemas.microsoft.com/office/drawing/2014/main" id="{7811AD29-60AA-4FED-8CB2-C13C4FCECDDA}"/>
                </a:ext>
              </a:extLst>
            </p:cNvPr>
            <p:cNvGrpSpPr>
              <a:grpSpLocks/>
            </p:cNvGrpSpPr>
            <p:nvPr/>
          </p:nvGrpSpPr>
          <p:grpSpPr bwMode="auto">
            <a:xfrm>
              <a:off x="4468813" y="4778761"/>
              <a:ext cx="155575" cy="157163"/>
              <a:chOff x="4719074" y="3875940"/>
              <a:chExt cx="156623" cy="156623"/>
            </a:xfrm>
          </p:grpSpPr>
          <p:sp>
            <p:nvSpPr>
              <p:cNvPr id="19" name="矩形 18">
                <a:extLst>
                  <a:ext uri="{FF2B5EF4-FFF2-40B4-BE49-F238E27FC236}">
                    <a16:creationId xmlns:a16="http://schemas.microsoft.com/office/drawing/2014/main" id="{30AA5089-06B1-4EC2-9858-729CDC57D04F}"/>
                  </a:ext>
                </a:extLst>
              </p:cNvPr>
              <p:cNvSpPr/>
              <p:nvPr/>
            </p:nvSpPr>
            <p:spPr>
              <a:xfrm>
                <a:off x="4719074" y="3875940"/>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20" name="Group 16">
                <a:extLst>
                  <a:ext uri="{FF2B5EF4-FFF2-40B4-BE49-F238E27FC236}">
                    <a16:creationId xmlns:a16="http://schemas.microsoft.com/office/drawing/2014/main" id="{F2620645-FC6B-4D82-AA4F-6CD40A9B7A07}"/>
                  </a:ext>
                </a:extLst>
              </p:cNvPr>
              <p:cNvGrpSpPr/>
              <p:nvPr/>
            </p:nvGrpSpPr>
            <p:grpSpPr bwMode="auto">
              <a:xfrm>
                <a:off x="4766156" y="3902019"/>
                <a:ext cx="62460" cy="100392"/>
                <a:chOff x="4441" y="3144"/>
                <a:chExt cx="215" cy="345"/>
              </a:xfrm>
              <a:solidFill>
                <a:schemeClr val="bg1"/>
              </a:solidFill>
            </p:grpSpPr>
            <p:sp>
              <p:nvSpPr>
                <p:cNvPr id="21" name="Freeform 17">
                  <a:extLst>
                    <a:ext uri="{FF2B5EF4-FFF2-40B4-BE49-F238E27FC236}">
                      <a16:creationId xmlns:a16="http://schemas.microsoft.com/office/drawing/2014/main" id="{E0A499D7-4B90-4434-AA2D-B941DDD0192F}"/>
                    </a:ext>
                  </a:extLst>
                </p:cNvPr>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eaLnBrk="1" fontAlgn="auto" hangingPunct="1">
                    <a:defRPr/>
                  </a:pPr>
                  <a:endParaRPr lang="zh-CN" altLang="en-US" sz="1600" noProof="1">
                    <a:solidFill>
                      <a:schemeClr val="bg1"/>
                    </a:solidFill>
                    <a:latin typeface="微软雅黑" pitchFamily="34" charset="-122"/>
                    <a:ea typeface="微软雅黑" pitchFamily="34" charset="-122"/>
                  </a:endParaRPr>
                </a:p>
              </p:txBody>
            </p:sp>
            <p:sp>
              <p:nvSpPr>
                <p:cNvPr id="22" name="Freeform 18">
                  <a:extLst>
                    <a:ext uri="{FF2B5EF4-FFF2-40B4-BE49-F238E27FC236}">
                      <a16:creationId xmlns:a16="http://schemas.microsoft.com/office/drawing/2014/main" id="{4B43909E-7AB1-49D5-B913-FDAC9382E775}"/>
                    </a:ext>
                  </a:extLst>
                </p:cNvPr>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eaLnBrk="1" fontAlgn="auto" hangingPunct="1">
                    <a:defRPr/>
                  </a:pPr>
                  <a:endParaRPr lang="zh-CN" altLang="en-US" sz="1600" noProof="1">
                    <a:solidFill>
                      <a:schemeClr val="bg1"/>
                    </a:solidFill>
                    <a:latin typeface="微软雅黑" pitchFamily="34" charset="-122"/>
                    <a:ea typeface="微软雅黑" pitchFamily="34" charset="-122"/>
                  </a:endParaRPr>
                </a:p>
              </p:txBody>
            </p:sp>
          </p:grpSp>
        </p:grpSp>
        <p:sp>
          <p:nvSpPr>
            <p:cNvPr id="23" name="Text Box 19">
              <a:extLst>
                <a:ext uri="{FF2B5EF4-FFF2-40B4-BE49-F238E27FC236}">
                  <a16:creationId xmlns:a16="http://schemas.microsoft.com/office/drawing/2014/main" id="{004D789B-D72C-4D0C-8CCD-3836FD8B126A}"/>
                </a:ext>
              </a:extLst>
            </p:cNvPr>
            <p:cNvSpPr txBox="1">
              <a:spLocks noChangeArrowheads="1"/>
            </p:cNvSpPr>
            <p:nvPr/>
          </p:nvSpPr>
          <p:spPr bwMode="auto">
            <a:xfrm>
              <a:off x="2901950" y="4731136"/>
              <a:ext cx="1127125" cy="254000"/>
            </a:xfrm>
            <a:prstGeom prst="rect">
              <a:avLst/>
            </a:prstGeom>
            <a:noFill/>
            <a:ln>
              <a:noFill/>
            </a:ln>
            <a:effectLst/>
          </p:spPr>
          <p:txBody>
            <a:bodyPr wrap="none">
              <a:spAutoFit/>
            </a:bodyPr>
            <a:lstStyle/>
            <a:p>
              <a:pPr eaLnBrk="1" fontAlgn="auto" hangingPunct="1">
                <a:defRPr/>
              </a:pPr>
              <a:r>
                <a:rPr lang="zh-CN" altLang="en-US" sz="1050" noProof="1">
                  <a:solidFill>
                    <a:schemeClr val="bg1"/>
                  </a:solidFill>
                  <a:latin typeface="微软雅黑" pitchFamily="34" charset="-122"/>
                  <a:ea typeface="微软雅黑" pitchFamily="34" charset="-122"/>
                </a:rPr>
                <a:t>指导老师：徐勇</a:t>
              </a:r>
              <a:endParaRPr lang="en-US" altLang="zh-CN" sz="1050" noProof="1">
                <a:solidFill>
                  <a:schemeClr val="bg1"/>
                </a:solidFill>
                <a:latin typeface="微软雅黑" pitchFamily="34" charset="-122"/>
                <a:ea typeface="微软雅黑" pitchFamily="34" charset="-122"/>
              </a:endParaRPr>
            </a:p>
          </p:txBody>
        </p:sp>
        <p:sp>
          <p:nvSpPr>
            <p:cNvPr id="24" name="Text Box 20">
              <a:extLst>
                <a:ext uri="{FF2B5EF4-FFF2-40B4-BE49-F238E27FC236}">
                  <a16:creationId xmlns:a16="http://schemas.microsoft.com/office/drawing/2014/main" id="{75CD3953-298E-40EC-BCC6-CE6C3252D117}"/>
                </a:ext>
              </a:extLst>
            </p:cNvPr>
            <p:cNvSpPr txBox="1">
              <a:spLocks noChangeArrowheads="1"/>
            </p:cNvSpPr>
            <p:nvPr/>
          </p:nvSpPr>
          <p:spPr bwMode="auto">
            <a:xfrm>
              <a:off x="4662488" y="4731136"/>
              <a:ext cx="1844675" cy="254000"/>
            </a:xfrm>
            <a:prstGeom prst="rect">
              <a:avLst/>
            </a:prstGeom>
            <a:noFill/>
            <a:ln>
              <a:noFill/>
            </a:ln>
            <a:effectLst/>
          </p:spPr>
          <p:txBody>
            <a:bodyPr wrap="none">
              <a:spAutoFit/>
            </a:bodyPr>
            <a:lstStyle/>
            <a:p>
              <a:pPr eaLnBrk="1" fontAlgn="auto" hangingPunct="1">
                <a:defRPr/>
              </a:pPr>
              <a:r>
                <a:rPr lang="zh-CN" altLang="en-US" sz="1050" noProof="1">
                  <a:solidFill>
                    <a:schemeClr val="bg1"/>
                  </a:solidFill>
                  <a:latin typeface="微软雅黑" pitchFamily="34" charset="-122"/>
                  <a:ea typeface="微软雅黑" pitchFamily="34" charset="-122"/>
                </a:rPr>
                <a:t>答辩人：软件</a:t>
              </a:r>
              <a:r>
                <a:rPr lang="en-US" altLang="zh-CN" sz="1050" noProof="1">
                  <a:solidFill>
                    <a:schemeClr val="bg1"/>
                  </a:solidFill>
                  <a:latin typeface="微软雅黑" pitchFamily="34" charset="-122"/>
                  <a:ea typeface="微软雅黑" pitchFamily="34" charset="-122"/>
                </a:rPr>
                <a:t>1182</a:t>
              </a:r>
              <a:r>
                <a:rPr lang="zh-CN" altLang="en-US" sz="1050" noProof="1">
                  <a:solidFill>
                    <a:schemeClr val="bg1"/>
                  </a:solidFill>
                  <a:latin typeface="微软雅黑" pitchFamily="34" charset="-122"/>
                  <a:ea typeface="微软雅黑" pitchFamily="34" charset="-122"/>
                </a:rPr>
                <a:t>第六小组</a:t>
              </a:r>
              <a:endParaRPr lang="en-US" altLang="zh-CN" sz="1050" noProof="1">
                <a:solidFill>
                  <a:schemeClr val="bg1"/>
                </a:solidFill>
                <a:latin typeface="微软雅黑" pitchFamily="34" charset="-122"/>
                <a:ea typeface="微软雅黑" pitchFamily="34" charset="-122"/>
              </a:endParaRPr>
            </a:p>
          </p:txBody>
        </p:sp>
      </p:grpSp>
      <p:grpSp>
        <p:nvGrpSpPr>
          <p:cNvPr id="26" name="组合 25">
            <a:extLst>
              <a:ext uri="{FF2B5EF4-FFF2-40B4-BE49-F238E27FC236}">
                <a16:creationId xmlns:a16="http://schemas.microsoft.com/office/drawing/2014/main" id="{D98825A0-C402-4692-8A8F-04A38F1A363A}"/>
              </a:ext>
            </a:extLst>
          </p:cNvPr>
          <p:cNvGrpSpPr>
            <a:grpSpLocks/>
          </p:cNvGrpSpPr>
          <p:nvPr/>
        </p:nvGrpSpPr>
        <p:grpSpPr bwMode="auto">
          <a:xfrm>
            <a:off x="112713" y="93663"/>
            <a:ext cx="133350" cy="133350"/>
            <a:chOff x="8689063" y="2493438"/>
            <a:chExt cx="156623" cy="156623"/>
          </a:xfrm>
        </p:grpSpPr>
        <p:sp>
          <p:nvSpPr>
            <p:cNvPr id="27" name="矩形 26">
              <a:extLst>
                <a:ext uri="{FF2B5EF4-FFF2-40B4-BE49-F238E27FC236}">
                  <a16:creationId xmlns:a16="http://schemas.microsoft.com/office/drawing/2014/main" id="{8D85723C-479E-44B2-8FBF-95F5448891A3}"/>
                </a:ext>
              </a:extLst>
            </p:cNvPr>
            <p:cNvSpPr/>
            <p:nvPr/>
          </p:nvSpPr>
          <p:spPr>
            <a:xfrm>
              <a:off x="8689063" y="2493438"/>
              <a:ext cx="156623" cy="156623"/>
            </a:xfrm>
            <a:prstGeom prst="rect">
              <a:avLst/>
            </a:prstGeom>
            <a:noFill/>
            <a:ln w="6350" cap="sq">
              <a:solidFill>
                <a:srgbClr val="37B0E8"/>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8" name="任意多边形 27">
              <a:extLst>
                <a:ext uri="{FF2B5EF4-FFF2-40B4-BE49-F238E27FC236}">
                  <a16:creationId xmlns:a16="http://schemas.microsoft.com/office/drawing/2014/main" id="{2DD23DFB-ED55-4326-B6C6-BD69556DDBB8}"/>
                </a:ext>
              </a:extLst>
            </p:cNvPr>
            <p:cNvSpPr/>
            <p:nvPr/>
          </p:nvSpPr>
          <p:spPr>
            <a:xfrm rot="10800000">
              <a:off x="8737542" y="2532593"/>
              <a:ext cx="59666" cy="78312"/>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grpSp>
        <p:nvGrpSpPr>
          <p:cNvPr id="29" name="组合 28">
            <a:extLst>
              <a:ext uri="{FF2B5EF4-FFF2-40B4-BE49-F238E27FC236}">
                <a16:creationId xmlns:a16="http://schemas.microsoft.com/office/drawing/2014/main" id="{85B72D4D-F973-4699-B59D-63BB4FBADEF8}"/>
              </a:ext>
            </a:extLst>
          </p:cNvPr>
          <p:cNvGrpSpPr>
            <a:grpSpLocks/>
          </p:cNvGrpSpPr>
          <p:nvPr/>
        </p:nvGrpSpPr>
        <p:grpSpPr bwMode="auto">
          <a:xfrm>
            <a:off x="246063" y="93663"/>
            <a:ext cx="131762" cy="133350"/>
            <a:chOff x="8845686" y="2493438"/>
            <a:chExt cx="156623" cy="156623"/>
          </a:xfrm>
        </p:grpSpPr>
        <p:sp>
          <p:nvSpPr>
            <p:cNvPr id="30" name="矩形 29">
              <a:extLst>
                <a:ext uri="{FF2B5EF4-FFF2-40B4-BE49-F238E27FC236}">
                  <a16:creationId xmlns:a16="http://schemas.microsoft.com/office/drawing/2014/main" id="{1205CC92-E762-49D9-93F7-06F969CED8DB}"/>
                </a:ext>
              </a:extLst>
            </p:cNvPr>
            <p:cNvSpPr/>
            <p:nvPr/>
          </p:nvSpPr>
          <p:spPr>
            <a:xfrm>
              <a:off x="8845686" y="2493438"/>
              <a:ext cx="156623" cy="156623"/>
            </a:xfrm>
            <a:prstGeom prst="rect">
              <a:avLst/>
            </a:prstGeom>
            <a:noFill/>
            <a:ln w="6350" cap="sq">
              <a:solidFill>
                <a:srgbClr val="37B0E8"/>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1" name="任意多边形 30">
              <a:extLst>
                <a:ext uri="{FF2B5EF4-FFF2-40B4-BE49-F238E27FC236}">
                  <a16:creationId xmlns:a16="http://schemas.microsoft.com/office/drawing/2014/main" id="{94ACDF4E-50B5-4898-8D00-2030864A9395}"/>
                </a:ext>
              </a:extLst>
            </p:cNvPr>
            <p:cNvSpPr/>
            <p:nvPr/>
          </p:nvSpPr>
          <p:spPr>
            <a:xfrm>
              <a:off x="8894749" y="2532593"/>
              <a:ext cx="58497" cy="78312"/>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sp>
        <p:nvSpPr>
          <p:cNvPr id="32" name="TextBox 10">
            <a:extLst>
              <a:ext uri="{FF2B5EF4-FFF2-40B4-BE49-F238E27FC236}">
                <a16:creationId xmlns:a16="http://schemas.microsoft.com/office/drawing/2014/main" id="{9E845B50-AD9A-4849-8F9A-0651953BB86F}"/>
              </a:ext>
            </a:extLst>
          </p:cNvPr>
          <p:cNvSpPr txBox="1">
            <a:spLocks noChangeArrowheads="1"/>
          </p:cNvSpPr>
          <p:nvPr/>
        </p:nvSpPr>
        <p:spPr bwMode="auto">
          <a:xfrm>
            <a:off x="4029075" y="2570163"/>
            <a:ext cx="34131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b="1">
                <a:solidFill>
                  <a:srgbClr val="354454"/>
                </a:solidFill>
                <a:latin typeface="Impact" panose="020B0806030902050204" pitchFamily="34" charset="0"/>
                <a:ea typeface="微软雅黑" panose="020B0503020204020204" pitchFamily="34" charset="-122"/>
              </a:rPr>
              <a:t>课程设计答辩</a:t>
            </a:r>
            <a:endParaRPr lang="zh-CN" altLang="en-US" sz="4000" b="1">
              <a:solidFill>
                <a:srgbClr val="354454"/>
              </a:solidFill>
              <a:latin typeface="微软雅黑" panose="020B0503020204020204" pitchFamily="34" charset="-122"/>
              <a:ea typeface="微软雅黑" panose="020B0503020204020204" pitchFamily="34" charset="-122"/>
            </a:endParaRPr>
          </a:p>
        </p:txBody>
      </p:sp>
      <p:pic>
        <p:nvPicPr>
          <p:cNvPr id="34" name="图片 33">
            <a:extLst>
              <a:ext uri="{FF2B5EF4-FFF2-40B4-BE49-F238E27FC236}">
                <a16:creationId xmlns:a16="http://schemas.microsoft.com/office/drawing/2014/main" id="{4B4FAE53-B448-465D-B05A-D3C2A0F821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25" y="-9525"/>
            <a:ext cx="1182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 name="组合 46">
            <a:extLst>
              <a:ext uri="{FF2B5EF4-FFF2-40B4-BE49-F238E27FC236}">
                <a16:creationId xmlns:a16="http://schemas.microsoft.com/office/drawing/2014/main" id="{205655B8-CF30-4201-A946-CA7B6F42D788}"/>
              </a:ext>
            </a:extLst>
          </p:cNvPr>
          <p:cNvGrpSpPr/>
          <p:nvPr/>
        </p:nvGrpSpPr>
        <p:grpSpPr>
          <a:xfrm>
            <a:off x="2261673" y="3927934"/>
            <a:ext cx="4415470" cy="262983"/>
            <a:chOff x="2195513" y="3927934"/>
            <a:chExt cx="4415470" cy="262983"/>
          </a:xfrm>
        </p:grpSpPr>
        <p:grpSp>
          <p:nvGrpSpPr>
            <p:cNvPr id="43" name="组合 42">
              <a:extLst>
                <a:ext uri="{FF2B5EF4-FFF2-40B4-BE49-F238E27FC236}">
                  <a16:creationId xmlns:a16="http://schemas.microsoft.com/office/drawing/2014/main" id="{023118D4-BF6D-4696-8AB2-A1D97AC84A0C}"/>
                </a:ext>
              </a:extLst>
            </p:cNvPr>
            <p:cNvGrpSpPr/>
            <p:nvPr/>
          </p:nvGrpSpPr>
          <p:grpSpPr>
            <a:xfrm>
              <a:off x="2195513" y="3937001"/>
              <a:ext cx="1005087" cy="253916"/>
              <a:chOff x="1763766" y="3946068"/>
              <a:chExt cx="1005087" cy="253916"/>
            </a:xfrm>
          </p:grpSpPr>
          <p:sp>
            <p:nvSpPr>
              <p:cNvPr id="33" name="iconfont-1187-868307">
                <a:extLst>
                  <a:ext uri="{FF2B5EF4-FFF2-40B4-BE49-F238E27FC236}">
                    <a16:creationId xmlns:a16="http://schemas.microsoft.com/office/drawing/2014/main" id="{83ED10DA-79EB-4592-82DE-DA2FCAE8B564}"/>
                  </a:ext>
                </a:extLst>
              </p:cNvPr>
              <p:cNvSpPr/>
              <p:nvPr/>
            </p:nvSpPr>
            <p:spPr>
              <a:xfrm>
                <a:off x="1763766" y="3965606"/>
                <a:ext cx="216000" cy="216000"/>
              </a:xfrm>
              <a:custGeom>
                <a:avLst/>
                <a:gdLst>
                  <a:gd name="T0" fmla="*/ 2895 w 12754"/>
                  <a:gd name="T1" fmla="*/ 3482 h 12486"/>
                  <a:gd name="T2" fmla="*/ 6377 w 12754"/>
                  <a:gd name="T3" fmla="*/ 0 h 12486"/>
                  <a:gd name="T4" fmla="*/ 9859 w 12754"/>
                  <a:gd name="T5" fmla="*/ 3482 h 12486"/>
                  <a:gd name="T6" fmla="*/ 6377 w 12754"/>
                  <a:gd name="T7" fmla="*/ 6963 h 12486"/>
                  <a:gd name="T8" fmla="*/ 2895 w 12754"/>
                  <a:gd name="T9" fmla="*/ 3482 h 12486"/>
                  <a:gd name="T10" fmla="*/ 0 w 12754"/>
                  <a:gd name="T11" fmla="*/ 12468 h 12486"/>
                  <a:gd name="T12" fmla="*/ 3586 w 12754"/>
                  <a:gd name="T13" fmla="*/ 7045 h 12486"/>
                  <a:gd name="T14" fmla="*/ 6377 w 12754"/>
                  <a:gd name="T15" fmla="*/ 8014 h 12486"/>
                  <a:gd name="T16" fmla="*/ 9182 w 12754"/>
                  <a:gd name="T17" fmla="*/ 7036 h 12486"/>
                  <a:gd name="T18" fmla="*/ 12754 w 12754"/>
                  <a:gd name="T19" fmla="*/ 12468 h 12486"/>
                  <a:gd name="T20" fmla="*/ 0 w 12754"/>
                  <a:gd name="T21" fmla="*/ 12468 h 12486"/>
                  <a:gd name="T22" fmla="*/ 0 w 12754"/>
                  <a:gd name="T23" fmla="*/ 12468 h 12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54" h="12486">
                    <a:moveTo>
                      <a:pt x="2895" y="3482"/>
                    </a:moveTo>
                    <a:cubicBezTo>
                      <a:pt x="2895" y="1562"/>
                      <a:pt x="4457" y="0"/>
                      <a:pt x="6377" y="0"/>
                    </a:cubicBezTo>
                    <a:cubicBezTo>
                      <a:pt x="8297" y="0"/>
                      <a:pt x="9859" y="1562"/>
                      <a:pt x="9859" y="3482"/>
                    </a:cubicBezTo>
                    <a:cubicBezTo>
                      <a:pt x="9859" y="5402"/>
                      <a:pt x="8297" y="6963"/>
                      <a:pt x="6377" y="6963"/>
                    </a:cubicBezTo>
                    <a:cubicBezTo>
                      <a:pt x="4457" y="6963"/>
                      <a:pt x="2895" y="5402"/>
                      <a:pt x="2895" y="3482"/>
                    </a:cubicBezTo>
                    <a:close/>
                    <a:moveTo>
                      <a:pt x="0" y="12468"/>
                    </a:moveTo>
                    <a:cubicBezTo>
                      <a:pt x="75" y="11626"/>
                      <a:pt x="479" y="8643"/>
                      <a:pt x="3586" y="7045"/>
                    </a:cubicBezTo>
                    <a:cubicBezTo>
                      <a:pt x="4356" y="7650"/>
                      <a:pt x="5324" y="8014"/>
                      <a:pt x="6377" y="8014"/>
                    </a:cubicBezTo>
                    <a:cubicBezTo>
                      <a:pt x="7436" y="8014"/>
                      <a:pt x="8409" y="7647"/>
                      <a:pt x="9182" y="7036"/>
                    </a:cubicBezTo>
                    <a:cubicBezTo>
                      <a:pt x="12302" y="8627"/>
                      <a:pt x="12678" y="11589"/>
                      <a:pt x="12754" y="12468"/>
                    </a:cubicBezTo>
                    <a:cubicBezTo>
                      <a:pt x="12736" y="12486"/>
                      <a:pt x="18" y="12470"/>
                      <a:pt x="0" y="12468"/>
                    </a:cubicBezTo>
                    <a:close/>
                    <a:moveTo>
                      <a:pt x="0" y="12468"/>
                    </a:move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Box 19">
                <a:extLst>
                  <a:ext uri="{FF2B5EF4-FFF2-40B4-BE49-F238E27FC236}">
                    <a16:creationId xmlns:a16="http://schemas.microsoft.com/office/drawing/2014/main" id="{90917A5D-3FDB-41F5-8830-DCD223DC88EE}"/>
                  </a:ext>
                </a:extLst>
              </p:cNvPr>
              <p:cNvSpPr txBox="1">
                <a:spLocks noChangeArrowheads="1"/>
              </p:cNvSpPr>
              <p:nvPr/>
            </p:nvSpPr>
            <p:spPr bwMode="auto">
              <a:xfrm>
                <a:off x="2034357" y="3946068"/>
                <a:ext cx="734496" cy="253916"/>
              </a:xfrm>
              <a:prstGeom prst="rect">
                <a:avLst/>
              </a:prstGeom>
              <a:noFill/>
              <a:ln>
                <a:noFill/>
              </a:ln>
              <a:effectLst/>
            </p:spPr>
            <p:txBody>
              <a:bodyPr wrap="none">
                <a:spAutoFit/>
              </a:bodyPr>
              <a:lstStyle/>
              <a:p>
                <a:pPr eaLnBrk="1" fontAlgn="auto" hangingPunct="1">
                  <a:defRPr/>
                </a:pPr>
                <a:r>
                  <a:rPr lang="zh-CN" altLang="en-US" sz="1050" noProof="1">
                    <a:solidFill>
                      <a:schemeClr val="bg1">
                        <a:lumMod val="50000"/>
                      </a:schemeClr>
                    </a:solidFill>
                    <a:latin typeface="微软雅黑" pitchFamily="34" charset="-122"/>
                    <a:ea typeface="微软雅黑" pitchFamily="34" charset="-122"/>
                  </a:rPr>
                  <a:t>组长：</a:t>
                </a:r>
                <a:r>
                  <a:rPr lang="en-US" altLang="zh-CN" sz="1050" noProof="1">
                    <a:solidFill>
                      <a:schemeClr val="bg1">
                        <a:lumMod val="50000"/>
                      </a:schemeClr>
                    </a:solidFill>
                    <a:latin typeface="微软雅黑" pitchFamily="34" charset="-122"/>
                    <a:ea typeface="微软雅黑" pitchFamily="34" charset="-122"/>
                  </a:rPr>
                  <a:t>LS</a:t>
                </a:r>
              </a:p>
            </p:txBody>
          </p:sp>
        </p:grpSp>
        <p:grpSp>
          <p:nvGrpSpPr>
            <p:cNvPr id="44" name="组合 43">
              <a:extLst>
                <a:ext uri="{FF2B5EF4-FFF2-40B4-BE49-F238E27FC236}">
                  <a16:creationId xmlns:a16="http://schemas.microsoft.com/office/drawing/2014/main" id="{1B492041-3960-4EAA-8424-CCEF03A39814}"/>
                </a:ext>
              </a:extLst>
            </p:cNvPr>
            <p:cNvGrpSpPr/>
            <p:nvPr/>
          </p:nvGrpSpPr>
          <p:grpSpPr>
            <a:xfrm>
              <a:off x="3607077" y="3937001"/>
              <a:ext cx="1568737" cy="253916"/>
              <a:chOff x="3175330" y="3946068"/>
              <a:chExt cx="1568737" cy="253916"/>
            </a:xfrm>
          </p:grpSpPr>
          <p:sp>
            <p:nvSpPr>
              <p:cNvPr id="36" name="iconfont-1191-801512">
                <a:extLst>
                  <a:ext uri="{FF2B5EF4-FFF2-40B4-BE49-F238E27FC236}">
                    <a16:creationId xmlns:a16="http://schemas.microsoft.com/office/drawing/2014/main" id="{5A1BC06C-27AD-4441-9652-5E1E4F9DC065}"/>
                  </a:ext>
                </a:extLst>
              </p:cNvPr>
              <p:cNvSpPr/>
              <p:nvPr/>
            </p:nvSpPr>
            <p:spPr>
              <a:xfrm>
                <a:off x="3175330" y="3965024"/>
                <a:ext cx="216000" cy="216000"/>
              </a:xfrm>
              <a:custGeom>
                <a:avLst/>
                <a:gdLst>
                  <a:gd name="T0" fmla="*/ 40 w 7790"/>
                  <a:gd name="T1" fmla="*/ 0 h 8036"/>
                  <a:gd name="T2" fmla="*/ 3458 w 7790"/>
                  <a:gd name="T3" fmla="*/ 0 h 8036"/>
                  <a:gd name="T4" fmla="*/ 3458 w 7790"/>
                  <a:gd name="T5" fmla="*/ 3418 h 8036"/>
                  <a:gd name="T6" fmla="*/ 40 w 7790"/>
                  <a:gd name="T7" fmla="*/ 3418 h 8036"/>
                  <a:gd name="T8" fmla="*/ 40 w 7790"/>
                  <a:gd name="T9" fmla="*/ 0 h 8036"/>
                  <a:gd name="T10" fmla="*/ 7790 w 7790"/>
                  <a:gd name="T11" fmla="*/ 1695 h 8036"/>
                  <a:gd name="T12" fmla="*/ 6170 w 7790"/>
                  <a:gd name="T13" fmla="*/ 103 h 8036"/>
                  <a:gd name="T14" fmla="*/ 4577 w 7790"/>
                  <a:gd name="T15" fmla="*/ 1723 h 8036"/>
                  <a:gd name="T16" fmla="*/ 6198 w 7790"/>
                  <a:gd name="T17" fmla="*/ 3316 h 8036"/>
                  <a:gd name="T18" fmla="*/ 7790 w 7790"/>
                  <a:gd name="T19" fmla="*/ 1695 h 8036"/>
                  <a:gd name="T20" fmla="*/ 0 w 7790"/>
                  <a:gd name="T21" fmla="*/ 4618 h 8036"/>
                  <a:gd name="T22" fmla="*/ 3417 w 7790"/>
                  <a:gd name="T23" fmla="*/ 4618 h 8036"/>
                  <a:gd name="T24" fmla="*/ 3417 w 7790"/>
                  <a:gd name="T25" fmla="*/ 8036 h 8036"/>
                  <a:gd name="T26" fmla="*/ 0 w 7790"/>
                  <a:gd name="T27" fmla="*/ 8036 h 8036"/>
                  <a:gd name="T28" fmla="*/ 0 w 7790"/>
                  <a:gd name="T29" fmla="*/ 4618 h 8036"/>
                  <a:gd name="T30" fmla="*/ 4353 w 7790"/>
                  <a:gd name="T31" fmla="*/ 4618 h 8036"/>
                  <a:gd name="T32" fmla="*/ 7770 w 7790"/>
                  <a:gd name="T33" fmla="*/ 4618 h 8036"/>
                  <a:gd name="T34" fmla="*/ 7770 w 7790"/>
                  <a:gd name="T35" fmla="*/ 8036 h 8036"/>
                  <a:gd name="T36" fmla="*/ 4353 w 7790"/>
                  <a:gd name="T37" fmla="*/ 8036 h 8036"/>
                  <a:gd name="T38" fmla="*/ 4353 w 7790"/>
                  <a:gd name="T39" fmla="*/ 4618 h 8036"/>
                  <a:gd name="T40" fmla="*/ 4353 w 7790"/>
                  <a:gd name="T41" fmla="*/ 4618 h 8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90" h="8036">
                    <a:moveTo>
                      <a:pt x="40" y="0"/>
                    </a:moveTo>
                    <a:lnTo>
                      <a:pt x="3458" y="0"/>
                    </a:lnTo>
                    <a:lnTo>
                      <a:pt x="3458" y="3418"/>
                    </a:lnTo>
                    <a:lnTo>
                      <a:pt x="40" y="3418"/>
                    </a:lnTo>
                    <a:lnTo>
                      <a:pt x="40" y="0"/>
                    </a:lnTo>
                    <a:close/>
                    <a:moveTo>
                      <a:pt x="7790" y="1695"/>
                    </a:moveTo>
                    <a:lnTo>
                      <a:pt x="6170" y="103"/>
                    </a:lnTo>
                    <a:lnTo>
                      <a:pt x="4577" y="1723"/>
                    </a:lnTo>
                    <a:lnTo>
                      <a:pt x="6198" y="3316"/>
                    </a:lnTo>
                    <a:lnTo>
                      <a:pt x="7790" y="1695"/>
                    </a:lnTo>
                    <a:close/>
                    <a:moveTo>
                      <a:pt x="0" y="4618"/>
                    </a:moveTo>
                    <a:lnTo>
                      <a:pt x="3417" y="4618"/>
                    </a:lnTo>
                    <a:lnTo>
                      <a:pt x="3417" y="8036"/>
                    </a:lnTo>
                    <a:lnTo>
                      <a:pt x="0" y="8036"/>
                    </a:lnTo>
                    <a:lnTo>
                      <a:pt x="0" y="4618"/>
                    </a:lnTo>
                    <a:close/>
                    <a:moveTo>
                      <a:pt x="4353" y="4618"/>
                    </a:moveTo>
                    <a:lnTo>
                      <a:pt x="7770" y="4618"/>
                    </a:lnTo>
                    <a:lnTo>
                      <a:pt x="7770" y="8036"/>
                    </a:lnTo>
                    <a:lnTo>
                      <a:pt x="4353" y="8036"/>
                    </a:lnTo>
                    <a:lnTo>
                      <a:pt x="4353" y="4618"/>
                    </a:lnTo>
                    <a:close/>
                    <a:moveTo>
                      <a:pt x="4353" y="4618"/>
                    </a:moveTo>
                    <a:close/>
                  </a:path>
                </a:pathLst>
              </a:cu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 Box 19">
                <a:extLst>
                  <a:ext uri="{FF2B5EF4-FFF2-40B4-BE49-F238E27FC236}">
                    <a16:creationId xmlns:a16="http://schemas.microsoft.com/office/drawing/2014/main" id="{8E893DDB-5138-4C92-B245-EF4084B01A61}"/>
                  </a:ext>
                </a:extLst>
              </p:cNvPr>
              <p:cNvSpPr txBox="1">
                <a:spLocks noChangeArrowheads="1"/>
              </p:cNvSpPr>
              <p:nvPr/>
            </p:nvSpPr>
            <p:spPr bwMode="auto">
              <a:xfrm>
                <a:off x="3440505" y="3946068"/>
                <a:ext cx="1303562" cy="253916"/>
              </a:xfrm>
              <a:prstGeom prst="rect">
                <a:avLst/>
              </a:prstGeom>
              <a:noFill/>
              <a:ln>
                <a:noFill/>
              </a:ln>
              <a:effectLst/>
            </p:spPr>
            <p:txBody>
              <a:bodyPr wrap="none">
                <a:spAutoFit/>
              </a:bodyPr>
              <a:lstStyle/>
              <a:p>
                <a:pPr eaLnBrk="1" fontAlgn="auto" hangingPunct="1">
                  <a:defRPr/>
                </a:pPr>
                <a:r>
                  <a:rPr lang="zh-CN" altLang="en-US" sz="1050" noProof="1">
                    <a:solidFill>
                      <a:schemeClr val="bg1">
                        <a:lumMod val="50000"/>
                      </a:schemeClr>
                    </a:solidFill>
                    <a:latin typeface="微软雅黑" pitchFamily="34" charset="-122"/>
                    <a:ea typeface="微软雅黑" pitchFamily="34" charset="-122"/>
                  </a:rPr>
                  <a:t>报告梗概撰写：</a:t>
                </a:r>
                <a:r>
                  <a:rPr lang="en-US" altLang="zh-CN" sz="1050" noProof="1">
                    <a:solidFill>
                      <a:schemeClr val="bg1">
                        <a:lumMod val="50000"/>
                      </a:schemeClr>
                    </a:solidFill>
                    <a:latin typeface="微软雅黑" pitchFamily="34" charset="-122"/>
                    <a:ea typeface="微软雅黑" pitchFamily="34" charset="-122"/>
                  </a:rPr>
                  <a:t>XC</a:t>
                </a:r>
              </a:p>
            </p:txBody>
          </p:sp>
        </p:grpSp>
        <p:grpSp>
          <p:nvGrpSpPr>
            <p:cNvPr id="45" name="组合 44">
              <a:extLst>
                <a:ext uri="{FF2B5EF4-FFF2-40B4-BE49-F238E27FC236}">
                  <a16:creationId xmlns:a16="http://schemas.microsoft.com/office/drawing/2014/main" id="{D81945F5-DE5A-45B8-BEC8-8C940D28FA64}"/>
                </a:ext>
              </a:extLst>
            </p:cNvPr>
            <p:cNvGrpSpPr/>
            <p:nvPr/>
          </p:nvGrpSpPr>
          <p:grpSpPr>
            <a:xfrm>
              <a:off x="5317963" y="3927934"/>
              <a:ext cx="1293020" cy="253916"/>
              <a:chOff x="4886216" y="3937001"/>
              <a:chExt cx="1293020" cy="253916"/>
            </a:xfrm>
          </p:grpSpPr>
          <p:sp>
            <p:nvSpPr>
              <p:cNvPr id="39" name="iconfont-1187-868386">
                <a:extLst>
                  <a:ext uri="{FF2B5EF4-FFF2-40B4-BE49-F238E27FC236}">
                    <a16:creationId xmlns:a16="http://schemas.microsoft.com/office/drawing/2014/main" id="{DCAB6FDC-F40A-4B18-8573-AF1EF1DFF07F}"/>
                  </a:ext>
                </a:extLst>
              </p:cNvPr>
              <p:cNvSpPr/>
              <p:nvPr/>
            </p:nvSpPr>
            <p:spPr>
              <a:xfrm>
                <a:off x="4886216" y="3960260"/>
                <a:ext cx="216000" cy="216000"/>
              </a:xfrm>
              <a:custGeom>
                <a:avLst/>
                <a:gdLst>
                  <a:gd name="T0" fmla="*/ 12330 w 12804"/>
                  <a:gd name="T1" fmla="*/ 2371 h 10907"/>
                  <a:gd name="T2" fmla="*/ 11382 w 12804"/>
                  <a:gd name="T3" fmla="*/ 2371 h 10907"/>
                  <a:gd name="T4" fmla="*/ 11382 w 12804"/>
                  <a:gd name="T5" fmla="*/ 3319 h 10907"/>
                  <a:gd name="T6" fmla="*/ 10907 w 12804"/>
                  <a:gd name="T7" fmla="*/ 3793 h 10907"/>
                  <a:gd name="T8" fmla="*/ 10433 w 12804"/>
                  <a:gd name="T9" fmla="*/ 3319 h 10907"/>
                  <a:gd name="T10" fmla="*/ 10433 w 12804"/>
                  <a:gd name="T11" fmla="*/ 2371 h 10907"/>
                  <a:gd name="T12" fmla="*/ 9485 w 12804"/>
                  <a:gd name="T13" fmla="*/ 2371 h 10907"/>
                  <a:gd name="T14" fmla="*/ 9010 w 12804"/>
                  <a:gd name="T15" fmla="*/ 1897 h 10907"/>
                  <a:gd name="T16" fmla="*/ 9485 w 12804"/>
                  <a:gd name="T17" fmla="*/ 1422 h 10907"/>
                  <a:gd name="T18" fmla="*/ 10433 w 12804"/>
                  <a:gd name="T19" fmla="*/ 1422 h 10907"/>
                  <a:gd name="T20" fmla="*/ 10433 w 12804"/>
                  <a:gd name="T21" fmla="*/ 474 h 10907"/>
                  <a:gd name="T22" fmla="*/ 10907 w 12804"/>
                  <a:gd name="T23" fmla="*/ 0 h 10907"/>
                  <a:gd name="T24" fmla="*/ 11382 w 12804"/>
                  <a:gd name="T25" fmla="*/ 474 h 10907"/>
                  <a:gd name="T26" fmla="*/ 11382 w 12804"/>
                  <a:gd name="T27" fmla="*/ 1422 h 10907"/>
                  <a:gd name="T28" fmla="*/ 12330 w 12804"/>
                  <a:gd name="T29" fmla="*/ 1422 h 10907"/>
                  <a:gd name="T30" fmla="*/ 12804 w 12804"/>
                  <a:gd name="T31" fmla="*/ 1897 h 10907"/>
                  <a:gd name="T32" fmla="*/ 12330 w 12804"/>
                  <a:gd name="T33" fmla="*/ 2371 h 10907"/>
                  <a:gd name="T34" fmla="*/ 9485 w 12804"/>
                  <a:gd name="T35" fmla="*/ 4031 h 10907"/>
                  <a:gd name="T36" fmla="*/ 8773 w 12804"/>
                  <a:gd name="T37" fmla="*/ 4742 h 10907"/>
                  <a:gd name="T38" fmla="*/ 8062 w 12804"/>
                  <a:gd name="T39" fmla="*/ 4031 h 10907"/>
                  <a:gd name="T40" fmla="*/ 8773 w 12804"/>
                  <a:gd name="T41" fmla="*/ 3319 h 10907"/>
                  <a:gd name="T42" fmla="*/ 9485 w 12804"/>
                  <a:gd name="T43" fmla="*/ 4031 h 10907"/>
                  <a:gd name="T44" fmla="*/ 7588 w 12804"/>
                  <a:gd name="T45" fmla="*/ 2371 h 10907"/>
                  <a:gd name="T46" fmla="*/ 948 w 12804"/>
                  <a:gd name="T47" fmla="*/ 2371 h 10907"/>
                  <a:gd name="T48" fmla="*/ 948 w 12804"/>
                  <a:gd name="T49" fmla="*/ 8980 h 10907"/>
                  <a:gd name="T50" fmla="*/ 3764 w 12804"/>
                  <a:gd name="T51" fmla="*/ 4327 h 10907"/>
                  <a:gd name="T52" fmla="*/ 6868 w 12804"/>
                  <a:gd name="T53" fmla="*/ 9010 h 10907"/>
                  <a:gd name="T54" fmla="*/ 8454 w 12804"/>
                  <a:gd name="T55" fmla="*/ 6639 h 10907"/>
                  <a:gd name="T56" fmla="*/ 9959 w 12804"/>
                  <a:gd name="T57" fmla="*/ 8980 h 10907"/>
                  <a:gd name="T58" fmla="*/ 10433 w 12804"/>
                  <a:gd name="T59" fmla="*/ 8980 h 10907"/>
                  <a:gd name="T60" fmla="*/ 10433 w 12804"/>
                  <a:gd name="T61" fmla="*/ 6165 h 10907"/>
                  <a:gd name="T62" fmla="*/ 10907 w 12804"/>
                  <a:gd name="T63" fmla="*/ 5690 h 10907"/>
                  <a:gd name="T64" fmla="*/ 11382 w 12804"/>
                  <a:gd name="T65" fmla="*/ 6165 h 10907"/>
                  <a:gd name="T66" fmla="*/ 11382 w 12804"/>
                  <a:gd name="T67" fmla="*/ 9959 h 10907"/>
                  <a:gd name="T68" fmla="*/ 10433 w 12804"/>
                  <a:gd name="T69" fmla="*/ 10907 h 10907"/>
                  <a:gd name="T70" fmla="*/ 948 w 12804"/>
                  <a:gd name="T71" fmla="*/ 10907 h 10907"/>
                  <a:gd name="T72" fmla="*/ 0 w 12804"/>
                  <a:gd name="T73" fmla="*/ 9959 h 10907"/>
                  <a:gd name="T74" fmla="*/ 0 w 12804"/>
                  <a:gd name="T75" fmla="*/ 2371 h 10907"/>
                  <a:gd name="T76" fmla="*/ 948 w 12804"/>
                  <a:gd name="T77" fmla="*/ 1422 h 10907"/>
                  <a:gd name="T78" fmla="*/ 7588 w 12804"/>
                  <a:gd name="T79" fmla="*/ 1422 h 10907"/>
                  <a:gd name="T80" fmla="*/ 8062 w 12804"/>
                  <a:gd name="T81" fmla="*/ 1897 h 10907"/>
                  <a:gd name="T82" fmla="*/ 7588 w 12804"/>
                  <a:gd name="T83" fmla="*/ 2371 h 10907"/>
                  <a:gd name="T84" fmla="*/ 7588 w 12804"/>
                  <a:gd name="T85" fmla="*/ 2371 h 10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04" h="10907">
                    <a:moveTo>
                      <a:pt x="12330" y="2371"/>
                    </a:moveTo>
                    <a:lnTo>
                      <a:pt x="11382" y="2371"/>
                    </a:lnTo>
                    <a:lnTo>
                      <a:pt x="11382" y="3319"/>
                    </a:lnTo>
                    <a:cubicBezTo>
                      <a:pt x="11382" y="3581"/>
                      <a:pt x="11169" y="3793"/>
                      <a:pt x="10907" y="3793"/>
                    </a:cubicBezTo>
                    <a:cubicBezTo>
                      <a:pt x="10646" y="3793"/>
                      <a:pt x="10433" y="3581"/>
                      <a:pt x="10433" y="3319"/>
                    </a:cubicBezTo>
                    <a:lnTo>
                      <a:pt x="10433" y="2371"/>
                    </a:lnTo>
                    <a:lnTo>
                      <a:pt x="9485" y="2371"/>
                    </a:lnTo>
                    <a:cubicBezTo>
                      <a:pt x="9223" y="2371"/>
                      <a:pt x="9010" y="2158"/>
                      <a:pt x="9010" y="1897"/>
                    </a:cubicBezTo>
                    <a:cubicBezTo>
                      <a:pt x="9010" y="1635"/>
                      <a:pt x="9223" y="1422"/>
                      <a:pt x="9485" y="1422"/>
                    </a:cubicBezTo>
                    <a:lnTo>
                      <a:pt x="10433" y="1422"/>
                    </a:lnTo>
                    <a:lnTo>
                      <a:pt x="10433" y="474"/>
                    </a:lnTo>
                    <a:cubicBezTo>
                      <a:pt x="10433" y="212"/>
                      <a:pt x="10646" y="0"/>
                      <a:pt x="10907" y="0"/>
                    </a:cubicBezTo>
                    <a:cubicBezTo>
                      <a:pt x="11169" y="0"/>
                      <a:pt x="11382" y="212"/>
                      <a:pt x="11382" y="474"/>
                    </a:cubicBezTo>
                    <a:lnTo>
                      <a:pt x="11382" y="1422"/>
                    </a:lnTo>
                    <a:lnTo>
                      <a:pt x="12330" y="1422"/>
                    </a:lnTo>
                    <a:cubicBezTo>
                      <a:pt x="12592" y="1422"/>
                      <a:pt x="12804" y="1635"/>
                      <a:pt x="12804" y="1897"/>
                    </a:cubicBezTo>
                    <a:cubicBezTo>
                      <a:pt x="12804" y="2158"/>
                      <a:pt x="12592" y="2371"/>
                      <a:pt x="12330" y="2371"/>
                    </a:cubicBezTo>
                    <a:close/>
                    <a:moveTo>
                      <a:pt x="9485" y="4031"/>
                    </a:moveTo>
                    <a:cubicBezTo>
                      <a:pt x="9485" y="4423"/>
                      <a:pt x="9166" y="4742"/>
                      <a:pt x="8773" y="4742"/>
                    </a:cubicBezTo>
                    <a:cubicBezTo>
                      <a:pt x="8381" y="4742"/>
                      <a:pt x="8062" y="4423"/>
                      <a:pt x="8062" y="4031"/>
                    </a:cubicBezTo>
                    <a:cubicBezTo>
                      <a:pt x="8062" y="3638"/>
                      <a:pt x="8381" y="3319"/>
                      <a:pt x="8773" y="3319"/>
                    </a:cubicBezTo>
                    <a:cubicBezTo>
                      <a:pt x="9166" y="3319"/>
                      <a:pt x="9485" y="3638"/>
                      <a:pt x="9485" y="4031"/>
                    </a:cubicBezTo>
                    <a:close/>
                    <a:moveTo>
                      <a:pt x="7588" y="2371"/>
                    </a:moveTo>
                    <a:lnTo>
                      <a:pt x="948" y="2371"/>
                    </a:lnTo>
                    <a:lnTo>
                      <a:pt x="948" y="8980"/>
                    </a:lnTo>
                    <a:cubicBezTo>
                      <a:pt x="949" y="8977"/>
                      <a:pt x="1987" y="4327"/>
                      <a:pt x="3764" y="4327"/>
                    </a:cubicBezTo>
                    <a:cubicBezTo>
                      <a:pt x="4935" y="4327"/>
                      <a:pt x="6126" y="7923"/>
                      <a:pt x="6868" y="9010"/>
                    </a:cubicBezTo>
                    <a:cubicBezTo>
                      <a:pt x="6868" y="9010"/>
                      <a:pt x="7450" y="6654"/>
                      <a:pt x="8454" y="6639"/>
                    </a:cubicBezTo>
                    <a:cubicBezTo>
                      <a:pt x="9447" y="6624"/>
                      <a:pt x="9959" y="8980"/>
                      <a:pt x="9959" y="8980"/>
                    </a:cubicBezTo>
                    <a:lnTo>
                      <a:pt x="10433" y="8980"/>
                    </a:lnTo>
                    <a:lnTo>
                      <a:pt x="10433" y="6165"/>
                    </a:lnTo>
                    <a:cubicBezTo>
                      <a:pt x="10433" y="5903"/>
                      <a:pt x="10646" y="5690"/>
                      <a:pt x="10907" y="5690"/>
                    </a:cubicBezTo>
                    <a:cubicBezTo>
                      <a:pt x="11169" y="5690"/>
                      <a:pt x="11382" y="5903"/>
                      <a:pt x="11382" y="6165"/>
                    </a:cubicBezTo>
                    <a:lnTo>
                      <a:pt x="11382" y="9959"/>
                    </a:lnTo>
                    <a:cubicBezTo>
                      <a:pt x="11382" y="10483"/>
                      <a:pt x="10957" y="10907"/>
                      <a:pt x="10433" y="10907"/>
                    </a:cubicBezTo>
                    <a:lnTo>
                      <a:pt x="948" y="10907"/>
                    </a:lnTo>
                    <a:cubicBezTo>
                      <a:pt x="424" y="10907"/>
                      <a:pt x="0" y="10483"/>
                      <a:pt x="0" y="9959"/>
                    </a:cubicBezTo>
                    <a:lnTo>
                      <a:pt x="0" y="2371"/>
                    </a:lnTo>
                    <a:cubicBezTo>
                      <a:pt x="0" y="1847"/>
                      <a:pt x="424" y="1422"/>
                      <a:pt x="948" y="1422"/>
                    </a:cubicBezTo>
                    <a:lnTo>
                      <a:pt x="7588" y="1422"/>
                    </a:lnTo>
                    <a:cubicBezTo>
                      <a:pt x="7850" y="1422"/>
                      <a:pt x="8062" y="1635"/>
                      <a:pt x="8062" y="1897"/>
                    </a:cubicBezTo>
                    <a:cubicBezTo>
                      <a:pt x="8062" y="2158"/>
                      <a:pt x="7850" y="2371"/>
                      <a:pt x="7588" y="2371"/>
                    </a:cubicBezTo>
                    <a:close/>
                    <a:moveTo>
                      <a:pt x="7588" y="2371"/>
                    </a:moveTo>
                    <a:close/>
                  </a:path>
                </a:pathLst>
              </a:cu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Box 19">
                <a:extLst>
                  <a:ext uri="{FF2B5EF4-FFF2-40B4-BE49-F238E27FC236}">
                    <a16:creationId xmlns:a16="http://schemas.microsoft.com/office/drawing/2014/main" id="{3A5F897A-72FC-4EAD-B728-B89910A66B3C}"/>
                  </a:ext>
                </a:extLst>
              </p:cNvPr>
              <p:cNvSpPr txBox="1">
                <a:spLocks noChangeArrowheads="1"/>
              </p:cNvSpPr>
              <p:nvPr/>
            </p:nvSpPr>
            <p:spPr bwMode="auto">
              <a:xfrm>
                <a:off x="5151391" y="3937001"/>
                <a:ext cx="1027845" cy="253916"/>
              </a:xfrm>
              <a:prstGeom prst="rect">
                <a:avLst/>
              </a:prstGeom>
              <a:noFill/>
              <a:ln>
                <a:noFill/>
              </a:ln>
              <a:effectLst/>
            </p:spPr>
            <p:txBody>
              <a:bodyPr wrap="none">
                <a:spAutoFit/>
              </a:bodyPr>
              <a:lstStyle/>
              <a:p>
                <a:pPr eaLnBrk="1" fontAlgn="auto" hangingPunct="1">
                  <a:defRPr/>
                </a:pPr>
                <a:r>
                  <a:rPr lang="en-US" altLang="zh-CN" sz="1050" noProof="1">
                    <a:solidFill>
                      <a:schemeClr val="bg1">
                        <a:lumMod val="50000"/>
                      </a:schemeClr>
                    </a:solidFill>
                    <a:latin typeface="微软雅黑" pitchFamily="34" charset="-122"/>
                    <a:ea typeface="微软雅黑" pitchFamily="34" charset="-122"/>
                  </a:rPr>
                  <a:t>PPT</a:t>
                </a:r>
                <a:r>
                  <a:rPr lang="zh-CN" altLang="en-US" sz="1050" noProof="1">
                    <a:solidFill>
                      <a:schemeClr val="bg1">
                        <a:lumMod val="50000"/>
                      </a:schemeClr>
                    </a:solidFill>
                    <a:latin typeface="微软雅黑" pitchFamily="34" charset="-122"/>
                    <a:ea typeface="微软雅黑" pitchFamily="34" charset="-122"/>
                  </a:rPr>
                  <a:t>制作：</a:t>
                </a:r>
                <a:r>
                  <a:rPr lang="en-US" altLang="zh-CN" sz="1050" noProof="1">
                    <a:solidFill>
                      <a:schemeClr val="bg1">
                        <a:lumMod val="50000"/>
                      </a:schemeClr>
                    </a:solidFill>
                    <a:latin typeface="微软雅黑" pitchFamily="34" charset="-122"/>
                    <a:ea typeface="微软雅黑" pitchFamily="34" charset="-122"/>
                  </a:rPr>
                  <a:t>LJT</a:t>
                </a:r>
              </a:p>
            </p:txBody>
          </p:sp>
        </p:grpSp>
      </p:grpSp>
    </p:spTree>
    <p:custDataLst>
      <p:tags r:id="rId2"/>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withEffect">
                                  <p:stCondLst>
                                    <p:cond delay="40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40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anim calcmode="lin" valueType="num">
                                      <p:cBhvr>
                                        <p:cTn id="13" dur="500" fill="hold"/>
                                        <p:tgtEl>
                                          <p:spTgt spid="29"/>
                                        </p:tgtEl>
                                        <p:attrNameLst>
                                          <p:attrName>ppt_x</p:attrName>
                                        </p:attrNameLst>
                                      </p:cBhvr>
                                      <p:tavLst>
                                        <p:tav tm="0">
                                          <p:val>
                                            <p:strVal val="#ppt_x"/>
                                          </p:val>
                                        </p:tav>
                                        <p:tav tm="100000">
                                          <p:val>
                                            <p:strVal val="#ppt_x"/>
                                          </p:val>
                                        </p:tav>
                                      </p:tavLst>
                                    </p:anim>
                                    <p:anim calcmode="lin" valueType="num">
                                      <p:cBhvr>
                                        <p:cTn id="14" dur="500" fill="hold"/>
                                        <p:tgtEl>
                                          <p:spTgt spid="29"/>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40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anim calcmode="lin" valueType="num">
                                      <p:cBhvr>
                                        <p:cTn id="18" dur="500" fill="hold"/>
                                        <p:tgtEl>
                                          <p:spTgt spid="34"/>
                                        </p:tgtEl>
                                        <p:attrNameLst>
                                          <p:attrName>ppt_x</p:attrName>
                                        </p:attrNameLst>
                                      </p:cBhvr>
                                      <p:tavLst>
                                        <p:tav tm="0">
                                          <p:val>
                                            <p:strVal val="#ppt_x"/>
                                          </p:val>
                                        </p:tav>
                                        <p:tav tm="100000">
                                          <p:val>
                                            <p:strVal val="#ppt_x"/>
                                          </p:val>
                                        </p:tav>
                                      </p:tavLst>
                                    </p:anim>
                                    <p:anim calcmode="lin" valueType="num">
                                      <p:cBhvr>
                                        <p:cTn id="19" dur="500" fill="hold"/>
                                        <p:tgtEl>
                                          <p:spTgt spid="34"/>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40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anim calcmode="lin" valueType="num">
                                      <p:cBhvr>
                                        <p:cTn id="23" dur="500" fill="hold"/>
                                        <p:tgtEl>
                                          <p:spTgt spid="2"/>
                                        </p:tgtEl>
                                        <p:attrNameLst>
                                          <p:attrName>ppt_x</p:attrName>
                                        </p:attrNameLst>
                                      </p:cBhvr>
                                      <p:tavLst>
                                        <p:tav tm="0">
                                          <p:val>
                                            <p:strVal val="#ppt_x"/>
                                          </p:val>
                                        </p:tav>
                                        <p:tav tm="100000">
                                          <p:val>
                                            <p:strVal val="#ppt_x"/>
                                          </p:val>
                                        </p:tav>
                                      </p:tavLst>
                                    </p:anim>
                                    <p:anim calcmode="lin" valueType="num">
                                      <p:cBhvr>
                                        <p:cTn id="24" dur="500" fill="hold"/>
                                        <p:tgtEl>
                                          <p:spTgt spid="2"/>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4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anim calcmode="lin" valueType="num">
                                      <p:cBhvr>
                                        <p:cTn id="28" dur="500" fill="hold"/>
                                        <p:tgtEl>
                                          <p:spTgt spid="3"/>
                                        </p:tgtEl>
                                        <p:attrNameLst>
                                          <p:attrName>ppt_x</p:attrName>
                                        </p:attrNameLst>
                                      </p:cBhvr>
                                      <p:tavLst>
                                        <p:tav tm="0">
                                          <p:val>
                                            <p:strVal val="#ppt_x"/>
                                          </p:val>
                                        </p:tav>
                                        <p:tav tm="100000">
                                          <p:val>
                                            <p:strVal val="#ppt_x"/>
                                          </p:val>
                                        </p:tav>
                                      </p:tavLst>
                                    </p:anim>
                                    <p:anim calcmode="lin" valueType="num">
                                      <p:cBhvr>
                                        <p:cTn id="29" dur="500" fill="hold"/>
                                        <p:tgtEl>
                                          <p:spTgt spid="3"/>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40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anim calcmode="lin" valueType="num">
                                      <p:cBhvr>
                                        <p:cTn id="33" dur="500" fill="hold"/>
                                        <p:tgtEl>
                                          <p:spTgt spid="4"/>
                                        </p:tgtEl>
                                        <p:attrNameLst>
                                          <p:attrName>ppt_x</p:attrName>
                                        </p:attrNameLst>
                                      </p:cBhvr>
                                      <p:tavLst>
                                        <p:tav tm="0">
                                          <p:val>
                                            <p:strVal val="#ppt_x"/>
                                          </p:val>
                                        </p:tav>
                                        <p:tav tm="100000">
                                          <p:val>
                                            <p:strVal val="#ppt_x"/>
                                          </p:val>
                                        </p:tav>
                                      </p:tavLst>
                                    </p:anim>
                                    <p:anim calcmode="lin" valueType="num">
                                      <p:cBhvr>
                                        <p:cTn id="34" dur="500" fill="hold"/>
                                        <p:tgtEl>
                                          <p:spTgt spid="4"/>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40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anim calcmode="lin" valueType="num">
                                      <p:cBhvr>
                                        <p:cTn id="38" dur="500" fill="hold"/>
                                        <p:tgtEl>
                                          <p:spTgt spid="5"/>
                                        </p:tgtEl>
                                        <p:attrNameLst>
                                          <p:attrName>ppt_x</p:attrName>
                                        </p:attrNameLst>
                                      </p:cBhvr>
                                      <p:tavLst>
                                        <p:tav tm="0">
                                          <p:val>
                                            <p:strVal val="#ppt_x"/>
                                          </p:val>
                                        </p:tav>
                                        <p:tav tm="100000">
                                          <p:val>
                                            <p:strVal val="#ppt_x"/>
                                          </p:val>
                                        </p:tav>
                                      </p:tavLst>
                                    </p:anim>
                                    <p:anim calcmode="lin" valueType="num">
                                      <p:cBhvr>
                                        <p:cTn id="39" dur="500" fill="hold"/>
                                        <p:tgtEl>
                                          <p:spTgt spid="5"/>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40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anim calcmode="lin" valueType="num">
                                      <p:cBhvr>
                                        <p:cTn id="43" dur="500" fill="hold"/>
                                        <p:tgtEl>
                                          <p:spTgt spid="6"/>
                                        </p:tgtEl>
                                        <p:attrNameLst>
                                          <p:attrName>ppt_x</p:attrName>
                                        </p:attrNameLst>
                                      </p:cBhvr>
                                      <p:tavLst>
                                        <p:tav tm="0">
                                          <p:val>
                                            <p:strVal val="#ppt_x"/>
                                          </p:val>
                                        </p:tav>
                                        <p:tav tm="100000">
                                          <p:val>
                                            <p:strVal val="#ppt_x"/>
                                          </p:val>
                                        </p:tav>
                                      </p:tavLst>
                                    </p:anim>
                                    <p:anim calcmode="lin" valueType="num">
                                      <p:cBhvr>
                                        <p:cTn id="44" dur="500" fill="hold"/>
                                        <p:tgtEl>
                                          <p:spTgt spid="6"/>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40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anim calcmode="lin" valueType="num">
                                      <p:cBhvr>
                                        <p:cTn id="48" dur="500" fill="hold"/>
                                        <p:tgtEl>
                                          <p:spTgt spid="7"/>
                                        </p:tgtEl>
                                        <p:attrNameLst>
                                          <p:attrName>ppt_x</p:attrName>
                                        </p:attrNameLst>
                                      </p:cBhvr>
                                      <p:tavLst>
                                        <p:tav tm="0">
                                          <p:val>
                                            <p:strVal val="#ppt_x"/>
                                          </p:val>
                                        </p:tav>
                                        <p:tav tm="100000">
                                          <p:val>
                                            <p:strVal val="#ppt_x"/>
                                          </p:val>
                                        </p:tav>
                                      </p:tavLst>
                                    </p:anim>
                                    <p:anim calcmode="lin" valueType="num">
                                      <p:cBhvr>
                                        <p:cTn id="49" dur="500" fill="hold"/>
                                        <p:tgtEl>
                                          <p:spTgt spid="7"/>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40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anim calcmode="lin" valueType="num">
                                      <p:cBhvr>
                                        <p:cTn id="53" dur="500" fill="hold"/>
                                        <p:tgtEl>
                                          <p:spTgt spid="8"/>
                                        </p:tgtEl>
                                        <p:attrNameLst>
                                          <p:attrName>ppt_x</p:attrName>
                                        </p:attrNameLst>
                                      </p:cBhvr>
                                      <p:tavLst>
                                        <p:tav tm="0">
                                          <p:val>
                                            <p:strVal val="#ppt_x"/>
                                          </p:val>
                                        </p:tav>
                                        <p:tav tm="100000">
                                          <p:val>
                                            <p:strVal val="#ppt_x"/>
                                          </p:val>
                                        </p:tav>
                                      </p:tavLst>
                                    </p:anim>
                                    <p:anim calcmode="lin" valueType="num">
                                      <p:cBhvr>
                                        <p:cTn id="54" dur="500" fill="hold"/>
                                        <p:tgtEl>
                                          <p:spTgt spid="8"/>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40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anim calcmode="lin" valueType="num">
                                      <p:cBhvr>
                                        <p:cTn id="58" dur="500" fill="hold"/>
                                        <p:tgtEl>
                                          <p:spTgt spid="9"/>
                                        </p:tgtEl>
                                        <p:attrNameLst>
                                          <p:attrName>ppt_x</p:attrName>
                                        </p:attrNameLst>
                                      </p:cBhvr>
                                      <p:tavLst>
                                        <p:tav tm="0">
                                          <p:val>
                                            <p:strVal val="#ppt_x"/>
                                          </p:val>
                                        </p:tav>
                                        <p:tav tm="100000">
                                          <p:val>
                                            <p:strVal val="#ppt_x"/>
                                          </p:val>
                                        </p:tav>
                                      </p:tavLst>
                                    </p:anim>
                                    <p:anim calcmode="lin" valueType="num">
                                      <p:cBhvr>
                                        <p:cTn id="59" dur="500" fill="hold"/>
                                        <p:tgtEl>
                                          <p:spTgt spid="9"/>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40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anim calcmode="lin" valueType="num">
                                      <p:cBhvr>
                                        <p:cTn id="63" dur="500" fill="hold"/>
                                        <p:tgtEl>
                                          <p:spTgt spid="10"/>
                                        </p:tgtEl>
                                        <p:attrNameLst>
                                          <p:attrName>ppt_x</p:attrName>
                                        </p:attrNameLst>
                                      </p:cBhvr>
                                      <p:tavLst>
                                        <p:tav tm="0">
                                          <p:val>
                                            <p:strVal val="#ppt_x"/>
                                          </p:val>
                                        </p:tav>
                                        <p:tav tm="100000">
                                          <p:val>
                                            <p:strVal val="#ppt_x"/>
                                          </p:val>
                                        </p:tav>
                                      </p:tavLst>
                                    </p:anim>
                                    <p:anim calcmode="lin" valueType="num">
                                      <p:cBhvr>
                                        <p:cTn id="64" dur="500" fill="hold"/>
                                        <p:tgtEl>
                                          <p:spTgt spid="10"/>
                                        </p:tgtEl>
                                        <p:attrNameLst>
                                          <p:attrName>ppt_y</p:attrName>
                                        </p:attrNameLst>
                                      </p:cBhvr>
                                      <p:tavLst>
                                        <p:tav tm="0">
                                          <p:val>
                                            <p:strVal val="#ppt_y-.1"/>
                                          </p:val>
                                        </p:tav>
                                        <p:tav tm="100000">
                                          <p:val>
                                            <p:strVal val="#ppt_y"/>
                                          </p:val>
                                        </p:tav>
                                      </p:tavLst>
                                    </p:anim>
                                  </p:childTnLst>
                                </p:cTn>
                              </p:par>
                              <p:par>
                                <p:cTn id="65" presetID="41" presetClass="entr" presetSubtype="0" fill="hold" grpId="0" nodeType="withEffect">
                                  <p:stCondLst>
                                    <p:cond delay="900"/>
                                  </p:stCondLst>
                                  <p:iterate type="lt">
                                    <p:tmPct val="7692"/>
                                  </p:iterate>
                                  <p:childTnLst>
                                    <p:set>
                                      <p:cBhvr>
                                        <p:cTn id="66" dur="1" fill="hold">
                                          <p:stCondLst>
                                            <p:cond delay="0"/>
                                          </p:stCondLst>
                                        </p:cTn>
                                        <p:tgtEl>
                                          <p:spTgt spid="11"/>
                                        </p:tgtEl>
                                        <p:attrNameLst>
                                          <p:attrName>style.visibility</p:attrName>
                                        </p:attrNameLst>
                                      </p:cBhvr>
                                      <p:to>
                                        <p:strVal val="visible"/>
                                      </p:to>
                                    </p:set>
                                    <p:anim calcmode="lin" valueType="num">
                                      <p:cBhvr>
                                        <p:cTn id="6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68" dur="500" fill="hold"/>
                                        <p:tgtEl>
                                          <p:spTgt spid="11"/>
                                        </p:tgtEl>
                                        <p:attrNameLst>
                                          <p:attrName>ppt_y</p:attrName>
                                        </p:attrNameLst>
                                      </p:cBhvr>
                                      <p:tavLst>
                                        <p:tav tm="0">
                                          <p:val>
                                            <p:strVal val="#ppt_y"/>
                                          </p:val>
                                        </p:tav>
                                        <p:tav tm="100000">
                                          <p:val>
                                            <p:strVal val="#ppt_y"/>
                                          </p:val>
                                        </p:tav>
                                      </p:tavLst>
                                    </p:anim>
                                    <p:anim calcmode="lin" valueType="num">
                                      <p:cBhvr>
                                        <p:cTn id="6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7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71" dur="500" tmFilter="0,0; .5, 1; 1, 1"/>
                                        <p:tgtEl>
                                          <p:spTgt spid="11"/>
                                        </p:tgtEl>
                                      </p:cBhvr>
                                    </p:animEffect>
                                  </p:childTnLst>
                                </p:cTn>
                              </p:par>
                              <p:par>
                                <p:cTn id="72" presetID="41" presetClass="entr" presetSubtype="0" fill="hold" grpId="0" nodeType="withEffect">
                                  <p:stCondLst>
                                    <p:cond delay="900"/>
                                  </p:stCondLst>
                                  <p:iterate type="lt">
                                    <p:tmPct val="10000"/>
                                  </p:iterate>
                                  <p:childTnLst>
                                    <p:set>
                                      <p:cBhvr>
                                        <p:cTn id="73" dur="1" fill="hold">
                                          <p:stCondLst>
                                            <p:cond delay="0"/>
                                          </p:stCondLst>
                                        </p:cTn>
                                        <p:tgtEl>
                                          <p:spTgt spid="32"/>
                                        </p:tgtEl>
                                        <p:attrNameLst>
                                          <p:attrName>style.visibility</p:attrName>
                                        </p:attrNameLst>
                                      </p:cBhvr>
                                      <p:to>
                                        <p:strVal val="visible"/>
                                      </p:to>
                                    </p:set>
                                    <p:anim calcmode="lin" valueType="num">
                                      <p:cBhvr>
                                        <p:cTn id="74"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75" dur="500" fill="hold"/>
                                        <p:tgtEl>
                                          <p:spTgt spid="32"/>
                                        </p:tgtEl>
                                        <p:attrNameLst>
                                          <p:attrName>ppt_y</p:attrName>
                                        </p:attrNameLst>
                                      </p:cBhvr>
                                      <p:tavLst>
                                        <p:tav tm="0">
                                          <p:val>
                                            <p:strVal val="#ppt_y"/>
                                          </p:val>
                                        </p:tav>
                                        <p:tav tm="100000">
                                          <p:val>
                                            <p:strVal val="#ppt_y"/>
                                          </p:val>
                                        </p:tav>
                                      </p:tavLst>
                                    </p:anim>
                                    <p:anim calcmode="lin" valueType="num">
                                      <p:cBhvr>
                                        <p:cTn id="76"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77"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78" dur="500" tmFilter="0,0; .5, 1; 1, 1"/>
                                        <p:tgtEl>
                                          <p:spTgt spid="32"/>
                                        </p:tgtEl>
                                      </p:cBhvr>
                                    </p:animEffect>
                                  </p:childTnLst>
                                </p:cTn>
                              </p:par>
                              <p:par>
                                <p:cTn id="79" presetID="53" presetClass="entr" presetSubtype="16" fill="hold" grpId="0" nodeType="withEffect">
                                  <p:stCondLst>
                                    <p:cond delay="1400"/>
                                  </p:stCondLst>
                                  <p:childTnLst>
                                    <p:set>
                                      <p:cBhvr>
                                        <p:cTn id="80" dur="1" fill="hold">
                                          <p:stCondLst>
                                            <p:cond delay="0"/>
                                          </p:stCondLst>
                                        </p:cTn>
                                        <p:tgtEl>
                                          <p:spTgt spid="12"/>
                                        </p:tgtEl>
                                        <p:attrNameLst>
                                          <p:attrName>style.visibility</p:attrName>
                                        </p:attrNameLst>
                                      </p:cBhvr>
                                      <p:to>
                                        <p:strVal val="visible"/>
                                      </p:to>
                                    </p:set>
                                    <p:anim calcmode="lin" valueType="num">
                                      <p:cBhvr>
                                        <p:cTn id="81" dur="300" fill="hold"/>
                                        <p:tgtEl>
                                          <p:spTgt spid="12"/>
                                        </p:tgtEl>
                                        <p:attrNameLst>
                                          <p:attrName>ppt_w</p:attrName>
                                        </p:attrNameLst>
                                      </p:cBhvr>
                                      <p:tavLst>
                                        <p:tav tm="0">
                                          <p:val>
                                            <p:fltVal val="0"/>
                                          </p:val>
                                        </p:tav>
                                        <p:tav tm="100000">
                                          <p:val>
                                            <p:strVal val="#ppt_w"/>
                                          </p:val>
                                        </p:tav>
                                      </p:tavLst>
                                    </p:anim>
                                    <p:anim calcmode="lin" valueType="num">
                                      <p:cBhvr>
                                        <p:cTn id="82" dur="300" fill="hold"/>
                                        <p:tgtEl>
                                          <p:spTgt spid="12"/>
                                        </p:tgtEl>
                                        <p:attrNameLst>
                                          <p:attrName>ppt_h</p:attrName>
                                        </p:attrNameLst>
                                      </p:cBhvr>
                                      <p:tavLst>
                                        <p:tav tm="0">
                                          <p:val>
                                            <p:fltVal val="0"/>
                                          </p:val>
                                        </p:tav>
                                        <p:tav tm="100000">
                                          <p:val>
                                            <p:strVal val="#ppt_h"/>
                                          </p:val>
                                        </p:tav>
                                      </p:tavLst>
                                    </p:anim>
                                    <p:animEffect transition="in" filter="fade">
                                      <p:cBhvr>
                                        <p:cTn id="83" dur="300"/>
                                        <p:tgtEl>
                                          <p:spTgt spid="12"/>
                                        </p:tgtEl>
                                      </p:cBhvr>
                                    </p:animEffect>
                                  </p:childTnLst>
                                </p:cTn>
                              </p:par>
                              <p:par>
                                <p:cTn id="84" presetID="10" presetClass="entr" presetSubtype="0" fill="hold" nodeType="withEffect">
                                  <p:stCondLst>
                                    <p:cond delay="1600"/>
                                  </p:stCondLst>
                                  <p:childTnLst>
                                    <p:set>
                                      <p:cBhvr>
                                        <p:cTn id="85" dur="1" fill="hold">
                                          <p:stCondLst>
                                            <p:cond delay="0"/>
                                          </p:stCondLst>
                                        </p:cTn>
                                        <p:tgtEl>
                                          <p:spTgt spid="47"/>
                                        </p:tgtEl>
                                        <p:attrNameLst>
                                          <p:attrName>style.visibility</p:attrName>
                                        </p:attrNameLst>
                                      </p:cBhvr>
                                      <p:to>
                                        <p:strVal val="visible"/>
                                      </p:to>
                                    </p:set>
                                    <p:animEffect transition="in" filter="fade">
                                      <p:cBhvr>
                                        <p:cTn id="86" dur="300"/>
                                        <p:tgtEl>
                                          <p:spTgt spid="47"/>
                                        </p:tgtEl>
                                      </p:cBhvr>
                                    </p:animEffect>
                                  </p:childTnLst>
                                </p:cTn>
                              </p:par>
                              <p:par>
                                <p:cTn id="87" presetID="42" presetClass="entr" presetSubtype="0" fill="hold" nodeType="withEffect">
                                  <p:stCondLst>
                                    <p:cond delay="1600"/>
                                  </p:stCondLst>
                                  <p:childTnLst>
                                    <p:set>
                                      <p:cBhvr>
                                        <p:cTn id="88" dur="1" fill="hold">
                                          <p:stCondLst>
                                            <p:cond delay="0"/>
                                          </p:stCondLst>
                                        </p:cTn>
                                        <p:tgtEl>
                                          <p:spTgt spid="46"/>
                                        </p:tgtEl>
                                        <p:attrNameLst>
                                          <p:attrName>style.visibility</p:attrName>
                                        </p:attrNameLst>
                                      </p:cBhvr>
                                      <p:to>
                                        <p:strVal val="visible"/>
                                      </p:to>
                                    </p:set>
                                    <p:animEffect transition="in" filter="fade">
                                      <p:cBhvr>
                                        <p:cTn id="89" dur="300"/>
                                        <p:tgtEl>
                                          <p:spTgt spid="46"/>
                                        </p:tgtEl>
                                      </p:cBhvr>
                                    </p:animEffect>
                                    <p:anim calcmode="lin" valueType="num">
                                      <p:cBhvr>
                                        <p:cTn id="90" dur="300" fill="hold"/>
                                        <p:tgtEl>
                                          <p:spTgt spid="46"/>
                                        </p:tgtEl>
                                        <p:attrNameLst>
                                          <p:attrName>ppt_x</p:attrName>
                                        </p:attrNameLst>
                                      </p:cBhvr>
                                      <p:tavLst>
                                        <p:tav tm="0">
                                          <p:val>
                                            <p:strVal val="#ppt_x"/>
                                          </p:val>
                                        </p:tav>
                                        <p:tav tm="100000">
                                          <p:val>
                                            <p:strVal val="#ppt_x"/>
                                          </p:val>
                                        </p:tav>
                                      </p:tavLst>
                                    </p:anim>
                                    <p:anim calcmode="lin" valueType="num">
                                      <p:cBhvr>
                                        <p:cTn id="91" dur="3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3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4CC2E47-4ABA-4F56-B034-59085A59EF6B}"/>
              </a:ext>
            </a:extLst>
          </p:cNvPr>
          <p:cNvSpPr/>
          <p:nvPr/>
        </p:nvSpPr>
        <p:spPr>
          <a:xfrm>
            <a:off x="0" y="1931988"/>
            <a:ext cx="9144000" cy="1276350"/>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 name="矩形 2">
            <a:extLst>
              <a:ext uri="{FF2B5EF4-FFF2-40B4-BE49-F238E27FC236}">
                <a16:creationId xmlns:a16="http://schemas.microsoft.com/office/drawing/2014/main" id="{1F6E73F1-A509-45BD-95B5-175B85148048}"/>
              </a:ext>
            </a:extLst>
          </p:cNvPr>
          <p:cNvSpPr/>
          <p:nvPr/>
        </p:nvSpPr>
        <p:spPr>
          <a:xfrm>
            <a:off x="2852738" y="1365250"/>
            <a:ext cx="1152525" cy="1150938"/>
          </a:xfrm>
          <a:prstGeom prst="rect">
            <a:avLst/>
          </a:prstGeom>
          <a:solidFill>
            <a:srgbClr val="F0F1F3"/>
          </a:solid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 name="矩形 3">
            <a:extLst>
              <a:ext uri="{FF2B5EF4-FFF2-40B4-BE49-F238E27FC236}">
                <a16:creationId xmlns:a16="http://schemas.microsoft.com/office/drawing/2014/main" id="{B1830668-4138-4CB0-A52B-7A334D9AA864}"/>
              </a:ext>
            </a:extLst>
          </p:cNvPr>
          <p:cNvSpPr/>
          <p:nvPr/>
        </p:nvSpPr>
        <p:spPr>
          <a:xfrm>
            <a:off x="2957513" y="1468438"/>
            <a:ext cx="942975" cy="944562"/>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5" name="Rectangle 44">
            <a:extLst>
              <a:ext uri="{FF2B5EF4-FFF2-40B4-BE49-F238E27FC236}">
                <a16:creationId xmlns:a16="http://schemas.microsoft.com/office/drawing/2014/main" id="{C05DDFCB-0EF5-48AE-AC62-1984CBCD1B61}"/>
              </a:ext>
            </a:extLst>
          </p:cNvPr>
          <p:cNvSpPr>
            <a:spLocks noChangeArrowheads="1"/>
          </p:cNvSpPr>
          <p:nvPr/>
        </p:nvSpPr>
        <p:spPr bwMode="auto">
          <a:xfrm>
            <a:off x="4570413" y="2237892"/>
            <a:ext cx="1427163" cy="664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Clr>
                <a:srgbClr val="37B0E8"/>
              </a:buClr>
              <a:buFont typeface="Wingdings" panose="05000000000000000000" pitchFamily="2" charset="2"/>
              <a:buChar char="ü"/>
            </a:pPr>
            <a:r>
              <a:rPr lang="zh-CN" altLang="en-US" sz="1000" dirty="0">
                <a:solidFill>
                  <a:schemeClr val="bg1"/>
                </a:solidFill>
                <a:latin typeface="Impact" panose="020B0806030902050204" pitchFamily="34" charset="0"/>
                <a:ea typeface="微软雅黑" panose="020B0503020204020204" pitchFamily="34" charset="-122"/>
              </a:rPr>
              <a:t>数据提取</a:t>
            </a:r>
          </a:p>
          <a:p>
            <a:pPr eaLnBrk="1" hangingPunct="1">
              <a:lnSpc>
                <a:spcPct val="150000"/>
              </a:lnSpc>
              <a:buClr>
                <a:srgbClr val="37B0E8"/>
              </a:buClr>
              <a:buFont typeface="Wingdings" panose="05000000000000000000" pitchFamily="2" charset="2"/>
              <a:buChar char="ü"/>
            </a:pPr>
            <a:r>
              <a:rPr lang="zh-CN" altLang="en-US" sz="1000" dirty="0">
                <a:solidFill>
                  <a:schemeClr val="bg1"/>
                </a:solidFill>
                <a:latin typeface="Impact" panose="020B0806030902050204" pitchFamily="34" charset="0"/>
                <a:ea typeface="微软雅黑" panose="020B0503020204020204" pitchFamily="34" charset="-122"/>
              </a:rPr>
              <a:t>数据清洗</a:t>
            </a:r>
          </a:p>
          <a:p>
            <a:pPr eaLnBrk="1" hangingPunct="1">
              <a:lnSpc>
                <a:spcPct val="150000"/>
              </a:lnSpc>
              <a:buClr>
                <a:srgbClr val="37B0E8"/>
              </a:buClr>
              <a:buFont typeface="Wingdings" panose="05000000000000000000" pitchFamily="2" charset="2"/>
              <a:buChar char="ü"/>
            </a:pPr>
            <a:r>
              <a:rPr lang="zh-CN" altLang="en-US" sz="1000" dirty="0">
                <a:solidFill>
                  <a:schemeClr val="bg1"/>
                </a:solidFill>
                <a:latin typeface="Impact" panose="020B0806030902050204" pitchFamily="34" charset="0"/>
                <a:ea typeface="微软雅黑" panose="020B0503020204020204" pitchFamily="34" charset="-122"/>
              </a:rPr>
              <a:t>具体分析</a:t>
            </a:r>
          </a:p>
        </p:txBody>
      </p:sp>
      <p:sp>
        <p:nvSpPr>
          <p:cNvPr id="7" name="Rectangle 44">
            <a:extLst>
              <a:ext uri="{FF2B5EF4-FFF2-40B4-BE49-F238E27FC236}">
                <a16:creationId xmlns:a16="http://schemas.microsoft.com/office/drawing/2014/main" id="{60ACF5BE-030F-410A-847A-99CD26539323}"/>
              </a:ext>
            </a:extLst>
          </p:cNvPr>
          <p:cNvSpPr>
            <a:spLocks noChangeArrowheads="1"/>
          </p:cNvSpPr>
          <p:nvPr/>
        </p:nvSpPr>
        <p:spPr bwMode="auto">
          <a:xfrm>
            <a:off x="4570413" y="1357313"/>
            <a:ext cx="23780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Clr>
                <a:srgbClr val="37B0E8"/>
              </a:buClr>
            </a:pPr>
            <a:r>
              <a:rPr lang="en-US" altLang="zh-CN" sz="2400" b="1" dirty="0">
                <a:solidFill>
                  <a:srgbClr val="37B0E8"/>
                </a:solidFill>
                <a:latin typeface="微软雅黑" panose="020B0503020204020204" pitchFamily="34" charset="-122"/>
                <a:ea typeface="微软雅黑" panose="020B0503020204020204" pitchFamily="34" charset="-122"/>
              </a:rPr>
              <a:t>03 </a:t>
            </a:r>
            <a:r>
              <a:rPr lang="en-US" altLang="zh-CN" sz="2400" dirty="0">
                <a:solidFill>
                  <a:srgbClr val="37B0E8"/>
                </a:solidFill>
                <a:latin typeface="微软雅黑" panose="020B0503020204020204" pitchFamily="34" charset="-122"/>
                <a:ea typeface="微软雅黑" panose="020B0503020204020204" pitchFamily="34" charset="-122"/>
              </a:rPr>
              <a:t>| </a:t>
            </a:r>
            <a:r>
              <a:rPr lang="zh-CN" altLang="en-US" sz="2400" b="1" dirty="0">
                <a:solidFill>
                  <a:srgbClr val="37B0E8"/>
                </a:solidFill>
                <a:latin typeface="微软雅黑" panose="020B0503020204020204" pitchFamily="34" charset="-122"/>
                <a:ea typeface="微软雅黑" panose="020B0503020204020204" pitchFamily="34" charset="-122"/>
              </a:rPr>
              <a:t>具体实现</a:t>
            </a:r>
          </a:p>
        </p:txBody>
      </p:sp>
      <p:sp>
        <p:nvSpPr>
          <p:cNvPr id="9" name="Freeform 12">
            <a:extLst>
              <a:ext uri="{FF2B5EF4-FFF2-40B4-BE49-F238E27FC236}">
                <a16:creationId xmlns:a16="http://schemas.microsoft.com/office/drawing/2014/main" id="{4D25563D-DBA4-4CCC-B67E-72DBCCBF23FB}"/>
              </a:ext>
            </a:extLst>
          </p:cNvPr>
          <p:cNvSpPr>
            <a:spLocks noEditPoints="1" noChangeArrowheads="1"/>
          </p:cNvSpPr>
          <p:nvPr/>
        </p:nvSpPr>
        <p:spPr bwMode="auto">
          <a:xfrm>
            <a:off x="3275013" y="1719263"/>
            <a:ext cx="307975" cy="442912"/>
          </a:xfrm>
          <a:custGeom>
            <a:avLst/>
            <a:gdLst>
              <a:gd name="T0" fmla="*/ 7636 w 121"/>
              <a:gd name="T1" fmla="*/ 302911 h 174"/>
              <a:gd name="T2" fmla="*/ 58541 w 121"/>
              <a:gd name="T3" fmla="*/ 292729 h 174"/>
              <a:gd name="T4" fmla="*/ 96719 w 121"/>
              <a:gd name="T5" fmla="*/ 188365 h 174"/>
              <a:gd name="T6" fmla="*/ 96719 w 121"/>
              <a:gd name="T7" fmla="*/ 188365 h 174"/>
              <a:gd name="T8" fmla="*/ 96719 w 121"/>
              <a:gd name="T9" fmla="*/ 73819 h 174"/>
              <a:gd name="T10" fmla="*/ 137443 w 121"/>
              <a:gd name="T11" fmla="*/ 53455 h 174"/>
              <a:gd name="T12" fmla="*/ 152715 w 121"/>
              <a:gd name="T13" fmla="*/ 0 h 174"/>
              <a:gd name="T14" fmla="*/ 170532 w 121"/>
              <a:gd name="T15" fmla="*/ 53455 h 174"/>
              <a:gd name="T16" fmla="*/ 234163 w 121"/>
              <a:gd name="T17" fmla="*/ 129819 h 174"/>
              <a:gd name="T18" fmla="*/ 208710 w 121"/>
              <a:gd name="T19" fmla="*/ 188365 h 174"/>
              <a:gd name="T20" fmla="*/ 249434 w 121"/>
              <a:gd name="T21" fmla="*/ 292729 h 174"/>
              <a:gd name="T22" fmla="*/ 297794 w 121"/>
              <a:gd name="T23" fmla="*/ 302911 h 174"/>
              <a:gd name="T24" fmla="*/ 259615 w 121"/>
              <a:gd name="T25" fmla="*/ 315638 h 174"/>
              <a:gd name="T26" fmla="*/ 295249 w 121"/>
              <a:gd name="T27" fmla="*/ 404730 h 174"/>
              <a:gd name="T28" fmla="*/ 305430 w 121"/>
              <a:gd name="T29" fmla="*/ 427639 h 174"/>
              <a:gd name="T30" fmla="*/ 287613 w 121"/>
              <a:gd name="T31" fmla="*/ 435276 h 174"/>
              <a:gd name="T32" fmla="*/ 274887 w 121"/>
              <a:gd name="T33" fmla="*/ 412366 h 174"/>
              <a:gd name="T34" fmla="*/ 221437 w 121"/>
              <a:gd name="T35" fmla="*/ 315638 h 174"/>
              <a:gd name="T36" fmla="*/ 170532 w 121"/>
              <a:gd name="T37" fmla="*/ 328366 h 174"/>
              <a:gd name="T38" fmla="*/ 137443 w 121"/>
              <a:gd name="T39" fmla="*/ 328366 h 174"/>
              <a:gd name="T40" fmla="*/ 86538 w 121"/>
              <a:gd name="T41" fmla="*/ 315638 h 174"/>
              <a:gd name="T42" fmla="*/ 33088 w 121"/>
              <a:gd name="T43" fmla="*/ 412366 h 174"/>
              <a:gd name="T44" fmla="*/ 20362 w 121"/>
              <a:gd name="T45" fmla="*/ 435276 h 174"/>
              <a:gd name="T46" fmla="*/ 2545 w 121"/>
              <a:gd name="T47" fmla="*/ 427639 h 174"/>
              <a:gd name="T48" fmla="*/ 12726 w 121"/>
              <a:gd name="T49" fmla="*/ 404730 h 174"/>
              <a:gd name="T50" fmla="*/ 48360 w 121"/>
              <a:gd name="T51" fmla="*/ 315638 h 174"/>
              <a:gd name="T52" fmla="*/ 137443 w 121"/>
              <a:gd name="T53" fmla="*/ 292729 h 174"/>
              <a:gd name="T54" fmla="*/ 137443 w 121"/>
              <a:gd name="T55" fmla="*/ 280002 h 174"/>
              <a:gd name="T56" fmla="*/ 170532 w 121"/>
              <a:gd name="T57" fmla="*/ 280002 h 174"/>
              <a:gd name="T58" fmla="*/ 211256 w 121"/>
              <a:gd name="T59" fmla="*/ 292729 h 174"/>
              <a:gd name="T60" fmla="*/ 137443 w 121"/>
              <a:gd name="T61" fmla="*/ 208729 h 174"/>
              <a:gd name="T62" fmla="*/ 137443 w 121"/>
              <a:gd name="T63" fmla="*/ 292729 h 174"/>
              <a:gd name="T64" fmla="*/ 185803 w 121"/>
              <a:gd name="T65" fmla="*/ 99273 h 174"/>
              <a:gd name="T66" fmla="*/ 122172 w 121"/>
              <a:gd name="T67" fmla="*/ 99273 h 174"/>
              <a:gd name="T68" fmla="*/ 122172 w 121"/>
              <a:gd name="T69" fmla="*/ 162910 h 174"/>
              <a:gd name="T70" fmla="*/ 173077 w 121"/>
              <a:gd name="T71" fmla="*/ 173092 h 174"/>
              <a:gd name="T72" fmla="*/ 185803 w 121"/>
              <a:gd name="T73" fmla="*/ 162910 h 174"/>
              <a:gd name="T74" fmla="*/ 185803 w 121"/>
              <a:gd name="T75" fmla="*/ 99273 h 1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stCondLst>
                                    <p:cond delay="50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ppt_x</p:attrName>
                                        </p:attrNameLst>
                                      </p:cBhvr>
                                      <p:tavLst>
                                        <p:tav tm="0">
                                          <p:val>
                                            <p:strVal val="1+#ppt_w/2"/>
                                          </p:val>
                                        </p:tav>
                                        <p:tav tm="100000">
                                          <p:val>
                                            <p:strVal val="#ppt_x"/>
                                          </p:val>
                                        </p:tav>
                                      </p:tavLst>
                                    </p:anim>
                                    <p:anim calcmode="lin" valueType="num">
                                      <p:cBhvr>
                                        <p:cTn id="22" dur="50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ppt_x</p:attrName>
                                        </p:attrNameLst>
                                      </p:cBhvr>
                                      <p:tavLst>
                                        <p:tav tm="0">
                                          <p:val>
                                            <p:strVal val="1+#ppt_w/2"/>
                                          </p:val>
                                        </p:tav>
                                        <p:tav tm="100000">
                                          <p:val>
                                            <p:strVal val="#ppt_x"/>
                                          </p:val>
                                        </p:tav>
                                      </p:tavLst>
                                    </p:anim>
                                    <p:anim calcmode="lin" valueType="num">
                                      <p:cBhvr>
                                        <p:cTn id="26" dur="500" fill="hold"/>
                                        <p:tgtEl>
                                          <p:spTgt spid="7"/>
                                        </p:tgtEl>
                                        <p:attrNameLst>
                                          <p:attrName>ppt_y</p:attrName>
                                        </p:attrNameLst>
                                      </p:cBhvr>
                                      <p:tavLst>
                                        <p:tav tm="0">
                                          <p:val>
                                            <p:strVal val="#ppt_y"/>
                                          </p:val>
                                        </p:tav>
                                        <p:tav tm="100000">
                                          <p:val>
                                            <p:strVal val="#ppt_y"/>
                                          </p:val>
                                        </p:tav>
                                      </p:tavLst>
                                    </p:anim>
                                  </p:childTnLst>
                                </p:cTn>
                              </p:par>
                              <p:par>
                                <p:cTn id="27" presetID="53" presetClass="entr" presetSubtype="16" fill="hold" nodeType="withEffect">
                                  <p:stCondLst>
                                    <p:cond delay="200"/>
                                  </p:stCondLst>
                                  <p:childTnLst>
                                    <p:set>
                                      <p:cBhvr>
                                        <p:cTn id="28" dur="1" fill="hold">
                                          <p:stCondLst>
                                            <p:cond delay="0"/>
                                          </p:stCondLst>
                                        </p:cTn>
                                        <p:tgtEl>
                                          <p:spTgt spid="9"/>
                                        </p:tgtEl>
                                        <p:attrNameLst>
                                          <p:attrName>style.visibility</p:attrName>
                                        </p:attrNameLst>
                                      </p:cBhvr>
                                      <p:to>
                                        <p:strVal val="visible"/>
                                      </p:to>
                                    </p:set>
                                    <p:anim calcmode="lin" valueType="num">
                                      <p:cBhvr>
                                        <p:cTn id="29" dur="300" fill="hold"/>
                                        <p:tgtEl>
                                          <p:spTgt spid="9"/>
                                        </p:tgtEl>
                                        <p:attrNameLst>
                                          <p:attrName>ppt_w</p:attrName>
                                        </p:attrNameLst>
                                      </p:cBhvr>
                                      <p:tavLst>
                                        <p:tav tm="0">
                                          <p:val>
                                            <p:fltVal val="0"/>
                                          </p:val>
                                        </p:tav>
                                        <p:tav tm="100000">
                                          <p:val>
                                            <p:strVal val="#ppt_w"/>
                                          </p:val>
                                        </p:tav>
                                      </p:tavLst>
                                    </p:anim>
                                    <p:anim calcmode="lin" valueType="num">
                                      <p:cBhvr>
                                        <p:cTn id="30" dur="300" fill="hold"/>
                                        <p:tgtEl>
                                          <p:spTgt spid="9"/>
                                        </p:tgtEl>
                                        <p:attrNameLst>
                                          <p:attrName>ppt_h</p:attrName>
                                        </p:attrNameLst>
                                      </p:cBhvr>
                                      <p:tavLst>
                                        <p:tav tm="0">
                                          <p:val>
                                            <p:fltVal val="0"/>
                                          </p:val>
                                        </p:tav>
                                        <p:tav tm="100000">
                                          <p:val>
                                            <p:strVal val="#ppt_h"/>
                                          </p:val>
                                        </p:tav>
                                      </p:tavLst>
                                    </p:anim>
                                    <p:animEffect transition="in" filter="fade">
                                      <p:cBhvr>
                                        <p:cTn id="31" dur="300"/>
                                        <p:tgtEl>
                                          <p:spTgt spid="9"/>
                                        </p:tgtEl>
                                      </p:cBhvr>
                                    </p:animEffect>
                                  </p:childTnLst>
                                </p:cTn>
                              </p:par>
                              <p:par>
                                <p:cTn id="32" presetID="6" presetClass="emph" presetSubtype="0" autoRev="1" fill="hold" nodeType="withEffect">
                                  <p:stCondLst>
                                    <p:cond delay="500"/>
                                  </p:stCondLst>
                                  <p:childTnLst>
                                    <p:animScale>
                                      <p:cBhvr>
                                        <p:cTn id="33" dur="150" fill="hold"/>
                                        <p:tgtEl>
                                          <p:spTgt spid="9"/>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B127AD02-E874-411A-8122-7DA047DD277C}"/>
              </a:ext>
            </a:extLst>
          </p:cNvPr>
          <p:cNvCxnSpPr/>
          <p:nvPr/>
        </p:nvCxnSpPr>
        <p:spPr>
          <a:xfrm flipH="1">
            <a:off x="0" y="23685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731F1CCB-AD8C-43E3-9744-333F24C61E5B}"/>
              </a:ext>
            </a:extLst>
          </p:cNvPr>
          <p:cNvCxnSpPr/>
          <p:nvPr/>
        </p:nvCxnSpPr>
        <p:spPr>
          <a:xfrm flipH="1">
            <a:off x="0" y="197802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C10CAD3-123B-4AD2-B498-62014D08AE8B}"/>
              </a:ext>
            </a:extLst>
          </p:cNvPr>
          <p:cNvCxnSpPr/>
          <p:nvPr/>
        </p:nvCxnSpPr>
        <p:spPr>
          <a:xfrm flipH="1">
            <a:off x="0" y="27622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3ED83B77-72A9-4BEE-A574-16324EEF6047}"/>
              </a:ext>
            </a:extLst>
          </p:cNvPr>
          <p:cNvCxnSpPr/>
          <p:nvPr/>
        </p:nvCxnSpPr>
        <p:spPr>
          <a:xfrm flipH="1">
            <a:off x="0" y="315277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429E0367-FCFF-4E29-9B9E-97D62DAFDE88}"/>
              </a:ext>
            </a:extLst>
          </p:cNvPr>
          <p:cNvSpPr/>
          <p:nvPr/>
        </p:nvSpPr>
        <p:spPr>
          <a:xfrm>
            <a:off x="0" y="2368550"/>
            <a:ext cx="12811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463" name="Freeform 11">
            <a:extLst>
              <a:ext uri="{FF2B5EF4-FFF2-40B4-BE49-F238E27FC236}">
                <a16:creationId xmlns:a16="http://schemas.microsoft.com/office/drawing/2014/main" id="{83072682-D3E6-412E-9691-9A1CB827B752}"/>
              </a:ext>
            </a:extLst>
          </p:cNvPr>
          <p:cNvSpPr>
            <a:spLocks noEditPoints="1" noChangeArrowheads="1"/>
          </p:cNvSpPr>
          <p:nvPr/>
        </p:nvSpPr>
        <p:spPr bwMode="auto">
          <a:xfrm>
            <a:off x="123825" y="2863850"/>
            <a:ext cx="150813" cy="190500"/>
          </a:xfrm>
          <a:custGeom>
            <a:avLst/>
            <a:gdLst>
              <a:gd name="T0" fmla="*/ 112839 w 139"/>
              <a:gd name="T1" fmla="*/ 106551 h 177"/>
              <a:gd name="T2" fmla="*/ 98734 w 139"/>
              <a:gd name="T3" fmla="*/ 172203 h 177"/>
              <a:gd name="T4" fmla="*/ 144303 w 139"/>
              <a:gd name="T5" fmla="*/ 176508 h 177"/>
              <a:gd name="T6" fmla="*/ 144303 w 139"/>
              <a:gd name="T7" fmla="*/ 190500 h 177"/>
              <a:gd name="T8" fmla="*/ 0 w 139"/>
              <a:gd name="T9" fmla="*/ 182966 h 177"/>
              <a:gd name="T10" fmla="*/ 55334 w 139"/>
              <a:gd name="T11" fmla="*/ 176508 h 177"/>
              <a:gd name="T12" fmla="*/ 87884 w 139"/>
              <a:gd name="T13" fmla="*/ 162517 h 177"/>
              <a:gd name="T14" fmla="*/ 10850 w 139"/>
              <a:gd name="T15" fmla="*/ 158212 h 177"/>
              <a:gd name="T16" fmla="*/ 10850 w 139"/>
              <a:gd name="T17" fmla="*/ 149602 h 177"/>
              <a:gd name="T18" fmla="*/ 101989 w 139"/>
              <a:gd name="T19" fmla="*/ 129153 h 177"/>
              <a:gd name="T20" fmla="*/ 91139 w 139"/>
              <a:gd name="T21" fmla="*/ 99017 h 177"/>
              <a:gd name="T22" fmla="*/ 74864 w 139"/>
              <a:gd name="T23" fmla="*/ 101169 h 177"/>
              <a:gd name="T24" fmla="*/ 57504 w 139"/>
              <a:gd name="T25" fmla="*/ 121619 h 177"/>
              <a:gd name="T26" fmla="*/ 49909 w 139"/>
              <a:gd name="T27" fmla="*/ 125924 h 177"/>
              <a:gd name="T28" fmla="*/ 26040 w 139"/>
              <a:gd name="T29" fmla="*/ 117314 h 177"/>
              <a:gd name="T30" fmla="*/ 28210 w 139"/>
              <a:gd name="T31" fmla="*/ 104398 h 177"/>
              <a:gd name="T32" fmla="*/ 22785 w 139"/>
              <a:gd name="T33" fmla="*/ 95788 h 177"/>
              <a:gd name="T34" fmla="*/ 68354 w 139"/>
              <a:gd name="T35" fmla="*/ 25831 h 177"/>
              <a:gd name="T36" fmla="*/ 72694 w 139"/>
              <a:gd name="T37" fmla="*/ 27983 h 177"/>
              <a:gd name="T38" fmla="*/ 74864 w 139"/>
              <a:gd name="T39" fmla="*/ 15068 h 177"/>
              <a:gd name="T40" fmla="*/ 82459 w 139"/>
              <a:gd name="T41" fmla="*/ 2153 h 177"/>
              <a:gd name="T42" fmla="*/ 118263 w 139"/>
              <a:gd name="T43" fmla="*/ 31212 h 177"/>
              <a:gd name="T44" fmla="*/ 104159 w 139"/>
              <a:gd name="T45" fmla="*/ 32288 h 177"/>
              <a:gd name="T46" fmla="*/ 101989 w 139"/>
              <a:gd name="T47" fmla="*/ 45203 h 177"/>
              <a:gd name="T48" fmla="*/ 94394 w 139"/>
              <a:gd name="T49" fmla="*/ 67805 h 177"/>
              <a:gd name="T50" fmla="*/ 99819 w 139"/>
              <a:gd name="T51" fmla="*/ 87178 h 177"/>
              <a:gd name="T52" fmla="*/ 96564 w 139"/>
              <a:gd name="T53" fmla="*/ 27983 h 177"/>
              <a:gd name="T54" fmla="*/ 80289 w 139"/>
              <a:gd name="T55" fmla="*/ 32288 h 177"/>
              <a:gd name="T56" fmla="*/ 96564 w 139"/>
              <a:gd name="T57" fmla="*/ 27983 h 177"/>
              <a:gd name="T58" fmla="*/ 86799 w 139"/>
              <a:gd name="T59" fmla="*/ 63500 h 177"/>
              <a:gd name="T60" fmla="*/ 67269 w 139"/>
              <a:gd name="T61" fmla="*/ 35517 h 177"/>
              <a:gd name="T62" fmla="*/ 58589 w 139"/>
              <a:gd name="T63" fmla="*/ 111932 h 177"/>
              <a:gd name="T64" fmla="*/ 60759 w 139"/>
              <a:gd name="T65" fmla="*/ 81797 h 177"/>
              <a:gd name="T66" fmla="*/ 67269 w 139"/>
              <a:gd name="T67" fmla="*/ 67805 h 177"/>
              <a:gd name="T68" fmla="*/ 88969 w 139"/>
              <a:gd name="T69" fmla="*/ 74263 h 177"/>
              <a:gd name="T70" fmla="*/ 72694 w 139"/>
              <a:gd name="T71" fmla="*/ 74263 h 177"/>
              <a:gd name="T72" fmla="*/ 72694 w 139"/>
              <a:gd name="T73" fmla="*/ 74263 h 177"/>
              <a:gd name="T74" fmla="*/ 81374 w 139"/>
              <a:gd name="T75" fmla="*/ 92559 h 177"/>
              <a:gd name="T76" fmla="*/ 88969 w 139"/>
              <a:gd name="T77" fmla="*/ 89331 h 177"/>
              <a:gd name="T78" fmla="*/ 88969 w 139"/>
              <a:gd name="T79" fmla="*/ 74263 h 177"/>
              <a:gd name="T80" fmla="*/ 35805 w 139"/>
              <a:gd name="T81" fmla="*/ 108703 h 177"/>
              <a:gd name="T82" fmla="*/ 33635 w 139"/>
              <a:gd name="T83" fmla="*/ 111932 h 177"/>
              <a:gd name="T84" fmla="*/ 45569 w 139"/>
              <a:gd name="T85" fmla="*/ 114085 h 1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64" name="Freeform 12">
            <a:extLst>
              <a:ext uri="{FF2B5EF4-FFF2-40B4-BE49-F238E27FC236}">
                <a16:creationId xmlns:a16="http://schemas.microsoft.com/office/drawing/2014/main" id="{1B9BE9B8-618C-41A4-BC5E-1CD835644325}"/>
              </a:ext>
            </a:extLst>
          </p:cNvPr>
          <p:cNvSpPr>
            <a:spLocks noEditPoints="1" noChangeArrowheads="1"/>
          </p:cNvSpPr>
          <p:nvPr/>
        </p:nvSpPr>
        <p:spPr bwMode="auto">
          <a:xfrm>
            <a:off x="133350" y="2471738"/>
            <a:ext cx="131763" cy="187325"/>
          </a:xfrm>
          <a:custGeom>
            <a:avLst/>
            <a:gdLst>
              <a:gd name="T0" fmla="*/ 3267 w 121"/>
              <a:gd name="T1" fmla="*/ 128113 h 174"/>
              <a:gd name="T2" fmla="*/ 25046 w 121"/>
              <a:gd name="T3" fmla="*/ 123807 h 174"/>
              <a:gd name="T4" fmla="*/ 41380 w 121"/>
              <a:gd name="T5" fmla="*/ 79667 h 174"/>
              <a:gd name="T6" fmla="*/ 41380 w 121"/>
              <a:gd name="T7" fmla="*/ 79667 h 174"/>
              <a:gd name="T8" fmla="*/ 41380 w 121"/>
              <a:gd name="T9" fmla="*/ 31221 h 174"/>
              <a:gd name="T10" fmla="*/ 58803 w 121"/>
              <a:gd name="T11" fmla="*/ 22608 h 174"/>
              <a:gd name="T12" fmla="*/ 65337 w 121"/>
              <a:gd name="T13" fmla="*/ 0 h 174"/>
              <a:gd name="T14" fmla="*/ 72960 w 121"/>
              <a:gd name="T15" fmla="*/ 22608 h 174"/>
              <a:gd name="T16" fmla="*/ 100183 w 121"/>
              <a:gd name="T17" fmla="*/ 54906 h 174"/>
              <a:gd name="T18" fmla="*/ 89294 w 121"/>
              <a:gd name="T19" fmla="*/ 79667 h 174"/>
              <a:gd name="T20" fmla="*/ 106717 w 121"/>
              <a:gd name="T21" fmla="*/ 123807 h 174"/>
              <a:gd name="T22" fmla="*/ 127407 w 121"/>
              <a:gd name="T23" fmla="*/ 128113 h 174"/>
              <a:gd name="T24" fmla="*/ 111073 w 121"/>
              <a:gd name="T25" fmla="*/ 133496 h 174"/>
              <a:gd name="T26" fmla="*/ 126318 w 121"/>
              <a:gd name="T27" fmla="*/ 171176 h 174"/>
              <a:gd name="T28" fmla="*/ 130674 w 121"/>
              <a:gd name="T29" fmla="*/ 180866 h 174"/>
              <a:gd name="T30" fmla="*/ 123051 w 121"/>
              <a:gd name="T31" fmla="*/ 184095 h 174"/>
              <a:gd name="T32" fmla="*/ 117607 w 121"/>
              <a:gd name="T33" fmla="*/ 174406 h 174"/>
              <a:gd name="T34" fmla="*/ 94739 w 121"/>
              <a:gd name="T35" fmla="*/ 133496 h 174"/>
              <a:gd name="T36" fmla="*/ 72960 w 121"/>
              <a:gd name="T37" fmla="*/ 138879 h 174"/>
              <a:gd name="T38" fmla="*/ 58803 w 121"/>
              <a:gd name="T39" fmla="*/ 138879 h 174"/>
              <a:gd name="T40" fmla="*/ 37024 w 121"/>
              <a:gd name="T41" fmla="*/ 133496 h 174"/>
              <a:gd name="T42" fmla="*/ 14156 w 121"/>
              <a:gd name="T43" fmla="*/ 174406 h 174"/>
              <a:gd name="T44" fmla="*/ 8712 w 121"/>
              <a:gd name="T45" fmla="*/ 184095 h 174"/>
              <a:gd name="T46" fmla="*/ 1089 w 121"/>
              <a:gd name="T47" fmla="*/ 180866 h 174"/>
              <a:gd name="T48" fmla="*/ 5445 w 121"/>
              <a:gd name="T49" fmla="*/ 171176 h 174"/>
              <a:gd name="T50" fmla="*/ 20690 w 121"/>
              <a:gd name="T51" fmla="*/ 133496 h 174"/>
              <a:gd name="T52" fmla="*/ 58803 w 121"/>
              <a:gd name="T53" fmla="*/ 123807 h 174"/>
              <a:gd name="T54" fmla="*/ 58803 w 121"/>
              <a:gd name="T55" fmla="*/ 118424 h 174"/>
              <a:gd name="T56" fmla="*/ 72960 w 121"/>
              <a:gd name="T57" fmla="*/ 118424 h 174"/>
              <a:gd name="T58" fmla="*/ 90383 w 121"/>
              <a:gd name="T59" fmla="*/ 123807 h 174"/>
              <a:gd name="T60" fmla="*/ 58803 w 121"/>
              <a:gd name="T61" fmla="*/ 88280 h 174"/>
              <a:gd name="T62" fmla="*/ 58803 w 121"/>
              <a:gd name="T63" fmla="*/ 123807 h 174"/>
              <a:gd name="T64" fmla="*/ 79493 w 121"/>
              <a:gd name="T65" fmla="*/ 41987 h 174"/>
              <a:gd name="T66" fmla="*/ 52270 w 121"/>
              <a:gd name="T67" fmla="*/ 41987 h 174"/>
              <a:gd name="T68" fmla="*/ 52270 w 121"/>
              <a:gd name="T69" fmla="*/ 68901 h 174"/>
              <a:gd name="T70" fmla="*/ 74049 w 121"/>
              <a:gd name="T71" fmla="*/ 73207 h 174"/>
              <a:gd name="T72" fmla="*/ 79493 w 121"/>
              <a:gd name="T73" fmla="*/ 68901 h 174"/>
              <a:gd name="T74" fmla="*/ 79493 w 121"/>
              <a:gd name="T75" fmla="*/ 41987 h 1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65" name="Freeform 13">
            <a:extLst>
              <a:ext uri="{FF2B5EF4-FFF2-40B4-BE49-F238E27FC236}">
                <a16:creationId xmlns:a16="http://schemas.microsoft.com/office/drawing/2014/main" id="{07FB8C76-36D0-45FA-8071-323D8FC77409}"/>
              </a:ext>
            </a:extLst>
          </p:cNvPr>
          <p:cNvSpPr>
            <a:spLocks noEditPoints="1" noChangeArrowheads="1"/>
          </p:cNvSpPr>
          <p:nvPr/>
        </p:nvSpPr>
        <p:spPr bwMode="auto">
          <a:xfrm>
            <a:off x="93663" y="1695450"/>
            <a:ext cx="212725" cy="176213"/>
          </a:xfrm>
          <a:custGeom>
            <a:avLst/>
            <a:gdLst>
              <a:gd name="T0" fmla="*/ 119860 w 197"/>
              <a:gd name="T1" fmla="*/ 11819 h 164"/>
              <a:gd name="T2" fmla="*/ 0 w 197"/>
              <a:gd name="T3" fmla="*/ 16117 h 164"/>
              <a:gd name="T4" fmla="*/ 113381 w 197"/>
              <a:gd name="T5" fmla="*/ 176213 h 164"/>
              <a:gd name="T6" fmla="*/ 146856 w 197"/>
              <a:gd name="T7" fmla="*/ 170841 h 164"/>
              <a:gd name="T8" fmla="*/ 211645 w 197"/>
              <a:gd name="T9" fmla="*/ 152575 h 164"/>
              <a:gd name="T10" fmla="*/ 56151 w 197"/>
              <a:gd name="T11" fmla="*/ 161170 h 164"/>
              <a:gd name="T12" fmla="*/ 56151 w 197"/>
              <a:gd name="T13" fmla="*/ 23638 h 164"/>
              <a:gd name="T14" fmla="*/ 106902 w 197"/>
              <a:gd name="T15" fmla="*/ 161170 h 164"/>
              <a:gd name="T16" fmla="*/ 106902 w 197"/>
              <a:gd name="T17" fmla="*/ 23638 h 164"/>
              <a:gd name="T18" fmla="*/ 158734 w 197"/>
              <a:gd name="T19" fmla="*/ 160096 h 164"/>
              <a:gd name="T20" fmla="*/ 195448 w 197"/>
              <a:gd name="T21" fmla="*/ 149351 h 164"/>
              <a:gd name="T22" fmla="*/ 24836 w 197"/>
              <a:gd name="T23" fmla="*/ 142904 h 164"/>
              <a:gd name="T24" fmla="*/ 45353 w 197"/>
              <a:gd name="T25" fmla="*/ 143979 h 164"/>
              <a:gd name="T26" fmla="*/ 46432 w 197"/>
              <a:gd name="T27" fmla="*/ 122490 h 164"/>
              <a:gd name="T28" fmla="*/ 24836 w 197"/>
              <a:gd name="T29" fmla="*/ 122490 h 164"/>
              <a:gd name="T30" fmla="*/ 31315 w 197"/>
              <a:gd name="T31" fmla="*/ 128936 h 164"/>
              <a:gd name="T32" fmla="*/ 39953 w 197"/>
              <a:gd name="T33" fmla="*/ 128936 h 164"/>
              <a:gd name="T34" fmla="*/ 39953 w 197"/>
              <a:gd name="T35" fmla="*/ 137532 h 164"/>
              <a:gd name="T36" fmla="*/ 31315 w 197"/>
              <a:gd name="T37" fmla="*/ 136458 h 164"/>
              <a:gd name="T38" fmla="*/ 34554 w 197"/>
              <a:gd name="T39" fmla="*/ 97777 h 164"/>
              <a:gd name="T40" fmla="*/ 38874 w 197"/>
              <a:gd name="T41" fmla="*/ 40830 h 164"/>
              <a:gd name="T42" fmla="*/ 30235 w 197"/>
              <a:gd name="T43" fmla="*/ 93479 h 164"/>
              <a:gd name="T44" fmla="*/ 144696 w 197"/>
              <a:gd name="T45" fmla="*/ 33309 h 164"/>
              <a:gd name="T46" fmla="*/ 160894 w 197"/>
              <a:gd name="T47" fmla="*/ 92404 h 164"/>
              <a:gd name="T48" fmla="*/ 144696 w 197"/>
              <a:gd name="T49" fmla="*/ 33309 h 164"/>
              <a:gd name="T50" fmla="*/ 74508 w 197"/>
              <a:gd name="T51" fmla="*/ 142904 h 164"/>
              <a:gd name="T52" fmla="*/ 95024 w 197"/>
              <a:gd name="T53" fmla="*/ 142904 h 164"/>
              <a:gd name="T54" fmla="*/ 85306 w 197"/>
              <a:gd name="T55" fmla="*/ 118192 h 164"/>
              <a:gd name="T56" fmla="*/ 70188 w 197"/>
              <a:gd name="T57" fmla="*/ 133234 h 164"/>
              <a:gd name="T58" fmla="*/ 80987 w 197"/>
              <a:gd name="T59" fmla="*/ 128936 h 164"/>
              <a:gd name="T60" fmla="*/ 88545 w 197"/>
              <a:gd name="T61" fmla="*/ 128936 h 164"/>
              <a:gd name="T62" fmla="*/ 88545 w 197"/>
              <a:gd name="T63" fmla="*/ 137532 h 164"/>
              <a:gd name="T64" fmla="*/ 79907 w 197"/>
              <a:gd name="T65" fmla="*/ 136458 h 164"/>
              <a:gd name="T66" fmla="*/ 87466 w 197"/>
              <a:gd name="T67" fmla="*/ 97777 h 164"/>
              <a:gd name="T68" fmla="*/ 91785 w 197"/>
              <a:gd name="T69" fmla="*/ 40830 h 164"/>
              <a:gd name="T70" fmla="*/ 83146 w 197"/>
              <a:gd name="T71" fmla="*/ 93479 h 164"/>
              <a:gd name="T72" fmla="*/ 159814 w 197"/>
              <a:gd name="T73" fmla="*/ 117117 h 164"/>
              <a:gd name="T74" fmla="*/ 159814 w 197"/>
              <a:gd name="T75" fmla="*/ 137532 h 164"/>
              <a:gd name="T76" fmla="*/ 180330 w 197"/>
              <a:gd name="T77" fmla="*/ 137532 h 164"/>
              <a:gd name="T78" fmla="*/ 181410 w 197"/>
              <a:gd name="T79" fmla="*/ 117117 h 164"/>
              <a:gd name="T80" fmla="*/ 170612 w 197"/>
              <a:gd name="T81" fmla="*/ 112819 h 164"/>
              <a:gd name="T82" fmla="*/ 166293 w 197"/>
              <a:gd name="T83" fmla="*/ 122490 h 164"/>
              <a:gd name="T84" fmla="*/ 176011 w 197"/>
              <a:gd name="T85" fmla="*/ 126787 h 164"/>
              <a:gd name="T86" fmla="*/ 166293 w 197"/>
              <a:gd name="T87" fmla="*/ 131085 h 164"/>
              <a:gd name="T88" fmla="*/ 166293 w 197"/>
              <a:gd name="T89" fmla="*/ 122490 h 1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66" name="Freeform 10">
            <a:extLst>
              <a:ext uri="{FF2B5EF4-FFF2-40B4-BE49-F238E27FC236}">
                <a16:creationId xmlns:a16="http://schemas.microsoft.com/office/drawing/2014/main" id="{54B39AF2-DDA6-4663-AC75-ACE33927CC8A}"/>
              </a:ext>
            </a:extLst>
          </p:cNvPr>
          <p:cNvSpPr>
            <a:spLocks noEditPoints="1" noChangeArrowheads="1"/>
          </p:cNvSpPr>
          <p:nvPr/>
        </p:nvSpPr>
        <p:spPr bwMode="auto">
          <a:xfrm>
            <a:off x="107950" y="2092325"/>
            <a:ext cx="174625" cy="174625"/>
          </a:xfrm>
          <a:custGeom>
            <a:avLst/>
            <a:gdLst>
              <a:gd name="T0" fmla="*/ 50663 w 162"/>
              <a:gd name="T1" fmla="*/ 36425 h 163"/>
              <a:gd name="T2" fmla="*/ 36650 w 162"/>
              <a:gd name="T3" fmla="*/ 50352 h 163"/>
              <a:gd name="T4" fmla="*/ 34494 w 162"/>
              <a:gd name="T5" fmla="*/ 65350 h 163"/>
              <a:gd name="T6" fmla="*/ 44195 w 162"/>
              <a:gd name="T7" fmla="*/ 55709 h 163"/>
              <a:gd name="T8" fmla="*/ 56052 w 162"/>
              <a:gd name="T9" fmla="*/ 43924 h 163"/>
              <a:gd name="T10" fmla="*/ 64676 w 162"/>
              <a:gd name="T11" fmla="*/ 34282 h 163"/>
              <a:gd name="T12" fmla="*/ 172469 w 162"/>
              <a:gd name="T13" fmla="*/ 160698 h 163"/>
              <a:gd name="T14" fmla="*/ 140131 w 162"/>
              <a:gd name="T15" fmla="*/ 129630 h 163"/>
              <a:gd name="T16" fmla="*/ 158456 w 162"/>
              <a:gd name="T17" fmla="*/ 79278 h 163"/>
              <a:gd name="T18" fmla="*/ 153066 w 162"/>
              <a:gd name="T19" fmla="*/ 49281 h 163"/>
              <a:gd name="T20" fmla="*/ 135819 w 162"/>
              <a:gd name="T21" fmla="*/ 23569 h 163"/>
              <a:gd name="T22" fmla="*/ 79767 w 162"/>
              <a:gd name="T23" fmla="*/ 0 h 163"/>
              <a:gd name="T24" fmla="*/ 6468 w 162"/>
              <a:gd name="T25" fmla="*/ 49281 h 163"/>
              <a:gd name="T26" fmla="*/ 5390 w 162"/>
              <a:gd name="T27" fmla="*/ 109275 h 163"/>
              <a:gd name="T28" fmla="*/ 22637 w 162"/>
              <a:gd name="T29" fmla="*/ 134986 h 163"/>
              <a:gd name="T30" fmla="*/ 48507 w 162"/>
              <a:gd name="T31" fmla="*/ 152127 h 163"/>
              <a:gd name="T32" fmla="*/ 48507 w 162"/>
              <a:gd name="T33" fmla="*/ 152127 h 163"/>
              <a:gd name="T34" fmla="*/ 109949 w 162"/>
              <a:gd name="T35" fmla="*/ 152127 h 163"/>
              <a:gd name="T36" fmla="*/ 161690 w 162"/>
              <a:gd name="T37" fmla="*/ 171411 h 163"/>
              <a:gd name="T38" fmla="*/ 172469 w 162"/>
              <a:gd name="T39" fmla="*/ 160698 h 163"/>
              <a:gd name="T40" fmla="*/ 125040 w 162"/>
              <a:gd name="T41" fmla="*/ 125344 h 163"/>
              <a:gd name="T42" fmla="*/ 104559 w 162"/>
              <a:gd name="T43" fmla="*/ 139271 h 163"/>
              <a:gd name="T44" fmla="*/ 54975 w 162"/>
              <a:gd name="T45" fmla="*/ 139271 h 163"/>
              <a:gd name="T46" fmla="*/ 33416 w 162"/>
              <a:gd name="T47" fmla="*/ 125344 h 163"/>
              <a:gd name="T48" fmla="*/ 33416 w 162"/>
              <a:gd name="T49" fmla="*/ 125344 h 163"/>
              <a:gd name="T50" fmla="*/ 19403 w 162"/>
              <a:gd name="T51" fmla="*/ 103918 h 163"/>
              <a:gd name="T52" fmla="*/ 19403 w 162"/>
              <a:gd name="T53" fmla="*/ 54637 h 163"/>
              <a:gd name="T54" fmla="*/ 79767 w 162"/>
              <a:gd name="T55" fmla="*/ 14998 h 163"/>
              <a:gd name="T56" fmla="*/ 125040 w 162"/>
              <a:gd name="T57" fmla="*/ 33211 h 163"/>
              <a:gd name="T58" fmla="*/ 139053 w 162"/>
              <a:gd name="T59" fmla="*/ 54637 h 163"/>
              <a:gd name="T60" fmla="*/ 144443 w 162"/>
              <a:gd name="T61" fmla="*/ 79278 h 163"/>
              <a:gd name="T62" fmla="*/ 125040 w 162"/>
              <a:gd name="T63" fmla="*/ 125344 h 163"/>
              <a:gd name="T64" fmla="*/ 126118 w 162"/>
              <a:gd name="T65" fmla="*/ 74992 h 163"/>
              <a:gd name="T66" fmla="*/ 118573 w 162"/>
              <a:gd name="T67" fmla="*/ 95347 h 163"/>
              <a:gd name="T68" fmla="*/ 109949 w 162"/>
              <a:gd name="T69" fmla="*/ 109275 h 163"/>
              <a:gd name="T70" fmla="*/ 79767 w 162"/>
              <a:gd name="T71" fmla="*/ 122130 h 163"/>
              <a:gd name="T72" fmla="*/ 79767 w 162"/>
              <a:gd name="T73" fmla="*/ 130701 h 163"/>
              <a:gd name="T74" fmla="*/ 115339 w 162"/>
              <a:gd name="T75" fmla="*/ 115702 h 163"/>
              <a:gd name="T76" fmla="*/ 127196 w 162"/>
              <a:gd name="T77" fmla="*/ 98561 h 163"/>
              <a:gd name="T78" fmla="*/ 126118 w 162"/>
              <a:gd name="T79" fmla="*/ 74992 h 1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9467" name="组合 26">
            <a:extLst>
              <a:ext uri="{FF2B5EF4-FFF2-40B4-BE49-F238E27FC236}">
                <a16:creationId xmlns:a16="http://schemas.microsoft.com/office/drawing/2014/main" id="{89CE69DF-F993-4243-B9B9-8C35BD16CAE9}"/>
              </a:ext>
            </a:extLst>
          </p:cNvPr>
          <p:cNvGrpSpPr>
            <a:grpSpLocks/>
          </p:cNvGrpSpPr>
          <p:nvPr/>
        </p:nvGrpSpPr>
        <p:grpSpPr bwMode="auto">
          <a:xfrm>
            <a:off x="8632825" y="346075"/>
            <a:ext cx="155575" cy="157163"/>
            <a:chOff x="8689063" y="2493438"/>
            <a:chExt cx="156623" cy="156623"/>
          </a:xfrm>
        </p:grpSpPr>
        <p:sp>
          <p:nvSpPr>
            <p:cNvPr id="28" name="矩形 27">
              <a:extLst>
                <a:ext uri="{FF2B5EF4-FFF2-40B4-BE49-F238E27FC236}">
                  <a16:creationId xmlns:a16="http://schemas.microsoft.com/office/drawing/2014/main" id="{8DF78E51-B05C-4B3B-9811-5CF3385C3DDF}"/>
                </a:ext>
              </a:extLst>
            </p:cNvPr>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9" name="任意多边形 28">
              <a:extLst>
                <a:ext uri="{FF2B5EF4-FFF2-40B4-BE49-F238E27FC236}">
                  <a16:creationId xmlns:a16="http://schemas.microsoft.com/office/drawing/2014/main" id="{EDAE12AC-9DCF-4FC9-AD18-9B68F4BDA148}"/>
                </a:ext>
              </a:extLst>
            </p:cNvPr>
            <p:cNvSpPr/>
            <p:nvPr/>
          </p:nvSpPr>
          <p:spPr>
            <a:xfrm rot="10800000">
              <a:off x="8738608" y="2531407"/>
              <a:ext cx="57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grpSp>
        <p:nvGrpSpPr>
          <p:cNvPr id="19468" name="组合 42">
            <a:extLst>
              <a:ext uri="{FF2B5EF4-FFF2-40B4-BE49-F238E27FC236}">
                <a16:creationId xmlns:a16="http://schemas.microsoft.com/office/drawing/2014/main" id="{714F8332-AD61-42F9-B4A0-8180A9632347}"/>
              </a:ext>
            </a:extLst>
          </p:cNvPr>
          <p:cNvGrpSpPr>
            <a:grpSpLocks/>
          </p:cNvGrpSpPr>
          <p:nvPr/>
        </p:nvGrpSpPr>
        <p:grpSpPr bwMode="auto">
          <a:xfrm>
            <a:off x="8788400" y="346075"/>
            <a:ext cx="157163" cy="157163"/>
            <a:chOff x="8845686" y="2493438"/>
            <a:chExt cx="156623" cy="156623"/>
          </a:xfrm>
        </p:grpSpPr>
        <p:sp>
          <p:nvSpPr>
            <p:cNvPr id="44" name="矩形 43">
              <a:extLst>
                <a:ext uri="{FF2B5EF4-FFF2-40B4-BE49-F238E27FC236}">
                  <a16:creationId xmlns:a16="http://schemas.microsoft.com/office/drawing/2014/main" id="{06656C00-6E00-411C-A307-A21FD4D31DBA}"/>
                </a:ext>
              </a:extLst>
            </p:cNvPr>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5" name="任意多边形 44">
              <a:extLst>
                <a:ext uri="{FF2B5EF4-FFF2-40B4-BE49-F238E27FC236}">
                  <a16:creationId xmlns:a16="http://schemas.microsoft.com/office/drawing/2014/main" id="{3496A8BF-ECD9-4005-81C2-2FA3499A2870}"/>
                </a:ext>
              </a:extLst>
            </p:cNvPr>
            <p:cNvSpPr/>
            <p:nvPr/>
          </p:nvSpPr>
          <p:spPr>
            <a:xfrm>
              <a:off x="8894730" y="2531407"/>
              <a:ext cx="58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sp>
        <p:nvSpPr>
          <p:cNvPr id="46" name="矩形 45">
            <a:hlinkClick r:id="" action="ppaction://hlinkshowjump?jump=previousslide"/>
            <a:extLst>
              <a:ext uri="{FF2B5EF4-FFF2-40B4-BE49-F238E27FC236}">
                <a16:creationId xmlns:a16="http://schemas.microsoft.com/office/drawing/2014/main" id="{904EE723-3C87-4CF1-951D-CF665B33BAAB}"/>
              </a:ext>
            </a:extLst>
          </p:cNvPr>
          <p:cNvSpPr/>
          <p:nvPr/>
        </p:nvSpPr>
        <p:spPr>
          <a:xfrm>
            <a:off x="8632825" y="339725"/>
            <a:ext cx="155575"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7" name="矩形 46">
            <a:hlinkClick r:id="" action="ppaction://hlinkshowjump?jump=nextslide"/>
            <a:extLst>
              <a:ext uri="{FF2B5EF4-FFF2-40B4-BE49-F238E27FC236}">
                <a16:creationId xmlns:a16="http://schemas.microsoft.com/office/drawing/2014/main" id="{4C03E4F2-06D3-4ED0-AA44-82FAD4F90E98}"/>
              </a:ext>
            </a:extLst>
          </p:cNvPr>
          <p:cNvSpPr/>
          <p:nvPr/>
        </p:nvSpPr>
        <p:spPr>
          <a:xfrm>
            <a:off x="8788400" y="339725"/>
            <a:ext cx="157163"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471" name="矩形 47">
            <a:extLst>
              <a:ext uri="{FF2B5EF4-FFF2-40B4-BE49-F238E27FC236}">
                <a16:creationId xmlns:a16="http://schemas.microsoft.com/office/drawing/2014/main" id="{AED4761B-33E5-410B-8A6F-79682354CD09}"/>
              </a:ext>
            </a:extLst>
          </p:cNvPr>
          <p:cNvSpPr>
            <a:spLocks noChangeArrowheads="1"/>
          </p:cNvSpPr>
          <p:nvPr/>
        </p:nvSpPr>
        <p:spPr bwMode="auto">
          <a:xfrm>
            <a:off x="5867400" y="261938"/>
            <a:ext cx="26654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pPr>
            <a:r>
              <a:rPr lang="zh-CN" altLang="en-US" sz="1400" b="1" dirty="0">
                <a:solidFill>
                  <a:srgbClr val="354454"/>
                </a:solidFill>
                <a:latin typeface="微软雅黑" panose="020B0503020204020204" pitchFamily="34" charset="-122"/>
                <a:ea typeface="微软雅黑" panose="020B0503020204020204" pitchFamily="34" charset="-122"/>
              </a:rPr>
              <a:t>数据提取</a:t>
            </a:r>
          </a:p>
        </p:txBody>
      </p:sp>
      <p:sp>
        <p:nvSpPr>
          <p:cNvPr id="19472" name="矩形 24">
            <a:extLst>
              <a:ext uri="{FF2B5EF4-FFF2-40B4-BE49-F238E27FC236}">
                <a16:creationId xmlns:a16="http://schemas.microsoft.com/office/drawing/2014/main" id="{6B5FDC5D-E150-435A-86FD-98580D7A7D18}"/>
              </a:ext>
            </a:extLst>
          </p:cNvPr>
          <p:cNvSpPr>
            <a:spLocks noChangeArrowheads="1"/>
          </p:cNvSpPr>
          <p:nvPr/>
        </p:nvSpPr>
        <p:spPr bwMode="auto">
          <a:xfrm>
            <a:off x="486212" y="1652588"/>
            <a:ext cx="6976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小组简介</a:t>
            </a:r>
          </a:p>
        </p:txBody>
      </p:sp>
      <p:sp>
        <p:nvSpPr>
          <p:cNvPr id="19473" name="矩形 25">
            <a:extLst>
              <a:ext uri="{FF2B5EF4-FFF2-40B4-BE49-F238E27FC236}">
                <a16:creationId xmlns:a16="http://schemas.microsoft.com/office/drawing/2014/main" id="{148AC84B-670A-4920-AA18-36A0CEE30510}"/>
              </a:ext>
            </a:extLst>
          </p:cNvPr>
          <p:cNvSpPr>
            <a:spLocks noChangeArrowheads="1"/>
          </p:cNvSpPr>
          <p:nvPr/>
        </p:nvSpPr>
        <p:spPr bwMode="auto">
          <a:xfrm>
            <a:off x="486211" y="20367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选题简介</a:t>
            </a:r>
          </a:p>
        </p:txBody>
      </p:sp>
      <p:sp>
        <p:nvSpPr>
          <p:cNvPr id="19474" name="矩形 29">
            <a:extLst>
              <a:ext uri="{FF2B5EF4-FFF2-40B4-BE49-F238E27FC236}">
                <a16:creationId xmlns:a16="http://schemas.microsoft.com/office/drawing/2014/main" id="{37BD8D5D-8523-4882-977C-0418F70A3C47}"/>
              </a:ext>
            </a:extLst>
          </p:cNvPr>
          <p:cNvSpPr>
            <a:spLocks noChangeArrowheads="1"/>
          </p:cNvSpPr>
          <p:nvPr/>
        </p:nvSpPr>
        <p:spPr bwMode="auto">
          <a:xfrm>
            <a:off x="486211" y="28241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成果展示</a:t>
            </a:r>
          </a:p>
        </p:txBody>
      </p:sp>
      <p:sp>
        <p:nvSpPr>
          <p:cNvPr id="19475" name="矩形 30">
            <a:extLst>
              <a:ext uri="{FF2B5EF4-FFF2-40B4-BE49-F238E27FC236}">
                <a16:creationId xmlns:a16="http://schemas.microsoft.com/office/drawing/2014/main" id="{6FE23BDE-655C-4316-9A00-23A5363F3942}"/>
              </a:ext>
            </a:extLst>
          </p:cNvPr>
          <p:cNvSpPr>
            <a:spLocks noChangeArrowheads="1"/>
          </p:cNvSpPr>
          <p:nvPr/>
        </p:nvSpPr>
        <p:spPr bwMode="auto">
          <a:xfrm>
            <a:off x="486211" y="2433638"/>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chemeClr val="bg1"/>
                </a:solidFill>
                <a:latin typeface="Impact" panose="020B0806030902050204" pitchFamily="34" charset="0"/>
                <a:ea typeface="微软雅黑" panose="020B0503020204020204" pitchFamily="34" charset="-122"/>
              </a:rPr>
              <a:t>具体实现</a:t>
            </a:r>
          </a:p>
        </p:txBody>
      </p:sp>
      <p:sp>
        <p:nvSpPr>
          <p:cNvPr id="19476" name="Freeform 9">
            <a:extLst>
              <a:ext uri="{FF2B5EF4-FFF2-40B4-BE49-F238E27FC236}">
                <a16:creationId xmlns:a16="http://schemas.microsoft.com/office/drawing/2014/main" id="{A9D9279C-E47A-408C-A742-CC695D47C461}"/>
              </a:ext>
            </a:extLst>
          </p:cNvPr>
          <p:cNvSpPr>
            <a:spLocks noEditPoints="1" noChangeArrowheads="1"/>
          </p:cNvSpPr>
          <p:nvPr/>
        </p:nvSpPr>
        <p:spPr bwMode="auto">
          <a:xfrm>
            <a:off x="84138" y="3271838"/>
            <a:ext cx="231775" cy="150812"/>
          </a:xfrm>
          <a:custGeom>
            <a:avLst/>
            <a:gdLst>
              <a:gd name="T0" fmla="*/ 62525 w 215"/>
              <a:gd name="T1" fmla="*/ 89410 h 140"/>
              <a:gd name="T2" fmla="*/ 62525 w 215"/>
              <a:gd name="T3" fmla="*/ 98028 h 140"/>
              <a:gd name="T4" fmla="*/ 173562 w 215"/>
              <a:gd name="T5" fmla="*/ 93719 h 140"/>
              <a:gd name="T6" fmla="*/ 62525 w 215"/>
              <a:gd name="T7" fmla="*/ 78638 h 140"/>
              <a:gd name="T8" fmla="*/ 105646 w 215"/>
              <a:gd name="T9" fmla="*/ 78638 h 140"/>
              <a:gd name="T10" fmla="*/ 109958 w 215"/>
              <a:gd name="T11" fmla="*/ 36626 h 140"/>
              <a:gd name="T12" fmla="*/ 62525 w 215"/>
              <a:gd name="T13" fmla="*/ 32317 h 140"/>
              <a:gd name="T14" fmla="*/ 58213 w 215"/>
              <a:gd name="T15" fmla="*/ 74329 h 140"/>
              <a:gd name="T16" fmla="*/ 67915 w 215"/>
              <a:gd name="T17" fmla="*/ 40935 h 140"/>
              <a:gd name="T18" fmla="*/ 101334 w 215"/>
              <a:gd name="T19" fmla="*/ 40935 h 140"/>
              <a:gd name="T20" fmla="*/ 67915 w 215"/>
              <a:gd name="T21" fmla="*/ 70020 h 140"/>
              <a:gd name="T22" fmla="*/ 29107 w 215"/>
              <a:gd name="T23" fmla="*/ 130345 h 140"/>
              <a:gd name="T24" fmla="*/ 203746 w 215"/>
              <a:gd name="T25" fmla="*/ 130345 h 140"/>
              <a:gd name="T26" fmla="*/ 211293 w 215"/>
              <a:gd name="T27" fmla="*/ 7541 h 140"/>
              <a:gd name="T28" fmla="*/ 29107 w 215"/>
              <a:gd name="T29" fmla="*/ 0 h 140"/>
              <a:gd name="T30" fmla="*/ 21560 w 215"/>
              <a:gd name="T31" fmla="*/ 122804 h 140"/>
              <a:gd name="T32" fmla="*/ 35575 w 215"/>
              <a:gd name="T33" fmla="*/ 14004 h 140"/>
              <a:gd name="T34" fmla="*/ 196200 w 215"/>
              <a:gd name="T35" fmla="*/ 14004 h 140"/>
              <a:gd name="T36" fmla="*/ 35575 w 215"/>
              <a:gd name="T37" fmla="*/ 115263 h 140"/>
              <a:gd name="T38" fmla="*/ 169250 w 215"/>
              <a:gd name="T39" fmla="*/ 51707 h 140"/>
              <a:gd name="T40" fmla="*/ 119661 w 215"/>
              <a:gd name="T41" fmla="*/ 51707 h 140"/>
              <a:gd name="T42" fmla="*/ 119661 w 215"/>
              <a:gd name="T43" fmla="*/ 60325 h 140"/>
              <a:gd name="T44" fmla="*/ 173562 w 215"/>
              <a:gd name="T45" fmla="*/ 56016 h 140"/>
              <a:gd name="T46" fmla="*/ 169250 w 215"/>
              <a:gd name="T47" fmla="*/ 70020 h 140"/>
              <a:gd name="T48" fmla="*/ 119661 w 215"/>
              <a:gd name="T49" fmla="*/ 70020 h 140"/>
              <a:gd name="T50" fmla="*/ 119661 w 215"/>
              <a:gd name="T51" fmla="*/ 78638 h 140"/>
              <a:gd name="T52" fmla="*/ 173562 w 215"/>
              <a:gd name="T53" fmla="*/ 74329 h 140"/>
              <a:gd name="T54" fmla="*/ 169250 w 215"/>
              <a:gd name="T55" fmla="*/ 32317 h 140"/>
              <a:gd name="T56" fmla="*/ 119661 w 215"/>
              <a:gd name="T57" fmla="*/ 32317 h 140"/>
              <a:gd name="T58" fmla="*/ 119661 w 215"/>
              <a:gd name="T59" fmla="*/ 40935 h 140"/>
              <a:gd name="T60" fmla="*/ 173562 w 215"/>
              <a:gd name="T61" fmla="*/ 36626 h 140"/>
              <a:gd name="T62" fmla="*/ 225307 w 215"/>
              <a:gd name="T63" fmla="*/ 136808 h 140"/>
              <a:gd name="T64" fmla="*/ 7546 w 215"/>
              <a:gd name="T65" fmla="*/ 136808 h 140"/>
              <a:gd name="T66" fmla="*/ 7546 w 215"/>
              <a:gd name="T67" fmla="*/ 150812 h 140"/>
              <a:gd name="T68" fmla="*/ 231775 w 215"/>
              <a:gd name="T69" fmla="*/ 144349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77" name="矩形 35">
            <a:extLst>
              <a:ext uri="{FF2B5EF4-FFF2-40B4-BE49-F238E27FC236}">
                <a16:creationId xmlns:a16="http://schemas.microsoft.com/office/drawing/2014/main" id="{D95ED3EC-40A5-4360-B43B-E5998EB3FB73}"/>
              </a:ext>
            </a:extLst>
          </p:cNvPr>
          <p:cNvSpPr>
            <a:spLocks noChangeArrowheads="1"/>
          </p:cNvSpPr>
          <p:nvPr/>
        </p:nvSpPr>
        <p:spPr bwMode="auto">
          <a:xfrm>
            <a:off x="422275" y="3224213"/>
            <a:ext cx="825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solidFill>
                  <a:srgbClr val="586B7F"/>
                </a:solidFill>
                <a:latin typeface="Impact" panose="020B0806030902050204" pitchFamily="34" charset="0"/>
                <a:ea typeface="微软雅黑" panose="020B0503020204020204" pitchFamily="34" charset="-122"/>
              </a:rPr>
              <a:t>建议与总结</a:t>
            </a:r>
          </a:p>
        </p:txBody>
      </p:sp>
      <p:grpSp>
        <p:nvGrpSpPr>
          <p:cNvPr id="32" name="组合 31">
            <a:extLst>
              <a:ext uri="{FF2B5EF4-FFF2-40B4-BE49-F238E27FC236}">
                <a16:creationId xmlns:a16="http://schemas.microsoft.com/office/drawing/2014/main" id="{65267739-6901-4A3D-A970-230A9E5111FF}"/>
              </a:ext>
            </a:extLst>
          </p:cNvPr>
          <p:cNvGrpSpPr>
            <a:grpSpLocks/>
          </p:cNvGrpSpPr>
          <p:nvPr/>
        </p:nvGrpSpPr>
        <p:grpSpPr bwMode="auto">
          <a:xfrm>
            <a:off x="4062413" y="1736725"/>
            <a:ext cx="2235200" cy="2239963"/>
            <a:chOff x="3414826" y="1736458"/>
            <a:chExt cx="2235998" cy="2240760"/>
          </a:xfrm>
        </p:grpSpPr>
        <p:sp>
          <p:nvSpPr>
            <p:cNvPr id="33" name="Freeform 30">
              <a:extLst>
                <a:ext uri="{FF2B5EF4-FFF2-40B4-BE49-F238E27FC236}">
                  <a16:creationId xmlns:a16="http://schemas.microsoft.com/office/drawing/2014/main" id="{C82B28E9-70AF-4E4C-A626-4575053CC93A}"/>
                </a:ext>
              </a:extLst>
            </p:cNvPr>
            <p:cNvSpPr/>
            <p:nvPr/>
          </p:nvSpPr>
          <p:spPr bwMode="auto">
            <a:xfrm>
              <a:off x="3414826" y="2860808"/>
              <a:ext cx="1116410" cy="1116410"/>
            </a:xfrm>
            <a:custGeom>
              <a:avLst/>
              <a:gdLst>
                <a:gd name="T0" fmla="*/ 204 w 408"/>
                <a:gd name="T1" fmla="*/ 408 h 408"/>
                <a:gd name="T2" fmla="*/ 308 w 408"/>
                <a:gd name="T3" fmla="*/ 382 h 408"/>
                <a:gd name="T4" fmla="*/ 408 w 408"/>
                <a:gd name="T5" fmla="*/ 204 h 408"/>
                <a:gd name="T6" fmla="*/ 408 w 408"/>
                <a:gd name="T7" fmla="*/ 0 h 408"/>
                <a:gd name="T8" fmla="*/ 204 w 408"/>
                <a:gd name="T9" fmla="*/ 0 h 408"/>
                <a:gd name="T10" fmla="*/ 100 w 408"/>
                <a:gd name="T11" fmla="*/ 27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04" y="408"/>
                    <a:pt x="257" y="408"/>
                    <a:pt x="308" y="382"/>
                  </a:cubicBezTo>
                  <a:cubicBezTo>
                    <a:pt x="374" y="348"/>
                    <a:pt x="408" y="289"/>
                    <a:pt x="408" y="204"/>
                  </a:cubicBezTo>
                  <a:cubicBezTo>
                    <a:pt x="408" y="0"/>
                    <a:pt x="408" y="0"/>
                    <a:pt x="408" y="0"/>
                  </a:cubicBezTo>
                  <a:cubicBezTo>
                    <a:pt x="204" y="0"/>
                    <a:pt x="204" y="0"/>
                    <a:pt x="204" y="0"/>
                  </a:cubicBezTo>
                  <a:cubicBezTo>
                    <a:pt x="203" y="0"/>
                    <a:pt x="151" y="1"/>
                    <a:pt x="100" y="27"/>
                  </a:cubicBezTo>
                  <a:cubicBezTo>
                    <a:pt x="34" y="60"/>
                    <a:pt x="0" y="120"/>
                    <a:pt x="0" y="204"/>
                  </a:cubicBezTo>
                  <a:cubicBezTo>
                    <a:pt x="0" y="408"/>
                    <a:pt x="0" y="408"/>
                    <a:pt x="0" y="408"/>
                  </a:cubicBezTo>
                  <a:lnTo>
                    <a:pt x="204" y="408"/>
                  </a:lnTo>
                  <a:close/>
                </a:path>
              </a:pathLst>
            </a:custGeom>
            <a:solidFill>
              <a:schemeClr val="bg1"/>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b="1" noProof="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34" name="Freeform 30">
              <a:extLst>
                <a:ext uri="{FF2B5EF4-FFF2-40B4-BE49-F238E27FC236}">
                  <a16:creationId xmlns:a16="http://schemas.microsoft.com/office/drawing/2014/main" id="{B116C965-A49F-445F-A9DC-BC6F5F328F9A}"/>
                </a:ext>
              </a:extLst>
            </p:cNvPr>
            <p:cNvSpPr/>
            <p:nvPr/>
          </p:nvSpPr>
          <p:spPr bwMode="auto">
            <a:xfrm>
              <a:off x="4534014" y="1736458"/>
              <a:ext cx="1116810" cy="1116810"/>
            </a:xfrm>
            <a:custGeom>
              <a:avLst/>
              <a:gdLst>
                <a:gd name="T0" fmla="*/ 204 w 408"/>
                <a:gd name="T1" fmla="*/ 408 h 408"/>
                <a:gd name="T2" fmla="*/ 308 w 408"/>
                <a:gd name="T3" fmla="*/ 382 h 408"/>
                <a:gd name="T4" fmla="*/ 408 w 408"/>
                <a:gd name="T5" fmla="*/ 204 h 408"/>
                <a:gd name="T6" fmla="*/ 408 w 408"/>
                <a:gd name="T7" fmla="*/ 0 h 408"/>
                <a:gd name="T8" fmla="*/ 204 w 408"/>
                <a:gd name="T9" fmla="*/ 0 h 408"/>
                <a:gd name="T10" fmla="*/ 100 w 408"/>
                <a:gd name="T11" fmla="*/ 27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04" y="408"/>
                    <a:pt x="257" y="408"/>
                    <a:pt x="308" y="382"/>
                  </a:cubicBezTo>
                  <a:cubicBezTo>
                    <a:pt x="374" y="348"/>
                    <a:pt x="408" y="289"/>
                    <a:pt x="408" y="204"/>
                  </a:cubicBezTo>
                  <a:cubicBezTo>
                    <a:pt x="408" y="0"/>
                    <a:pt x="408" y="0"/>
                    <a:pt x="408" y="0"/>
                  </a:cubicBezTo>
                  <a:cubicBezTo>
                    <a:pt x="204" y="0"/>
                    <a:pt x="204" y="0"/>
                    <a:pt x="204" y="0"/>
                  </a:cubicBezTo>
                  <a:cubicBezTo>
                    <a:pt x="203" y="0"/>
                    <a:pt x="151" y="1"/>
                    <a:pt x="100" y="27"/>
                  </a:cubicBezTo>
                  <a:cubicBezTo>
                    <a:pt x="34" y="60"/>
                    <a:pt x="0" y="120"/>
                    <a:pt x="0" y="204"/>
                  </a:cubicBezTo>
                  <a:cubicBezTo>
                    <a:pt x="0" y="408"/>
                    <a:pt x="0" y="408"/>
                    <a:pt x="0" y="408"/>
                  </a:cubicBezTo>
                  <a:lnTo>
                    <a:pt x="204"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b="1" noProof="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grpSp>
        <p:nvGrpSpPr>
          <p:cNvPr id="38" name="组合 37">
            <a:extLst>
              <a:ext uri="{FF2B5EF4-FFF2-40B4-BE49-F238E27FC236}">
                <a16:creationId xmlns:a16="http://schemas.microsoft.com/office/drawing/2014/main" id="{2D08EA1E-8958-4D5F-9F12-A82C031F3053}"/>
              </a:ext>
            </a:extLst>
          </p:cNvPr>
          <p:cNvGrpSpPr>
            <a:grpSpLocks/>
          </p:cNvGrpSpPr>
          <p:nvPr/>
        </p:nvGrpSpPr>
        <p:grpSpPr bwMode="auto">
          <a:xfrm>
            <a:off x="4138613" y="1751013"/>
            <a:ext cx="2232025" cy="2225675"/>
            <a:chOff x="3490990" y="1750745"/>
            <a:chExt cx="2232682" cy="2226473"/>
          </a:xfrm>
        </p:grpSpPr>
        <p:sp>
          <p:nvSpPr>
            <p:cNvPr id="39" name="Freeform 33">
              <a:extLst>
                <a:ext uri="{FF2B5EF4-FFF2-40B4-BE49-F238E27FC236}">
                  <a16:creationId xmlns:a16="http://schemas.microsoft.com/office/drawing/2014/main" id="{EA74F58A-A9FD-44A4-B168-D3EFE0C3A9B0}"/>
                </a:ext>
              </a:extLst>
            </p:cNvPr>
            <p:cNvSpPr/>
            <p:nvPr/>
          </p:nvSpPr>
          <p:spPr bwMode="auto">
            <a:xfrm>
              <a:off x="4605743" y="2860805"/>
              <a:ext cx="1117929" cy="1116413"/>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solidFill>
              <a:srgbClr val="37B0E8"/>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b="1" noProof="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40" name="Freeform 33">
              <a:extLst>
                <a:ext uri="{FF2B5EF4-FFF2-40B4-BE49-F238E27FC236}">
                  <a16:creationId xmlns:a16="http://schemas.microsoft.com/office/drawing/2014/main" id="{B5EC711E-02D6-4BBD-9B3B-D119C6DA3347}"/>
                </a:ext>
              </a:extLst>
            </p:cNvPr>
            <p:cNvSpPr/>
            <p:nvPr/>
          </p:nvSpPr>
          <p:spPr bwMode="auto">
            <a:xfrm>
              <a:off x="3490990" y="1750745"/>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b="1" noProof="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grpSp>
        <p:nvGrpSpPr>
          <p:cNvPr id="41" name="组合 40">
            <a:extLst>
              <a:ext uri="{FF2B5EF4-FFF2-40B4-BE49-F238E27FC236}">
                <a16:creationId xmlns:a16="http://schemas.microsoft.com/office/drawing/2014/main" id="{75ACF1CF-B095-42A9-8BEC-E77FA8A8607B}"/>
              </a:ext>
            </a:extLst>
          </p:cNvPr>
          <p:cNvGrpSpPr>
            <a:grpSpLocks/>
          </p:cNvGrpSpPr>
          <p:nvPr/>
        </p:nvGrpSpPr>
        <p:grpSpPr bwMode="auto">
          <a:xfrm>
            <a:off x="4133850" y="1671638"/>
            <a:ext cx="2236788" cy="2235200"/>
            <a:chOff x="3486228" y="1671265"/>
            <a:chExt cx="2237444" cy="2235997"/>
          </a:xfrm>
        </p:grpSpPr>
        <p:sp>
          <p:nvSpPr>
            <p:cNvPr id="42" name="Freeform 32">
              <a:extLst>
                <a:ext uri="{FF2B5EF4-FFF2-40B4-BE49-F238E27FC236}">
                  <a16:creationId xmlns:a16="http://schemas.microsoft.com/office/drawing/2014/main" id="{E5F978DE-C783-4DC9-9005-64827FCB6C92}"/>
                </a:ext>
              </a:extLst>
            </p:cNvPr>
            <p:cNvSpPr/>
            <p:nvPr/>
          </p:nvSpPr>
          <p:spPr bwMode="auto">
            <a:xfrm>
              <a:off x="4605744" y="1671265"/>
              <a:ext cx="1117928" cy="1116410"/>
            </a:xfrm>
            <a:custGeom>
              <a:avLst/>
              <a:gdLst>
                <a:gd name="T0" fmla="*/ 204 w 408"/>
                <a:gd name="T1" fmla="*/ 408 h 408"/>
                <a:gd name="T2" fmla="*/ 382 w 408"/>
                <a:gd name="T3" fmla="*/ 306 h 408"/>
                <a:gd name="T4" fmla="*/ 408 w 408"/>
                <a:gd name="T5" fmla="*/ 204 h 408"/>
                <a:gd name="T6" fmla="*/ 408 w 408"/>
                <a:gd name="T7" fmla="*/ 0 h 408"/>
                <a:gd name="T8" fmla="*/ 204 w 408"/>
                <a:gd name="T9" fmla="*/ 0 h 408"/>
                <a:gd name="T10" fmla="*/ 26 w 408"/>
                <a:gd name="T11" fmla="*/ 101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89" y="408"/>
                    <a:pt x="349" y="374"/>
                    <a:pt x="382" y="306"/>
                  </a:cubicBezTo>
                  <a:cubicBezTo>
                    <a:pt x="408" y="256"/>
                    <a:pt x="408" y="204"/>
                    <a:pt x="408" y="204"/>
                  </a:cubicBezTo>
                  <a:cubicBezTo>
                    <a:pt x="408" y="0"/>
                    <a:pt x="408" y="0"/>
                    <a:pt x="408" y="0"/>
                  </a:cubicBezTo>
                  <a:cubicBezTo>
                    <a:pt x="204" y="0"/>
                    <a:pt x="204" y="0"/>
                    <a:pt x="204" y="0"/>
                  </a:cubicBezTo>
                  <a:cubicBezTo>
                    <a:pt x="119" y="0"/>
                    <a:pt x="59" y="34"/>
                    <a:pt x="26" y="101"/>
                  </a:cubicBezTo>
                  <a:cubicBezTo>
                    <a:pt x="0" y="152"/>
                    <a:pt x="0" y="203"/>
                    <a:pt x="0" y="204"/>
                  </a:cubicBezTo>
                  <a:cubicBezTo>
                    <a:pt x="0" y="408"/>
                    <a:pt x="0" y="408"/>
                    <a:pt x="0" y="408"/>
                  </a:cubicBezTo>
                  <a:lnTo>
                    <a:pt x="204" y="408"/>
                  </a:lnTo>
                  <a:close/>
                </a:path>
              </a:pathLst>
            </a:custGeom>
            <a:solidFill>
              <a:schemeClr val="bg1"/>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b="1" noProof="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49" name="Freeform 32">
              <a:extLst>
                <a:ext uri="{FF2B5EF4-FFF2-40B4-BE49-F238E27FC236}">
                  <a16:creationId xmlns:a16="http://schemas.microsoft.com/office/drawing/2014/main" id="{AAA13039-47D1-4789-A491-FB94A6FA9E9E}"/>
                </a:ext>
              </a:extLst>
            </p:cNvPr>
            <p:cNvSpPr/>
            <p:nvPr/>
          </p:nvSpPr>
          <p:spPr bwMode="auto">
            <a:xfrm>
              <a:off x="3486228" y="2790452"/>
              <a:ext cx="1118257" cy="1116810"/>
            </a:xfrm>
            <a:custGeom>
              <a:avLst/>
              <a:gdLst>
                <a:gd name="T0" fmla="*/ 204 w 408"/>
                <a:gd name="T1" fmla="*/ 408 h 408"/>
                <a:gd name="T2" fmla="*/ 382 w 408"/>
                <a:gd name="T3" fmla="*/ 306 h 408"/>
                <a:gd name="T4" fmla="*/ 408 w 408"/>
                <a:gd name="T5" fmla="*/ 204 h 408"/>
                <a:gd name="T6" fmla="*/ 408 w 408"/>
                <a:gd name="T7" fmla="*/ 0 h 408"/>
                <a:gd name="T8" fmla="*/ 204 w 408"/>
                <a:gd name="T9" fmla="*/ 0 h 408"/>
                <a:gd name="T10" fmla="*/ 26 w 408"/>
                <a:gd name="T11" fmla="*/ 101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89" y="408"/>
                    <a:pt x="349" y="374"/>
                    <a:pt x="382" y="306"/>
                  </a:cubicBezTo>
                  <a:cubicBezTo>
                    <a:pt x="408" y="256"/>
                    <a:pt x="408" y="204"/>
                    <a:pt x="408" y="204"/>
                  </a:cubicBezTo>
                  <a:cubicBezTo>
                    <a:pt x="408" y="0"/>
                    <a:pt x="408" y="0"/>
                    <a:pt x="408" y="0"/>
                  </a:cubicBezTo>
                  <a:cubicBezTo>
                    <a:pt x="204" y="0"/>
                    <a:pt x="204" y="0"/>
                    <a:pt x="204" y="0"/>
                  </a:cubicBezTo>
                  <a:cubicBezTo>
                    <a:pt x="119" y="0"/>
                    <a:pt x="59" y="34"/>
                    <a:pt x="26" y="101"/>
                  </a:cubicBezTo>
                  <a:cubicBezTo>
                    <a:pt x="0" y="152"/>
                    <a:pt x="0" y="203"/>
                    <a:pt x="0" y="204"/>
                  </a:cubicBezTo>
                  <a:cubicBezTo>
                    <a:pt x="0" y="408"/>
                    <a:pt x="0" y="408"/>
                    <a:pt x="0" y="408"/>
                  </a:cubicBezTo>
                  <a:lnTo>
                    <a:pt x="204"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b="1" noProof="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grpSp>
        <p:nvGrpSpPr>
          <p:cNvPr id="50" name="组合 49">
            <a:extLst>
              <a:ext uri="{FF2B5EF4-FFF2-40B4-BE49-F238E27FC236}">
                <a16:creationId xmlns:a16="http://schemas.microsoft.com/office/drawing/2014/main" id="{A878476E-0486-4B4D-A830-474AE7D933DF}"/>
              </a:ext>
            </a:extLst>
          </p:cNvPr>
          <p:cNvGrpSpPr>
            <a:grpSpLocks/>
          </p:cNvGrpSpPr>
          <p:nvPr/>
        </p:nvGrpSpPr>
        <p:grpSpPr bwMode="auto">
          <a:xfrm>
            <a:off x="4067175" y="1668463"/>
            <a:ext cx="2233613" cy="2232025"/>
            <a:chOff x="3420323" y="1669144"/>
            <a:chExt cx="2232682" cy="2231235"/>
          </a:xfrm>
        </p:grpSpPr>
        <p:sp>
          <p:nvSpPr>
            <p:cNvPr id="51" name="Freeform 33">
              <a:extLst>
                <a:ext uri="{FF2B5EF4-FFF2-40B4-BE49-F238E27FC236}">
                  <a16:creationId xmlns:a16="http://schemas.microsoft.com/office/drawing/2014/main" id="{66E75AC4-F59D-4712-8D56-9FF2B870967E}"/>
                </a:ext>
              </a:extLst>
            </p:cNvPr>
            <p:cNvSpPr/>
            <p:nvPr/>
          </p:nvSpPr>
          <p:spPr bwMode="auto">
            <a:xfrm>
              <a:off x="3420323" y="1669144"/>
              <a:ext cx="1118722" cy="1117204"/>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solidFill>
              <a:srgbClr val="37B0E8"/>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b="1" noProof="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52" name="Freeform 33">
              <a:extLst>
                <a:ext uri="{FF2B5EF4-FFF2-40B4-BE49-F238E27FC236}">
                  <a16:creationId xmlns:a16="http://schemas.microsoft.com/office/drawing/2014/main" id="{2B4F2948-346F-446C-B24C-DA1A2ECA942D}"/>
                </a:ext>
              </a:extLst>
            </p:cNvPr>
            <p:cNvSpPr/>
            <p:nvPr/>
          </p:nvSpPr>
          <p:spPr bwMode="auto">
            <a:xfrm>
              <a:off x="4534748" y="2783569"/>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b="1" noProof="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sp>
        <p:nvSpPr>
          <p:cNvPr id="53" name="Rectangle 66">
            <a:extLst>
              <a:ext uri="{FF2B5EF4-FFF2-40B4-BE49-F238E27FC236}">
                <a16:creationId xmlns:a16="http://schemas.microsoft.com/office/drawing/2014/main" id="{6DA61EFE-DB04-4A35-AEE7-6AAC33669C4F}"/>
              </a:ext>
            </a:extLst>
          </p:cNvPr>
          <p:cNvSpPr>
            <a:spLocks noChangeArrowheads="1"/>
          </p:cNvSpPr>
          <p:nvPr/>
        </p:nvSpPr>
        <p:spPr bwMode="auto">
          <a:xfrm>
            <a:off x="6659563" y="3333750"/>
            <a:ext cx="210343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808080"/>
                </a:solidFill>
                <a:latin typeface="Arial" panose="020B0604020202020204" pitchFamily="34" charset="0"/>
                <a:ea typeface="微软雅黑" panose="020B0503020204020204" pitchFamily="34" charset="-122"/>
              </a:rPr>
              <a:t>爬虫中利用</a:t>
            </a:r>
            <a:r>
              <a:rPr lang="en-US" altLang="zh-CN" sz="1000" dirty="0">
                <a:solidFill>
                  <a:srgbClr val="808080"/>
                </a:solidFill>
                <a:latin typeface="Arial" panose="020B0604020202020204" pitchFamily="34" charset="0"/>
                <a:ea typeface="微软雅黑" panose="020B0503020204020204" pitchFamily="34" charset="-122"/>
              </a:rPr>
              <a:t>request</a:t>
            </a:r>
            <a:r>
              <a:rPr lang="zh-CN" altLang="en-US" sz="1000" dirty="0">
                <a:solidFill>
                  <a:srgbClr val="808080"/>
                </a:solidFill>
                <a:latin typeface="Arial" panose="020B0604020202020204" pitchFamily="34" charset="0"/>
                <a:ea typeface="微软雅黑" panose="020B0503020204020204" pitchFamily="34" charset="-122"/>
              </a:rPr>
              <a:t>模块来处理链接和接收来自网页的数据，</a:t>
            </a:r>
            <a:r>
              <a:rPr lang="en-US" altLang="zh-CN" sz="1000" dirty="0">
                <a:solidFill>
                  <a:srgbClr val="808080"/>
                </a:solidFill>
                <a:latin typeface="Arial" panose="020B0604020202020204" pitchFamily="34" charset="0"/>
                <a:ea typeface="微软雅黑" panose="020B0503020204020204" pitchFamily="34" charset="-122"/>
              </a:rPr>
              <a:t>MongoDB</a:t>
            </a:r>
            <a:r>
              <a:rPr lang="zh-CN" altLang="en-US" sz="1000" dirty="0">
                <a:solidFill>
                  <a:srgbClr val="808080"/>
                </a:solidFill>
                <a:latin typeface="Arial" panose="020B0604020202020204" pitchFamily="34" charset="0"/>
                <a:ea typeface="微软雅黑" panose="020B0503020204020204" pitchFamily="34" charset="-122"/>
              </a:rPr>
              <a:t>数据库驱动模块负责建立数据库之间的连接。</a:t>
            </a:r>
            <a:endParaRPr lang="zh-CN" altLang="zh-CN" sz="1000" dirty="0">
              <a:solidFill>
                <a:srgbClr val="808080"/>
              </a:solidFill>
              <a:latin typeface="Arial" panose="020B0604020202020204" pitchFamily="34" charset="0"/>
              <a:ea typeface="微软雅黑" panose="020B0503020204020204" pitchFamily="34" charset="-122"/>
            </a:endParaRPr>
          </a:p>
        </p:txBody>
      </p:sp>
      <p:sp>
        <p:nvSpPr>
          <p:cNvPr id="54" name="圆角矩形 53">
            <a:extLst>
              <a:ext uri="{FF2B5EF4-FFF2-40B4-BE49-F238E27FC236}">
                <a16:creationId xmlns:a16="http://schemas.microsoft.com/office/drawing/2014/main" id="{DA01DA7F-0A38-43D0-A0C4-21F7DF27F08F}"/>
              </a:ext>
            </a:extLst>
          </p:cNvPr>
          <p:cNvSpPr/>
          <p:nvPr/>
        </p:nvSpPr>
        <p:spPr>
          <a:xfrm>
            <a:off x="6659563" y="3003550"/>
            <a:ext cx="1052512" cy="246063"/>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数据提取</a:t>
            </a:r>
          </a:p>
        </p:txBody>
      </p:sp>
      <p:sp>
        <p:nvSpPr>
          <p:cNvPr id="55" name="Rectangle 66">
            <a:extLst>
              <a:ext uri="{FF2B5EF4-FFF2-40B4-BE49-F238E27FC236}">
                <a16:creationId xmlns:a16="http://schemas.microsoft.com/office/drawing/2014/main" id="{D0593848-10BB-429E-90AB-DCABE33B781E}"/>
              </a:ext>
            </a:extLst>
          </p:cNvPr>
          <p:cNvSpPr>
            <a:spLocks noChangeArrowheads="1"/>
          </p:cNvSpPr>
          <p:nvPr/>
        </p:nvSpPr>
        <p:spPr bwMode="auto">
          <a:xfrm>
            <a:off x="6659563" y="2038350"/>
            <a:ext cx="210343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利用</a:t>
            </a:r>
            <a:r>
              <a:rPr lang="en-US" altLang="zh-CN" sz="1000" dirty="0">
                <a:solidFill>
                  <a:srgbClr val="7F7F7F"/>
                </a:solidFill>
                <a:latin typeface="Arial" panose="020B0604020202020204" pitchFamily="34" charset="0"/>
                <a:ea typeface="微软雅黑" panose="020B0503020204020204" pitchFamily="34" charset="-122"/>
              </a:rPr>
              <a:t>Python</a:t>
            </a:r>
            <a:r>
              <a:rPr lang="zh-CN" altLang="en-US" sz="1000" dirty="0">
                <a:solidFill>
                  <a:srgbClr val="7F7F7F"/>
                </a:solidFill>
                <a:latin typeface="Arial" panose="020B0604020202020204" pitchFamily="34" charset="0"/>
                <a:ea typeface="微软雅黑" panose="020B0503020204020204" pitchFamily="34" charset="-122"/>
              </a:rPr>
              <a:t>中的</a:t>
            </a:r>
            <a:r>
              <a:rPr lang="en-US" altLang="zh-CN" sz="1000" dirty="0">
                <a:solidFill>
                  <a:srgbClr val="7F7F7F"/>
                </a:solidFill>
                <a:latin typeface="Arial" panose="020B0604020202020204" pitchFamily="34" charset="0"/>
                <a:ea typeface="微软雅黑" panose="020B0503020204020204" pitchFamily="34" charset="-122"/>
              </a:rPr>
              <a:t>JSON</a:t>
            </a:r>
            <a:r>
              <a:rPr lang="zh-CN" altLang="en-US" sz="1000" dirty="0">
                <a:solidFill>
                  <a:srgbClr val="7F7F7F"/>
                </a:solidFill>
                <a:latin typeface="Arial" panose="020B0604020202020204" pitchFamily="34" charset="0"/>
                <a:ea typeface="微软雅黑" panose="020B0503020204020204" pitchFamily="34" charset="-122"/>
              </a:rPr>
              <a:t>数据处理模块，将接收到的数据通过简单的分割进行区分，并增加标识字段，用于区分数据列。</a:t>
            </a:r>
            <a:endParaRPr lang="zh-CN" altLang="zh-CN" sz="1000" dirty="0">
              <a:solidFill>
                <a:srgbClr val="808080"/>
              </a:solidFill>
              <a:latin typeface="Arial" panose="020B0604020202020204" pitchFamily="34" charset="0"/>
              <a:ea typeface="微软雅黑" panose="020B0503020204020204" pitchFamily="34" charset="-122"/>
            </a:endParaRPr>
          </a:p>
        </p:txBody>
      </p:sp>
      <p:sp>
        <p:nvSpPr>
          <p:cNvPr id="56" name="圆角矩形 55">
            <a:extLst>
              <a:ext uri="{FF2B5EF4-FFF2-40B4-BE49-F238E27FC236}">
                <a16:creationId xmlns:a16="http://schemas.microsoft.com/office/drawing/2014/main" id="{2A10E0F5-23E8-480C-B3EE-53671EC97555}"/>
              </a:ext>
            </a:extLst>
          </p:cNvPr>
          <p:cNvSpPr/>
          <p:nvPr/>
        </p:nvSpPr>
        <p:spPr>
          <a:xfrm>
            <a:off x="6659563" y="1708150"/>
            <a:ext cx="1052512" cy="246063"/>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tx1">
                    <a:lumMod val="65000"/>
                    <a:lumOff val="35000"/>
                  </a:schemeClr>
                </a:solidFill>
                <a:latin typeface="Impact" pitchFamily="34" charset="0"/>
                <a:ea typeface="微软雅黑" pitchFamily="34" charset="-122"/>
              </a:rPr>
              <a:t>原始数据处理</a:t>
            </a:r>
          </a:p>
        </p:txBody>
      </p:sp>
      <p:sp>
        <p:nvSpPr>
          <p:cNvPr id="57" name="Rectangle 66">
            <a:extLst>
              <a:ext uri="{FF2B5EF4-FFF2-40B4-BE49-F238E27FC236}">
                <a16:creationId xmlns:a16="http://schemas.microsoft.com/office/drawing/2014/main" id="{DC5B0945-750F-4AC7-8EB7-C7CD6205945D}"/>
              </a:ext>
            </a:extLst>
          </p:cNvPr>
          <p:cNvSpPr>
            <a:spLocks noChangeArrowheads="1"/>
          </p:cNvSpPr>
          <p:nvPr/>
        </p:nvSpPr>
        <p:spPr bwMode="auto">
          <a:xfrm>
            <a:off x="1674813" y="2038350"/>
            <a:ext cx="2103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通过使用爬虫，将评论爬取下来，以</a:t>
            </a:r>
            <a:r>
              <a:rPr lang="en-US" altLang="zh-CN" sz="1000" dirty="0">
                <a:solidFill>
                  <a:srgbClr val="7F7F7F"/>
                </a:solidFill>
                <a:latin typeface="Arial" panose="020B0604020202020204" pitchFamily="34" charset="0"/>
                <a:ea typeface="微软雅黑" panose="020B0503020204020204" pitchFamily="34" charset="-122"/>
              </a:rPr>
              <a:t>JSON</a:t>
            </a:r>
            <a:r>
              <a:rPr lang="zh-CN" altLang="en-US" sz="1000" dirty="0">
                <a:solidFill>
                  <a:srgbClr val="7F7F7F"/>
                </a:solidFill>
                <a:latin typeface="Arial" panose="020B0604020202020204" pitchFamily="34" charset="0"/>
                <a:ea typeface="微软雅黑" panose="020B0503020204020204" pitchFamily="34" charset="-122"/>
              </a:rPr>
              <a:t>格式存储的数据进过转换存储到</a:t>
            </a:r>
            <a:r>
              <a:rPr lang="en-US" altLang="zh-CN" sz="1000" dirty="0">
                <a:solidFill>
                  <a:srgbClr val="7F7F7F"/>
                </a:solidFill>
                <a:latin typeface="Arial" panose="020B0604020202020204" pitchFamily="34" charset="0"/>
                <a:ea typeface="微软雅黑" panose="020B0503020204020204" pitchFamily="34" charset="-122"/>
              </a:rPr>
              <a:t>MongoDB</a:t>
            </a:r>
            <a:r>
              <a:rPr lang="zh-CN" altLang="en-US" sz="1000" dirty="0">
                <a:solidFill>
                  <a:srgbClr val="7F7F7F"/>
                </a:solidFill>
                <a:latin typeface="Arial" panose="020B0604020202020204" pitchFamily="34" charset="0"/>
                <a:ea typeface="微软雅黑" panose="020B0503020204020204" pitchFamily="34" charset="-122"/>
              </a:rPr>
              <a:t>数据库中。</a:t>
            </a:r>
            <a:endParaRPr lang="zh-CN" altLang="zh-CN" sz="1000" dirty="0">
              <a:solidFill>
                <a:srgbClr val="808080"/>
              </a:solidFill>
              <a:latin typeface="Arial" panose="020B0604020202020204" pitchFamily="34" charset="0"/>
              <a:ea typeface="微软雅黑" panose="020B0503020204020204" pitchFamily="34" charset="-122"/>
            </a:endParaRPr>
          </a:p>
        </p:txBody>
      </p:sp>
      <p:sp>
        <p:nvSpPr>
          <p:cNvPr id="58" name="圆角矩形 57">
            <a:extLst>
              <a:ext uri="{FF2B5EF4-FFF2-40B4-BE49-F238E27FC236}">
                <a16:creationId xmlns:a16="http://schemas.microsoft.com/office/drawing/2014/main" id="{10E7C4FA-B124-4F87-9224-24C47A92143C}"/>
              </a:ext>
            </a:extLst>
          </p:cNvPr>
          <p:cNvSpPr/>
          <p:nvPr/>
        </p:nvSpPr>
        <p:spPr>
          <a:xfrm>
            <a:off x="2698750" y="1708150"/>
            <a:ext cx="1052513" cy="246063"/>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数据提取</a:t>
            </a:r>
          </a:p>
        </p:txBody>
      </p:sp>
      <p:sp>
        <p:nvSpPr>
          <p:cNvPr id="59" name="Rectangle 66">
            <a:extLst>
              <a:ext uri="{FF2B5EF4-FFF2-40B4-BE49-F238E27FC236}">
                <a16:creationId xmlns:a16="http://schemas.microsoft.com/office/drawing/2014/main" id="{BEDCB831-10EE-40B4-B895-55AF5E414BEA}"/>
              </a:ext>
            </a:extLst>
          </p:cNvPr>
          <p:cNvSpPr>
            <a:spLocks noChangeArrowheads="1"/>
          </p:cNvSpPr>
          <p:nvPr/>
        </p:nvSpPr>
        <p:spPr bwMode="auto">
          <a:xfrm>
            <a:off x="1692275" y="3333750"/>
            <a:ext cx="210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将初始处理过的数据通过</a:t>
            </a:r>
            <a:r>
              <a:rPr lang="en-US" altLang="zh-CN" sz="1000" dirty="0">
                <a:solidFill>
                  <a:srgbClr val="7F7F7F"/>
                </a:solidFill>
                <a:latin typeface="Arial" panose="020B0604020202020204" pitchFamily="34" charset="0"/>
                <a:ea typeface="微软雅黑" panose="020B0503020204020204" pitchFamily="34" charset="-122"/>
              </a:rPr>
              <a:t>MongoDB</a:t>
            </a:r>
            <a:r>
              <a:rPr lang="zh-CN" altLang="en-US" sz="1000" dirty="0">
                <a:solidFill>
                  <a:srgbClr val="7F7F7F"/>
                </a:solidFill>
                <a:latin typeface="Arial" panose="020B0604020202020204" pitchFamily="34" charset="0"/>
                <a:ea typeface="微软雅黑" panose="020B0503020204020204" pitchFamily="34" charset="-122"/>
              </a:rPr>
              <a:t>数据库存储，借助数据库高效保存数据。</a:t>
            </a:r>
            <a:endParaRPr lang="zh-CN" altLang="zh-CN" sz="1000" dirty="0">
              <a:solidFill>
                <a:srgbClr val="808080"/>
              </a:solidFill>
              <a:latin typeface="Arial" panose="020B0604020202020204" pitchFamily="34" charset="0"/>
              <a:ea typeface="微软雅黑" panose="020B0503020204020204" pitchFamily="34" charset="-122"/>
            </a:endParaRPr>
          </a:p>
        </p:txBody>
      </p:sp>
      <p:sp>
        <p:nvSpPr>
          <p:cNvPr id="60" name="圆角矩形 59">
            <a:extLst>
              <a:ext uri="{FF2B5EF4-FFF2-40B4-BE49-F238E27FC236}">
                <a16:creationId xmlns:a16="http://schemas.microsoft.com/office/drawing/2014/main" id="{48CF49E9-1086-4881-A123-21D4500E47B7}"/>
              </a:ext>
            </a:extLst>
          </p:cNvPr>
          <p:cNvSpPr/>
          <p:nvPr/>
        </p:nvSpPr>
        <p:spPr>
          <a:xfrm>
            <a:off x="2698750" y="3003550"/>
            <a:ext cx="1052513" cy="246063"/>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tx1">
                    <a:lumMod val="65000"/>
                    <a:lumOff val="35000"/>
                  </a:schemeClr>
                </a:solidFill>
                <a:latin typeface="Impact" pitchFamily="34" charset="0"/>
                <a:ea typeface="微软雅黑" pitchFamily="34" charset="-122"/>
              </a:rPr>
              <a:t>原始数据处理</a:t>
            </a:r>
          </a:p>
        </p:txBody>
      </p:sp>
      <p:grpSp>
        <p:nvGrpSpPr>
          <p:cNvPr id="61" name="组合 60">
            <a:extLst>
              <a:ext uri="{FF2B5EF4-FFF2-40B4-BE49-F238E27FC236}">
                <a16:creationId xmlns:a16="http://schemas.microsoft.com/office/drawing/2014/main" id="{E9B208BA-1AAB-4963-831C-5836530851F8}"/>
              </a:ext>
            </a:extLst>
          </p:cNvPr>
          <p:cNvGrpSpPr/>
          <p:nvPr/>
        </p:nvGrpSpPr>
        <p:grpSpPr>
          <a:xfrm>
            <a:off x="4457897" y="3089598"/>
            <a:ext cx="373731" cy="667155"/>
            <a:chOff x="4062413" y="3968750"/>
            <a:chExt cx="192088" cy="342901"/>
          </a:xfrm>
          <a:solidFill>
            <a:schemeClr val="tx1">
              <a:lumMod val="65000"/>
              <a:lumOff val="35000"/>
            </a:schemeClr>
          </a:solidFill>
        </p:grpSpPr>
        <p:sp>
          <p:nvSpPr>
            <p:cNvPr id="62" name="Freeform 37">
              <a:extLst>
                <a:ext uri="{FF2B5EF4-FFF2-40B4-BE49-F238E27FC236}">
                  <a16:creationId xmlns:a16="http://schemas.microsoft.com/office/drawing/2014/main" id="{2887F98E-35BC-4F98-8C05-24070A94F048}"/>
                </a:ext>
              </a:extLst>
            </p:cNvPr>
            <p:cNvSpPr/>
            <p:nvPr/>
          </p:nvSpPr>
          <p:spPr bwMode="auto">
            <a:xfrm>
              <a:off x="4116388" y="3968750"/>
              <a:ext cx="69850" cy="71438"/>
            </a:xfrm>
            <a:custGeom>
              <a:avLst/>
              <a:gdLst>
                <a:gd name="T0" fmla="*/ 1 w 23"/>
                <a:gd name="T1" fmla="*/ 14 h 24"/>
                <a:gd name="T2" fmla="*/ 12 w 23"/>
                <a:gd name="T3" fmla="*/ 24 h 24"/>
                <a:gd name="T4" fmla="*/ 22 w 23"/>
                <a:gd name="T5" fmla="*/ 14 h 24"/>
                <a:gd name="T6" fmla="*/ 23 w 23"/>
                <a:gd name="T7" fmla="*/ 12 h 24"/>
                <a:gd name="T8" fmla="*/ 22 w 23"/>
                <a:gd name="T9" fmla="*/ 9 h 24"/>
                <a:gd name="T10" fmla="*/ 22 w 23"/>
                <a:gd name="T11" fmla="*/ 9 h 24"/>
                <a:gd name="T12" fmla="*/ 13 w 23"/>
                <a:gd name="T13" fmla="*/ 0 h 24"/>
                <a:gd name="T14" fmla="*/ 14 w 23"/>
                <a:gd name="T15" fmla="*/ 0 h 24"/>
                <a:gd name="T16" fmla="*/ 11 w 23"/>
                <a:gd name="T17" fmla="*/ 0 h 24"/>
                <a:gd name="T18" fmla="*/ 9 w 23"/>
                <a:gd name="T19" fmla="*/ 0 h 24"/>
                <a:gd name="T20" fmla="*/ 11 w 23"/>
                <a:gd name="T21" fmla="*/ 0 h 24"/>
                <a:gd name="T22" fmla="*/ 10 w 23"/>
                <a:gd name="T23" fmla="*/ 0 h 24"/>
                <a:gd name="T24" fmla="*/ 7 w 23"/>
                <a:gd name="T25" fmla="*/ 1 h 24"/>
                <a:gd name="T26" fmla="*/ 8 w 23"/>
                <a:gd name="T27" fmla="*/ 1 h 24"/>
                <a:gd name="T28" fmla="*/ 1 w 23"/>
                <a:gd name="T29" fmla="*/ 9 h 24"/>
                <a:gd name="T30" fmla="*/ 1 w 23"/>
                <a:gd name="T31" fmla="*/ 9 h 24"/>
                <a:gd name="T32" fmla="*/ 0 w 23"/>
                <a:gd name="T33" fmla="*/ 12 h 24"/>
                <a:gd name="T34" fmla="*/ 1 w 23"/>
                <a:gd name="T35"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4">
                  <a:moveTo>
                    <a:pt x="1" y="14"/>
                  </a:moveTo>
                  <a:cubicBezTo>
                    <a:pt x="3" y="20"/>
                    <a:pt x="7" y="24"/>
                    <a:pt x="12" y="24"/>
                  </a:cubicBezTo>
                  <a:cubicBezTo>
                    <a:pt x="17" y="24"/>
                    <a:pt x="21" y="20"/>
                    <a:pt x="22" y="14"/>
                  </a:cubicBezTo>
                  <a:cubicBezTo>
                    <a:pt x="23" y="14"/>
                    <a:pt x="23" y="13"/>
                    <a:pt x="23" y="12"/>
                  </a:cubicBezTo>
                  <a:cubicBezTo>
                    <a:pt x="23" y="10"/>
                    <a:pt x="23" y="9"/>
                    <a:pt x="22" y="9"/>
                  </a:cubicBezTo>
                  <a:cubicBezTo>
                    <a:pt x="22" y="9"/>
                    <a:pt x="22" y="9"/>
                    <a:pt x="22" y="9"/>
                  </a:cubicBezTo>
                  <a:cubicBezTo>
                    <a:pt x="21" y="4"/>
                    <a:pt x="17" y="1"/>
                    <a:pt x="13" y="0"/>
                  </a:cubicBezTo>
                  <a:cubicBezTo>
                    <a:pt x="14" y="0"/>
                    <a:pt x="14" y="0"/>
                    <a:pt x="14" y="0"/>
                  </a:cubicBezTo>
                  <a:cubicBezTo>
                    <a:pt x="13" y="0"/>
                    <a:pt x="12" y="0"/>
                    <a:pt x="11" y="0"/>
                  </a:cubicBezTo>
                  <a:cubicBezTo>
                    <a:pt x="11" y="0"/>
                    <a:pt x="10" y="0"/>
                    <a:pt x="9" y="0"/>
                  </a:cubicBezTo>
                  <a:cubicBezTo>
                    <a:pt x="9" y="0"/>
                    <a:pt x="10" y="0"/>
                    <a:pt x="11" y="0"/>
                  </a:cubicBezTo>
                  <a:cubicBezTo>
                    <a:pt x="11" y="0"/>
                    <a:pt x="10" y="0"/>
                    <a:pt x="10" y="0"/>
                  </a:cubicBezTo>
                  <a:cubicBezTo>
                    <a:pt x="9" y="0"/>
                    <a:pt x="8" y="0"/>
                    <a:pt x="7" y="1"/>
                  </a:cubicBezTo>
                  <a:cubicBezTo>
                    <a:pt x="7" y="1"/>
                    <a:pt x="7" y="1"/>
                    <a:pt x="8" y="1"/>
                  </a:cubicBezTo>
                  <a:cubicBezTo>
                    <a:pt x="5" y="2"/>
                    <a:pt x="2" y="5"/>
                    <a:pt x="1" y="9"/>
                  </a:cubicBezTo>
                  <a:cubicBezTo>
                    <a:pt x="1" y="9"/>
                    <a:pt x="1" y="9"/>
                    <a:pt x="1" y="9"/>
                  </a:cubicBezTo>
                  <a:cubicBezTo>
                    <a:pt x="0" y="9"/>
                    <a:pt x="0" y="10"/>
                    <a:pt x="0" y="12"/>
                  </a:cubicBezTo>
                  <a:cubicBezTo>
                    <a:pt x="0" y="13"/>
                    <a:pt x="1" y="14"/>
                    <a:pt x="1" y="14"/>
                  </a:cubicBezTo>
                  <a:close/>
                </a:path>
              </a:pathLst>
            </a:custGeom>
            <a:grpFill/>
            <a:ln>
              <a:noFill/>
            </a:ln>
          </p:spPr>
          <p:txBody>
            <a:bodyPr/>
            <a:lstStyle/>
            <a:p>
              <a:pPr eaLnBrk="1" fontAlgn="auto" hangingPunct="1">
                <a:defRPr/>
              </a:pPr>
              <a:endParaRPr lang="zh-CN" altLang="en-US" noProof="1"/>
            </a:p>
          </p:txBody>
        </p:sp>
        <p:sp>
          <p:nvSpPr>
            <p:cNvPr id="63" name="Freeform 38">
              <a:extLst>
                <a:ext uri="{FF2B5EF4-FFF2-40B4-BE49-F238E27FC236}">
                  <a16:creationId xmlns:a16="http://schemas.microsoft.com/office/drawing/2014/main" id="{02A7A948-E468-4AC5-BD26-3DF2DC43A77B}"/>
                </a:ext>
              </a:extLst>
            </p:cNvPr>
            <p:cNvSpPr/>
            <p:nvPr/>
          </p:nvSpPr>
          <p:spPr bwMode="auto">
            <a:xfrm>
              <a:off x="4062413" y="4052888"/>
              <a:ext cx="192088" cy="258763"/>
            </a:xfrm>
            <a:custGeom>
              <a:avLst/>
              <a:gdLst>
                <a:gd name="T0" fmla="*/ 62 w 64"/>
                <a:gd name="T1" fmla="*/ 10 h 86"/>
                <a:gd name="T2" fmla="*/ 56 w 64"/>
                <a:gd name="T3" fmla="*/ 10 h 86"/>
                <a:gd name="T4" fmla="*/ 51 w 64"/>
                <a:gd name="T5" fmla="*/ 16 h 86"/>
                <a:gd name="T6" fmla="*/ 48 w 64"/>
                <a:gd name="T7" fmla="*/ 8 h 86"/>
                <a:gd name="T8" fmla="*/ 46 w 64"/>
                <a:gd name="T9" fmla="*/ 4 h 86"/>
                <a:gd name="T10" fmla="*/ 44 w 64"/>
                <a:gd name="T11" fmla="*/ 1 h 86"/>
                <a:gd name="T12" fmla="*/ 44 w 64"/>
                <a:gd name="T13" fmla="*/ 1 h 86"/>
                <a:gd name="T14" fmla="*/ 39 w 64"/>
                <a:gd name="T15" fmla="*/ 0 h 86"/>
                <a:gd name="T16" fmla="*/ 36 w 64"/>
                <a:gd name="T17" fmla="*/ 0 h 86"/>
                <a:gd name="T18" fmla="*/ 36 w 64"/>
                <a:gd name="T19" fmla="*/ 3 h 86"/>
                <a:gd name="T20" fmla="*/ 33 w 64"/>
                <a:gd name="T21" fmla="*/ 13 h 86"/>
                <a:gd name="T22" fmla="*/ 32 w 64"/>
                <a:gd name="T23" fmla="*/ 5 h 86"/>
                <a:gd name="T24" fmla="*/ 32 w 64"/>
                <a:gd name="T25" fmla="*/ 5 h 86"/>
                <a:gd name="T26" fmla="*/ 32 w 64"/>
                <a:gd name="T27" fmla="*/ 4 h 86"/>
                <a:gd name="T28" fmla="*/ 33 w 64"/>
                <a:gd name="T29" fmla="*/ 0 h 86"/>
                <a:gd name="T30" fmla="*/ 33 w 64"/>
                <a:gd name="T31" fmla="*/ 0 h 86"/>
                <a:gd name="T32" fmla="*/ 26 w 64"/>
                <a:gd name="T33" fmla="*/ 0 h 86"/>
                <a:gd name="T34" fmla="*/ 26 w 64"/>
                <a:gd name="T35" fmla="*/ 0 h 86"/>
                <a:gd name="T36" fmla="*/ 27 w 64"/>
                <a:gd name="T37" fmla="*/ 4 h 86"/>
                <a:gd name="T38" fmla="*/ 27 w 64"/>
                <a:gd name="T39" fmla="*/ 5 h 86"/>
                <a:gd name="T40" fmla="*/ 27 w 64"/>
                <a:gd name="T41" fmla="*/ 5 h 86"/>
                <a:gd name="T42" fmla="*/ 26 w 64"/>
                <a:gd name="T43" fmla="*/ 13 h 86"/>
                <a:gd name="T44" fmla="*/ 23 w 64"/>
                <a:gd name="T45" fmla="*/ 3 h 86"/>
                <a:gd name="T46" fmla="*/ 23 w 64"/>
                <a:gd name="T47" fmla="*/ 0 h 86"/>
                <a:gd name="T48" fmla="*/ 20 w 64"/>
                <a:gd name="T49" fmla="*/ 0 h 86"/>
                <a:gd name="T50" fmla="*/ 15 w 64"/>
                <a:gd name="T51" fmla="*/ 1 h 86"/>
                <a:gd name="T52" fmla="*/ 15 w 64"/>
                <a:gd name="T53" fmla="*/ 1 h 86"/>
                <a:gd name="T54" fmla="*/ 13 w 64"/>
                <a:gd name="T55" fmla="*/ 4 h 86"/>
                <a:gd name="T56" fmla="*/ 11 w 64"/>
                <a:gd name="T57" fmla="*/ 8 h 86"/>
                <a:gd name="T58" fmla="*/ 1 w 64"/>
                <a:gd name="T59" fmla="*/ 35 h 86"/>
                <a:gd name="T60" fmla="*/ 4 w 64"/>
                <a:gd name="T61" fmla="*/ 40 h 86"/>
                <a:gd name="T62" fmla="*/ 10 w 64"/>
                <a:gd name="T63" fmla="*/ 37 h 86"/>
                <a:gd name="T64" fmla="*/ 17 w 64"/>
                <a:gd name="T65" fmla="*/ 21 h 86"/>
                <a:gd name="T66" fmla="*/ 17 w 64"/>
                <a:gd name="T67" fmla="*/ 31 h 86"/>
                <a:gd name="T68" fmla="*/ 17 w 64"/>
                <a:gd name="T69" fmla="*/ 31 h 86"/>
                <a:gd name="T70" fmla="*/ 17 w 64"/>
                <a:gd name="T71" fmla="*/ 31 h 86"/>
                <a:gd name="T72" fmla="*/ 17 w 64"/>
                <a:gd name="T73" fmla="*/ 80 h 86"/>
                <a:gd name="T74" fmla="*/ 22 w 64"/>
                <a:gd name="T75" fmla="*/ 86 h 86"/>
                <a:gd name="T76" fmla="*/ 28 w 64"/>
                <a:gd name="T77" fmla="*/ 80 h 86"/>
                <a:gd name="T78" fmla="*/ 28 w 64"/>
                <a:gd name="T79" fmla="*/ 41 h 86"/>
                <a:gd name="T80" fmla="*/ 31 w 64"/>
                <a:gd name="T81" fmla="*/ 41 h 86"/>
                <a:gd name="T82" fmla="*/ 31 w 64"/>
                <a:gd name="T83" fmla="*/ 80 h 86"/>
                <a:gd name="T84" fmla="*/ 37 w 64"/>
                <a:gd name="T85" fmla="*/ 86 h 86"/>
                <a:gd name="T86" fmla="*/ 42 w 64"/>
                <a:gd name="T87" fmla="*/ 80 h 86"/>
                <a:gd name="T88" fmla="*/ 42 w 64"/>
                <a:gd name="T89" fmla="*/ 31 h 86"/>
                <a:gd name="T90" fmla="*/ 42 w 64"/>
                <a:gd name="T91" fmla="*/ 31 h 86"/>
                <a:gd name="T92" fmla="*/ 42 w 64"/>
                <a:gd name="T93" fmla="*/ 31 h 86"/>
                <a:gd name="T94" fmla="*/ 42 w 64"/>
                <a:gd name="T95" fmla="*/ 20 h 86"/>
                <a:gd name="T96" fmla="*/ 44 w 64"/>
                <a:gd name="T97" fmla="*/ 26 h 86"/>
                <a:gd name="T98" fmla="*/ 46 w 64"/>
                <a:gd name="T99" fmla="*/ 28 h 86"/>
                <a:gd name="T100" fmla="*/ 51 w 64"/>
                <a:gd name="T101" fmla="*/ 28 h 86"/>
                <a:gd name="T102" fmla="*/ 54 w 64"/>
                <a:gd name="T103" fmla="*/ 25 h 86"/>
                <a:gd name="T104" fmla="*/ 62 w 64"/>
                <a:gd name="T105" fmla="*/ 16 h 86"/>
                <a:gd name="T106" fmla="*/ 62 w 64"/>
                <a:gd name="T107" fmla="*/ 1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4" h="86">
                  <a:moveTo>
                    <a:pt x="62" y="10"/>
                  </a:moveTo>
                  <a:cubicBezTo>
                    <a:pt x="60" y="9"/>
                    <a:pt x="58" y="9"/>
                    <a:pt x="56" y="10"/>
                  </a:cubicBezTo>
                  <a:cubicBezTo>
                    <a:pt x="51" y="16"/>
                    <a:pt x="51" y="16"/>
                    <a:pt x="51" y="16"/>
                  </a:cubicBezTo>
                  <a:cubicBezTo>
                    <a:pt x="48" y="8"/>
                    <a:pt x="48" y="8"/>
                    <a:pt x="48" y="8"/>
                  </a:cubicBezTo>
                  <a:cubicBezTo>
                    <a:pt x="46" y="4"/>
                    <a:pt x="46" y="4"/>
                    <a:pt x="46" y="4"/>
                  </a:cubicBezTo>
                  <a:cubicBezTo>
                    <a:pt x="46" y="3"/>
                    <a:pt x="45" y="2"/>
                    <a:pt x="44" y="1"/>
                  </a:cubicBezTo>
                  <a:cubicBezTo>
                    <a:pt x="44" y="1"/>
                    <a:pt x="44" y="1"/>
                    <a:pt x="44" y="1"/>
                  </a:cubicBezTo>
                  <a:cubicBezTo>
                    <a:pt x="43" y="0"/>
                    <a:pt x="41" y="0"/>
                    <a:pt x="39" y="0"/>
                  </a:cubicBezTo>
                  <a:cubicBezTo>
                    <a:pt x="36" y="0"/>
                    <a:pt x="36" y="0"/>
                    <a:pt x="36" y="0"/>
                  </a:cubicBezTo>
                  <a:cubicBezTo>
                    <a:pt x="36" y="1"/>
                    <a:pt x="36" y="2"/>
                    <a:pt x="36" y="3"/>
                  </a:cubicBezTo>
                  <a:cubicBezTo>
                    <a:pt x="36" y="7"/>
                    <a:pt x="35" y="11"/>
                    <a:pt x="33" y="13"/>
                  </a:cubicBezTo>
                  <a:cubicBezTo>
                    <a:pt x="32" y="5"/>
                    <a:pt x="32" y="5"/>
                    <a:pt x="32" y="5"/>
                  </a:cubicBezTo>
                  <a:cubicBezTo>
                    <a:pt x="32" y="5"/>
                    <a:pt x="32" y="5"/>
                    <a:pt x="32" y="5"/>
                  </a:cubicBezTo>
                  <a:cubicBezTo>
                    <a:pt x="32" y="5"/>
                    <a:pt x="32" y="4"/>
                    <a:pt x="32" y="4"/>
                  </a:cubicBezTo>
                  <a:cubicBezTo>
                    <a:pt x="33" y="0"/>
                    <a:pt x="33" y="0"/>
                    <a:pt x="33" y="0"/>
                  </a:cubicBezTo>
                  <a:cubicBezTo>
                    <a:pt x="33" y="0"/>
                    <a:pt x="33" y="0"/>
                    <a:pt x="33" y="0"/>
                  </a:cubicBezTo>
                  <a:cubicBezTo>
                    <a:pt x="26" y="0"/>
                    <a:pt x="26" y="0"/>
                    <a:pt x="26" y="0"/>
                  </a:cubicBezTo>
                  <a:cubicBezTo>
                    <a:pt x="26" y="0"/>
                    <a:pt x="26" y="0"/>
                    <a:pt x="26" y="0"/>
                  </a:cubicBezTo>
                  <a:cubicBezTo>
                    <a:pt x="27" y="4"/>
                    <a:pt x="27" y="4"/>
                    <a:pt x="27" y="4"/>
                  </a:cubicBezTo>
                  <a:cubicBezTo>
                    <a:pt x="27" y="4"/>
                    <a:pt x="27" y="5"/>
                    <a:pt x="27" y="5"/>
                  </a:cubicBezTo>
                  <a:cubicBezTo>
                    <a:pt x="27" y="5"/>
                    <a:pt x="27" y="5"/>
                    <a:pt x="27" y="5"/>
                  </a:cubicBezTo>
                  <a:cubicBezTo>
                    <a:pt x="26" y="13"/>
                    <a:pt x="26" y="13"/>
                    <a:pt x="26" y="13"/>
                  </a:cubicBezTo>
                  <a:cubicBezTo>
                    <a:pt x="24" y="11"/>
                    <a:pt x="23" y="7"/>
                    <a:pt x="23" y="3"/>
                  </a:cubicBezTo>
                  <a:cubicBezTo>
                    <a:pt x="23" y="2"/>
                    <a:pt x="23" y="1"/>
                    <a:pt x="23" y="0"/>
                  </a:cubicBezTo>
                  <a:cubicBezTo>
                    <a:pt x="20" y="0"/>
                    <a:pt x="20" y="0"/>
                    <a:pt x="20" y="0"/>
                  </a:cubicBezTo>
                  <a:cubicBezTo>
                    <a:pt x="18" y="0"/>
                    <a:pt x="16" y="0"/>
                    <a:pt x="15" y="1"/>
                  </a:cubicBezTo>
                  <a:cubicBezTo>
                    <a:pt x="15" y="1"/>
                    <a:pt x="15" y="1"/>
                    <a:pt x="15" y="1"/>
                  </a:cubicBezTo>
                  <a:cubicBezTo>
                    <a:pt x="14" y="2"/>
                    <a:pt x="13" y="3"/>
                    <a:pt x="13" y="4"/>
                  </a:cubicBezTo>
                  <a:cubicBezTo>
                    <a:pt x="11" y="8"/>
                    <a:pt x="11" y="8"/>
                    <a:pt x="11" y="8"/>
                  </a:cubicBezTo>
                  <a:cubicBezTo>
                    <a:pt x="1" y="35"/>
                    <a:pt x="1" y="35"/>
                    <a:pt x="1" y="35"/>
                  </a:cubicBezTo>
                  <a:cubicBezTo>
                    <a:pt x="0" y="37"/>
                    <a:pt x="2" y="39"/>
                    <a:pt x="4" y="40"/>
                  </a:cubicBezTo>
                  <a:cubicBezTo>
                    <a:pt x="7" y="41"/>
                    <a:pt x="10" y="40"/>
                    <a:pt x="10" y="37"/>
                  </a:cubicBezTo>
                  <a:cubicBezTo>
                    <a:pt x="17" y="21"/>
                    <a:pt x="17" y="21"/>
                    <a:pt x="17" y="21"/>
                  </a:cubicBezTo>
                  <a:cubicBezTo>
                    <a:pt x="17" y="31"/>
                    <a:pt x="17" y="31"/>
                    <a:pt x="17" y="31"/>
                  </a:cubicBezTo>
                  <a:cubicBezTo>
                    <a:pt x="17" y="31"/>
                    <a:pt x="17" y="31"/>
                    <a:pt x="17" y="31"/>
                  </a:cubicBezTo>
                  <a:cubicBezTo>
                    <a:pt x="17" y="31"/>
                    <a:pt x="17" y="31"/>
                    <a:pt x="17" y="31"/>
                  </a:cubicBezTo>
                  <a:cubicBezTo>
                    <a:pt x="17" y="80"/>
                    <a:pt x="17" y="80"/>
                    <a:pt x="17" y="80"/>
                  </a:cubicBezTo>
                  <a:cubicBezTo>
                    <a:pt x="17" y="83"/>
                    <a:pt x="19" y="86"/>
                    <a:pt x="22" y="86"/>
                  </a:cubicBezTo>
                  <a:cubicBezTo>
                    <a:pt x="25" y="86"/>
                    <a:pt x="28" y="83"/>
                    <a:pt x="28" y="80"/>
                  </a:cubicBezTo>
                  <a:cubicBezTo>
                    <a:pt x="28" y="41"/>
                    <a:pt x="28" y="41"/>
                    <a:pt x="28" y="41"/>
                  </a:cubicBezTo>
                  <a:cubicBezTo>
                    <a:pt x="31" y="41"/>
                    <a:pt x="31" y="41"/>
                    <a:pt x="31" y="41"/>
                  </a:cubicBezTo>
                  <a:cubicBezTo>
                    <a:pt x="31" y="80"/>
                    <a:pt x="31" y="80"/>
                    <a:pt x="31" y="80"/>
                  </a:cubicBezTo>
                  <a:cubicBezTo>
                    <a:pt x="31" y="83"/>
                    <a:pt x="33" y="86"/>
                    <a:pt x="37" y="86"/>
                  </a:cubicBezTo>
                  <a:cubicBezTo>
                    <a:pt x="40" y="86"/>
                    <a:pt x="42" y="83"/>
                    <a:pt x="42" y="80"/>
                  </a:cubicBezTo>
                  <a:cubicBezTo>
                    <a:pt x="42" y="31"/>
                    <a:pt x="42" y="31"/>
                    <a:pt x="42" y="31"/>
                  </a:cubicBezTo>
                  <a:cubicBezTo>
                    <a:pt x="42" y="31"/>
                    <a:pt x="42" y="31"/>
                    <a:pt x="42" y="31"/>
                  </a:cubicBezTo>
                  <a:cubicBezTo>
                    <a:pt x="42" y="31"/>
                    <a:pt x="42" y="31"/>
                    <a:pt x="42" y="31"/>
                  </a:cubicBezTo>
                  <a:cubicBezTo>
                    <a:pt x="42" y="20"/>
                    <a:pt x="42" y="20"/>
                    <a:pt x="42" y="20"/>
                  </a:cubicBezTo>
                  <a:cubicBezTo>
                    <a:pt x="44" y="26"/>
                    <a:pt x="44" y="26"/>
                    <a:pt x="44" y="26"/>
                  </a:cubicBezTo>
                  <a:cubicBezTo>
                    <a:pt x="45" y="27"/>
                    <a:pt x="45" y="27"/>
                    <a:pt x="46" y="28"/>
                  </a:cubicBezTo>
                  <a:cubicBezTo>
                    <a:pt x="47" y="30"/>
                    <a:pt x="50" y="29"/>
                    <a:pt x="51" y="28"/>
                  </a:cubicBezTo>
                  <a:cubicBezTo>
                    <a:pt x="54" y="25"/>
                    <a:pt x="54" y="25"/>
                    <a:pt x="54" y="25"/>
                  </a:cubicBezTo>
                  <a:cubicBezTo>
                    <a:pt x="62" y="16"/>
                    <a:pt x="62" y="16"/>
                    <a:pt x="62" y="16"/>
                  </a:cubicBezTo>
                  <a:cubicBezTo>
                    <a:pt x="64" y="14"/>
                    <a:pt x="63" y="12"/>
                    <a:pt x="62" y="10"/>
                  </a:cubicBezTo>
                  <a:close/>
                </a:path>
              </a:pathLst>
            </a:custGeom>
            <a:grpFill/>
            <a:ln>
              <a:noFill/>
            </a:ln>
          </p:spPr>
          <p:txBody>
            <a:bodyPr/>
            <a:lstStyle/>
            <a:p>
              <a:pPr eaLnBrk="1" fontAlgn="auto" hangingPunct="1">
                <a:defRPr/>
              </a:pPr>
              <a:endParaRPr lang="zh-CN" altLang="en-US" noProof="1"/>
            </a:p>
          </p:txBody>
        </p:sp>
      </p:grpSp>
      <p:sp>
        <p:nvSpPr>
          <p:cNvPr id="64" name="Freeform 42">
            <a:extLst>
              <a:ext uri="{FF2B5EF4-FFF2-40B4-BE49-F238E27FC236}">
                <a16:creationId xmlns:a16="http://schemas.microsoft.com/office/drawing/2014/main" id="{C6A70315-0769-4AED-A6F4-6BBE2379BBAD}"/>
              </a:ext>
            </a:extLst>
          </p:cNvPr>
          <p:cNvSpPr>
            <a:spLocks noEditPoints="1" noChangeArrowheads="1"/>
          </p:cNvSpPr>
          <p:nvPr/>
        </p:nvSpPr>
        <p:spPr bwMode="auto">
          <a:xfrm>
            <a:off x="4451350" y="2047875"/>
            <a:ext cx="369888" cy="392113"/>
          </a:xfrm>
          <a:custGeom>
            <a:avLst/>
            <a:gdLst>
              <a:gd name="T0" fmla="*/ 212686 w 80"/>
              <a:gd name="T1" fmla="*/ 0 h 84"/>
              <a:gd name="T2" fmla="*/ 60107 w 80"/>
              <a:gd name="T3" fmla="*/ 158712 h 84"/>
              <a:gd name="T4" fmla="*/ 101719 w 80"/>
              <a:gd name="T5" fmla="*/ 261409 h 84"/>
              <a:gd name="T6" fmla="*/ 4624 w 80"/>
              <a:gd name="T7" fmla="*/ 354769 h 84"/>
              <a:gd name="T8" fmla="*/ 0 w 80"/>
              <a:gd name="T9" fmla="*/ 368773 h 84"/>
              <a:gd name="T10" fmla="*/ 4624 w 80"/>
              <a:gd name="T11" fmla="*/ 382777 h 84"/>
              <a:gd name="T12" fmla="*/ 32365 w 80"/>
              <a:gd name="T13" fmla="*/ 382777 h 84"/>
              <a:gd name="T14" fmla="*/ 129461 w 80"/>
              <a:gd name="T15" fmla="*/ 289417 h 84"/>
              <a:gd name="T16" fmla="*/ 212686 w 80"/>
              <a:gd name="T17" fmla="*/ 312757 h 84"/>
              <a:gd name="T18" fmla="*/ 369888 w 80"/>
              <a:gd name="T19" fmla="*/ 158712 h 84"/>
              <a:gd name="T20" fmla="*/ 212686 w 80"/>
              <a:gd name="T21" fmla="*/ 0 h 84"/>
              <a:gd name="T22" fmla="*/ 212686 w 80"/>
              <a:gd name="T23" fmla="*/ 28008 h 84"/>
              <a:gd name="T24" fmla="*/ 342146 w 80"/>
              <a:gd name="T25" fmla="*/ 158712 h 84"/>
              <a:gd name="T26" fmla="*/ 212686 w 80"/>
              <a:gd name="T27" fmla="*/ 284749 h 84"/>
              <a:gd name="T28" fmla="*/ 87848 w 80"/>
              <a:gd name="T29" fmla="*/ 158712 h 84"/>
              <a:gd name="T30" fmla="*/ 212686 w 80"/>
              <a:gd name="T31" fmla="*/ 28008 h 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0" h="84">
                <a:moveTo>
                  <a:pt x="46" y="0"/>
                </a:moveTo>
                <a:cubicBezTo>
                  <a:pt x="28" y="0"/>
                  <a:pt x="13" y="15"/>
                  <a:pt x="13" y="34"/>
                </a:cubicBezTo>
                <a:cubicBezTo>
                  <a:pt x="13" y="42"/>
                  <a:pt x="16" y="50"/>
                  <a:pt x="22" y="56"/>
                </a:cubicBezTo>
                <a:cubicBezTo>
                  <a:pt x="1" y="76"/>
                  <a:pt x="1" y="76"/>
                  <a:pt x="1" y="76"/>
                </a:cubicBezTo>
                <a:cubicBezTo>
                  <a:pt x="1" y="77"/>
                  <a:pt x="0" y="78"/>
                  <a:pt x="0" y="79"/>
                </a:cubicBezTo>
                <a:cubicBezTo>
                  <a:pt x="0" y="80"/>
                  <a:pt x="1" y="81"/>
                  <a:pt x="1" y="82"/>
                </a:cubicBezTo>
                <a:cubicBezTo>
                  <a:pt x="3" y="84"/>
                  <a:pt x="6" y="84"/>
                  <a:pt x="7" y="82"/>
                </a:cubicBezTo>
                <a:cubicBezTo>
                  <a:pt x="28" y="62"/>
                  <a:pt x="28" y="62"/>
                  <a:pt x="28" y="62"/>
                </a:cubicBezTo>
                <a:cubicBezTo>
                  <a:pt x="33" y="65"/>
                  <a:pt x="40" y="67"/>
                  <a:pt x="46" y="67"/>
                </a:cubicBezTo>
                <a:cubicBezTo>
                  <a:pt x="65" y="67"/>
                  <a:pt x="80" y="52"/>
                  <a:pt x="80" y="34"/>
                </a:cubicBezTo>
                <a:cubicBezTo>
                  <a:pt x="80" y="15"/>
                  <a:pt x="65" y="0"/>
                  <a:pt x="46" y="0"/>
                </a:cubicBezTo>
                <a:close/>
                <a:moveTo>
                  <a:pt x="46" y="6"/>
                </a:moveTo>
                <a:cubicBezTo>
                  <a:pt x="62" y="6"/>
                  <a:pt x="74" y="18"/>
                  <a:pt x="74" y="34"/>
                </a:cubicBezTo>
                <a:cubicBezTo>
                  <a:pt x="74" y="49"/>
                  <a:pt x="62" y="61"/>
                  <a:pt x="46" y="61"/>
                </a:cubicBezTo>
                <a:cubicBezTo>
                  <a:pt x="31" y="61"/>
                  <a:pt x="19" y="49"/>
                  <a:pt x="19" y="34"/>
                </a:cubicBezTo>
                <a:cubicBezTo>
                  <a:pt x="19" y="18"/>
                  <a:pt x="31" y="6"/>
                  <a:pt x="46"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5" name="组合 64">
            <a:extLst>
              <a:ext uri="{FF2B5EF4-FFF2-40B4-BE49-F238E27FC236}">
                <a16:creationId xmlns:a16="http://schemas.microsoft.com/office/drawing/2014/main" id="{33EB6242-6ED7-451E-8C5D-E7DF61431BE8}"/>
              </a:ext>
            </a:extLst>
          </p:cNvPr>
          <p:cNvGrpSpPr/>
          <p:nvPr/>
        </p:nvGrpSpPr>
        <p:grpSpPr>
          <a:xfrm>
            <a:off x="5552911" y="2007851"/>
            <a:ext cx="436159" cy="410501"/>
            <a:chOff x="4860032" y="3075012"/>
            <a:chExt cx="296863" cy="279400"/>
          </a:xfrm>
          <a:solidFill>
            <a:schemeClr val="tx1">
              <a:lumMod val="65000"/>
              <a:lumOff val="35000"/>
            </a:schemeClr>
          </a:solidFill>
        </p:grpSpPr>
        <p:sp>
          <p:nvSpPr>
            <p:cNvPr id="66" name="Freeform 43">
              <a:extLst>
                <a:ext uri="{FF2B5EF4-FFF2-40B4-BE49-F238E27FC236}">
                  <a16:creationId xmlns:a16="http://schemas.microsoft.com/office/drawing/2014/main" id="{5604450B-59D5-4489-9E5A-826F714BE1FE}"/>
                </a:ext>
              </a:extLst>
            </p:cNvPr>
            <p:cNvSpPr/>
            <p:nvPr/>
          </p:nvSpPr>
          <p:spPr bwMode="auto">
            <a:xfrm>
              <a:off x="4910832" y="3124224"/>
              <a:ext cx="198438" cy="230188"/>
            </a:xfrm>
            <a:custGeom>
              <a:avLst/>
              <a:gdLst>
                <a:gd name="T0" fmla="*/ 63 w 125"/>
                <a:gd name="T1" fmla="*/ 0 h 145"/>
                <a:gd name="T2" fmla="*/ 125 w 125"/>
                <a:gd name="T3" fmla="*/ 62 h 145"/>
                <a:gd name="T4" fmla="*/ 125 w 125"/>
                <a:gd name="T5" fmla="*/ 145 h 145"/>
                <a:gd name="T6" fmla="*/ 83 w 125"/>
                <a:gd name="T7" fmla="*/ 145 h 145"/>
                <a:gd name="T8" fmla="*/ 83 w 125"/>
                <a:gd name="T9" fmla="*/ 83 h 145"/>
                <a:gd name="T10" fmla="*/ 42 w 125"/>
                <a:gd name="T11" fmla="*/ 83 h 145"/>
                <a:gd name="T12" fmla="*/ 42 w 125"/>
                <a:gd name="T13" fmla="*/ 145 h 145"/>
                <a:gd name="T14" fmla="*/ 0 w 125"/>
                <a:gd name="T15" fmla="*/ 145 h 145"/>
                <a:gd name="T16" fmla="*/ 0 w 125"/>
                <a:gd name="T17" fmla="*/ 62 h 145"/>
                <a:gd name="T18" fmla="*/ 63 w 125"/>
                <a:gd name="T19"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45">
                  <a:moveTo>
                    <a:pt x="63" y="0"/>
                  </a:moveTo>
                  <a:lnTo>
                    <a:pt x="125" y="62"/>
                  </a:lnTo>
                  <a:lnTo>
                    <a:pt x="125" y="145"/>
                  </a:lnTo>
                  <a:lnTo>
                    <a:pt x="83" y="145"/>
                  </a:lnTo>
                  <a:lnTo>
                    <a:pt x="83" y="83"/>
                  </a:lnTo>
                  <a:lnTo>
                    <a:pt x="42" y="83"/>
                  </a:lnTo>
                  <a:lnTo>
                    <a:pt x="42" y="145"/>
                  </a:lnTo>
                  <a:lnTo>
                    <a:pt x="0" y="145"/>
                  </a:lnTo>
                  <a:lnTo>
                    <a:pt x="0" y="62"/>
                  </a:lnTo>
                  <a:lnTo>
                    <a:pt x="63" y="0"/>
                  </a:lnTo>
                  <a:close/>
                </a:path>
              </a:pathLst>
            </a:custGeom>
            <a:grpFill/>
            <a:ln>
              <a:noFill/>
            </a:ln>
          </p:spPr>
          <p:txBody>
            <a:bodyPr/>
            <a:lstStyle/>
            <a:p>
              <a:pPr eaLnBrk="1" fontAlgn="auto" hangingPunct="1">
                <a:defRPr/>
              </a:pPr>
              <a:endParaRPr lang="zh-CN" altLang="en-US" noProof="1"/>
            </a:p>
          </p:txBody>
        </p:sp>
        <p:sp>
          <p:nvSpPr>
            <p:cNvPr id="67" name="Freeform 44">
              <a:extLst>
                <a:ext uri="{FF2B5EF4-FFF2-40B4-BE49-F238E27FC236}">
                  <a16:creationId xmlns:a16="http://schemas.microsoft.com/office/drawing/2014/main" id="{BEF22E11-A5C1-47FF-A520-603A44075721}"/>
                </a:ext>
              </a:extLst>
            </p:cNvPr>
            <p:cNvSpPr/>
            <p:nvPr/>
          </p:nvSpPr>
          <p:spPr bwMode="auto">
            <a:xfrm>
              <a:off x="4860032" y="3075012"/>
              <a:ext cx="296863" cy="163513"/>
            </a:xfrm>
            <a:custGeom>
              <a:avLst/>
              <a:gdLst>
                <a:gd name="T0" fmla="*/ 94 w 99"/>
                <a:gd name="T1" fmla="*/ 54 h 54"/>
                <a:gd name="T2" fmla="*/ 90 w 99"/>
                <a:gd name="T3" fmla="*/ 53 h 54"/>
                <a:gd name="T4" fmla="*/ 50 w 99"/>
                <a:gd name="T5" fmla="*/ 12 h 54"/>
                <a:gd name="T6" fmla="*/ 9 w 99"/>
                <a:gd name="T7" fmla="*/ 53 h 54"/>
                <a:gd name="T8" fmla="*/ 2 w 99"/>
                <a:gd name="T9" fmla="*/ 53 h 54"/>
                <a:gd name="T10" fmla="*/ 2 w 99"/>
                <a:gd name="T11" fmla="*/ 46 h 54"/>
                <a:gd name="T12" fmla="*/ 46 w 99"/>
                <a:gd name="T13" fmla="*/ 2 h 54"/>
                <a:gd name="T14" fmla="*/ 53 w 99"/>
                <a:gd name="T15" fmla="*/ 2 h 54"/>
                <a:gd name="T16" fmla="*/ 97 w 99"/>
                <a:gd name="T17" fmla="*/ 46 h 54"/>
                <a:gd name="T18" fmla="*/ 97 w 99"/>
                <a:gd name="T19" fmla="*/ 53 h 54"/>
                <a:gd name="T20" fmla="*/ 94 w 99"/>
                <a:gd name="T2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54">
                  <a:moveTo>
                    <a:pt x="94" y="54"/>
                  </a:moveTo>
                  <a:cubicBezTo>
                    <a:pt x="93" y="54"/>
                    <a:pt x="91" y="54"/>
                    <a:pt x="90" y="53"/>
                  </a:cubicBezTo>
                  <a:cubicBezTo>
                    <a:pt x="50" y="12"/>
                    <a:pt x="50" y="12"/>
                    <a:pt x="50" y="12"/>
                  </a:cubicBezTo>
                  <a:cubicBezTo>
                    <a:pt x="9" y="53"/>
                    <a:pt x="9" y="53"/>
                    <a:pt x="9" y="53"/>
                  </a:cubicBezTo>
                  <a:cubicBezTo>
                    <a:pt x="7" y="54"/>
                    <a:pt x="4" y="54"/>
                    <a:pt x="2" y="53"/>
                  </a:cubicBezTo>
                  <a:cubicBezTo>
                    <a:pt x="0" y="51"/>
                    <a:pt x="0" y="48"/>
                    <a:pt x="2" y="46"/>
                  </a:cubicBezTo>
                  <a:cubicBezTo>
                    <a:pt x="46" y="2"/>
                    <a:pt x="46" y="2"/>
                    <a:pt x="46" y="2"/>
                  </a:cubicBezTo>
                  <a:cubicBezTo>
                    <a:pt x="48" y="0"/>
                    <a:pt x="51" y="0"/>
                    <a:pt x="53" y="2"/>
                  </a:cubicBezTo>
                  <a:cubicBezTo>
                    <a:pt x="97" y="46"/>
                    <a:pt x="97" y="46"/>
                    <a:pt x="97" y="46"/>
                  </a:cubicBezTo>
                  <a:cubicBezTo>
                    <a:pt x="99" y="48"/>
                    <a:pt x="99" y="51"/>
                    <a:pt x="97" y="53"/>
                  </a:cubicBezTo>
                  <a:cubicBezTo>
                    <a:pt x="96" y="54"/>
                    <a:pt x="95" y="54"/>
                    <a:pt x="94" y="54"/>
                  </a:cubicBezTo>
                  <a:close/>
                </a:path>
              </a:pathLst>
            </a:custGeom>
            <a:grpFill/>
            <a:ln>
              <a:noFill/>
            </a:ln>
          </p:spPr>
          <p:txBody>
            <a:bodyPr/>
            <a:lstStyle/>
            <a:p>
              <a:pPr eaLnBrk="1" fontAlgn="auto" hangingPunct="1">
                <a:defRPr/>
              </a:pPr>
              <a:endParaRPr lang="zh-CN" altLang="en-US" noProof="1"/>
            </a:p>
          </p:txBody>
        </p:sp>
      </p:grpSp>
      <p:grpSp>
        <p:nvGrpSpPr>
          <p:cNvPr id="68" name="组合 67">
            <a:extLst>
              <a:ext uri="{FF2B5EF4-FFF2-40B4-BE49-F238E27FC236}">
                <a16:creationId xmlns:a16="http://schemas.microsoft.com/office/drawing/2014/main" id="{00144344-2A3F-4EA7-AD29-05867374F2CD}"/>
              </a:ext>
            </a:extLst>
          </p:cNvPr>
          <p:cNvGrpSpPr/>
          <p:nvPr/>
        </p:nvGrpSpPr>
        <p:grpSpPr>
          <a:xfrm>
            <a:off x="5635728" y="3125819"/>
            <a:ext cx="366933" cy="543605"/>
            <a:chOff x="4062413" y="2374900"/>
            <a:chExt cx="814388" cy="1206501"/>
          </a:xfrm>
          <a:solidFill>
            <a:schemeClr val="bg1"/>
          </a:solidFill>
        </p:grpSpPr>
        <p:sp>
          <p:nvSpPr>
            <p:cNvPr id="69" name="Freeform 11">
              <a:extLst>
                <a:ext uri="{FF2B5EF4-FFF2-40B4-BE49-F238E27FC236}">
                  <a16:creationId xmlns:a16="http://schemas.microsoft.com/office/drawing/2014/main" id="{698FDA0C-8F70-41B5-9026-A932A974B55F}"/>
                </a:ext>
              </a:extLst>
            </p:cNvPr>
            <p:cNvSpPr/>
            <p:nvPr/>
          </p:nvSpPr>
          <p:spPr bwMode="auto">
            <a:xfrm>
              <a:off x="4479926" y="2925763"/>
              <a:ext cx="265113" cy="123825"/>
            </a:xfrm>
            <a:custGeom>
              <a:avLst/>
              <a:gdLst>
                <a:gd name="T0" fmla="*/ 167 w 167"/>
                <a:gd name="T1" fmla="*/ 28 h 78"/>
                <a:gd name="T2" fmla="*/ 9 w 167"/>
                <a:gd name="T3" fmla="*/ 78 h 78"/>
                <a:gd name="T4" fmla="*/ 0 w 167"/>
                <a:gd name="T5" fmla="*/ 50 h 78"/>
                <a:gd name="T6" fmla="*/ 158 w 167"/>
                <a:gd name="T7" fmla="*/ 0 h 78"/>
                <a:gd name="T8" fmla="*/ 167 w 167"/>
                <a:gd name="T9" fmla="*/ 28 h 78"/>
              </a:gdLst>
              <a:ahLst/>
              <a:cxnLst>
                <a:cxn ang="0">
                  <a:pos x="T0" y="T1"/>
                </a:cxn>
                <a:cxn ang="0">
                  <a:pos x="T2" y="T3"/>
                </a:cxn>
                <a:cxn ang="0">
                  <a:pos x="T4" y="T5"/>
                </a:cxn>
                <a:cxn ang="0">
                  <a:pos x="T6" y="T7"/>
                </a:cxn>
                <a:cxn ang="0">
                  <a:pos x="T8" y="T9"/>
                </a:cxn>
              </a:cxnLst>
              <a:rect l="0" t="0" r="r" b="b"/>
              <a:pathLst>
                <a:path w="167" h="78">
                  <a:moveTo>
                    <a:pt x="167" y="28"/>
                  </a:moveTo>
                  <a:lnTo>
                    <a:pt x="9" y="78"/>
                  </a:lnTo>
                  <a:lnTo>
                    <a:pt x="0" y="50"/>
                  </a:lnTo>
                  <a:lnTo>
                    <a:pt x="158" y="0"/>
                  </a:lnTo>
                  <a:lnTo>
                    <a:pt x="167" y="28"/>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000" noProof="1">
                <a:ln w="6350">
                  <a:noFill/>
                </a:ln>
                <a:solidFill>
                  <a:schemeClr val="bg1"/>
                </a:solidFill>
                <a:latin typeface="Impact" pitchFamily="34" charset="0"/>
                <a:ea typeface="微软雅黑" pitchFamily="34" charset="-122"/>
              </a:endParaRPr>
            </a:p>
          </p:txBody>
        </p:sp>
        <p:sp>
          <p:nvSpPr>
            <p:cNvPr id="70" name="Rectangle 12">
              <a:extLst>
                <a:ext uri="{FF2B5EF4-FFF2-40B4-BE49-F238E27FC236}">
                  <a16:creationId xmlns:a16="http://schemas.microsoft.com/office/drawing/2014/main" id="{E16B05B9-7ADE-4914-81FF-5EFDDDCAA19F}"/>
                </a:ext>
              </a:extLst>
            </p:cNvPr>
            <p:cNvSpPr>
              <a:spLocks noChangeArrowheads="1"/>
            </p:cNvSpPr>
            <p:nvPr/>
          </p:nvSpPr>
          <p:spPr bwMode="auto">
            <a:xfrm>
              <a:off x="4471988" y="3206750"/>
              <a:ext cx="311150" cy="33338"/>
            </a:xfrm>
            <a:prstGeom prst="rect">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000" noProof="1">
                <a:ln w="6350">
                  <a:noFill/>
                </a:ln>
                <a:solidFill>
                  <a:schemeClr val="bg1"/>
                </a:solidFill>
                <a:latin typeface="Impact" pitchFamily="34" charset="0"/>
                <a:ea typeface="微软雅黑" pitchFamily="34" charset="-122"/>
              </a:endParaRPr>
            </a:p>
          </p:txBody>
        </p:sp>
        <p:sp>
          <p:nvSpPr>
            <p:cNvPr id="71" name="Freeform 13">
              <a:extLst>
                <a:ext uri="{FF2B5EF4-FFF2-40B4-BE49-F238E27FC236}">
                  <a16:creationId xmlns:a16="http://schemas.microsoft.com/office/drawing/2014/main" id="{DBC7951E-EFA5-4923-B4F1-5895A1D058EA}"/>
                </a:ext>
              </a:extLst>
            </p:cNvPr>
            <p:cNvSpPr/>
            <p:nvPr/>
          </p:nvSpPr>
          <p:spPr bwMode="auto">
            <a:xfrm>
              <a:off x="4568826" y="3005138"/>
              <a:ext cx="123825" cy="93663"/>
            </a:xfrm>
            <a:custGeom>
              <a:avLst/>
              <a:gdLst>
                <a:gd name="T0" fmla="*/ 0 w 78"/>
                <a:gd name="T1" fmla="*/ 19 h 59"/>
                <a:gd name="T2" fmla="*/ 12 w 78"/>
                <a:gd name="T3" fmla="*/ 59 h 59"/>
                <a:gd name="T4" fmla="*/ 78 w 78"/>
                <a:gd name="T5" fmla="*/ 37 h 59"/>
                <a:gd name="T6" fmla="*/ 66 w 78"/>
                <a:gd name="T7" fmla="*/ 0 h 59"/>
                <a:gd name="T8" fmla="*/ 0 w 78"/>
                <a:gd name="T9" fmla="*/ 19 h 59"/>
              </a:gdLst>
              <a:ahLst/>
              <a:cxnLst>
                <a:cxn ang="0">
                  <a:pos x="T0" y="T1"/>
                </a:cxn>
                <a:cxn ang="0">
                  <a:pos x="T2" y="T3"/>
                </a:cxn>
                <a:cxn ang="0">
                  <a:pos x="T4" y="T5"/>
                </a:cxn>
                <a:cxn ang="0">
                  <a:pos x="T6" y="T7"/>
                </a:cxn>
                <a:cxn ang="0">
                  <a:pos x="T8" y="T9"/>
                </a:cxn>
              </a:cxnLst>
              <a:rect l="0" t="0" r="r" b="b"/>
              <a:pathLst>
                <a:path w="78" h="59">
                  <a:moveTo>
                    <a:pt x="0" y="19"/>
                  </a:moveTo>
                  <a:lnTo>
                    <a:pt x="12" y="59"/>
                  </a:lnTo>
                  <a:lnTo>
                    <a:pt x="78" y="37"/>
                  </a:lnTo>
                  <a:lnTo>
                    <a:pt x="66"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000" noProof="1">
                <a:ln w="6350">
                  <a:noFill/>
                </a:ln>
                <a:solidFill>
                  <a:schemeClr val="bg1"/>
                </a:solidFill>
                <a:latin typeface="Impact" pitchFamily="34" charset="0"/>
                <a:ea typeface="微软雅黑" pitchFamily="34" charset="-122"/>
              </a:endParaRPr>
            </a:p>
          </p:txBody>
        </p:sp>
        <p:sp>
          <p:nvSpPr>
            <p:cNvPr id="72" name="Freeform 14">
              <a:extLst>
                <a:ext uri="{FF2B5EF4-FFF2-40B4-BE49-F238E27FC236}">
                  <a16:creationId xmlns:a16="http://schemas.microsoft.com/office/drawing/2014/main" id="{D43ECFAF-CCD2-4EAC-A131-37CBF4B10730}"/>
                </a:ext>
              </a:extLst>
            </p:cNvPr>
            <p:cNvSpPr/>
            <p:nvPr/>
          </p:nvSpPr>
          <p:spPr bwMode="auto">
            <a:xfrm>
              <a:off x="4362451" y="2374900"/>
              <a:ext cx="123825" cy="90488"/>
            </a:xfrm>
            <a:custGeom>
              <a:avLst/>
              <a:gdLst>
                <a:gd name="T0" fmla="*/ 0 w 78"/>
                <a:gd name="T1" fmla="*/ 19 h 57"/>
                <a:gd name="T2" fmla="*/ 12 w 78"/>
                <a:gd name="T3" fmla="*/ 57 h 57"/>
                <a:gd name="T4" fmla="*/ 78 w 78"/>
                <a:gd name="T5" fmla="*/ 38 h 57"/>
                <a:gd name="T6" fmla="*/ 67 w 78"/>
                <a:gd name="T7" fmla="*/ 0 h 57"/>
                <a:gd name="T8" fmla="*/ 0 w 78"/>
                <a:gd name="T9" fmla="*/ 19 h 57"/>
              </a:gdLst>
              <a:ahLst/>
              <a:cxnLst>
                <a:cxn ang="0">
                  <a:pos x="T0" y="T1"/>
                </a:cxn>
                <a:cxn ang="0">
                  <a:pos x="T2" y="T3"/>
                </a:cxn>
                <a:cxn ang="0">
                  <a:pos x="T4" y="T5"/>
                </a:cxn>
                <a:cxn ang="0">
                  <a:pos x="T6" y="T7"/>
                </a:cxn>
                <a:cxn ang="0">
                  <a:pos x="T8" y="T9"/>
                </a:cxn>
              </a:cxnLst>
              <a:rect l="0" t="0" r="r" b="b"/>
              <a:pathLst>
                <a:path w="78" h="57">
                  <a:moveTo>
                    <a:pt x="0" y="19"/>
                  </a:moveTo>
                  <a:lnTo>
                    <a:pt x="12" y="57"/>
                  </a:lnTo>
                  <a:lnTo>
                    <a:pt x="78" y="38"/>
                  </a:lnTo>
                  <a:lnTo>
                    <a:pt x="67"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000" noProof="1">
                <a:ln w="6350">
                  <a:noFill/>
                </a:ln>
                <a:solidFill>
                  <a:schemeClr val="bg1"/>
                </a:solidFill>
                <a:latin typeface="Impact" pitchFamily="34" charset="0"/>
                <a:ea typeface="微软雅黑" pitchFamily="34" charset="-122"/>
              </a:endParaRPr>
            </a:p>
          </p:txBody>
        </p:sp>
        <p:sp>
          <p:nvSpPr>
            <p:cNvPr id="73" name="Freeform 15">
              <a:extLst>
                <a:ext uri="{FF2B5EF4-FFF2-40B4-BE49-F238E27FC236}">
                  <a16:creationId xmlns:a16="http://schemas.microsoft.com/office/drawing/2014/main" id="{F5567897-D5BC-48FB-8BBF-D04F187CEB03}"/>
                </a:ext>
              </a:extLst>
            </p:cNvPr>
            <p:cNvSpPr/>
            <p:nvPr/>
          </p:nvSpPr>
          <p:spPr bwMode="auto">
            <a:xfrm>
              <a:off x="4356101" y="2427288"/>
              <a:ext cx="330200" cy="561975"/>
            </a:xfrm>
            <a:custGeom>
              <a:avLst/>
              <a:gdLst>
                <a:gd name="T0" fmla="*/ 46 w 88"/>
                <a:gd name="T1" fmla="*/ 0 h 150"/>
                <a:gd name="T2" fmla="*/ 0 w 88"/>
                <a:gd name="T3" fmla="*/ 14 h 150"/>
                <a:gd name="T4" fmla="*/ 5 w 88"/>
                <a:gd name="T5" fmla="*/ 29 h 150"/>
                <a:gd name="T6" fmla="*/ 30 w 88"/>
                <a:gd name="T7" fmla="*/ 57 h 150"/>
                <a:gd name="T8" fmla="*/ 20 w 88"/>
                <a:gd name="T9" fmla="*/ 79 h 150"/>
                <a:gd name="T10" fmla="*/ 42 w 88"/>
                <a:gd name="T11" fmla="*/ 150 h 150"/>
                <a:gd name="T12" fmla="*/ 88 w 88"/>
                <a:gd name="T13" fmla="*/ 135 h 150"/>
                <a:gd name="T14" fmla="*/ 46 w 88"/>
                <a:gd name="T15" fmla="*/ 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50">
                  <a:moveTo>
                    <a:pt x="46" y="0"/>
                  </a:moveTo>
                  <a:cubicBezTo>
                    <a:pt x="0" y="14"/>
                    <a:pt x="0" y="14"/>
                    <a:pt x="0" y="14"/>
                  </a:cubicBezTo>
                  <a:cubicBezTo>
                    <a:pt x="5" y="29"/>
                    <a:pt x="5" y="29"/>
                    <a:pt x="5" y="29"/>
                  </a:cubicBezTo>
                  <a:cubicBezTo>
                    <a:pt x="19" y="31"/>
                    <a:pt x="30" y="43"/>
                    <a:pt x="30" y="57"/>
                  </a:cubicBezTo>
                  <a:cubicBezTo>
                    <a:pt x="30" y="66"/>
                    <a:pt x="26" y="74"/>
                    <a:pt x="20" y="79"/>
                  </a:cubicBezTo>
                  <a:cubicBezTo>
                    <a:pt x="42" y="150"/>
                    <a:pt x="42" y="150"/>
                    <a:pt x="42" y="150"/>
                  </a:cubicBezTo>
                  <a:cubicBezTo>
                    <a:pt x="88" y="135"/>
                    <a:pt x="88" y="135"/>
                    <a:pt x="88" y="135"/>
                  </a:cubicBezTo>
                  <a:lnTo>
                    <a:pt x="46" y="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000" noProof="1">
                <a:ln w="6350">
                  <a:noFill/>
                </a:ln>
                <a:solidFill>
                  <a:schemeClr val="bg1"/>
                </a:solidFill>
                <a:latin typeface="Impact" pitchFamily="34" charset="0"/>
                <a:ea typeface="微软雅黑" pitchFamily="34" charset="-122"/>
              </a:endParaRPr>
            </a:p>
          </p:txBody>
        </p:sp>
        <p:sp>
          <p:nvSpPr>
            <p:cNvPr id="74" name="Oval 16">
              <a:extLst>
                <a:ext uri="{FF2B5EF4-FFF2-40B4-BE49-F238E27FC236}">
                  <a16:creationId xmlns:a16="http://schemas.microsoft.com/office/drawing/2014/main" id="{E7ACED58-67D6-4D2C-BC3D-9FF117488A4E}"/>
                </a:ext>
              </a:extLst>
            </p:cNvPr>
            <p:cNvSpPr>
              <a:spLocks noChangeArrowheads="1"/>
            </p:cNvSpPr>
            <p:nvPr/>
          </p:nvSpPr>
          <p:spPr bwMode="auto">
            <a:xfrm>
              <a:off x="4268788" y="2551113"/>
              <a:ext cx="184150" cy="184150"/>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000" noProof="1">
                <a:ln w="6350">
                  <a:noFill/>
                </a:ln>
                <a:solidFill>
                  <a:schemeClr val="bg1"/>
                </a:solidFill>
                <a:latin typeface="Impact" pitchFamily="34" charset="0"/>
                <a:ea typeface="微软雅黑" pitchFamily="34" charset="-122"/>
              </a:endParaRPr>
            </a:p>
          </p:txBody>
        </p:sp>
        <p:sp>
          <p:nvSpPr>
            <p:cNvPr id="75" name="Oval 17">
              <a:extLst>
                <a:ext uri="{FF2B5EF4-FFF2-40B4-BE49-F238E27FC236}">
                  <a16:creationId xmlns:a16="http://schemas.microsoft.com/office/drawing/2014/main" id="{5766F1FD-747A-4CB6-A248-D17E7533E26B}"/>
                </a:ext>
              </a:extLst>
            </p:cNvPr>
            <p:cNvSpPr>
              <a:spLocks noChangeArrowheads="1"/>
            </p:cNvSpPr>
            <p:nvPr/>
          </p:nvSpPr>
          <p:spPr bwMode="auto">
            <a:xfrm>
              <a:off x="4262438" y="3198813"/>
              <a:ext cx="198438" cy="200025"/>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000" noProof="1">
                <a:ln w="6350">
                  <a:noFill/>
                </a:ln>
                <a:solidFill>
                  <a:schemeClr val="bg1"/>
                </a:solidFill>
                <a:latin typeface="Impact" pitchFamily="34" charset="0"/>
                <a:ea typeface="微软雅黑" pitchFamily="34" charset="-122"/>
              </a:endParaRPr>
            </a:p>
          </p:txBody>
        </p:sp>
        <p:sp>
          <p:nvSpPr>
            <p:cNvPr id="76" name="Freeform 18">
              <a:extLst>
                <a:ext uri="{FF2B5EF4-FFF2-40B4-BE49-F238E27FC236}">
                  <a16:creationId xmlns:a16="http://schemas.microsoft.com/office/drawing/2014/main" id="{5E9FCB3F-456E-4AA8-AD9F-16D383026D1D}"/>
                </a:ext>
              </a:extLst>
            </p:cNvPr>
            <p:cNvSpPr/>
            <p:nvPr/>
          </p:nvSpPr>
          <p:spPr bwMode="auto">
            <a:xfrm>
              <a:off x="4062413" y="2647950"/>
              <a:ext cx="255588" cy="679450"/>
            </a:xfrm>
            <a:custGeom>
              <a:avLst/>
              <a:gdLst>
                <a:gd name="T0" fmla="*/ 50 w 68"/>
                <a:gd name="T1" fmla="*/ 181 h 181"/>
                <a:gd name="T2" fmla="*/ 50 w 68"/>
                <a:gd name="T3" fmla="*/ 174 h 181"/>
                <a:gd name="T4" fmla="*/ 68 w 68"/>
                <a:gd name="T5" fmla="*/ 146 h 181"/>
                <a:gd name="T6" fmla="*/ 39 w 68"/>
                <a:gd name="T7" fmla="*/ 91 h 181"/>
                <a:gd name="T8" fmla="*/ 68 w 68"/>
                <a:gd name="T9" fmla="*/ 24 h 181"/>
                <a:gd name="T10" fmla="*/ 51 w 68"/>
                <a:gd name="T11" fmla="*/ 0 h 181"/>
                <a:gd name="T12" fmla="*/ 1 w 68"/>
                <a:gd name="T13" fmla="*/ 91 h 181"/>
                <a:gd name="T14" fmla="*/ 50 w 68"/>
                <a:gd name="T15" fmla="*/ 181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81">
                  <a:moveTo>
                    <a:pt x="50" y="181"/>
                  </a:moveTo>
                  <a:cubicBezTo>
                    <a:pt x="50" y="178"/>
                    <a:pt x="50" y="176"/>
                    <a:pt x="50" y="174"/>
                  </a:cubicBezTo>
                  <a:cubicBezTo>
                    <a:pt x="50" y="161"/>
                    <a:pt x="57" y="151"/>
                    <a:pt x="68" y="146"/>
                  </a:cubicBezTo>
                  <a:cubicBezTo>
                    <a:pt x="52" y="133"/>
                    <a:pt x="41" y="114"/>
                    <a:pt x="39" y="91"/>
                  </a:cubicBezTo>
                  <a:cubicBezTo>
                    <a:pt x="39" y="84"/>
                    <a:pt x="44" y="45"/>
                    <a:pt x="68" y="24"/>
                  </a:cubicBezTo>
                  <a:cubicBezTo>
                    <a:pt x="59" y="20"/>
                    <a:pt x="52" y="11"/>
                    <a:pt x="51" y="0"/>
                  </a:cubicBezTo>
                  <a:cubicBezTo>
                    <a:pt x="23" y="20"/>
                    <a:pt x="3" y="56"/>
                    <a:pt x="1" y="91"/>
                  </a:cubicBezTo>
                  <a:cubicBezTo>
                    <a:pt x="0" y="129"/>
                    <a:pt x="21" y="162"/>
                    <a:pt x="50" y="181"/>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000" noProof="1">
                <a:ln w="6350">
                  <a:noFill/>
                </a:ln>
                <a:solidFill>
                  <a:schemeClr val="bg1"/>
                </a:solidFill>
                <a:latin typeface="Impact" pitchFamily="34" charset="0"/>
                <a:ea typeface="微软雅黑" pitchFamily="34" charset="-122"/>
              </a:endParaRPr>
            </a:p>
          </p:txBody>
        </p:sp>
        <p:sp>
          <p:nvSpPr>
            <p:cNvPr id="77" name="Freeform 19">
              <a:extLst>
                <a:ext uri="{FF2B5EF4-FFF2-40B4-BE49-F238E27FC236}">
                  <a16:creationId xmlns:a16="http://schemas.microsoft.com/office/drawing/2014/main" id="{C31F144F-FD35-4B39-92C2-1C715ED01A85}"/>
                </a:ext>
              </a:extLst>
            </p:cNvPr>
            <p:cNvSpPr/>
            <p:nvPr/>
          </p:nvSpPr>
          <p:spPr bwMode="auto">
            <a:xfrm>
              <a:off x="4114801" y="3255963"/>
              <a:ext cx="762000" cy="325438"/>
            </a:xfrm>
            <a:custGeom>
              <a:avLst/>
              <a:gdLst>
                <a:gd name="T0" fmla="*/ 126 w 203"/>
                <a:gd name="T1" fmla="*/ 60 h 87"/>
                <a:gd name="T2" fmla="*/ 146 w 203"/>
                <a:gd name="T3" fmla="*/ 38 h 87"/>
                <a:gd name="T4" fmla="*/ 183 w 203"/>
                <a:gd name="T5" fmla="*/ 38 h 87"/>
                <a:gd name="T6" fmla="*/ 183 w 203"/>
                <a:gd name="T7" fmla="*/ 0 h 87"/>
                <a:gd name="T8" fmla="*/ 93 w 203"/>
                <a:gd name="T9" fmla="*/ 0 h 87"/>
                <a:gd name="T10" fmla="*/ 96 w 203"/>
                <a:gd name="T11" fmla="*/ 12 h 87"/>
                <a:gd name="T12" fmla="*/ 66 w 203"/>
                <a:gd name="T13" fmla="*/ 42 h 87"/>
                <a:gd name="T14" fmla="*/ 61 w 203"/>
                <a:gd name="T15" fmla="*/ 41 h 87"/>
                <a:gd name="T16" fmla="*/ 23 w 203"/>
                <a:gd name="T17" fmla="*/ 65 h 87"/>
                <a:gd name="T18" fmla="*/ 0 w 203"/>
                <a:gd name="T19" fmla="*/ 66 h 87"/>
                <a:gd name="T20" fmla="*/ 0 w 203"/>
                <a:gd name="T21" fmla="*/ 87 h 87"/>
                <a:gd name="T22" fmla="*/ 23 w 203"/>
                <a:gd name="T23" fmla="*/ 87 h 87"/>
                <a:gd name="T24" fmla="*/ 203 w 203"/>
                <a:gd name="T25" fmla="*/ 87 h 87"/>
                <a:gd name="T26" fmla="*/ 203 w 203"/>
                <a:gd name="T27" fmla="*/ 60 h 87"/>
                <a:gd name="T28" fmla="*/ 126 w 203"/>
                <a:gd name="T29" fmla="*/ 6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3" h="87">
                  <a:moveTo>
                    <a:pt x="126" y="60"/>
                  </a:moveTo>
                  <a:cubicBezTo>
                    <a:pt x="126" y="60"/>
                    <a:pt x="137" y="50"/>
                    <a:pt x="146" y="38"/>
                  </a:cubicBezTo>
                  <a:cubicBezTo>
                    <a:pt x="183" y="38"/>
                    <a:pt x="183" y="38"/>
                    <a:pt x="183" y="38"/>
                  </a:cubicBezTo>
                  <a:cubicBezTo>
                    <a:pt x="183" y="0"/>
                    <a:pt x="183" y="0"/>
                    <a:pt x="183" y="0"/>
                  </a:cubicBezTo>
                  <a:cubicBezTo>
                    <a:pt x="93" y="0"/>
                    <a:pt x="93" y="0"/>
                    <a:pt x="93" y="0"/>
                  </a:cubicBezTo>
                  <a:cubicBezTo>
                    <a:pt x="95" y="4"/>
                    <a:pt x="96" y="8"/>
                    <a:pt x="96" y="12"/>
                  </a:cubicBezTo>
                  <a:cubicBezTo>
                    <a:pt x="96" y="28"/>
                    <a:pt x="82" y="42"/>
                    <a:pt x="66" y="42"/>
                  </a:cubicBezTo>
                  <a:cubicBezTo>
                    <a:pt x="64" y="42"/>
                    <a:pt x="62" y="42"/>
                    <a:pt x="61" y="41"/>
                  </a:cubicBezTo>
                  <a:cubicBezTo>
                    <a:pt x="49" y="52"/>
                    <a:pt x="34" y="63"/>
                    <a:pt x="23" y="65"/>
                  </a:cubicBezTo>
                  <a:cubicBezTo>
                    <a:pt x="0" y="66"/>
                    <a:pt x="0" y="66"/>
                    <a:pt x="0" y="66"/>
                  </a:cubicBezTo>
                  <a:cubicBezTo>
                    <a:pt x="0" y="87"/>
                    <a:pt x="0" y="87"/>
                    <a:pt x="0" y="87"/>
                  </a:cubicBezTo>
                  <a:cubicBezTo>
                    <a:pt x="23" y="87"/>
                    <a:pt x="23" y="87"/>
                    <a:pt x="23" y="87"/>
                  </a:cubicBezTo>
                  <a:cubicBezTo>
                    <a:pt x="203" y="87"/>
                    <a:pt x="203" y="87"/>
                    <a:pt x="203" y="87"/>
                  </a:cubicBezTo>
                  <a:cubicBezTo>
                    <a:pt x="203" y="60"/>
                    <a:pt x="203" y="60"/>
                    <a:pt x="203" y="60"/>
                  </a:cubicBezTo>
                  <a:lnTo>
                    <a:pt x="126" y="6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000" noProof="1">
                <a:ln w="6350">
                  <a:noFill/>
                </a:ln>
                <a:solidFill>
                  <a:schemeClr val="bg1"/>
                </a:solidFill>
                <a:latin typeface="Impact" pitchFamily="34" charset="0"/>
                <a:ea typeface="微软雅黑" pitchFamily="34" charset="-122"/>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300" fill="hold"/>
                                        <p:tgtEl>
                                          <p:spTgt spid="50"/>
                                        </p:tgtEl>
                                        <p:attrNameLst>
                                          <p:attrName>ppt_w</p:attrName>
                                        </p:attrNameLst>
                                      </p:cBhvr>
                                      <p:tavLst>
                                        <p:tav tm="0">
                                          <p:val>
                                            <p:fltVal val="0"/>
                                          </p:val>
                                        </p:tav>
                                        <p:tav tm="100000">
                                          <p:val>
                                            <p:strVal val="#ppt_w"/>
                                          </p:val>
                                        </p:tav>
                                      </p:tavLst>
                                    </p:anim>
                                    <p:anim calcmode="lin" valueType="num">
                                      <p:cBhvr>
                                        <p:cTn id="8" dur="300" fill="hold"/>
                                        <p:tgtEl>
                                          <p:spTgt spid="50"/>
                                        </p:tgtEl>
                                        <p:attrNameLst>
                                          <p:attrName>ppt_h</p:attrName>
                                        </p:attrNameLst>
                                      </p:cBhvr>
                                      <p:tavLst>
                                        <p:tav tm="0">
                                          <p:val>
                                            <p:fltVal val="0"/>
                                          </p:val>
                                        </p:tav>
                                        <p:tav tm="100000">
                                          <p:val>
                                            <p:strVal val="#ppt_h"/>
                                          </p:val>
                                        </p:tav>
                                      </p:tavLst>
                                    </p:anim>
                                    <p:animEffect transition="in" filter="fade">
                                      <p:cBhvr>
                                        <p:cTn id="9" dur="300"/>
                                        <p:tgtEl>
                                          <p:spTgt spid="50"/>
                                        </p:tgtEl>
                                      </p:cBhvr>
                                    </p:animEffect>
                                  </p:childTnLst>
                                </p:cTn>
                              </p:par>
                              <p:par>
                                <p:cTn id="10" presetID="6" presetClass="emph" presetSubtype="0" autoRev="1" fill="hold" nodeType="withEffect">
                                  <p:stCondLst>
                                    <p:cond delay="300"/>
                                  </p:stCondLst>
                                  <p:childTnLst>
                                    <p:animScale>
                                      <p:cBhvr>
                                        <p:cTn id="11" dur="150" fill="hold"/>
                                        <p:tgtEl>
                                          <p:spTgt spid="50"/>
                                        </p:tgtEl>
                                      </p:cBhvr>
                                      <p:by x="110000" y="110000"/>
                                    </p:animScale>
                                  </p:childTnLst>
                                </p:cTn>
                              </p:par>
                              <p:par>
                                <p:cTn id="12" presetID="53" presetClass="entr" presetSubtype="16" fill="hold" nodeType="withEffect">
                                  <p:stCondLst>
                                    <p:cond delay="300"/>
                                  </p:stCondLst>
                                  <p:childTnLst>
                                    <p:set>
                                      <p:cBhvr>
                                        <p:cTn id="13" dur="1" fill="hold">
                                          <p:stCondLst>
                                            <p:cond delay="0"/>
                                          </p:stCondLst>
                                        </p:cTn>
                                        <p:tgtEl>
                                          <p:spTgt spid="64"/>
                                        </p:tgtEl>
                                        <p:attrNameLst>
                                          <p:attrName>style.visibility</p:attrName>
                                        </p:attrNameLst>
                                      </p:cBhvr>
                                      <p:to>
                                        <p:strVal val="visible"/>
                                      </p:to>
                                    </p:set>
                                    <p:anim calcmode="lin" valueType="num">
                                      <p:cBhvr>
                                        <p:cTn id="14" dur="300" fill="hold"/>
                                        <p:tgtEl>
                                          <p:spTgt spid="64"/>
                                        </p:tgtEl>
                                        <p:attrNameLst>
                                          <p:attrName>ppt_w</p:attrName>
                                        </p:attrNameLst>
                                      </p:cBhvr>
                                      <p:tavLst>
                                        <p:tav tm="0">
                                          <p:val>
                                            <p:fltVal val="0"/>
                                          </p:val>
                                        </p:tav>
                                        <p:tav tm="100000">
                                          <p:val>
                                            <p:strVal val="#ppt_w"/>
                                          </p:val>
                                        </p:tav>
                                      </p:tavLst>
                                    </p:anim>
                                    <p:anim calcmode="lin" valueType="num">
                                      <p:cBhvr>
                                        <p:cTn id="15" dur="300" fill="hold"/>
                                        <p:tgtEl>
                                          <p:spTgt spid="64"/>
                                        </p:tgtEl>
                                        <p:attrNameLst>
                                          <p:attrName>ppt_h</p:attrName>
                                        </p:attrNameLst>
                                      </p:cBhvr>
                                      <p:tavLst>
                                        <p:tav tm="0">
                                          <p:val>
                                            <p:fltVal val="0"/>
                                          </p:val>
                                        </p:tav>
                                        <p:tav tm="100000">
                                          <p:val>
                                            <p:strVal val="#ppt_h"/>
                                          </p:val>
                                        </p:tav>
                                      </p:tavLst>
                                    </p:anim>
                                    <p:animEffect transition="in" filter="fade">
                                      <p:cBhvr>
                                        <p:cTn id="16" dur="300"/>
                                        <p:tgtEl>
                                          <p:spTgt spid="64"/>
                                        </p:tgtEl>
                                      </p:cBhvr>
                                    </p:animEffect>
                                  </p:childTnLst>
                                </p:cTn>
                              </p:par>
                              <p:par>
                                <p:cTn id="17" presetID="6" presetClass="emph" presetSubtype="0" autoRev="1" fill="hold" nodeType="withEffect">
                                  <p:stCondLst>
                                    <p:cond delay="600"/>
                                  </p:stCondLst>
                                  <p:childTnLst>
                                    <p:animScale>
                                      <p:cBhvr>
                                        <p:cTn id="18" dur="150" fill="hold"/>
                                        <p:tgtEl>
                                          <p:spTgt spid="64"/>
                                        </p:tgtEl>
                                      </p:cBhvr>
                                      <p:by x="110000" y="110000"/>
                                    </p:animScale>
                                  </p:childTnLst>
                                </p:cTn>
                              </p:par>
                              <p:par>
                                <p:cTn id="19" presetID="53" presetClass="entr" presetSubtype="16" fill="hold" nodeType="withEffect">
                                  <p:stCondLst>
                                    <p:cond delay="300"/>
                                  </p:stCondLst>
                                  <p:childTnLst>
                                    <p:set>
                                      <p:cBhvr>
                                        <p:cTn id="20" dur="1" fill="hold">
                                          <p:stCondLst>
                                            <p:cond delay="0"/>
                                          </p:stCondLst>
                                        </p:cTn>
                                        <p:tgtEl>
                                          <p:spTgt spid="41"/>
                                        </p:tgtEl>
                                        <p:attrNameLst>
                                          <p:attrName>style.visibility</p:attrName>
                                        </p:attrNameLst>
                                      </p:cBhvr>
                                      <p:to>
                                        <p:strVal val="visible"/>
                                      </p:to>
                                    </p:set>
                                    <p:anim calcmode="lin" valueType="num">
                                      <p:cBhvr>
                                        <p:cTn id="21" dur="300" fill="hold"/>
                                        <p:tgtEl>
                                          <p:spTgt spid="41"/>
                                        </p:tgtEl>
                                        <p:attrNameLst>
                                          <p:attrName>ppt_w</p:attrName>
                                        </p:attrNameLst>
                                      </p:cBhvr>
                                      <p:tavLst>
                                        <p:tav tm="0">
                                          <p:val>
                                            <p:fltVal val="0"/>
                                          </p:val>
                                        </p:tav>
                                        <p:tav tm="100000">
                                          <p:val>
                                            <p:strVal val="#ppt_w"/>
                                          </p:val>
                                        </p:tav>
                                      </p:tavLst>
                                    </p:anim>
                                    <p:anim calcmode="lin" valueType="num">
                                      <p:cBhvr>
                                        <p:cTn id="22" dur="300" fill="hold"/>
                                        <p:tgtEl>
                                          <p:spTgt spid="41"/>
                                        </p:tgtEl>
                                        <p:attrNameLst>
                                          <p:attrName>ppt_h</p:attrName>
                                        </p:attrNameLst>
                                      </p:cBhvr>
                                      <p:tavLst>
                                        <p:tav tm="0">
                                          <p:val>
                                            <p:fltVal val="0"/>
                                          </p:val>
                                        </p:tav>
                                        <p:tav tm="100000">
                                          <p:val>
                                            <p:strVal val="#ppt_h"/>
                                          </p:val>
                                        </p:tav>
                                      </p:tavLst>
                                    </p:anim>
                                    <p:animEffect transition="in" filter="fade">
                                      <p:cBhvr>
                                        <p:cTn id="23" dur="300"/>
                                        <p:tgtEl>
                                          <p:spTgt spid="41"/>
                                        </p:tgtEl>
                                      </p:cBhvr>
                                    </p:animEffect>
                                  </p:childTnLst>
                                </p:cTn>
                              </p:par>
                              <p:par>
                                <p:cTn id="24" presetID="6" presetClass="emph" presetSubtype="0" autoRev="1" fill="hold" nodeType="withEffect">
                                  <p:stCondLst>
                                    <p:cond delay="600"/>
                                  </p:stCondLst>
                                  <p:childTnLst>
                                    <p:animScale>
                                      <p:cBhvr>
                                        <p:cTn id="25" dur="150" fill="hold"/>
                                        <p:tgtEl>
                                          <p:spTgt spid="41"/>
                                        </p:tgtEl>
                                      </p:cBhvr>
                                      <p:by x="110000" y="110000"/>
                                    </p:animScale>
                                  </p:childTnLst>
                                </p:cTn>
                              </p:par>
                              <p:par>
                                <p:cTn id="26" presetID="53" presetClass="entr" presetSubtype="16" fill="hold" nodeType="withEffect">
                                  <p:stCondLst>
                                    <p:cond delay="600"/>
                                  </p:stCondLst>
                                  <p:childTnLst>
                                    <p:set>
                                      <p:cBhvr>
                                        <p:cTn id="27" dur="1" fill="hold">
                                          <p:stCondLst>
                                            <p:cond delay="0"/>
                                          </p:stCondLst>
                                        </p:cTn>
                                        <p:tgtEl>
                                          <p:spTgt spid="65"/>
                                        </p:tgtEl>
                                        <p:attrNameLst>
                                          <p:attrName>style.visibility</p:attrName>
                                        </p:attrNameLst>
                                      </p:cBhvr>
                                      <p:to>
                                        <p:strVal val="visible"/>
                                      </p:to>
                                    </p:set>
                                    <p:anim calcmode="lin" valueType="num">
                                      <p:cBhvr>
                                        <p:cTn id="28" dur="300" fill="hold"/>
                                        <p:tgtEl>
                                          <p:spTgt spid="65"/>
                                        </p:tgtEl>
                                        <p:attrNameLst>
                                          <p:attrName>ppt_w</p:attrName>
                                        </p:attrNameLst>
                                      </p:cBhvr>
                                      <p:tavLst>
                                        <p:tav tm="0">
                                          <p:val>
                                            <p:fltVal val="0"/>
                                          </p:val>
                                        </p:tav>
                                        <p:tav tm="100000">
                                          <p:val>
                                            <p:strVal val="#ppt_w"/>
                                          </p:val>
                                        </p:tav>
                                      </p:tavLst>
                                    </p:anim>
                                    <p:anim calcmode="lin" valueType="num">
                                      <p:cBhvr>
                                        <p:cTn id="29" dur="300" fill="hold"/>
                                        <p:tgtEl>
                                          <p:spTgt spid="65"/>
                                        </p:tgtEl>
                                        <p:attrNameLst>
                                          <p:attrName>ppt_h</p:attrName>
                                        </p:attrNameLst>
                                      </p:cBhvr>
                                      <p:tavLst>
                                        <p:tav tm="0">
                                          <p:val>
                                            <p:fltVal val="0"/>
                                          </p:val>
                                        </p:tav>
                                        <p:tav tm="100000">
                                          <p:val>
                                            <p:strVal val="#ppt_h"/>
                                          </p:val>
                                        </p:tav>
                                      </p:tavLst>
                                    </p:anim>
                                    <p:animEffect transition="in" filter="fade">
                                      <p:cBhvr>
                                        <p:cTn id="30" dur="300"/>
                                        <p:tgtEl>
                                          <p:spTgt spid="65"/>
                                        </p:tgtEl>
                                      </p:cBhvr>
                                    </p:animEffect>
                                  </p:childTnLst>
                                </p:cTn>
                              </p:par>
                              <p:par>
                                <p:cTn id="31" presetID="6" presetClass="emph" presetSubtype="0" autoRev="1" fill="hold" nodeType="withEffect">
                                  <p:stCondLst>
                                    <p:cond delay="900"/>
                                  </p:stCondLst>
                                  <p:childTnLst>
                                    <p:animScale>
                                      <p:cBhvr>
                                        <p:cTn id="32" dur="150" fill="hold"/>
                                        <p:tgtEl>
                                          <p:spTgt spid="65"/>
                                        </p:tgtEl>
                                      </p:cBhvr>
                                      <p:by x="110000" y="110000"/>
                                    </p:animScale>
                                  </p:childTnLst>
                                </p:cTn>
                              </p:par>
                              <p:par>
                                <p:cTn id="33" presetID="53" presetClass="entr" presetSubtype="16" fill="hold" nodeType="withEffect">
                                  <p:stCondLst>
                                    <p:cond delay="900"/>
                                  </p:stCondLst>
                                  <p:childTnLst>
                                    <p:set>
                                      <p:cBhvr>
                                        <p:cTn id="34" dur="1" fill="hold">
                                          <p:stCondLst>
                                            <p:cond delay="0"/>
                                          </p:stCondLst>
                                        </p:cTn>
                                        <p:tgtEl>
                                          <p:spTgt spid="32"/>
                                        </p:tgtEl>
                                        <p:attrNameLst>
                                          <p:attrName>style.visibility</p:attrName>
                                        </p:attrNameLst>
                                      </p:cBhvr>
                                      <p:to>
                                        <p:strVal val="visible"/>
                                      </p:to>
                                    </p:set>
                                    <p:anim calcmode="lin" valueType="num">
                                      <p:cBhvr>
                                        <p:cTn id="35" dur="300" fill="hold"/>
                                        <p:tgtEl>
                                          <p:spTgt spid="32"/>
                                        </p:tgtEl>
                                        <p:attrNameLst>
                                          <p:attrName>ppt_w</p:attrName>
                                        </p:attrNameLst>
                                      </p:cBhvr>
                                      <p:tavLst>
                                        <p:tav tm="0">
                                          <p:val>
                                            <p:fltVal val="0"/>
                                          </p:val>
                                        </p:tav>
                                        <p:tav tm="100000">
                                          <p:val>
                                            <p:strVal val="#ppt_w"/>
                                          </p:val>
                                        </p:tav>
                                      </p:tavLst>
                                    </p:anim>
                                    <p:anim calcmode="lin" valueType="num">
                                      <p:cBhvr>
                                        <p:cTn id="36" dur="300" fill="hold"/>
                                        <p:tgtEl>
                                          <p:spTgt spid="32"/>
                                        </p:tgtEl>
                                        <p:attrNameLst>
                                          <p:attrName>ppt_h</p:attrName>
                                        </p:attrNameLst>
                                      </p:cBhvr>
                                      <p:tavLst>
                                        <p:tav tm="0">
                                          <p:val>
                                            <p:fltVal val="0"/>
                                          </p:val>
                                        </p:tav>
                                        <p:tav tm="100000">
                                          <p:val>
                                            <p:strVal val="#ppt_h"/>
                                          </p:val>
                                        </p:tav>
                                      </p:tavLst>
                                    </p:anim>
                                    <p:animEffect transition="in" filter="fade">
                                      <p:cBhvr>
                                        <p:cTn id="37" dur="300"/>
                                        <p:tgtEl>
                                          <p:spTgt spid="32"/>
                                        </p:tgtEl>
                                      </p:cBhvr>
                                    </p:animEffect>
                                  </p:childTnLst>
                                </p:cTn>
                              </p:par>
                              <p:par>
                                <p:cTn id="38" presetID="6" presetClass="emph" presetSubtype="0" autoRev="1" fill="hold" nodeType="withEffect">
                                  <p:stCondLst>
                                    <p:cond delay="1200"/>
                                  </p:stCondLst>
                                  <p:childTnLst>
                                    <p:animScale>
                                      <p:cBhvr>
                                        <p:cTn id="39" dur="150" fill="hold"/>
                                        <p:tgtEl>
                                          <p:spTgt spid="32"/>
                                        </p:tgtEl>
                                      </p:cBhvr>
                                      <p:by x="110000" y="110000"/>
                                    </p:animScale>
                                  </p:childTnLst>
                                </p:cTn>
                              </p:par>
                              <p:par>
                                <p:cTn id="40" presetID="53" presetClass="entr" presetSubtype="16" fill="hold" nodeType="withEffect">
                                  <p:stCondLst>
                                    <p:cond delay="1200"/>
                                  </p:stCondLst>
                                  <p:childTnLst>
                                    <p:set>
                                      <p:cBhvr>
                                        <p:cTn id="41" dur="1" fill="hold">
                                          <p:stCondLst>
                                            <p:cond delay="0"/>
                                          </p:stCondLst>
                                        </p:cTn>
                                        <p:tgtEl>
                                          <p:spTgt spid="61"/>
                                        </p:tgtEl>
                                        <p:attrNameLst>
                                          <p:attrName>style.visibility</p:attrName>
                                        </p:attrNameLst>
                                      </p:cBhvr>
                                      <p:to>
                                        <p:strVal val="visible"/>
                                      </p:to>
                                    </p:set>
                                    <p:anim calcmode="lin" valueType="num">
                                      <p:cBhvr>
                                        <p:cTn id="42" dur="300" fill="hold"/>
                                        <p:tgtEl>
                                          <p:spTgt spid="61"/>
                                        </p:tgtEl>
                                        <p:attrNameLst>
                                          <p:attrName>ppt_w</p:attrName>
                                        </p:attrNameLst>
                                      </p:cBhvr>
                                      <p:tavLst>
                                        <p:tav tm="0">
                                          <p:val>
                                            <p:fltVal val="0"/>
                                          </p:val>
                                        </p:tav>
                                        <p:tav tm="100000">
                                          <p:val>
                                            <p:strVal val="#ppt_w"/>
                                          </p:val>
                                        </p:tav>
                                      </p:tavLst>
                                    </p:anim>
                                    <p:anim calcmode="lin" valueType="num">
                                      <p:cBhvr>
                                        <p:cTn id="43" dur="300" fill="hold"/>
                                        <p:tgtEl>
                                          <p:spTgt spid="61"/>
                                        </p:tgtEl>
                                        <p:attrNameLst>
                                          <p:attrName>ppt_h</p:attrName>
                                        </p:attrNameLst>
                                      </p:cBhvr>
                                      <p:tavLst>
                                        <p:tav tm="0">
                                          <p:val>
                                            <p:fltVal val="0"/>
                                          </p:val>
                                        </p:tav>
                                        <p:tav tm="100000">
                                          <p:val>
                                            <p:strVal val="#ppt_h"/>
                                          </p:val>
                                        </p:tav>
                                      </p:tavLst>
                                    </p:anim>
                                    <p:animEffect transition="in" filter="fade">
                                      <p:cBhvr>
                                        <p:cTn id="44" dur="300"/>
                                        <p:tgtEl>
                                          <p:spTgt spid="61"/>
                                        </p:tgtEl>
                                      </p:cBhvr>
                                    </p:animEffect>
                                  </p:childTnLst>
                                </p:cTn>
                              </p:par>
                              <p:par>
                                <p:cTn id="45" presetID="6" presetClass="emph" presetSubtype="0" autoRev="1" fill="hold" nodeType="withEffect">
                                  <p:stCondLst>
                                    <p:cond delay="1500"/>
                                  </p:stCondLst>
                                  <p:childTnLst>
                                    <p:animScale>
                                      <p:cBhvr>
                                        <p:cTn id="46" dur="150" fill="hold"/>
                                        <p:tgtEl>
                                          <p:spTgt spid="61"/>
                                        </p:tgtEl>
                                      </p:cBhvr>
                                      <p:by x="110000" y="110000"/>
                                    </p:animScale>
                                  </p:childTnLst>
                                </p:cTn>
                              </p:par>
                              <p:par>
                                <p:cTn id="47" presetID="53" presetClass="entr" presetSubtype="16" fill="hold" nodeType="withEffect">
                                  <p:stCondLst>
                                    <p:cond delay="1200"/>
                                  </p:stCondLst>
                                  <p:childTnLst>
                                    <p:set>
                                      <p:cBhvr>
                                        <p:cTn id="48" dur="1" fill="hold">
                                          <p:stCondLst>
                                            <p:cond delay="0"/>
                                          </p:stCondLst>
                                        </p:cTn>
                                        <p:tgtEl>
                                          <p:spTgt spid="38"/>
                                        </p:tgtEl>
                                        <p:attrNameLst>
                                          <p:attrName>style.visibility</p:attrName>
                                        </p:attrNameLst>
                                      </p:cBhvr>
                                      <p:to>
                                        <p:strVal val="visible"/>
                                      </p:to>
                                    </p:set>
                                    <p:anim calcmode="lin" valueType="num">
                                      <p:cBhvr>
                                        <p:cTn id="49" dur="300" fill="hold"/>
                                        <p:tgtEl>
                                          <p:spTgt spid="38"/>
                                        </p:tgtEl>
                                        <p:attrNameLst>
                                          <p:attrName>ppt_w</p:attrName>
                                        </p:attrNameLst>
                                      </p:cBhvr>
                                      <p:tavLst>
                                        <p:tav tm="0">
                                          <p:val>
                                            <p:fltVal val="0"/>
                                          </p:val>
                                        </p:tav>
                                        <p:tav tm="100000">
                                          <p:val>
                                            <p:strVal val="#ppt_w"/>
                                          </p:val>
                                        </p:tav>
                                      </p:tavLst>
                                    </p:anim>
                                    <p:anim calcmode="lin" valueType="num">
                                      <p:cBhvr>
                                        <p:cTn id="50" dur="300" fill="hold"/>
                                        <p:tgtEl>
                                          <p:spTgt spid="38"/>
                                        </p:tgtEl>
                                        <p:attrNameLst>
                                          <p:attrName>ppt_h</p:attrName>
                                        </p:attrNameLst>
                                      </p:cBhvr>
                                      <p:tavLst>
                                        <p:tav tm="0">
                                          <p:val>
                                            <p:fltVal val="0"/>
                                          </p:val>
                                        </p:tav>
                                        <p:tav tm="100000">
                                          <p:val>
                                            <p:strVal val="#ppt_h"/>
                                          </p:val>
                                        </p:tav>
                                      </p:tavLst>
                                    </p:anim>
                                    <p:animEffect transition="in" filter="fade">
                                      <p:cBhvr>
                                        <p:cTn id="51" dur="300"/>
                                        <p:tgtEl>
                                          <p:spTgt spid="38"/>
                                        </p:tgtEl>
                                      </p:cBhvr>
                                    </p:animEffect>
                                  </p:childTnLst>
                                </p:cTn>
                              </p:par>
                              <p:par>
                                <p:cTn id="52" presetID="6" presetClass="emph" presetSubtype="0" autoRev="1" fill="hold" nodeType="withEffect">
                                  <p:stCondLst>
                                    <p:cond delay="1500"/>
                                  </p:stCondLst>
                                  <p:childTnLst>
                                    <p:animScale>
                                      <p:cBhvr>
                                        <p:cTn id="53" dur="150" fill="hold"/>
                                        <p:tgtEl>
                                          <p:spTgt spid="38"/>
                                        </p:tgtEl>
                                      </p:cBhvr>
                                      <p:by x="110000" y="110000"/>
                                    </p:animScale>
                                  </p:childTnLst>
                                </p:cTn>
                              </p:par>
                              <p:par>
                                <p:cTn id="54" presetID="53" presetClass="entr" presetSubtype="16" fill="hold" nodeType="withEffect">
                                  <p:stCondLst>
                                    <p:cond delay="1500"/>
                                  </p:stCondLst>
                                  <p:childTnLst>
                                    <p:set>
                                      <p:cBhvr>
                                        <p:cTn id="55" dur="1" fill="hold">
                                          <p:stCondLst>
                                            <p:cond delay="0"/>
                                          </p:stCondLst>
                                        </p:cTn>
                                        <p:tgtEl>
                                          <p:spTgt spid="68"/>
                                        </p:tgtEl>
                                        <p:attrNameLst>
                                          <p:attrName>style.visibility</p:attrName>
                                        </p:attrNameLst>
                                      </p:cBhvr>
                                      <p:to>
                                        <p:strVal val="visible"/>
                                      </p:to>
                                    </p:set>
                                    <p:anim calcmode="lin" valueType="num">
                                      <p:cBhvr>
                                        <p:cTn id="56" dur="300" fill="hold"/>
                                        <p:tgtEl>
                                          <p:spTgt spid="68"/>
                                        </p:tgtEl>
                                        <p:attrNameLst>
                                          <p:attrName>ppt_w</p:attrName>
                                        </p:attrNameLst>
                                      </p:cBhvr>
                                      <p:tavLst>
                                        <p:tav tm="0">
                                          <p:val>
                                            <p:fltVal val="0"/>
                                          </p:val>
                                        </p:tav>
                                        <p:tav tm="100000">
                                          <p:val>
                                            <p:strVal val="#ppt_w"/>
                                          </p:val>
                                        </p:tav>
                                      </p:tavLst>
                                    </p:anim>
                                    <p:anim calcmode="lin" valueType="num">
                                      <p:cBhvr>
                                        <p:cTn id="57" dur="300" fill="hold"/>
                                        <p:tgtEl>
                                          <p:spTgt spid="68"/>
                                        </p:tgtEl>
                                        <p:attrNameLst>
                                          <p:attrName>ppt_h</p:attrName>
                                        </p:attrNameLst>
                                      </p:cBhvr>
                                      <p:tavLst>
                                        <p:tav tm="0">
                                          <p:val>
                                            <p:fltVal val="0"/>
                                          </p:val>
                                        </p:tav>
                                        <p:tav tm="100000">
                                          <p:val>
                                            <p:strVal val="#ppt_h"/>
                                          </p:val>
                                        </p:tav>
                                      </p:tavLst>
                                    </p:anim>
                                    <p:animEffect transition="in" filter="fade">
                                      <p:cBhvr>
                                        <p:cTn id="58" dur="300"/>
                                        <p:tgtEl>
                                          <p:spTgt spid="68"/>
                                        </p:tgtEl>
                                      </p:cBhvr>
                                    </p:animEffect>
                                  </p:childTnLst>
                                </p:cTn>
                              </p:par>
                              <p:par>
                                <p:cTn id="59" presetID="6" presetClass="emph" presetSubtype="0" autoRev="1" fill="hold" nodeType="withEffect">
                                  <p:stCondLst>
                                    <p:cond delay="1800"/>
                                  </p:stCondLst>
                                  <p:childTnLst>
                                    <p:animScale>
                                      <p:cBhvr>
                                        <p:cTn id="60" dur="150" fill="hold"/>
                                        <p:tgtEl>
                                          <p:spTgt spid="68"/>
                                        </p:tgtEl>
                                      </p:cBhvr>
                                      <p:by x="110000" y="110000"/>
                                    </p:animScale>
                                  </p:childTnLst>
                                </p:cTn>
                              </p:par>
                              <p:par>
                                <p:cTn id="61" presetID="2" presetClass="entr" presetSubtype="2" fill="hold" grpId="0" nodeType="withEffect">
                                  <p:stCondLst>
                                    <p:cond delay="1800"/>
                                  </p:stCondLst>
                                  <p:childTnLst>
                                    <p:set>
                                      <p:cBhvr>
                                        <p:cTn id="62" dur="1" fill="hold">
                                          <p:stCondLst>
                                            <p:cond delay="0"/>
                                          </p:stCondLst>
                                        </p:cTn>
                                        <p:tgtEl>
                                          <p:spTgt spid="54"/>
                                        </p:tgtEl>
                                        <p:attrNameLst>
                                          <p:attrName>style.visibility</p:attrName>
                                        </p:attrNameLst>
                                      </p:cBhvr>
                                      <p:to>
                                        <p:strVal val="visible"/>
                                      </p:to>
                                    </p:set>
                                    <p:anim calcmode="lin" valueType="num">
                                      <p:cBhvr>
                                        <p:cTn id="63" dur="500" fill="hold"/>
                                        <p:tgtEl>
                                          <p:spTgt spid="54"/>
                                        </p:tgtEl>
                                        <p:attrNameLst>
                                          <p:attrName>ppt_x</p:attrName>
                                        </p:attrNameLst>
                                      </p:cBhvr>
                                      <p:tavLst>
                                        <p:tav tm="0">
                                          <p:val>
                                            <p:strVal val="1+#ppt_w/2"/>
                                          </p:val>
                                        </p:tav>
                                        <p:tav tm="100000">
                                          <p:val>
                                            <p:strVal val="#ppt_x"/>
                                          </p:val>
                                        </p:tav>
                                      </p:tavLst>
                                    </p:anim>
                                    <p:anim calcmode="lin" valueType="num">
                                      <p:cBhvr>
                                        <p:cTn id="64" dur="500" fill="hold"/>
                                        <p:tgtEl>
                                          <p:spTgt spid="54"/>
                                        </p:tgtEl>
                                        <p:attrNameLst>
                                          <p:attrName>ppt_y</p:attrName>
                                        </p:attrNameLst>
                                      </p:cBhvr>
                                      <p:tavLst>
                                        <p:tav tm="0">
                                          <p:val>
                                            <p:strVal val="#ppt_y"/>
                                          </p:val>
                                        </p:tav>
                                        <p:tav tm="100000">
                                          <p:val>
                                            <p:strVal val="#ppt_y"/>
                                          </p:val>
                                        </p:tav>
                                      </p:tavLst>
                                    </p:anim>
                                  </p:childTnLst>
                                </p:cTn>
                              </p:par>
                              <p:par>
                                <p:cTn id="65" presetID="55" presetClass="entr" presetSubtype="0" fill="hold" grpId="0" nodeType="withEffect">
                                  <p:stCondLst>
                                    <p:cond delay="2200"/>
                                  </p:stCondLst>
                                  <p:childTnLst>
                                    <p:set>
                                      <p:cBhvr>
                                        <p:cTn id="66" dur="1" fill="hold">
                                          <p:stCondLst>
                                            <p:cond delay="0"/>
                                          </p:stCondLst>
                                        </p:cTn>
                                        <p:tgtEl>
                                          <p:spTgt spid="53"/>
                                        </p:tgtEl>
                                        <p:attrNameLst>
                                          <p:attrName>style.visibility</p:attrName>
                                        </p:attrNameLst>
                                      </p:cBhvr>
                                      <p:to>
                                        <p:strVal val="visible"/>
                                      </p:to>
                                    </p:set>
                                    <p:anim calcmode="lin" valueType="num">
                                      <p:cBhvr>
                                        <p:cTn id="67" dur="500" fill="hold"/>
                                        <p:tgtEl>
                                          <p:spTgt spid="53"/>
                                        </p:tgtEl>
                                        <p:attrNameLst>
                                          <p:attrName>ppt_w</p:attrName>
                                        </p:attrNameLst>
                                      </p:cBhvr>
                                      <p:tavLst>
                                        <p:tav tm="0">
                                          <p:val>
                                            <p:strVal val="#ppt_w*0.70"/>
                                          </p:val>
                                        </p:tav>
                                        <p:tav tm="100000">
                                          <p:val>
                                            <p:strVal val="#ppt_w"/>
                                          </p:val>
                                        </p:tav>
                                      </p:tavLst>
                                    </p:anim>
                                    <p:anim calcmode="lin" valueType="num">
                                      <p:cBhvr>
                                        <p:cTn id="68" dur="500" fill="hold"/>
                                        <p:tgtEl>
                                          <p:spTgt spid="53"/>
                                        </p:tgtEl>
                                        <p:attrNameLst>
                                          <p:attrName>ppt_h</p:attrName>
                                        </p:attrNameLst>
                                      </p:cBhvr>
                                      <p:tavLst>
                                        <p:tav tm="0">
                                          <p:val>
                                            <p:strVal val="#ppt_h"/>
                                          </p:val>
                                        </p:tav>
                                        <p:tav tm="100000">
                                          <p:val>
                                            <p:strVal val="#ppt_h"/>
                                          </p:val>
                                        </p:tav>
                                      </p:tavLst>
                                    </p:anim>
                                    <p:animEffect transition="in" filter="fade">
                                      <p:cBhvr>
                                        <p:cTn id="69" dur="500"/>
                                        <p:tgtEl>
                                          <p:spTgt spid="53"/>
                                        </p:tgtEl>
                                      </p:cBhvr>
                                    </p:animEffect>
                                  </p:childTnLst>
                                </p:cTn>
                              </p:par>
                              <p:par>
                                <p:cTn id="70" presetID="2" presetClass="entr" presetSubtype="2" fill="hold" grpId="0" nodeType="withEffect">
                                  <p:stCondLst>
                                    <p:cond delay="1800"/>
                                  </p:stCondLst>
                                  <p:childTnLst>
                                    <p:set>
                                      <p:cBhvr>
                                        <p:cTn id="71" dur="1" fill="hold">
                                          <p:stCondLst>
                                            <p:cond delay="0"/>
                                          </p:stCondLst>
                                        </p:cTn>
                                        <p:tgtEl>
                                          <p:spTgt spid="56"/>
                                        </p:tgtEl>
                                        <p:attrNameLst>
                                          <p:attrName>style.visibility</p:attrName>
                                        </p:attrNameLst>
                                      </p:cBhvr>
                                      <p:to>
                                        <p:strVal val="visible"/>
                                      </p:to>
                                    </p:set>
                                    <p:anim calcmode="lin" valueType="num">
                                      <p:cBhvr>
                                        <p:cTn id="72" dur="500" fill="hold"/>
                                        <p:tgtEl>
                                          <p:spTgt spid="56"/>
                                        </p:tgtEl>
                                        <p:attrNameLst>
                                          <p:attrName>ppt_x</p:attrName>
                                        </p:attrNameLst>
                                      </p:cBhvr>
                                      <p:tavLst>
                                        <p:tav tm="0">
                                          <p:val>
                                            <p:strVal val="1+#ppt_w/2"/>
                                          </p:val>
                                        </p:tav>
                                        <p:tav tm="100000">
                                          <p:val>
                                            <p:strVal val="#ppt_x"/>
                                          </p:val>
                                        </p:tav>
                                      </p:tavLst>
                                    </p:anim>
                                    <p:anim calcmode="lin" valueType="num">
                                      <p:cBhvr>
                                        <p:cTn id="73" dur="500" fill="hold"/>
                                        <p:tgtEl>
                                          <p:spTgt spid="56"/>
                                        </p:tgtEl>
                                        <p:attrNameLst>
                                          <p:attrName>ppt_y</p:attrName>
                                        </p:attrNameLst>
                                      </p:cBhvr>
                                      <p:tavLst>
                                        <p:tav tm="0">
                                          <p:val>
                                            <p:strVal val="#ppt_y"/>
                                          </p:val>
                                        </p:tav>
                                        <p:tav tm="100000">
                                          <p:val>
                                            <p:strVal val="#ppt_y"/>
                                          </p:val>
                                        </p:tav>
                                      </p:tavLst>
                                    </p:anim>
                                  </p:childTnLst>
                                </p:cTn>
                              </p:par>
                              <p:par>
                                <p:cTn id="74" presetID="55" presetClass="entr" presetSubtype="0" fill="hold" grpId="0" nodeType="withEffect">
                                  <p:stCondLst>
                                    <p:cond delay="2200"/>
                                  </p:stCondLst>
                                  <p:childTnLst>
                                    <p:set>
                                      <p:cBhvr>
                                        <p:cTn id="75" dur="1" fill="hold">
                                          <p:stCondLst>
                                            <p:cond delay="0"/>
                                          </p:stCondLst>
                                        </p:cTn>
                                        <p:tgtEl>
                                          <p:spTgt spid="55"/>
                                        </p:tgtEl>
                                        <p:attrNameLst>
                                          <p:attrName>style.visibility</p:attrName>
                                        </p:attrNameLst>
                                      </p:cBhvr>
                                      <p:to>
                                        <p:strVal val="visible"/>
                                      </p:to>
                                    </p:set>
                                    <p:anim calcmode="lin" valueType="num">
                                      <p:cBhvr>
                                        <p:cTn id="76" dur="500" fill="hold"/>
                                        <p:tgtEl>
                                          <p:spTgt spid="55"/>
                                        </p:tgtEl>
                                        <p:attrNameLst>
                                          <p:attrName>ppt_w</p:attrName>
                                        </p:attrNameLst>
                                      </p:cBhvr>
                                      <p:tavLst>
                                        <p:tav tm="0">
                                          <p:val>
                                            <p:strVal val="#ppt_w*0.70"/>
                                          </p:val>
                                        </p:tav>
                                        <p:tav tm="100000">
                                          <p:val>
                                            <p:strVal val="#ppt_w"/>
                                          </p:val>
                                        </p:tav>
                                      </p:tavLst>
                                    </p:anim>
                                    <p:anim calcmode="lin" valueType="num">
                                      <p:cBhvr>
                                        <p:cTn id="77" dur="500" fill="hold"/>
                                        <p:tgtEl>
                                          <p:spTgt spid="55"/>
                                        </p:tgtEl>
                                        <p:attrNameLst>
                                          <p:attrName>ppt_h</p:attrName>
                                        </p:attrNameLst>
                                      </p:cBhvr>
                                      <p:tavLst>
                                        <p:tav tm="0">
                                          <p:val>
                                            <p:strVal val="#ppt_h"/>
                                          </p:val>
                                        </p:tav>
                                        <p:tav tm="100000">
                                          <p:val>
                                            <p:strVal val="#ppt_h"/>
                                          </p:val>
                                        </p:tav>
                                      </p:tavLst>
                                    </p:anim>
                                    <p:animEffect transition="in" filter="fade">
                                      <p:cBhvr>
                                        <p:cTn id="78" dur="500"/>
                                        <p:tgtEl>
                                          <p:spTgt spid="55"/>
                                        </p:tgtEl>
                                      </p:cBhvr>
                                    </p:animEffect>
                                  </p:childTnLst>
                                </p:cTn>
                              </p:par>
                              <p:par>
                                <p:cTn id="79" presetID="2" presetClass="entr" presetSubtype="8" fill="hold" grpId="0" nodeType="withEffect">
                                  <p:stCondLst>
                                    <p:cond delay="1800"/>
                                  </p:stCondLst>
                                  <p:childTnLst>
                                    <p:set>
                                      <p:cBhvr>
                                        <p:cTn id="80" dur="1" fill="hold">
                                          <p:stCondLst>
                                            <p:cond delay="0"/>
                                          </p:stCondLst>
                                        </p:cTn>
                                        <p:tgtEl>
                                          <p:spTgt spid="58"/>
                                        </p:tgtEl>
                                        <p:attrNameLst>
                                          <p:attrName>style.visibility</p:attrName>
                                        </p:attrNameLst>
                                      </p:cBhvr>
                                      <p:to>
                                        <p:strVal val="visible"/>
                                      </p:to>
                                    </p:set>
                                    <p:anim calcmode="lin" valueType="num">
                                      <p:cBhvr>
                                        <p:cTn id="81" dur="500" fill="hold"/>
                                        <p:tgtEl>
                                          <p:spTgt spid="58"/>
                                        </p:tgtEl>
                                        <p:attrNameLst>
                                          <p:attrName>ppt_x</p:attrName>
                                        </p:attrNameLst>
                                      </p:cBhvr>
                                      <p:tavLst>
                                        <p:tav tm="0">
                                          <p:val>
                                            <p:strVal val="0-#ppt_w/2"/>
                                          </p:val>
                                        </p:tav>
                                        <p:tav tm="100000">
                                          <p:val>
                                            <p:strVal val="#ppt_x"/>
                                          </p:val>
                                        </p:tav>
                                      </p:tavLst>
                                    </p:anim>
                                    <p:anim calcmode="lin" valueType="num">
                                      <p:cBhvr>
                                        <p:cTn id="82" dur="500" fill="hold"/>
                                        <p:tgtEl>
                                          <p:spTgt spid="58"/>
                                        </p:tgtEl>
                                        <p:attrNameLst>
                                          <p:attrName>ppt_y</p:attrName>
                                        </p:attrNameLst>
                                      </p:cBhvr>
                                      <p:tavLst>
                                        <p:tav tm="0">
                                          <p:val>
                                            <p:strVal val="#ppt_y"/>
                                          </p:val>
                                        </p:tav>
                                        <p:tav tm="100000">
                                          <p:val>
                                            <p:strVal val="#ppt_y"/>
                                          </p:val>
                                        </p:tav>
                                      </p:tavLst>
                                    </p:anim>
                                  </p:childTnLst>
                                </p:cTn>
                              </p:par>
                              <p:par>
                                <p:cTn id="83" presetID="55" presetClass="entr" presetSubtype="0" fill="hold" grpId="0" nodeType="withEffect">
                                  <p:stCondLst>
                                    <p:cond delay="2200"/>
                                  </p:stCondLst>
                                  <p:childTnLst>
                                    <p:set>
                                      <p:cBhvr>
                                        <p:cTn id="84" dur="1" fill="hold">
                                          <p:stCondLst>
                                            <p:cond delay="0"/>
                                          </p:stCondLst>
                                        </p:cTn>
                                        <p:tgtEl>
                                          <p:spTgt spid="57"/>
                                        </p:tgtEl>
                                        <p:attrNameLst>
                                          <p:attrName>style.visibility</p:attrName>
                                        </p:attrNameLst>
                                      </p:cBhvr>
                                      <p:to>
                                        <p:strVal val="visible"/>
                                      </p:to>
                                    </p:set>
                                    <p:anim calcmode="lin" valueType="num">
                                      <p:cBhvr>
                                        <p:cTn id="85" dur="500" fill="hold"/>
                                        <p:tgtEl>
                                          <p:spTgt spid="57"/>
                                        </p:tgtEl>
                                        <p:attrNameLst>
                                          <p:attrName>ppt_w</p:attrName>
                                        </p:attrNameLst>
                                      </p:cBhvr>
                                      <p:tavLst>
                                        <p:tav tm="0">
                                          <p:val>
                                            <p:strVal val="#ppt_w*0.70"/>
                                          </p:val>
                                        </p:tav>
                                        <p:tav tm="100000">
                                          <p:val>
                                            <p:strVal val="#ppt_w"/>
                                          </p:val>
                                        </p:tav>
                                      </p:tavLst>
                                    </p:anim>
                                    <p:anim calcmode="lin" valueType="num">
                                      <p:cBhvr>
                                        <p:cTn id="86" dur="500" fill="hold"/>
                                        <p:tgtEl>
                                          <p:spTgt spid="57"/>
                                        </p:tgtEl>
                                        <p:attrNameLst>
                                          <p:attrName>ppt_h</p:attrName>
                                        </p:attrNameLst>
                                      </p:cBhvr>
                                      <p:tavLst>
                                        <p:tav tm="0">
                                          <p:val>
                                            <p:strVal val="#ppt_h"/>
                                          </p:val>
                                        </p:tav>
                                        <p:tav tm="100000">
                                          <p:val>
                                            <p:strVal val="#ppt_h"/>
                                          </p:val>
                                        </p:tav>
                                      </p:tavLst>
                                    </p:anim>
                                    <p:animEffect transition="in" filter="fade">
                                      <p:cBhvr>
                                        <p:cTn id="87" dur="500"/>
                                        <p:tgtEl>
                                          <p:spTgt spid="57"/>
                                        </p:tgtEl>
                                      </p:cBhvr>
                                    </p:animEffect>
                                  </p:childTnLst>
                                </p:cTn>
                              </p:par>
                              <p:par>
                                <p:cTn id="88" presetID="2" presetClass="entr" presetSubtype="8" fill="hold" grpId="0" nodeType="withEffect">
                                  <p:stCondLst>
                                    <p:cond delay="1800"/>
                                  </p:stCondLst>
                                  <p:childTnLst>
                                    <p:set>
                                      <p:cBhvr>
                                        <p:cTn id="89" dur="1" fill="hold">
                                          <p:stCondLst>
                                            <p:cond delay="0"/>
                                          </p:stCondLst>
                                        </p:cTn>
                                        <p:tgtEl>
                                          <p:spTgt spid="60"/>
                                        </p:tgtEl>
                                        <p:attrNameLst>
                                          <p:attrName>style.visibility</p:attrName>
                                        </p:attrNameLst>
                                      </p:cBhvr>
                                      <p:to>
                                        <p:strVal val="visible"/>
                                      </p:to>
                                    </p:set>
                                    <p:anim calcmode="lin" valueType="num">
                                      <p:cBhvr>
                                        <p:cTn id="90" dur="500" fill="hold"/>
                                        <p:tgtEl>
                                          <p:spTgt spid="60"/>
                                        </p:tgtEl>
                                        <p:attrNameLst>
                                          <p:attrName>ppt_x</p:attrName>
                                        </p:attrNameLst>
                                      </p:cBhvr>
                                      <p:tavLst>
                                        <p:tav tm="0">
                                          <p:val>
                                            <p:strVal val="0-#ppt_w/2"/>
                                          </p:val>
                                        </p:tav>
                                        <p:tav tm="100000">
                                          <p:val>
                                            <p:strVal val="#ppt_x"/>
                                          </p:val>
                                        </p:tav>
                                      </p:tavLst>
                                    </p:anim>
                                    <p:anim calcmode="lin" valueType="num">
                                      <p:cBhvr>
                                        <p:cTn id="91" dur="500" fill="hold"/>
                                        <p:tgtEl>
                                          <p:spTgt spid="60"/>
                                        </p:tgtEl>
                                        <p:attrNameLst>
                                          <p:attrName>ppt_y</p:attrName>
                                        </p:attrNameLst>
                                      </p:cBhvr>
                                      <p:tavLst>
                                        <p:tav tm="0">
                                          <p:val>
                                            <p:strVal val="#ppt_y"/>
                                          </p:val>
                                        </p:tav>
                                        <p:tav tm="100000">
                                          <p:val>
                                            <p:strVal val="#ppt_y"/>
                                          </p:val>
                                        </p:tav>
                                      </p:tavLst>
                                    </p:anim>
                                  </p:childTnLst>
                                </p:cTn>
                              </p:par>
                              <p:par>
                                <p:cTn id="92" presetID="55" presetClass="entr" presetSubtype="0" fill="hold" grpId="0" nodeType="withEffect">
                                  <p:stCondLst>
                                    <p:cond delay="2200"/>
                                  </p:stCondLst>
                                  <p:childTnLst>
                                    <p:set>
                                      <p:cBhvr>
                                        <p:cTn id="93" dur="1" fill="hold">
                                          <p:stCondLst>
                                            <p:cond delay="0"/>
                                          </p:stCondLst>
                                        </p:cTn>
                                        <p:tgtEl>
                                          <p:spTgt spid="59"/>
                                        </p:tgtEl>
                                        <p:attrNameLst>
                                          <p:attrName>style.visibility</p:attrName>
                                        </p:attrNameLst>
                                      </p:cBhvr>
                                      <p:to>
                                        <p:strVal val="visible"/>
                                      </p:to>
                                    </p:set>
                                    <p:anim calcmode="lin" valueType="num">
                                      <p:cBhvr>
                                        <p:cTn id="94" dur="500" fill="hold"/>
                                        <p:tgtEl>
                                          <p:spTgt spid="59"/>
                                        </p:tgtEl>
                                        <p:attrNameLst>
                                          <p:attrName>ppt_w</p:attrName>
                                        </p:attrNameLst>
                                      </p:cBhvr>
                                      <p:tavLst>
                                        <p:tav tm="0">
                                          <p:val>
                                            <p:strVal val="#ppt_w*0.70"/>
                                          </p:val>
                                        </p:tav>
                                        <p:tav tm="100000">
                                          <p:val>
                                            <p:strVal val="#ppt_w"/>
                                          </p:val>
                                        </p:tav>
                                      </p:tavLst>
                                    </p:anim>
                                    <p:anim calcmode="lin" valueType="num">
                                      <p:cBhvr>
                                        <p:cTn id="95" dur="500" fill="hold"/>
                                        <p:tgtEl>
                                          <p:spTgt spid="59"/>
                                        </p:tgtEl>
                                        <p:attrNameLst>
                                          <p:attrName>ppt_h</p:attrName>
                                        </p:attrNameLst>
                                      </p:cBhvr>
                                      <p:tavLst>
                                        <p:tav tm="0">
                                          <p:val>
                                            <p:strVal val="#ppt_h"/>
                                          </p:val>
                                        </p:tav>
                                        <p:tav tm="100000">
                                          <p:val>
                                            <p:strVal val="#ppt_h"/>
                                          </p:val>
                                        </p:tav>
                                      </p:tavLst>
                                    </p:anim>
                                    <p:animEffect transition="in" filter="fade">
                                      <p:cBhvr>
                                        <p:cTn id="9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animBg="1"/>
      <p:bldP spid="55" grpId="0"/>
      <p:bldP spid="56" grpId="0" animBg="1"/>
      <p:bldP spid="57" grpId="0"/>
      <p:bldP spid="58" grpId="0" animBg="1"/>
      <p:bldP spid="59" grpId="0"/>
      <p:bldP spid="60"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43FB11D3-C4D2-4C39-92FD-9305A32D2C50}"/>
              </a:ext>
            </a:extLst>
          </p:cNvPr>
          <p:cNvCxnSpPr/>
          <p:nvPr/>
        </p:nvCxnSpPr>
        <p:spPr>
          <a:xfrm flipH="1">
            <a:off x="0" y="23685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79675A1C-F307-4EDA-9D4F-DF40212781DA}"/>
              </a:ext>
            </a:extLst>
          </p:cNvPr>
          <p:cNvCxnSpPr/>
          <p:nvPr/>
        </p:nvCxnSpPr>
        <p:spPr>
          <a:xfrm flipH="1">
            <a:off x="0" y="197802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0F55C71-549C-46E0-8A8F-A380BBFD2140}"/>
              </a:ext>
            </a:extLst>
          </p:cNvPr>
          <p:cNvCxnSpPr/>
          <p:nvPr/>
        </p:nvCxnSpPr>
        <p:spPr>
          <a:xfrm flipH="1">
            <a:off x="0" y="27622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D5A4E692-715C-4CC4-AAFD-6577C88AF149}"/>
              </a:ext>
            </a:extLst>
          </p:cNvPr>
          <p:cNvCxnSpPr/>
          <p:nvPr/>
        </p:nvCxnSpPr>
        <p:spPr>
          <a:xfrm flipH="1">
            <a:off x="0" y="315277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5C4DDB33-DC15-4709-AF00-4212B5CEC152}"/>
              </a:ext>
            </a:extLst>
          </p:cNvPr>
          <p:cNvSpPr/>
          <p:nvPr/>
        </p:nvSpPr>
        <p:spPr>
          <a:xfrm>
            <a:off x="0" y="2368550"/>
            <a:ext cx="12811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487" name="Freeform 11">
            <a:extLst>
              <a:ext uri="{FF2B5EF4-FFF2-40B4-BE49-F238E27FC236}">
                <a16:creationId xmlns:a16="http://schemas.microsoft.com/office/drawing/2014/main" id="{A8B1796C-F614-4D73-93FF-E4728E4A0361}"/>
              </a:ext>
            </a:extLst>
          </p:cNvPr>
          <p:cNvSpPr>
            <a:spLocks noEditPoints="1" noChangeArrowheads="1"/>
          </p:cNvSpPr>
          <p:nvPr/>
        </p:nvSpPr>
        <p:spPr bwMode="auto">
          <a:xfrm>
            <a:off x="123825" y="2863850"/>
            <a:ext cx="150813" cy="190500"/>
          </a:xfrm>
          <a:custGeom>
            <a:avLst/>
            <a:gdLst>
              <a:gd name="T0" fmla="*/ 112839 w 139"/>
              <a:gd name="T1" fmla="*/ 106551 h 177"/>
              <a:gd name="T2" fmla="*/ 98734 w 139"/>
              <a:gd name="T3" fmla="*/ 172203 h 177"/>
              <a:gd name="T4" fmla="*/ 144303 w 139"/>
              <a:gd name="T5" fmla="*/ 176508 h 177"/>
              <a:gd name="T6" fmla="*/ 144303 w 139"/>
              <a:gd name="T7" fmla="*/ 190500 h 177"/>
              <a:gd name="T8" fmla="*/ 0 w 139"/>
              <a:gd name="T9" fmla="*/ 182966 h 177"/>
              <a:gd name="T10" fmla="*/ 55334 w 139"/>
              <a:gd name="T11" fmla="*/ 176508 h 177"/>
              <a:gd name="T12" fmla="*/ 87884 w 139"/>
              <a:gd name="T13" fmla="*/ 162517 h 177"/>
              <a:gd name="T14" fmla="*/ 10850 w 139"/>
              <a:gd name="T15" fmla="*/ 158212 h 177"/>
              <a:gd name="T16" fmla="*/ 10850 w 139"/>
              <a:gd name="T17" fmla="*/ 149602 h 177"/>
              <a:gd name="T18" fmla="*/ 101989 w 139"/>
              <a:gd name="T19" fmla="*/ 129153 h 177"/>
              <a:gd name="T20" fmla="*/ 91139 w 139"/>
              <a:gd name="T21" fmla="*/ 99017 h 177"/>
              <a:gd name="T22" fmla="*/ 74864 w 139"/>
              <a:gd name="T23" fmla="*/ 101169 h 177"/>
              <a:gd name="T24" fmla="*/ 57504 w 139"/>
              <a:gd name="T25" fmla="*/ 121619 h 177"/>
              <a:gd name="T26" fmla="*/ 49909 w 139"/>
              <a:gd name="T27" fmla="*/ 125924 h 177"/>
              <a:gd name="T28" fmla="*/ 26040 w 139"/>
              <a:gd name="T29" fmla="*/ 117314 h 177"/>
              <a:gd name="T30" fmla="*/ 28210 w 139"/>
              <a:gd name="T31" fmla="*/ 104398 h 177"/>
              <a:gd name="T32" fmla="*/ 22785 w 139"/>
              <a:gd name="T33" fmla="*/ 95788 h 177"/>
              <a:gd name="T34" fmla="*/ 68354 w 139"/>
              <a:gd name="T35" fmla="*/ 25831 h 177"/>
              <a:gd name="T36" fmla="*/ 72694 w 139"/>
              <a:gd name="T37" fmla="*/ 27983 h 177"/>
              <a:gd name="T38" fmla="*/ 74864 w 139"/>
              <a:gd name="T39" fmla="*/ 15068 h 177"/>
              <a:gd name="T40" fmla="*/ 82459 w 139"/>
              <a:gd name="T41" fmla="*/ 2153 h 177"/>
              <a:gd name="T42" fmla="*/ 118263 w 139"/>
              <a:gd name="T43" fmla="*/ 31212 h 177"/>
              <a:gd name="T44" fmla="*/ 104159 w 139"/>
              <a:gd name="T45" fmla="*/ 32288 h 177"/>
              <a:gd name="T46" fmla="*/ 101989 w 139"/>
              <a:gd name="T47" fmla="*/ 45203 h 177"/>
              <a:gd name="T48" fmla="*/ 94394 w 139"/>
              <a:gd name="T49" fmla="*/ 67805 h 177"/>
              <a:gd name="T50" fmla="*/ 99819 w 139"/>
              <a:gd name="T51" fmla="*/ 87178 h 177"/>
              <a:gd name="T52" fmla="*/ 96564 w 139"/>
              <a:gd name="T53" fmla="*/ 27983 h 177"/>
              <a:gd name="T54" fmla="*/ 80289 w 139"/>
              <a:gd name="T55" fmla="*/ 32288 h 177"/>
              <a:gd name="T56" fmla="*/ 96564 w 139"/>
              <a:gd name="T57" fmla="*/ 27983 h 177"/>
              <a:gd name="T58" fmla="*/ 86799 w 139"/>
              <a:gd name="T59" fmla="*/ 63500 h 177"/>
              <a:gd name="T60" fmla="*/ 67269 w 139"/>
              <a:gd name="T61" fmla="*/ 35517 h 177"/>
              <a:gd name="T62" fmla="*/ 58589 w 139"/>
              <a:gd name="T63" fmla="*/ 111932 h 177"/>
              <a:gd name="T64" fmla="*/ 60759 w 139"/>
              <a:gd name="T65" fmla="*/ 81797 h 177"/>
              <a:gd name="T66" fmla="*/ 67269 w 139"/>
              <a:gd name="T67" fmla="*/ 67805 h 177"/>
              <a:gd name="T68" fmla="*/ 88969 w 139"/>
              <a:gd name="T69" fmla="*/ 74263 h 177"/>
              <a:gd name="T70" fmla="*/ 72694 w 139"/>
              <a:gd name="T71" fmla="*/ 74263 h 177"/>
              <a:gd name="T72" fmla="*/ 72694 w 139"/>
              <a:gd name="T73" fmla="*/ 74263 h 177"/>
              <a:gd name="T74" fmla="*/ 81374 w 139"/>
              <a:gd name="T75" fmla="*/ 92559 h 177"/>
              <a:gd name="T76" fmla="*/ 88969 w 139"/>
              <a:gd name="T77" fmla="*/ 89331 h 177"/>
              <a:gd name="T78" fmla="*/ 88969 w 139"/>
              <a:gd name="T79" fmla="*/ 74263 h 177"/>
              <a:gd name="T80" fmla="*/ 35805 w 139"/>
              <a:gd name="T81" fmla="*/ 108703 h 177"/>
              <a:gd name="T82" fmla="*/ 33635 w 139"/>
              <a:gd name="T83" fmla="*/ 111932 h 177"/>
              <a:gd name="T84" fmla="*/ 45569 w 139"/>
              <a:gd name="T85" fmla="*/ 114085 h 1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88" name="Freeform 12">
            <a:extLst>
              <a:ext uri="{FF2B5EF4-FFF2-40B4-BE49-F238E27FC236}">
                <a16:creationId xmlns:a16="http://schemas.microsoft.com/office/drawing/2014/main" id="{D047386F-25E9-4FAC-B35D-210CCA608498}"/>
              </a:ext>
            </a:extLst>
          </p:cNvPr>
          <p:cNvSpPr>
            <a:spLocks noEditPoints="1" noChangeArrowheads="1"/>
          </p:cNvSpPr>
          <p:nvPr/>
        </p:nvSpPr>
        <p:spPr bwMode="auto">
          <a:xfrm>
            <a:off x="133350" y="2471738"/>
            <a:ext cx="131763" cy="187325"/>
          </a:xfrm>
          <a:custGeom>
            <a:avLst/>
            <a:gdLst>
              <a:gd name="T0" fmla="*/ 3267 w 121"/>
              <a:gd name="T1" fmla="*/ 128113 h 174"/>
              <a:gd name="T2" fmla="*/ 25046 w 121"/>
              <a:gd name="T3" fmla="*/ 123807 h 174"/>
              <a:gd name="T4" fmla="*/ 41380 w 121"/>
              <a:gd name="T5" fmla="*/ 79667 h 174"/>
              <a:gd name="T6" fmla="*/ 41380 w 121"/>
              <a:gd name="T7" fmla="*/ 79667 h 174"/>
              <a:gd name="T8" fmla="*/ 41380 w 121"/>
              <a:gd name="T9" fmla="*/ 31221 h 174"/>
              <a:gd name="T10" fmla="*/ 58803 w 121"/>
              <a:gd name="T11" fmla="*/ 22608 h 174"/>
              <a:gd name="T12" fmla="*/ 65337 w 121"/>
              <a:gd name="T13" fmla="*/ 0 h 174"/>
              <a:gd name="T14" fmla="*/ 72960 w 121"/>
              <a:gd name="T15" fmla="*/ 22608 h 174"/>
              <a:gd name="T16" fmla="*/ 100183 w 121"/>
              <a:gd name="T17" fmla="*/ 54906 h 174"/>
              <a:gd name="T18" fmla="*/ 89294 w 121"/>
              <a:gd name="T19" fmla="*/ 79667 h 174"/>
              <a:gd name="T20" fmla="*/ 106717 w 121"/>
              <a:gd name="T21" fmla="*/ 123807 h 174"/>
              <a:gd name="T22" fmla="*/ 127407 w 121"/>
              <a:gd name="T23" fmla="*/ 128113 h 174"/>
              <a:gd name="T24" fmla="*/ 111073 w 121"/>
              <a:gd name="T25" fmla="*/ 133496 h 174"/>
              <a:gd name="T26" fmla="*/ 126318 w 121"/>
              <a:gd name="T27" fmla="*/ 171176 h 174"/>
              <a:gd name="T28" fmla="*/ 130674 w 121"/>
              <a:gd name="T29" fmla="*/ 180866 h 174"/>
              <a:gd name="T30" fmla="*/ 123051 w 121"/>
              <a:gd name="T31" fmla="*/ 184095 h 174"/>
              <a:gd name="T32" fmla="*/ 117607 w 121"/>
              <a:gd name="T33" fmla="*/ 174406 h 174"/>
              <a:gd name="T34" fmla="*/ 94739 w 121"/>
              <a:gd name="T35" fmla="*/ 133496 h 174"/>
              <a:gd name="T36" fmla="*/ 72960 w 121"/>
              <a:gd name="T37" fmla="*/ 138879 h 174"/>
              <a:gd name="T38" fmla="*/ 58803 w 121"/>
              <a:gd name="T39" fmla="*/ 138879 h 174"/>
              <a:gd name="T40" fmla="*/ 37024 w 121"/>
              <a:gd name="T41" fmla="*/ 133496 h 174"/>
              <a:gd name="T42" fmla="*/ 14156 w 121"/>
              <a:gd name="T43" fmla="*/ 174406 h 174"/>
              <a:gd name="T44" fmla="*/ 8712 w 121"/>
              <a:gd name="T45" fmla="*/ 184095 h 174"/>
              <a:gd name="T46" fmla="*/ 1089 w 121"/>
              <a:gd name="T47" fmla="*/ 180866 h 174"/>
              <a:gd name="T48" fmla="*/ 5445 w 121"/>
              <a:gd name="T49" fmla="*/ 171176 h 174"/>
              <a:gd name="T50" fmla="*/ 20690 w 121"/>
              <a:gd name="T51" fmla="*/ 133496 h 174"/>
              <a:gd name="T52" fmla="*/ 58803 w 121"/>
              <a:gd name="T53" fmla="*/ 123807 h 174"/>
              <a:gd name="T54" fmla="*/ 58803 w 121"/>
              <a:gd name="T55" fmla="*/ 118424 h 174"/>
              <a:gd name="T56" fmla="*/ 72960 w 121"/>
              <a:gd name="T57" fmla="*/ 118424 h 174"/>
              <a:gd name="T58" fmla="*/ 90383 w 121"/>
              <a:gd name="T59" fmla="*/ 123807 h 174"/>
              <a:gd name="T60" fmla="*/ 58803 w 121"/>
              <a:gd name="T61" fmla="*/ 88280 h 174"/>
              <a:gd name="T62" fmla="*/ 58803 w 121"/>
              <a:gd name="T63" fmla="*/ 123807 h 174"/>
              <a:gd name="T64" fmla="*/ 79493 w 121"/>
              <a:gd name="T65" fmla="*/ 41987 h 174"/>
              <a:gd name="T66" fmla="*/ 52270 w 121"/>
              <a:gd name="T67" fmla="*/ 41987 h 174"/>
              <a:gd name="T68" fmla="*/ 52270 w 121"/>
              <a:gd name="T69" fmla="*/ 68901 h 174"/>
              <a:gd name="T70" fmla="*/ 74049 w 121"/>
              <a:gd name="T71" fmla="*/ 73207 h 174"/>
              <a:gd name="T72" fmla="*/ 79493 w 121"/>
              <a:gd name="T73" fmla="*/ 68901 h 174"/>
              <a:gd name="T74" fmla="*/ 79493 w 121"/>
              <a:gd name="T75" fmla="*/ 41987 h 1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89" name="Freeform 13">
            <a:extLst>
              <a:ext uri="{FF2B5EF4-FFF2-40B4-BE49-F238E27FC236}">
                <a16:creationId xmlns:a16="http://schemas.microsoft.com/office/drawing/2014/main" id="{B757F8B8-0438-471E-848F-74BCBD411492}"/>
              </a:ext>
            </a:extLst>
          </p:cNvPr>
          <p:cNvSpPr>
            <a:spLocks noEditPoints="1" noChangeArrowheads="1"/>
          </p:cNvSpPr>
          <p:nvPr/>
        </p:nvSpPr>
        <p:spPr bwMode="auto">
          <a:xfrm>
            <a:off x="93663" y="1695450"/>
            <a:ext cx="212725" cy="176213"/>
          </a:xfrm>
          <a:custGeom>
            <a:avLst/>
            <a:gdLst>
              <a:gd name="T0" fmla="*/ 119860 w 197"/>
              <a:gd name="T1" fmla="*/ 11819 h 164"/>
              <a:gd name="T2" fmla="*/ 0 w 197"/>
              <a:gd name="T3" fmla="*/ 16117 h 164"/>
              <a:gd name="T4" fmla="*/ 113381 w 197"/>
              <a:gd name="T5" fmla="*/ 176213 h 164"/>
              <a:gd name="T6" fmla="*/ 146856 w 197"/>
              <a:gd name="T7" fmla="*/ 170841 h 164"/>
              <a:gd name="T8" fmla="*/ 211645 w 197"/>
              <a:gd name="T9" fmla="*/ 152575 h 164"/>
              <a:gd name="T10" fmla="*/ 56151 w 197"/>
              <a:gd name="T11" fmla="*/ 161170 h 164"/>
              <a:gd name="T12" fmla="*/ 56151 w 197"/>
              <a:gd name="T13" fmla="*/ 23638 h 164"/>
              <a:gd name="T14" fmla="*/ 106902 w 197"/>
              <a:gd name="T15" fmla="*/ 161170 h 164"/>
              <a:gd name="T16" fmla="*/ 106902 w 197"/>
              <a:gd name="T17" fmla="*/ 23638 h 164"/>
              <a:gd name="T18" fmla="*/ 158734 w 197"/>
              <a:gd name="T19" fmla="*/ 160096 h 164"/>
              <a:gd name="T20" fmla="*/ 195448 w 197"/>
              <a:gd name="T21" fmla="*/ 149351 h 164"/>
              <a:gd name="T22" fmla="*/ 24836 w 197"/>
              <a:gd name="T23" fmla="*/ 142904 h 164"/>
              <a:gd name="T24" fmla="*/ 45353 w 197"/>
              <a:gd name="T25" fmla="*/ 143979 h 164"/>
              <a:gd name="T26" fmla="*/ 46432 w 197"/>
              <a:gd name="T27" fmla="*/ 122490 h 164"/>
              <a:gd name="T28" fmla="*/ 24836 w 197"/>
              <a:gd name="T29" fmla="*/ 122490 h 164"/>
              <a:gd name="T30" fmla="*/ 31315 w 197"/>
              <a:gd name="T31" fmla="*/ 128936 h 164"/>
              <a:gd name="T32" fmla="*/ 39953 w 197"/>
              <a:gd name="T33" fmla="*/ 128936 h 164"/>
              <a:gd name="T34" fmla="*/ 39953 w 197"/>
              <a:gd name="T35" fmla="*/ 137532 h 164"/>
              <a:gd name="T36" fmla="*/ 31315 w 197"/>
              <a:gd name="T37" fmla="*/ 136458 h 164"/>
              <a:gd name="T38" fmla="*/ 34554 w 197"/>
              <a:gd name="T39" fmla="*/ 97777 h 164"/>
              <a:gd name="T40" fmla="*/ 38874 w 197"/>
              <a:gd name="T41" fmla="*/ 40830 h 164"/>
              <a:gd name="T42" fmla="*/ 30235 w 197"/>
              <a:gd name="T43" fmla="*/ 93479 h 164"/>
              <a:gd name="T44" fmla="*/ 144696 w 197"/>
              <a:gd name="T45" fmla="*/ 33309 h 164"/>
              <a:gd name="T46" fmla="*/ 160894 w 197"/>
              <a:gd name="T47" fmla="*/ 92404 h 164"/>
              <a:gd name="T48" fmla="*/ 144696 w 197"/>
              <a:gd name="T49" fmla="*/ 33309 h 164"/>
              <a:gd name="T50" fmla="*/ 74508 w 197"/>
              <a:gd name="T51" fmla="*/ 142904 h 164"/>
              <a:gd name="T52" fmla="*/ 95024 w 197"/>
              <a:gd name="T53" fmla="*/ 142904 h 164"/>
              <a:gd name="T54" fmla="*/ 85306 w 197"/>
              <a:gd name="T55" fmla="*/ 118192 h 164"/>
              <a:gd name="T56" fmla="*/ 70188 w 197"/>
              <a:gd name="T57" fmla="*/ 133234 h 164"/>
              <a:gd name="T58" fmla="*/ 80987 w 197"/>
              <a:gd name="T59" fmla="*/ 128936 h 164"/>
              <a:gd name="T60" fmla="*/ 88545 w 197"/>
              <a:gd name="T61" fmla="*/ 128936 h 164"/>
              <a:gd name="T62" fmla="*/ 88545 w 197"/>
              <a:gd name="T63" fmla="*/ 137532 h 164"/>
              <a:gd name="T64" fmla="*/ 79907 w 197"/>
              <a:gd name="T65" fmla="*/ 136458 h 164"/>
              <a:gd name="T66" fmla="*/ 87466 w 197"/>
              <a:gd name="T67" fmla="*/ 97777 h 164"/>
              <a:gd name="T68" fmla="*/ 91785 w 197"/>
              <a:gd name="T69" fmla="*/ 40830 h 164"/>
              <a:gd name="T70" fmla="*/ 83146 w 197"/>
              <a:gd name="T71" fmla="*/ 93479 h 164"/>
              <a:gd name="T72" fmla="*/ 159814 w 197"/>
              <a:gd name="T73" fmla="*/ 117117 h 164"/>
              <a:gd name="T74" fmla="*/ 159814 w 197"/>
              <a:gd name="T75" fmla="*/ 137532 h 164"/>
              <a:gd name="T76" fmla="*/ 180330 w 197"/>
              <a:gd name="T77" fmla="*/ 137532 h 164"/>
              <a:gd name="T78" fmla="*/ 181410 w 197"/>
              <a:gd name="T79" fmla="*/ 117117 h 164"/>
              <a:gd name="T80" fmla="*/ 170612 w 197"/>
              <a:gd name="T81" fmla="*/ 112819 h 164"/>
              <a:gd name="T82" fmla="*/ 166293 w 197"/>
              <a:gd name="T83" fmla="*/ 122490 h 164"/>
              <a:gd name="T84" fmla="*/ 176011 w 197"/>
              <a:gd name="T85" fmla="*/ 126787 h 164"/>
              <a:gd name="T86" fmla="*/ 166293 w 197"/>
              <a:gd name="T87" fmla="*/ 131085 h 164"/>
              <a:gd name="T88" fmla="*/ 166293 w 197"/>
              <a:gd name="T89" fmla="*/ 122490 h 1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90" name="Freeform 10">
            <a:extLst>
              <a:ext uri="{FF2B5EF4-FFF2-40B4-BE49-F238E27FC236}">
                <a16:creationId xmlns:a16="http://schemas.microsoft.com/office/drawing/2014/main" id="{180060F6-95BD-4A8F-B4C6-7F0CEAF3B6C4}"/>
              </a:ext>
            </a:extLst>
          </p:cNvPr>
          <p:cNvSpPr>
            <a:spLocks noEditPoints="1" noChangeArrowheads="1"/>
          </p:cNvSpPr>
          <p:nvPr/>
        </p:nvSpPr>
        <p:spPr bwMode="auto">
          <a:xfrm>
            <a:off x="107950" y="2092325"/>
            <a:ext cx="174625" cy="174625"/>
          </a:xfrm>
          <a:custGeom>
            <a:avLst/>
            <a:gdLst>
              <a:gd name="T0" fmla="*/ 50663 w 162"/>
              <a:gd name="T1" fmla="*/ 36425 h 163"/>
              <a:gd name="T2" fmla="*/ 36650 w 162"/>
              <a:gd name="T3" fmla="*/ 50352 h 163"/>
              <a:gd name="T4" fmla="*/ 34494 w 162"/>
              <a:gd name="T5" fmla="*/ 65350 h 163"/>
              <a:gd name="T6" fmla="*/ 44195 w 162"/>
              <a:gd name="T7" fmla="*/ 55709 h 163"/>
              <a:gd name="T8" fmla="*/ 56052 w 162"/>
              <a:gd name="T9" fmla="*/ 43924 h 163"/>
              <a:gd name="T10" fmla="*/ 64676 w 162"/>
              <a:gd name="T11" fmla="*/ 34282 h 163"/>
              <a:gd name="T12" fmla="*/ 172469 w 162"/>
              <a:gd name="T13" fmla="*/ 160698 h 163"/>
              <a:gd name="T14" fmla="*/ 140131 w 162"/>
              <a:gd name="T15" fmla="*/ 129630 h 163"/>
              <a:gd name="T16" fmla="*/ 158456 w 162"/>
              <a:gd name="T17" fmla="*/ 79278 h 163"/>
              <a:gd name="T18" fmla="*/ 153066 w 162"/>
              <a:gd name="T19" fmla="*/ 49281 h 163"/>
              <a:gd name="T20" fmla="*/ 135819 w 162"/>
              <a:gd name="T21" fmla="*/ 23569 h 163"/>
              <a:gd name="T22" fmla="*/ 79767 w 162"/>
              <a:gd name="T23" fmla="*/ 0 h 163"/>
              <a:gd name="T24" fmla="*/ 6468 w 162"/>
              <a:gd name="T25" fmla="*/ 49281 h 163"/>
              <a:gd name="T26" fmla="*/ 5390 w 162"/>
              <a:gd name="T27" fmla="*/ 109275 h 163"/>
              <a:gd name="T28" fmla="*/ 22637 w 162"/>
              <a:gd name="T29" fmla="*/ 134986 h 163"/>
              <a:gd name="T30" fmla="*/ 48507 w 162"/>
              <a:gd name="T31" fmla="*/ 152127 h 163"/>
              <a:gd name="T32" fmla="*/ 48507 w 162"/>
              <a:gd name="T33" fmla="*/ 152127 h 163"/>
              <a:gd name="T34" fmla="*/ 109949 w 162"/>
              <a:gd name="T35" fmla="*/ 152127 h 163"/>
              <a:gd name="T36" fmla="*/ 161690 w 162"/>
              <a:gd name="T37" fmla="*/ 171411 h 163"/>
              <a:gd name="T38" fmla="*/ 172469 w 162"/>
              <a:gd name="T39" fmla="*/ 160698 h 163"/>
              <a:gd name="T40" fmla="*/ 125040 w 162"/>
              <a:gd name="T41" fmla="*/ 125344 h 163"/>
              <a:gd name="T42" fmla="*/ 104559 w 162"/>
              <a:gd name="T43" fmla="*/ 139271 h 163"/>
              <a:gd name="T44" fmla="*/ 54975 w 162"/>
              <a:gd name="T45" fmla="*/ 139271 h 163"/>
              <a:gd name="T46" fmla="*/ 33416 w 162"/>
              <a:gd name="T47" fmla="*/ 125344 h 163"/>
              <a:gd name="T48" fmla="*/ 33416 w 162"/>
              <a:gd name="T49" fmla="*/ 125344 h 163"/>
              <a:gd name="T50" fmla="*/ 19403 w 162"/>
              <a:gd name="T51" fmla="*/ 103918 h 163"/>
              <a:gd name="T52" fmla="*/ 19403 w 162"/>
              <a:gd name="T53" fmla="*/ 54637 h 163"/>
              <a:gd name="T54" fmla="*/ 79767 w 162"/>
              <a:gd name="T55" fmla="*/ 14998 h 163"/>
              <a:gd name="T56" fmla="*/ 125040 w 162"/>
              <a:gd name="T57" fmla="*/ 33211 h 163"/>
              <a:gd name="T58" fmla="*/ 139053 w 162"/>
              <a:gd name="T59" fmla="*/ 54637 h 163"/>
              <a:gd name="T60" fmla="*/ 144443 w 162"/>
              <a:gd name="T61" fmla="*/ 79278 h 163"/>
              <a:gd name="T62" fmla="*/ 125040 w 162"/>
              <a:gd name="T63" fmla="*/ 125344 h 163"/>
              <a:gd name="T64" fmla="*/ 126118 w 162"/>
              <a:gd name="T65" fmla="*/ 74992 h 163"/>
              <a:gd name="T66" fmla="*/ 118573 w 162"/>
              <a:gd name="T67" fmla="*/ 95347 h 163"/>
              <a:gd name="T68" fmla="*/ 109949 w 162"/>
              <a:gd name="T69" fmla="*/ 109275 h 163"/>
              <a:gd name="T70" fmla="*/ 79767 w 162"/>
              <a:gd name="T71" fmla="*/ 122130 h 163"/>
              <a:gd name="T72" fmla="*/ 79767 w 162"/>
              <a:gd name="T73" fmla="*/ 130701 h 163"/>
              <a:gd name="T74" fmla="*/ 115339 w 162"/>
              <a:gd name="T75" fmla="*/ 115702 h 163"/>
              <a:gd name="T76" fmla="*/ 127196 w 162"/>
              <a:gd name="T77" fmla="*/ 98561 h 163"/>
              <a:gd name="T78" fmla="*/ 126118 w 162"/>
              <a:gd name="T79" fmla="*/ 74992 h 1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0491" name="组合 26">
            <a:extLst>
              <a:ext uri="{FF2B5EF4-FFF2-40B4-BE49-F238E27FC236}">
                <a16:creationId xmlns:a16="http://schemas.microsoft.com/office/drawing/2014/main" id="{24780C11-8622-440C-A3F3-44C3795074D6}"/>
              </a:ext>
            </a:extLst>
          </p:cNvPr>
          <p:cNvGrpSpPr>
            <a:grpSpLocks/>
          </p:cNvGrpSpPr>
          <p:nvPr/>
        </p:nvGrpSpPr>
        <p:grpSpPr bwMode="auto">
          <a:xfrm>
            <a:off x="8632825" y="346075"/>
            <a:ext cx="155575" cy="157163"/>
            <a:chOff x="8689063" y="2493438"/>
            <a:chExt cx="156623" cy="156623"/>
          </a:xfrm>
        </p:grpSpPr>
        <p:sp>
          <p:nvSpPr>
            <p:cNvPr id="28" name="矩形 27">
              <a:extLst>
                <a:ext uri="{FF2B5EF4-FFF2-40B4-BE49-F238E27FC236}">
                  <a16:creationId xmlns:a16="http://schemas.microsoft.com/office/drawing/2014/main" id="{48E708F4-1F90-4951-AF66-EB533B79BC8A}"/>
                </a:ext>
              </a:extLst>
            </p:cNvPr>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9" name="任意多边形 28">
              <a:extLst>
                <a:ext uri="{FF2B5EF4-FFF2-40B4-BE49-F238E27FC236}">
                  <a16:creationId xmlns:a16="http://schemas.microsoft.com/office/drawing/2014/main" id="{10716181-5C72-4F9A-B246-CECE803B002A}"/>
                </a:ext>
              </a:extLst>
            </p:cNvPr>
            <p:cNvSpPr/>
            <p:nvPr/>
          </p:nvSpPr>
          <p:spPr>
            <a:xfrm rot="10800000">
              <a:off x="8738608" y="2531407"/>
              <a:ext cx="57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grpSp>
        <p:nvGrpSpPr>
          <p:cNvPr id="20492" name="组合 42">
            <a:extLst>
              <a:ext uri="{FF2B5EF4-FFF2-40B4-BE49-F238E27FC236}">
                <a16:creationId xmlns:a16="http://schemas.microsoft.com/office/drawing/2014/main" id="{1A9F749D-0F04-4D2B-980B-259CB83D6514}"/>
              </a:ext>
            </a:extLst>
          </p:cNvPr>
          <p:cNvGrpSpPr>
            <a:grpSpLocks/>
          </p:cNvGrpSpPr>
          <p:nvPr/>
        </p:nvGrpSpPr>
        <p:grpSpPr bwMode="auto">
          <a:xfrm>
            <a:off x="8788400" y="346075"/>
            <a:ext cx="157163" cy="157163"/>
            <a:chOff x="8845686" y="2493438"/>
            <a:chExt cx="156623" cy="156623"/>
          </a:xfrm>
        </p:grpSpPr>
        <p:sp>
          <p:nvSpPr>
            <p:cNvPr id="44" name="矩形 43">
              <a:extLst>
                <a:ext uri="{FF2B5EF4-FFF2-40B4-BE49-F238E27FC236}">
                  <a16:creationId xmlns:a16="http://schemas.microsoft.com/office/drawing/2014/main" id="{9A053019-9378-4705-9361-F2C1607E2845}"/>
                </a:ext>
              </a:extLst>
            </p:cNvPr>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5" name="任意多边形 44">
              <a:extLst>
                <a:ext uri="{FF2B5EF4-FFF2-40B4-BE49-F238E27FC236}">
                  <a16:creationId xmlns:a16="http://schemas.microsoft.com/office/drawing/2014/main" id="{3277209D-4520-47CF-B1F8-DC106EBB0850}"/>
                </a:ext>
              </a:extLst>
            </p:cNvPr>
            <p:cNvSpPr/>
            <p:nvPr/>
          </p:nvSpPr>
          <p:spPr>
            <a:xfrm>
              <a:off x="8894730" y="2531407"/>
              <a:ext cx="58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sp>
        <p:nvSpPr>
          <p:cNvPr id="46" name="矩形 45">
            <a:hlinkClick r:id="" action="ppaction://hlinkshowjump?jump=previousslide"/>
            <a:extLst>
              <a:ext uri="{FF2B5EF4-FFF2-40B4-BE49-F238E27FC236}">
                <a16:creationId xmlns:a16="http://schemas.microsoft.com/office/drawing/2014/main" id="{44039342-B7AE-4401-9D0A-F80A1D53E4F8}"/>
              </a:ext>
            </a:extLst>
          </p:cNvPr>
          <p:cNvSpPr/>
          <p:nvPr/>
        </p:nvSpPr>
        <p:spPr>
          <a:xfrm>
            <a:off x="8632825" y="339725"/>
            <a:ext cx="155575"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7" name="矩形 46">
            <a:hlinkClick r:id="" action="ppaction://hlinkshowjump?jump=nextslide"/>
            <a:extLst>
              <a:ext uri="{FF2B5EF4-FFF2-40B4-BE49-F238E27FC236}">
                <a16:creationId xmlns:a16="http://schemas.microsoft.com/office/drawing/2014/main" id="{F6DE3C9E-2461-4C32-82F1-F00504A95A33}"/>
              </a:ext>
            </a:extLst>
          </p:cNvPr>
          <p:cNvSpPr/>
          <p:nvPr/>
        </p:nvSpPr>
        <p:spPr>
          <a:xfrm>
            <a:off x="8788400" y="339725"/>
            <a:ext cx="157163"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495" name="矩形 47">
            <a:extLst>
              <a:ext uri="{FF2B5EF4-FFF2-40B4-BE49-F238E27FC236}">
                <a16:creationId xmlns:a16="http://schemas.microsoft.com/office/drawing/2014/main" id="{D1508CF7-8DA5-4CFB-89C2-9D831CB8F0BD}"/>
              </a:ext>
            </a:extLst>
          </p:cNvPr>
          <p:cNvSpPr>
            <a:spLocks noChangeArrowheads="1"/>
          </p:cNvSpPr>
          <p:nvPr/>
        </p:nvSpPr>
        <p:spPr bwMode="auto">
          <a:xfrm>
            <a:off x="5867400" y="261938"/>
            <a:ext cx="26654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pPr>
            <a:r>
              <a:rPr lang="zh-CN" altLang="en-US" sz="1400" b="1" dirty="0">
                <a:solidFill>
                  <a:srgbClr val="354454"/>
                </a:solidFill>
                <a:latin typeface="微软雅黑" panose="020B0503020204020204" pitchFamily="34" charset="-122"/>
                <a:ea typeface="微软雅黑" panose="020B0503020204020204" pitchFamily="34" charset="-122"/>
              </a:rPr>
              <a:t>数据清洗</a:t>
            </a:r>
          </a:p>
        </p:txBody>
      </p:sp>
      <p:sp>
        <p:nvSpPr>
          <p:cNvPr id="20496" name="矩形 24">
            <a:extLst>
              <a:ext uri="{FF2B5EF4-FFF2-40B4-BE49-F238E27FC236}">
                <a16:creationId xmlns:a16="http://schemas.microsoft.com/office/drawing/2014/main" id="{EFC525CC-D999-4897-BF72-0B7075222F93}"/>
              </a:ext>
            </a:extLst>
          </p:cNvPr>
          <p:cNvSpPr>
            <a:spLocks noChangeArrowheads="1"/>
          </p:cNvSpPr>
          <p:nvPr/>
        </p:nvSpPr>
        <p:spPr bwMode="auto">
          <a:xfrm>
            <a:off x="486212" y="1652588"/>
            <a:ext cx="6976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小组简介</a:t>
            </a:r>
          </a:p>
        </p:txBody>
      </p:sp>
      <p:sp>
        <p:nvSpPr>
          <p:cNvPr id="20497" name="矩形 25">
            <a:extLst>
              <a:ext uri="{FF2B5EF4-FFF2-40B4-BE49-F238E27FC236}">
                <a16:creationId xmlns:a16="http://schemas.microsoft.com/office/drawing/2014/main" id="{4C769747-6472-4F39-B0D5-398F83838D05}"/>
              </a:ext>
            </a:extLst>
          </p:cNvPr>
          <p:cNvSpPr>
            <a:spLocks noChangeArrowheads="1"/>
          </p:cNvSpPr>
          <p:nvPr/>
        </p:nvSpPr>
        <p:spPr bwMode="auto">
          <a:xfrm>
            <a:off x="486211" y="20367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选题简介</a:t>
            </a:r>
          </a:p>
        </p:txBody>
      </p:sp>
      <p:sp>
        <p:nvSpPr>
          <p:cNvPr id="20498" name="矩形 29">
            <a:extLst>
              <a:ext uri="{FF2B5EF4-FFF2-40B4-BE49-F238E27FC236}">
                <a16:creationId xmlns:a16="http://schemas.microsoft.com/office/drawing/2014/main" id="{F52A683F-E718-4815-AEF3-5395972A313E}"/>
              </a:ext>
            </a:extLst>
          </p:cNvPr>
          <p:cNvSpPr>
            <a:spLocks noChangeArrowheads="1"/>
          </p:cNvSpPr>
          <p:nvPr/>
        </p:nvSpPr>
        <p:spPr bwMode="auto">
          <a:xfrm>
            <a:off x="486211" y="28241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成果展示</a:t>
            </a:r>
          </a:p>
        </p:txBody>
      </p:sp>
      <p:sp>
        <p:nvSpPr>
          <p:cNvPr id="20499" name="矩形 30">
            <a:extLst>
              <a:ext uri="{FF2B5EF4-FFF2-40B4-BE49-F238E27FC236}">
                <a16:creationId xmlns:a16="http://schemas.microsoft.com/office/drawing/2014/main" id="{2DF48613-9B51-4BEA-9938-E32A9F11798A}"/>
              </a:ext>
            </a:extLst>
          </p:cNvPr>
          <p:cNvSpPr>
            <a:spLocks noChangeArrowheads="1"/>
          </p:cNvSpPr>
          <p:nvPr/>
        </p:nvSpPr>
        <p:spPr bwMode="auto">
          <a:xfrm>
            <a:off x="486211" y="2433638"/>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chemeClr val="bg1"/>
                </a:solidFill>
                <a:latin typeface="Impact" panose="020B0806030902050204" pitchFamily="34" charset="0"/>
                <a:ea typeface="微软雅黑" panose="020B0503020204020204" pitchFamily="34" charset="-122"/>
              </a:rPr>
              <a:t>具体实现</a:t>
            </a:r>
          </a:p>
        </p:txBody>
      </p:sp>
      <p:sp>
        <p:nvSpPr>
          <p:cNvPr id="20500" name="Freeform 9">
            <a:extLst>
              <a:ext uri="{FF2B5EF4-FFF2-40B4-BE49-F238E27FC236}">
                <a16:creationId xmlns:a16="http://schemas.microsoft.com/office/drawing/2014/main" id="{D3F7A9A8-4F83-45FA-843E-A243B0D25230}"/>
              </a:ext>
            </a:extLst>
          </p:cNvPr>
          <p:cNvSpPr>
            <a:spLocks noEditPoints="1" noChangeArrowheads="1"/>
          </p:cNvSpPr>
          <p:nvPr/>
        </p:nvSpPr>
        <p:spPr bwMode="auto">
          <a:xfrm>
            <a:off x="84138" y="3271838"/>
            <a:ext cx="231775" cy="150812"/>
          </a:xfrm>
          <a:custGeom>
            <a:avLst/>
            <a:gdLst>
              <a:gd name="T0" fmla="*/ 62525 w 215"/>
              <a:gd name="T1" fmla="*/ 89410 h 140"/>
              <a:gd name="T2" fmla="*/ 62525 w 215"/>
              <a:gd name="T3" fmla="*/ 98028 h 140"/>
              <a:gd name="T4" fmla="*/ 173562 w 215"/>
              <a:gd name="T5" fmla="*/ 93719 h 140"/>
              <a:gd name="T6" fmla="*/ 62525 w 215"/>
              <a:gd name="T7" fmla="*/ 78638 h 140"/>
              <a:gd name="T8" fmla="*/ 105646 w 215"/>
              <a:gd name="T9" fmla="*/ 78638 h 140"/>
              <a:gd name="T10" fmla="*/ 109958 w 215"/>
              <a:gd name="T11" fmla="*/ 36626 h 140"/>
              <a:gd name="T12" fmla="*/ 62525 w 215"/>
              <a:gd name="T13" fmla="*/ 32317 h 140"/>
              <a:gd name="T14" fmla="*/ 58213 w 215"/>
              <a:gd name="T15" fmla="*/ 74329 h 140"/>
              <a:gd name="T16" fmla="*/ 67915 w 215"/>
              <a:gd name="T17" fmla="*/ 40935 h 140"/>
              <a:gd name="T18" fmla="*/ 101334 w 215"/>
              <a:gd name="T19" fmla="*/ 40935 h 140"/>
              <a:gd name="T20" fmla="*/ 67915 w 215"/>
              <a:gd name="T21" fmla="*/ 70020 h 140"/>
              <a:gd name="T22" fmla="*/ 29107 w 215"/>
              <a:gd name="T23" fmla="*/ 130345 h 140"/>
              <a:gd name="T24" fmla="*/ 203746 w 215"/>
              <a:gd name="T25" fmla="*/ 130345 h 140"/>
              <a:gd name="T26" fmla="*/ 211293 w 215"/>
              <a:gd name="T27" fmla="*/ 7541 h 140"/>
              <a:gd name="T28" fmla="*/ 29107 w 215"/>
              <a:gd name="T29" fmla="*/ 0 h 140"/>
              <a:gd name="T30" fmla="*/ 21560 w 215"/>
              <a:gd name="T31" fmla="*/ 122804 h 140"/>
              <a:gd name="T32" fmla="*/ 35575 w 215"/>
              <a:gd name="T33" fmla="*/ 14004 h 140"/>
              <a:gd name="T34" fmla="*/ 196200 w 215"/>
              <a:gd name="T35" fmla="*/ 14004 h 140"/>
              <a:gd name="T36" fmla="*/ 35575 w 215"/>
              <a:gd name="T37" fmla="*/ 115263 h 140"/>
              <a:gd name="T38" fmla="*/ 169250 w 215"/>
              <a:gd name="T39" fmla="*/ 51707 h 140"/>
              <a:gd name="T40" fmla="*/ 119661 w 215"/>
              <a:gd name="T41" fmla="*/ 51707 h 140"/>
              <a:gd name="T42" fmla="*/ 119661 w 215"/>
              <a:gd name="T43" fmla="*/ 60325 h 140"/>
              <a:gd name="T44" fmla="*/ 173562 w 215"/>
              <a:gd name="T45" fmla="*/ 56016 h 140"/>
              <a:gd name="T46" fmla="*/ 169250 w 215"/>
              <a:gd name="T47" fmla="*/ 70020 h 140"/>
              <a:gd name="T48" fmla="*/ 119661 w 215"/>
              <a:gd name="T49" fmla="*/ 70020 h 140"/>
              <a:gd name="T50" fmla="*/ 119661 w 215"/>
              <a:gd name="T51" fmla="*/ 78638 h 140"/>
              <a:gd name="T52" fmla="*/ 173562 w 215"/>
              <a:gd name="T53" fmla="*/ 74329 h 140"/>
              <a:gd name="T54" fmla="*/ 169250 w 215"/>
              <a:gd name="T55" fmla="*/ 32317 h 140"/>
              <a:gd name="T56" fmla="*/ 119661 w 215"/>
              <a:gd name="T57" fmla="*/ 32317 h 140"/>
              <a:gd name="T58" fmla="*/ 119661 w 215"/>
              <a:gd name="T59" fmla="*/ 40935 h 140"/>
              <a:gd name="T60" fmla="*/ 173562 w 215"/>
              <a:gd name="T61" fmla="*/ 36626 h 140"/>
              <a:gd name="T62" fmla="*/ 225307 w 215"/>
              <a:gd name="T63" fmla="*/ 136808 h 140"/>
              <a:gd name="T64" fmla="*/ 7546 w 215"/>
              <a:gd name="T65" fmla="*/ 136808 h 140"/>
              <a:gd name="T66" fmla="*/ 7546 w 215"/>
              <a:gd name="T67" fmla="*/ 150812 h 140"/>
              <a:gd name="T68" fmla="*/ 231775 w 215"/>
              <a:gd name="T69" fmla="*/ 144349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01" name="矩形 35">
            <a:extLst>
              <a:ext uri="{FF2B5EF4-FFF2-40B4-BE49-F238E27FC236}">
                <a16:creationId xmlns:a16="http://schemas.microsoft.com/office/drawing/2014/main" id="{3D7B15CB-7A63-4A85-819F-CF3B15A573D0}"/>
              </a:ext>
            </a:extLst>
          </p:cNvPr>
          <p:cNvSpPr>
            <a:spLocks noChangeArrowheads="1"/>
          </p:cNvSpPr>
          <p:nvPr/>
        </p:nvSpPr>
        <p:spPr bwMode="auto">
          <a:xfrm>
            <a:off x="422275" y="3224213"/>
            <a:ext cx="825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solidFill>
                  <a:srgbClr val="586B7F"/>
                </a:solidFill>
                <a:latin typeface="Impact" panose="020B0806030902050204" pitchFamily="34" charset="0"/>
                <a:ea typeface="微软雅黑" panose="020B0503020204020204" pitchFamily="34" charset="-122"/>
              </a:rPr>
              <a:t>建议与总结</a:t>
            </a:r>
          </a:p>
        </p:txBody>
      </p:sp>
      <p:sp>
        <p:nvSpPr>
          <p:cNvPr id="78" name="圆角矩形 77">
            <a:extLst>
              <a:ext uri="{FF2B5EF4-FFF2-40B4-BE49-F238E27FC236}">
                <a16:creationId xmlns:a16="http://schemas.microsoft.com/office/drawing/2014/main" id="{EB2AACD7-7193-4C1C-BC8C-5478589A44AD}"/>
              </a:ext>
            </a:extLst>
          </p:cNvPr>
          <p:cNvSpPr>
            <a:spLocks noChangeArrowheads="1"/>
          </p:cNvSpPr>
          <p:nvPr/>
        </p:nvSpPr>
        <p:spPr bwMode="auto">
          <a:xfrm>
            <a:off x="1627188" y="1476375"/>
            <a:ext cx="1711325" cy="3024188"/>
          </a:xfrm>
          <a:prstGeom prst="roundRect">
            <a:avLst>
              <a:gd name="adj" fmla="val 0"/>
            </a:avLst>
          </a:prstGeom>
          <a:solidFill>
            <a:srgbClr val="37B0E8"/>
          </a:solidFill>
          <a:ln w="6350">
            <a:solidFill>
              <a:schemeClr val="bg1"/>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79" name="圆角矩形 78">
            <a:extLst>
              <a:ext uri="{FF2B5EF4-FFF2-40B4-BE49-F238E27FC236}">
                <a16:creationId xmlns:a16="http://schemas.microsoft.com/office/drawing/2014/main" id="{299202AA-9601-4C57-932E-00940628780F}"/>
              </a:ext>
            </a:extLst>
          </p:cNvPr>
          <p:cNvSpPr>
            <a:spLocks noChangeArrowheads="1"/>
          </p:cNvSpPr>
          <p:nvPr/>
        </p:nvSpPr>
        <p:spPr bwMode="auto">
          <a:xfrm>
            <a:off x="3448050" y="1476375"/>
            <a:ext cx="1711325" cy="3024188"/>
          </a:xfrm>
          <a:prstGeom prst="roundRect">
            <a:avLst>
              <a:gd name="adj" fmla="val 0"/>
            </a:avLst>
          </a:prstGeom>
          <a:solidFill>
            <a:schemeClr val="bg1"/>
          </a:solidFill>
          <a:ln w="6350">
            <a:solidFill>
              <a:srgbClr val="D9D9D9"/>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80" name="圆角矩形 79">
            <a:extLst>
              <a:ext uri="{FF2B5EF4-FFF2-40B4-BE49-F238E27FC236}">
                <a16:creationId xmlns:a16="http://schemas.microsoft.com/office/drawing/2014/main" id="{A4D53322-5F46-44A6-8E38-F8892818655F}"/>
              </a:ext>
            </a:extLst>
          </p:cNvPr>
          <p:cNvSpPr>
            <a:spLocks noChangeArrowheads="1"/>
          </p:cNvSpPr>
          <p:nvPr/>
        </p:nvSpPr>
        <p:spPr bwMode="auto">
          <a:xfrm>
            <a:off x="5267325" y="1476375"/>
            <a:ext cx="1711325" cy="3024188"/>
          </a:xfrm>
          <a:prstGeom prst="roundRect">
            <a:avLst>
              <a:gd name="adj" fmla="val 0"/>
            </a:avLst>
          </a:prstGeom>
          <a:solidFill>
            <a:srgbClr val="37B0E8"/>
          </a:solidFill>
          <a:ln w="6350">
            <a:solidFill>
              <a:schemeClr val="bg1"/>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81" name="圆角矩形 80">
            <a:extLst>
              <a:ext uri="{FF2B5EF4-FFF2-40B4-BE49-F238E27FC236}">
                <a16:creationId xmlns:a16="http://schemas.microsoft.com/office/drawing/2014/main" id="{45BFB862-4245-4E6A-91B4-69930A43C67C}"/>
              </a:ext>
            </a:extLst>
          </p:cNvPr>
          <p:cNvSpPr>
            <a:spLocks noChangeArrowheads="1"/>
          </p:cNvSpPr>
          <p:nvPr/>
        </p:nvSpPr>
        <p:spPr bwMode="auto">
          <a:xfrm>
            <a:off x="7083425" y="1476375"/>
            <a:ext cx="1711325" cy="3024188"/>
          </a:xfrm>
          <a:prstGeom prst="roundRect">
            <a:avLst>
              <a:gd name="adj" fmla="val 0"/>
            </a:avLst>
          </a:prstGeom>
          <a:solidFill>
            <a:schemeClr val="bg1"/>
          </a:solidFill>
          <a:ln w="6350">
            <a:solidFill>
              <a:srgbClr val="D9D9D9"/>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82" name="Oval 13">
            <a:extLst>
              <a:ext uri="{FF2B5EF4-FFF2-40B4-BE49-F238E27FC236}">
                <a16:creationId xmlns:a16="http://schemas.microsoft.com/office/drawing/2014/main" id="{8D829CD9-9B55-4FE2-BC2A-C6C5503D030A}"/>
              </a:ext>
            </a:extLst>
          </p:cNvPr>
          <p:cNvSpPr>
            <a:spLocks noChangeArrowheads="1"/>
          </p:cNvSpPr>
          <p:nvPr/>
        </p:nvSpPr>
        <p:spPr bwMode="auto">
          <a:xfrm>
            <a:off x="3933825" y="1141413"/>
            <a:ext cx="688975" cy="688975"/>
          </a:xfrm>
          <a:prstGeom prst="ellipse">
            <a:avLst/>
          </a:prstGeom>
          <a:solidFill>
            <a:schemeClr val="bg1"/>
          </a:solidFill>
          <a:ln w="6350">
            <a:solidFill>
              <a:srgbClr val="D9D9D9"/>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83" name="Oval 14">
            <a:extLst>
              <a:ext uri="{FF2B5EF4-FFF2-40B4-BE49-F238E27FC236}">
                <a16:creationId xmlns:a16="http://schemas.microsoft.com/office/drawing/2014/main" id="{1908AE2B-58C9-47D0-881F-E2A074AE44D2}"/>
              </a:ext>
            </a:extLst>
          </p:cNvPr>
          <p:cNvSpPr>
            <a:spLocks noChangeArrowheads="1"/>
          </p:cNvSpPr>
          <p:nvPr/>
        </p:nvSpPr>
        <p:spPr bwMode="auto">
          <a:xfrm>
            <a:off x="5761038" y="1141413"/>
            <a:ext cx="688975" cy="688975"/>
          </a:xfrm>
          <a:prstGeom prst="ellipse">
            <a:avLst/>
          </a:prstGeom>
          <a:solidFill>
            <a:srgbClr val="37B0E8"/>
          </a:solidFill>
          <a:ln w="6350">
            <a:solidFill>
              <a:schemeClr val="bg1"/>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84" name="Oval 15">
            <a:extLst>
              <a:ext uri="{FF2B5EF4-FFF2-40B4-BE49-F238E27FC236}">
                <a16:creationId xmlns:a16="http://schemas.microsoft.com/office/drawing/2014/main" id="{8250E576-3708-49FA-A9EA-BB4E1FE8B8CE}"/>
              </a:ext>
            </a:extLst>
          </p:cNvPr>
          <p:cNvSpPr>
            <a:spLocks noChangeArrowheads="1"/>
          </p:cNvSpPr>
          <p:nvPr/>
        </p:nvSpPr>
        <p:spPr bwMode="auto">
          <a:xfrm>
            <a:off x="2141538" y="1141413"/>
            <a:ext cx="688975" cy="688975"/>
          </a:xfrm>
          <a:prstGeom prst="ellipse">
            <a:avLst/>
          </a:prstGeom>
          <a:solidFill>
            <a:srgbClr val="37B0E8"/>
          </a:solidFill>
          <a:ln w="6350">
            <a:solidFill>
              <a:schemeClr val="bg1"/>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85" name="Freeform 16">
            <a:extLst>
              <a:ext uri="{FF2B5EF4-FFF2-40B4-BE49-F238E27FC236}">
                <a16:creationId xmlns:a16="http://schemas.microsoft.com/office/drawing/2014/main" id="{E7096F95-8B8A-40A8-ABEB-F4F3E9A01D6E}"/>
              </a:ext>
            </a:extLst>
          </p:cNvPr>
          <p:cNvSpPr>
            <a:spLocks noEditPoints="1" noChangeArrowheads="1"/>
          </p:cNvSpPr>
          <p:nvPr/>
        </p:nvSpPr>
        <p:spPr bwMode="auto">
          <a:xfrm>
            <a:off x="4095750" y="1303338"/>
            <a:ext cx="347663" cy="334962"/>
          </a:xfrm>
          <a:custGeom>
            <a:avLst/>
            <a:gdLst>
              <a:gd name="T0" fmla="*/ 192775 w 312"/>
              <a:gd name="T1" fmla="*/ 36846 h 300"/>
              <a:gd name="T2" fmla="*/ 71315 w 312"/>
              <a:gd name="T3" fmla="*/ 18981 h 300"/>
              <a:gd name="T4" fmla="*/ 131488 w 312"/>
              <a:gd name="T5" fmla="*/ 74808 h 300"/>
              <a:gd name="T6" fmla="*/ 76887 w 312"/>
              <a:gd name="T7" fmla="*/ 135101 h 300"/>
              <a:gd name="T8" fmla="*/ 15600 w 312"/>
              <a:gd name="T9" fmla="*/ 79274 h 300"/>
              <a:gd name="T10" fmla="*/ 43458 w 312"/>
              <a:gd name="T11" fmla="*/ 198744 h 300"/>
              <a:gd name="T12" fmla="*/ 158231 w 312"/>
              <a:gd name="T13" fmla="*/ 219958 h 300"/>
              <a:gd name="T14" fmla="*/ 274119 w 312"/>
              <a:gd name="T15" fmla="*/ 327146 h 300"/>
              <a:gd name="T16" fmla="*/ 305319 w 312"/>
              <a:gd name="T17" fmla="*/ 326030 h 300"/>
              <a:gd name="T18" fmla="*/ 339863 w 312"/>
              <a:gd name="T19" fmla="*/ 288067 h 300"/>
              <a:gd name="T20" fmla="*/ 338749 w 312"/>
              <a:gd name="T21" fmla="*/ 256804 h 300"/>
              <a:gd name="T22" fmla="*/ 222861 w 312"/>
              <a:gd name="T23" fmla="*/ 149616 h 300"/>
              <a:gd name="T24" fmla="*/ 192775 w 312"/>
              <a:gd name="T25" fmla="*/ 36846 h 300"/>
              <a:gd name="T26" fmla="*/ 137059 w 312"/>
              <a:gd name="T27" fmla="*/ 115004 h 300"/>
              <a:gd name="T28" fmla="*/ 147088 w 312"/>
              <a:gd name="T29" fmla="*/ 103838 h 300"/>
              <a:gd name="T30" fmla="*/ 173831 w 312"/>
              <a:gd name="T31" fmla="*/ 128402 h 300"/>
              <a:gd name="T32" fmla="*/ 163803 w 312"/>
              <a:gd name="T33" fmla="*/ 139568 h 300"/>
              <a:gd name="T34" fmla="*/ 137059 w 312"/>
              <a:gd name="T35" fmla="*/ 115004 h 300"/>
              <a:gd name="T36" fmla="*/ 122573 w 312"/>
              <a:gd name="T37" fmla="*/ 131752 h 300"/>
              <a:gd name="T38" fmla="*/ 132602 w 312"/>
              <a:gd name="T39" fmla="*/ 120586 h 300"/>
              <a:gd name="T40" fmla="*/ 158231 w 312"/>
              <a:gd name="T41" fmla="*/ 145150 h 300"/>
              <a:gd name="T42" fmla="*/ 148202 w 312"/>
              <a:gd name="T43" fmla="*/ 156316 h 300"/>
              <a:gd name="T44" fmla="*/ 122573 w 312"/>
              <a:gd name="T45" fmla="*/ 131752 h 300"/>
              <a:gd name="T46" fmla="*/ 106973 w 312"/>
              <a:gd name="T47" fmla="*/ 148500 h 300"/>
              <a:gd name="T48" fmla="*/ 117002 w 312"/>
              <a:gd name="T49" fmla="*/ 137334 h 300"/>
              <a:gd name="T50" fmla="*/ 143745 w 312"/>
              <a:gd name="T51" fmla="*/ 161898 h 300"/>
              <a:gd name="T52" fmla="*/ 133717 w 312"/>
              <a:gd name="T53" fmla="*/ 173064 h 300"/>
              <a:gd name="T54" fmla="*/ 106973 w 312"/>
              <a:gd name="T55" fmla="*/ 148500 h 300"/>
              <a:gd name="T56" fmla="*/ 296405 w 312"/>
              <a:gd name="T57" fmla="*/ 260154 h 300"/>
              <a:gd name="T58" fmla="*/ 274119 w 312"/>
              <a:gd name="T59" fmla="*/ 284718 h 300"/>
              <a:gd name="T60" fmla="*/ 189432 w 312"/>
              <a:gd name="T61" fmla="*/ 205443 h 300"/>
              <a:gd name="T62" fmla="*/ 210604 w 312"/>
              <a:gd name="T63" fmla="*/ 181996 h 300"/>
              <a:gd name="T64" fmla="*/ 296405 w 312"/>
              <a:gd name="T65" fmla="*/ 260154 h 3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2" h="300">
                <a:moveTo>
                  <a:pt x="173" y="33"/>
                </a:moveTo>
                <a:cubicBezTo>
                  <a:pt x="142" y="5"/>
                  <a:pt x="99" y="0"/>
                  <a:pt x="64" y="17"/>
                </a:cubicBezTo>
                <a:cubicBezTo>
                  <a:pt x="118" y="67"/>
                  <a:pt x="118" y="67"/>
                  <a:pt x="118" y="67"/>
                </a:cubicBezTo>
                <a:cubicBezTo>
                  <a:pt x="69" y="121"/>
                  <a:pt x="69" y="121"/>
                  <a:pt x="69" y="121"/>
                </a:cubicBezTo>
                <a:cubicBezTo>
                  <a:pt x="14" y="71"/>
                  <a:pt x="14" y="71"/>
                  <a:pt x="14" y="71"/>
                </a:cubicBezTo>
                <a:cubicBezTo>
                  <a:pt x="0" y="107"/>
                  <a:pt x="9" y="150"/>
                  <a:pt x="39" y="178"/>
                </a:cubicBezTo>
                <a:cubicBezTo>
                  <a:pt x="68" y="204"/>
                  <a:pt x="108" y="211"/>
                  <a:pt x="142" y="197"/>
                </a:cubicBezTo>
                <a:cubicBezTo>
                  <a:pt x="246" y="293"/>
                  <a:pt x="246" y="293"/>
                  <a:pt x="246" y="293"/>
                </a:cubicBezTo>
                <a:cubicBezTo>
                  <a:pt x="254" y="300"/>
                  <a:pt x="267" y="300"/>
                  <a:pt x="274" y="292"/>
                </a:cubicBezTo>
                <a:cubicBezTo>
                  <a:pt x="305" y="258"/>
                  <a:pt x="305" y="258"/>
                  <a:pt x="305" y="258"/>
                </a:cubicBezTo>
                <a:cubicBezTo>
                  <a:pt x="312" y="250"/>
                  <a:pt x="312" y="238"/>
                  <a:pt x="304" y="230"/>
                </a:cubicBezTo>
                <a:cubicBezTo>
                  <a:pt x="200" y="134"/>
                  <a:pt x="200" y="134"/>
                  <a:pt x="200" y="134"/>
                </a:cubicBezTo>
                <a:cubicBezTo>
                  <a:pt x="211" y="99"/>
                  <a:pt x="201" y="60"/>
                  <a:pt x="173" y="33"/>
                </a:cubicBezTo>
                <a:close/>
                <a:moveTo>
                  <a:pt x="123" y="103"/>
                </a:moveTo>
                <a:cubicBezTo>
                  <a:pt x="132" y="93"/>
                  <a:pt x="132" y="93"/>
                  <a:pt x="132" y="93"/>
                </a:cubicBezTo>
                <a:cubicBezTo>
                  <a:pt x="156" y="115"/>
                  <a:pt x="156" y="115"/>
                  <a:pt x="156" y="115"/>
                </a:cubicBezTo>
                <a:cubicBezTo>
                  <a:pt x="147" y="125"/>
                  <a:pt x="147" y="125"/>
                  <a:pt x="147" y="125"/>
                </a:cubicBezTo>
                <a:lnTo>
                  <a:pt x="123" y="103"/>
                </a:lnTo>
                <a:close/>
                <a:moveTo>
                  <a:pt x="110" y="118"/>
                </a:moveTo>
                <a:cubicBezTo>
                  <a:pt x="119" y="108"/>
                  <a:pt x="119" y="108"/>
                  <a:pt x="119" y="108"/>
                </a:cubicBezTo>
                <a:cubicBezTo>
                  <a:pt x="142" y="130"/>
                  <a:pt x="142" y="130"/>
                  <a:pt x="142" y="130"/>
                </a:cubicBezTo>
                <a:cubicBezTo>
                  <a:pt x="133" y="140"/>
                  <a:pt x="133" y="140"/>
                  <a:pt x="133" y="140"/>
                </a:cubicBezTo>
                <a:lnTo>
                  <a:pt x="110" y="118"/>
                </a:lnTo>
                <a:close/>
                <a:moveTo>
                  <a:pt x="96" y="133"/>
                </a:moveTo>
                <a:cubicBezTo>
                  <a:pt x="105" y="123"/>
                  <a:pt x="105" y="123"/>
                  <a:pt x="105" y="123"/>
                </a:cubicBezTo>
                <a:cubicBezTo>
                  <a:pt x="129" y="145"/>
                  <a:pt x="129" y="145"/>
                  <a:pt x="129" y="145"/>
                </a:cubicBezTo>
                <a:cubicBezTo>
                  <a:pt x="120" y="155"/>
                  <a:pt x="120" y="155"/>
                  <a:pt x="120" y="155"/>
                </a:cubicBezTo>
                <a:lnTo>
                  <a:pt x="96" y="133"/>
                </a:lnTo>
                <a:close/>
                <a:moveTo>
                  <a:pt x="266" y="233"/>
                </a:moveTo>
                <a:cubicBezTo>
                  <a:pt x="246" y="255"/>
                  <a:pt x="246" y="255"/>
                  <a:pt x="246" y="255"/>
                </a:cubicBezTo>
                <a:cubicBezTo>
                  <a:pt x="170" y="184"/>
                  <a:pt x="170" y="184"/>
                  <a:pt x="170" y="184"/>
                </a:cubicBezTo>
                <a:cubicBezTo>
                  <a:pt x="189" y="163"/>
                  <a:pt x="189" y="163"/>
                  <a:pt x="189" y="163"/>
                </a:cubicBezTo>
                <a:lnTo>
                  <a:pt x="266" y="233"/>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 name="Freeform 17">
            <a:extLst>
              <a:ext uri="{FF2B5EF4-FFF2-40B4-BE49-F238E27FC236}">
                <a16:creationId xmlns:a16="http://schemas.microsoft.com/office/drawing/2014/main" id="{243EAEF2-2BD7-45E7-8816-020440A8FAF4}"/>
              </a:ext>
            </a:extLst>
          </p:cNvPr>
          <p:cNvSpPr>
            <a:spLocks noEditPoints="1" noChangeArrowheads="1"/>
          </p:cNvSpPr>
          <p:nvPr/>
        </p:nvSpPr>
        <p:spPr bwMode="auto">
          <a:xfrm>
            <a:off x="2327275" y="1347788"/>
            <a:ext cx="336550" cy="277812"/>
          </a:xfrm>
          <a:custGeom>
            <a:avLst/>
            <a:gdLst>
              <a:gd name="T0" fmla="*/ 305347 w 302"/>
              <a:gd name="T1" fmla="*/ 91122 h 250"/>
              <a:gd name="T2" fmla="*/ 286402 w 302"/>
              <a:gd name="T3" fmla="*/ 110014 h 250"/>
              <a:gd name="T4" fmla="*/ 305347 w 302"/>
              <a:gd name="T5" fmla="*/ 128905 h 250"/>
              <a:gd name="T6" fmla="*/ 324292 w 302"/>
              <a:gd name="T7" fmla="*/ 110014 h 250"/>
              <a:gd name="T8" fmla="*/ 305347 w 302"/>
              <a:gd name="T9" fmla="*/ 91122 h 250"/>
              <a:gd name="T10" fmla="*/ 31203 w 302"/>
              <a:gd name="T11" fmla="*/ 91122 h 250"/>
              <a:gd name="T12" fmla="*/ 12258 w 302"/>
              <a:gd name="T13" fmla="*/ 110014 h 250"/>
              <a:gd name="T14" fmla="*/ 31203 w 302"/>
              <a:gd name="T15" fmla="*/ 128905 h 250"/>
              <a:gd name="T16" fmla="*/ 50148 w 302"/>
              <a:gd name="T17" fmla="*/ 110014 h 250"/>
              <a:gd name="T18" fmla="*/ 31203 w 302"/>
              <a:gd name="T19" fmla="*/ 91122 h 250"/>
              <a:gd name="T20" fmla="*/ 248512 w 302"/>
              <a:gd name="T21" fmla="*/ 56674 h 250"/>
              <a:gd name="T22" fmla="*/ 220652 w 302"/>
              <a:gd name="T23" fmla="*/ 85566 h 250"/>
              <a:gd name="T24" fmla="*/ 248512 w 302"/>
              <a:gd name="T25" fmla="*/ 113347 h 250"/>
              <a:gd name="T26" fmla="*/ 277487 w 302"/>
              <a:gd name="T27" fmla="*/ 85566 h 250"/>
              <a:gd name="T28" fmla="*/ 248512 w 302"/>
              <a:gd name="T29" fmla="*/ 56674 h 250"/>
              <a:gd name="T30" fmla="*/ 336550 w 302"/>
              <a:gd name="T31" fmla="*/ 228917 h 250"/>
              <a:gd name="T32" fmla="*/ 304232 w 302"/>
              <a:gd name="T33" fmla="*/ 228917 h 250"/>
              <a:gd name="T34" fmla="*/ 304232 w 302"/>
              <a:gd name="T35" fmla="*/ 170021 h 250"/>
              <a:gd name="T36" fmla="*/ 296431 w 302"/>
              <a:gd name="T37" fmla="*/ 141128 h 250"/>
              <a:gd name="T38" fmla="*/ 305347 w 302"/>
              <a:gd name="T39" fmla="*/ 140017 h 250"/>
              <a:gd name="T40" fmla="*/ 336550 w 302"/>
              <a:gd name="T41" fmla="*/ 171132 h 250"/>
              <a:gd name="T42" fmla="*/ 336550 w 302"/>
              <a:gd name="T43" fmla="*/ 228917 h 250"/>
              <a:gd name="T44" fmla="*/ 88038 w 302"/>
              <a:gd name="T45" fmla="*/ 56674 h 250"/>
              <a:gd name="T46" fmla="*/ 59063 w 302"/>
              <a:gd name="T47" fmla="*/ 85566 h 250"/>
              <a:gd name="T48" fmla="*/ 88038 w 302"/>
              <a:gd name="T49" fmla="*/ 113347 h 250"/>
              <a:gd name="T50" fmla="*/ 115898 w 302"/>
              <a:gd name="T51" fmla="*/ 85566 h 250"/>
              <a:gd name="T52" fmla="*/ 88038 w 302"/>
              <a:gd name="T53" fmla="*/ 56674 h 250"/>
              <a:gd name="T54" fmla="*/ 31203 w 302"/>
              <a:gd name="T55" fmla="*/ 140017 h 250"/>
              <a:gd name="T56" fmla="*/ 40119 w 302"/>
              <a:gd name="T57" fmla="*/ 141128 h 250"/>
              <a:gd name="T58" fmla="*/ 32318 w 302"/>
              <a:gd name="T59" fmla="*/ 170021 h 250"/>
              <a:gd name="T60" fmla="*/ 32318 w 302"/>
              <a:gd name="T61" fmla="*/ 228917 h 250"/>
              <a:gd name="T62" fmla="*/ 0 w 302"/>
              <a:gd name="T63" fmla="*/ 228917 h 250"/>
              <a:gd name="T64" fmla="*/ 0 w 302"/>
              <a:gd name="T65" fmla="*/ 171132 h 250"/>
              <a:gd name="T66" fmla="*/ 31203 w 302"/>
              <a:gd name="T67" fmla="*/ 140017 h 250"/>
              <a:gd name="T68" fmla="*/ 168275 w 302"/>
              <a:gd name="T69" fmla="*/ 0 h 250"/>
              <a:gd name="T70" fmla="*/ 125928 w 302"/>
              <a:gd name="T71" fmla="*/ 42227 h 250"/>
              <a:gd name="T72" fmla="*/ 168275 w 302"/>
              <a:gd name="T73" fmla="*/ 83344 h 250"/>
              <a:gd name="T74" fmla="*/ 209508 w 302"/>
              <a:gd name="T75" fmla="*/ 42227 h 250"/>
              <a:gd name="T76" fmla="*/ 168275 w 302"/>
              <a:gd name="T77" fmla="*/ 0 h 250"/>
              <a:gd name="T78" fmla="*/ 294203 w 302"/>
              <a:gd name="T79" fmla="*/ 251142 h 250"/>
              <a:gd name="T80" fmla="*/ 244054 w 302"/>
              <a:gd name="T81" fmla="*/ 251142 h 250"/>
              <a:gd name="T82" fmla="*/ 244054 w 302"/>
              <a:gd name="T83" fmla="*/ 161131 h 250"/>
              <a:gd name="T84" fmla="*/ 235139 w 302"/>
              <a:gd name="T85" fmla="*/ 126682 h 250"/>
              <a:gd name="T86" fmla="*/ 248512 w 302"/>
              <a:gd name="T87" fmla="*/ 124460 h 250"/>
              <a:gd name="T88" fmla="*/ 294203 w 302"/>
              <a:gd name="T89" fmla="*/ 170021 h 250"/>
              <a:gd name="T90" fmla="*/ 294203 w 302"/>
              <a:gd name="T91" fmla="*/ 251142 h 250"/>
              <a:gd name="T92" fmla="*/ 91381 w 302"/>
              <a:gd name="T93" fmla="*/ 161131 h 250"/>
              <a:gd name="T94" fmla="*/ 91381 w 302"/>
              <a:gd name="T95" fmla="*/ 251142 h 250"/>
              <a:gd name="T96" fmla="*/ 42347 w 302"/>
              <a:gd name="T97" fmla="*/ 251142 h 250"/>
              <a:gd name="T98" fmla="*/ 42347 w 302"/>
              <a:gd name="T99" fmla="*/ 170021 h 250"/>
              <a:gd name="T100" fmla="*/ 88038 w 302"/>
              <a:gd name="T101" fmla="*/ 124460 h 250"/>
              <a:gd name="T102" fmla="*/ 100296 w 302"/>
              <a:gd name="T103" fmla="*/ 126682 h 250"/>
              <a:gd name="T104" fmla="*/ 91381 w 302"/>
              <a:gd name="T105" fmla="*/ 161131 h 250"/>
              <a:gd name="T106" fmla="*/ 102525 w 302"/>
              <a:gd name="T107" fmla="*/ 277812 h 250"/>
              <a:gd name="T108" fmla="*/ 234025 w 302"/>
              <a:gd name="T109" fmla="*/ 277812 h 250"/>
              <a:gd name="T110" fmla="*/ 234025 w 302"/>
              <a:gd name="T111" fmla="*/ 161131 h 250"/>
              <a:gd name="T112" fmla="*/ 168275 w 302"/>
              <a:gd name="T113" fmla="*/ 95567 h 250"/>
              <a:gd name="T114" fmla="*/ 102525 w 302"/>
              <a:gd name="T115" fmla="*/ 161131 h 250"/>
              <a:gd name="T116" fmla="*/ 102525 w 302"/>
              <a:gd name="T117" fmla="*/ 277812 h 25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2" h="250">
                <a:moveTo>
                  <a:pt x="274" y="82"/>
                </a:moveTo>
                <a:cubicBezTo>
                  <a:pt x="265" y="82"/>
                  <a:pt x="257" y="90"/>
                  <a:pt x="257" y="99"/>
                </a:cubicBezTo>
                <a:cubicBezTo>
                  <a:pt x="257" y="109"/>
                  <a:pt x="265" y="116"/>
                  <a:pt x="274" y="116"/>
                </a:cubicBezTo>
                <a:cubicBezTo>
                  <a:pt x="283" y="116"/>
                  <a:pt x="291" y="109"/>
                  <a:pt x="291" y="99"/>
                </a:cubicBezTo>
                <a:cubicBezTo>
                  <a:pt x="291" y="90"/>
                  <a:pt x="283" y="82"/>
                  <a:pt x="274" y="82"/>
                </a:cubicBezTo>
                <a:close/>
                <a:moveTo>
                  <a:pt x="28" y="82"/>
                </a:moveTo>
                <a:cubicBezTo>
                  <a:pt x="18" y="82"/>
                  <a:pt x="11" y="90"/>
                  <a:pt x="11" y="99"/>
                </a:cubicBezTo>
                <a:cubicBezTo>
                  <a:pt x="11" y="109"/>
                  <a:pt x="18" y="116"/>
                  <a:pt x="28" y="116"/>
                </a:cubicBezTo>
                <a:cubicBezTo>
                  <a:pt x="37" y="116"/>
                  <a:pt x="45" y="109"/>
                  <a:pt x="45" y="99"/>
                </a:cubicBezTo>
                <a:cubicBezTo>
                  <a:pt x="45" y="90"/>
                  <a:pt x="37" y="82"/>
                  <a:pt x="28" y="82"/>
                </a:cubicBezTo>
                <a:close/>
                <a:moveTo>
                  <a:pt x="223" y="51"/>
                </a:moveTo>
                <a:cubicBezTo>
                  <a:pt x="209" y="51"/>
                  <a:pt x="198" y="62"/>
                  <a:pt x="198" y="77"/>
                </a:cubicBezTo>
                <a:cubicBezTo>
                  <a:pt x="198" y="91"/>
                  <a:pt x="209" y="102"/>
                  <a:pt x="223" y="102"/>
                </a:cubicBezTo>
                <a:cubicBezTo>
                  <a:pt x="237" y="102"/>
                  <a:pt x="249" y="91"/>
                  <a:pt x="249" y="77"/>
                </a:cubicBezTo>
                <a:cubicBezTo>
                  <a:pt x="249" y="62"/>
                  <a:pt x="237" y="51"/>
                  <a:pt x="223" y="51"/>
                </a:cubicBezTo>
                <a:close/>
                <a:moveTo>
                  <a:pt x="302" y="206"/>
                </a:moveTo>
                <a:cubicBezTo>
                  <a:pt x="273" y="206"/>
                  <a:pt x="273" y="206"/>
                  <a:pt x="273" y="206"/>
                </a:cubicBezTo>
                <a:cubicBezTo>
                  <a:pt x="273" y="153"/>
                  <a:pt x="273" y="153"/>
                  <a:pt x="273" y="153"/>
                </a:cubicBezTo>
                <a:cubicBezTo>
                  <a:pt x="273" y="143"/>
                  <a:pt x="270" y="135"/>
                  <a:pt x="266" y="127"/>
                </a:cubicBezTo>
                <a:cubicBezTo>
                  <a:pt x="269" y="127"/>
                  <a:pt x="271" y="126"/>
                  <a:pt x="274" y="126"/>
                </a:cubicBezTo>
                <a:cubicBezTo>
                  <a:pt x="289" y="126"/>
                  <a:pt x="302" y="139"/>
                  <a:pt x="302" y="154"/>
                </a:cubicBezTo>
                <a:lnTo>
                  <a:pt x="302" y="206"/>
                </a:lnTo>
                <a:close/>
                <a:moveTo>
                  <a:pt x="79" y="51"/>
                </a:moveTo>
                <a:cubicBezTo>
                  <a:pt x="65" y="51"/>
                  <a:pt x="53" y="62"/>
                  <a:pt x="53" y="77"/>
                </a:cubicBezTo>
                <a:cubicBezTo>
                  <a:pt x="53" y="91"/>
                  <a:pt x="65" y="102"/>
                  <a:pt x="79" y="102"/>
                </a:cubicBezTo>
                <a:cubicBezTo>
                  <a:pt x="93" y="102"/>
                  <a:pt x="104" y="91"/>
                  <a:pt x="104" y="77"/>
                </a:cubicBezTo>
                <a:cubicBezTo>
                  <a:pt x="104" y="62"/>
                  <a:pt x="93" y="51"/>
                  <a:pt x="79" y="51"/>
                </a:cubicBezTo>
                <a:close/>
                <a:moveTo>
                  <a:pt x="28" y="126"/>
                </a:moveTo>
                <a:cubicBezTo>
                  <a:pt x="30" y="126"/>
                  <a:pt x="33" y="127"/>
                  <a:pt x="36" y="127"/>
                </a:cubicBezTo>
                <a:cubicBezTo>
                  <a:pt x="31" y="135"/>
                  <a:pt x="29" y="143"/>
                  <a:pt x="29" y="153"/>
                </a:cubicBezTo>
                <a:cubicBezTo>
                  <a:pt x="29" y="206"/>
                  <a:pt x="29" y="206"/>
                  <a:pt x="29" y="206"/>
                </a:cubicBezTo>
                <a:cubicBezTo>
                  <a:pt x="0" y="206"/>
                  <a:pt x="0" y="206"/>
                  <a:pt x="0" y="206"/>
                </a:cubicBezTo>
                <a:cubicBezTo>
                  <a:pt x="0" y="154"/>
                  <a:pt x="0" y="154"/>
                  <a:pt x="0" y="154"/>
                </a:cubicBezTo>
                <a:cubicBezTo>
                  <a:pt x="0" y="139"/>
                  <a:pt x="12" y="126"/>
                  <a:pt x="28" y="126"/>
                </a:cubicBezTo>
                <a:close/>
                <a:moveTo>
                  <a:pt x="151" y="0"/>
                </a:moveTo>
                <a:cubicBezTo>
                  <a:pt x="130" y="0"/>
                  <a:pt x="113" y="17"/>
                  <a:pt x="113" y="38"/>
                </a:cubicBezTo>
                <a:cubicBezTo>
                  <a:pt x="113" y="59"/>
                  <a:pt x="130" y="75"/>
                  <a:pt x="151" y="75"/>
                </a:cubicBezTo>
                <a:cubicBezTo>
                  <a:pt x="172" y="75"/>
                  <a:pt x="188" y="59"/>
                  <a:pt x="188" y="38"/>
                </a:cubicBezTo>
                <a:cubicBezTo>
                  <a:pt x="189" y="17"/>
                  <a:pt x="172" y="0"/>
                  <a:pt x="151" y="0"/>
                </a:cubicBezTo>
                <a:close/>
                <a:moveTo>
                  <a:pt x="264" y="226"/>
                </a:moveTo>
                <a:cubicBezTo>
                  <a:pt x="219" y="226"/>
                  <a:pt x="219" y="226"/>
                  <a:pt x="219" y="226"/>
                </a:cubicBezTo>
                <a:cubicBezTo>
                  <a:pt x="219" y="145"/>
                  <a:pt x="219" y="145"/>
                  <a:pt x="219" y="145"/>
                </a:cubicBezTo>
                <a:cubicBezTo>
                  <a:pt x="219" y="133"/>
                  <a:pt x="216" y="123"/>
                  <a:pt x="211" y="114"/>
                </a:cubicBezTo>
                <a:cubicBezTo>
                  <a:pt x="215" y="113"/>
                  <a:pt x="219" y="112"/>
                  <a:pt x="223" y="112"/>
                </a:cubicBezTo>
                <a:cubicBezTo>
                  <a:pt x="245" y="112"/>
                  <a:pt x="264" y="130"/>
                  <a:pt x="264" y="153"/>
                </a:cubicBezTo>
                <a:lnTo>
                  <a:pt x="264" y="226"/>
                </a:lnTo>
                <a:close/>
                <a:moveTo>
                  <a:pt x="82" y="145"/>
                </a:moveTo>
                <a:cubicBezTo>
                  <a:pt x="82" y="226"/>
                  <a:pt x="82" y="226"/>
                  <a:pt x="82" y="226"/>
                </a:cubicBezTo>
                <a:cubicBezTo>
                  <a:pt x="38" y="226"/>
                  <a:pt x="38" y="226"/>
                  <a:pt x="38" y="226"/>
                </a:cubicBezTo>
                <a:cubicBezTo>
                  <a:pt x="38" y="153"/>
                  <a:pt x="38" y="153"/>
                  <a:pt x="38" y="153"/>
                </a:cubicBezTo>
                <a:cubicBezTo>
                  <a:pt x="38" y="130"/>
                  <a:pt x="56" y="112"/>
                  <a:pt x="79" y="112"/>
                </a:cubicBezTo>
                <a:cubicBezTo>
                  <a:pt x="83" y="112"/>
                  <a:pt x="86" y="113"/>
                  <a:pt x="90" y="114"/>
                </a:cubicBezTo>
                <a:cubicBezTo>
                  <a:pt x="85" y="123"/>
                  <a:pt x="82" y="133"/>
                  <a:pt x="82" y="145"/>
                </a:cubicBezTo>
                <a:close/>
                <a:moveTo>
                  <a:pt x="92" y="250"/>
                </a:moveTo>
                <a:cubicBezTo>
                  <a:pt x="210" y="250"/>
                  <a:pt x="210" y="250"/>
                  <a:pt x="210" y="250"/>
                </a:cubicBezTo>
                <a:cubicBezTo>
                  <a:pt x="210" y="145"/>
                  <a:pt x="210" y="145"/>
                  <a:pt x="210" y="145"/>
                </a:cubicBezTo>
                <a:cubicBezTo>
                  <a:pt x="210" y="112"/>
                  <a:pt x="183" y="86"/>
                  <a:pt x="151" y="86"/>
                </a:cubicBezTo>
                <a:cubicBezTo>
                  <a:pt x="118" y="86"/>
                  <a:pt x="92" y="112"/>
                  <a:pt x="92" y="145"/>
                </a:cubicBezTo>
                <a:lnTo>
                  <a:pt x="92" y="25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 name="Freeform 18">
            <a:extLst>
              <a:ext uri="{FF2B5EF4-FFF2-40B4-BE49-F238E27FC236}">
                <a16:creationId xmlns:a16="http://schemas.microsoft.com/office/drawing/2014/main" id="{4C4D3F46-3627-44CC-8A52-485FFA0906B3}"/>
              </a:ext>
            </a:extLst>
          </p:cNvPr>
          <p:cNvSpPr>
            <a:spLocks noChangeArrowheads="1"/>
          </p:cNvSpPr>
          <p:nvPr/>
        </p:nvSpPr>
        <p:spPr bwMode="auto">
          <a:xfrm>
            <a:off x="5937250" y="1355725"/>
            <a:ext cx="339725" cy="261938"/>
          </a:xfrm>
          <a:custGeom>
            <a:avLst/>
            <a:gdLst>
              <a:gd name="T0" fmla="*/ 333042 w 305"/>
              <a:gd name="T1" fmla="*/ 65485 h 236"/>
              <a:gd name="T2" fmla="*/ 267325 w 305"/>
              <a:gd name="T3" fmla="*/ 130969 h 236"/>
              <a:gd name="T4" fmla="*/ 208290 w 305"/>
              <a:gd name="T5" fmla="*/ 190904 h 236"/>
              <a:gd name="T6" fmla="*/ 142573 w 305"/>
              <a:gd name="T7" fmla="*/ 255279 h 236"/>
              <a:gd name="T8" fmla="*/ 118068 w 305"/>
              <a:gd name="T9" fmla="*/ 255279 h 236"/>
              <a:gd name="T10" fmla="*/ 83539 w 305"/>
              <a:gd name="T11" fmla="*/ 220871 h 236"/>
              <a:gd name="T12" fmla="*/ 72400 w 305"/>
              <a:gd name="T13" fmla="*/ 207553 h 236"/>
              <a:gd name="T14" fmla="*/ 6683 w 305"/>
              <a:gd name="T15" fmla="*/ 142068 h 236"/>
              <a:gd name="T16" fmla="*/ 6683 w 305"/>
              <a:gd name="T17" fmla="*/ 117650 h 236"/>
              <a:gd name="T18" fmla="*/ 41213 w 305"/>
              <a:gd name="T19" fmla="*/ 83243 h 236"/>
              <a:gd name="T20" fmla="*/ 65717 w 305"/>
              <a:gd name="T21" fmla="*/ 83243 h 236"/>
              <a:gd name="T22" fmla="*/ 131435 w 305"/>
              <a:gd name="T23" fmla="*/ 148728 h 236"/>
              <a:gd name="T24" fmla="*/ 274008 w 305"/>
              <a:gd name="T25" fmla="*/ 6659 h 236"/>
              <a:gd name="T26" fmla="*/ 298512 w 305"/>
              <a:gd name="T27" fmla="*/ 6659 h 236"/>
              <a:gd name="T28" fmla="*/ 333042 w 305"/>
              <a:gd name="T29" fmla="*/ 41067 h 236"/>
              <a:gd name="T30" fmla="*/ 333042 w 305"/>
              <a:gd name="T31" fmla="*/ 65485 h 2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5" h="236">
                <a:moveTo>
                  <a:pt x="299" y="59"/>
                </a:moveTo>
                <a:cubicBezTo>
                  <a:pt x="240" y="118"/>
                  <a:pt x="240" y="118"/>
                  <a:pt x="240" y="118"/>
                </a:cubicBezTo>
                <a:cubicBezTo>
                  <a:pt x="187" y="172"/>
                  <a:pt x="187" y="172"/>
                  <a:pt x="187" y="172"/>
                </a:cubicBezTo>
                <a:cubicBezTo>
                  <a:pt x="128" y="230"/>
                  <a:pt x="128" y="230"/>
                  <a:pt x="128" y="230"/>
                </a:cubicBezTo>
                <a:cubicBezTo>
                  <a:pt x="122" y="236"/>
                  <a:pt x="112" y="236"/>
                  <a:pt x="106" y="230"/>
                </a:cubicBezTo>
                <a:cubicBezTo>
                  <a:pt x="75" y="199"/>
                  <a:pt x="75" y="199"/>
                  <a:pt x="75" y="199"/>
                </a:cubicBezTo>
                <a:cubicBezTo>
                  <a:pt x="65" y="187"/>
                  <a:pt x="65" y="187"/>
                  <a:pt x="65" y="187"/>
                </a:cubicBezTo>
                <a:cubicBezTo>
                  <a:pt x="6" y="128"/>
                  <a:pt x="6" y="128"/>
                  <a:pt x="6" y="128"/>
                </a:cubicBezTo>
                <a:cubicBezTo>
                  <a:pt x="0" y="122"/>
                  <a:pt x="0" y="112"/>
                  <a:pt x="6" y="106"/>
                </a:cubicBezTo>
                <a:cubicBezTo>
                  <a:pt x="37" y="75"/>
                  <a:pt x="37" y="75"/>
                  <a:pt x="37" y="75"/>
                </a:cubicBezTo>
                <a:cubicBezTo>
                  <a:pt x="43" y="69"/>
                  <a:pt x="53" y="69"/>
                  <a:pt x="59" y="75"/>
                </a:cubicBezTo>
                <a:cubicBezTo>
                  <a:pt x="118" y="134"/>
                  <a:pt x="118" y="134"/>
                  <a:pt x="118" y="134"/>
                </a:cubicBezTo>
                <a:cubicBezTo>
                  <a:pt x="246" y="6"/>
                  <a:pt x="246" y="6"/>
                  <a:pt x="246" y="6"/>
                </a:cubicBezTo>
                <a:cubicBezTo>
                  <a:pt x="252" y="0"/>
                  <a:pt x="262" y="0"/>
                  <a:pt x="268" y="6"/>
                </a:cubicBezTo>
                <a:cubicBezTo>
                  <a:pt x="299" y="37"/>
                  <a:pt x="299" y="37"/>
                  <a:pt x="299" y="37"/>
                </a:cubicBezTo>
                <a:cubicBezTo>
                  <a:pt x="305" y="43"/>
                  <a:pt x="305" y="53"/>
                  <a:pt x="299" y="5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8" name="Oval 14">
            <a:extLst>
              <a:ext uri="{FF2B5EF4-FFF2-40B4-BE49-F238E27FC236}">
                <a16:creationId xmlns:a16="http://schemas.microsoft.com/office/drawing/2014/main" id="{BCCFE774-7571-4B6A-946E-7D7EEB0F1785}"/>
              </a:ext>
            </a:extLst>
          </p:cNvPr>
          <p:cNvSpPr>
            <a:spLocks noChangeArrowheads="1"/>
          </p:cNvSpPr>
          <p:nvPr/>
        </p:nvSpPr>
        <p:spPr bwMode="auto">
          <a:xfrm>
            <a:off x="7569200" y="1141413"/>
            <a:ext cx="688975" cy="688975"/>
          </a:xfrm>
          <a:prstGeom prst="ellipse">
            <a:avLst/>
          </a:prstGeom>
          <a:solidFill>
            <a:schemeClr val="bg1"/>
          </a:solidFill>
          <a:ln w="6350">
            <a:solidFill>
              <a:srgbClr val="D9D9D9"/>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89" name="Freeform 80">
            <a:extLst>
              <a:ext uri="{FF2B5EF4-FFF2-40B4-BE49-F238E27FC236}">
                <a16:creationId xmlns:a16="http://schemas.microsoft.com/office/drawing/2014/main" id="{707E408A-9452-413B-9453-12A9E3B6B16D}"/>
              </a:ext>
            </a:extLst>
          </p:cNvPr>
          <p:cNvSpPr>
            <a:spLocks noEditPoints="1" noChangeArrowheads="1"/>
          </p:cNvSpPr>
          <p:nvPr/>
        </p:nvSpPr>
        <p:spPr bwMode="auto">
          <a:xfrm flipH="1">
            <a:off x="7753350" y="1352550"/>
            <a:ext cx="327025" cy="268288"/>
          </a:xfrm>
          <a:custGeom>
            <a:avLst/>
            <a:gdLst>
              <a:gd name="T0" fmla="*/ 13348 w 147"/>
              <a:gd name="T1" fmla="*/ 0 h 122"/>
              <a:gd name="T2" fmla="*/ 13348 w 147"/>
              <a:gd name="T3" fmla="*/ 0 h 122"/>
              <a:gd name="T4" fmla="*/ 313677 w 147"/>
              <a:gd name="T5" fmla="*/ 0 h 122"/>
              <a:gd name="T6" fmla="*/ 327025 w 147"/>
              <a:gd name="T7" fmla="*/ 10995 h 122"/>
              <a:gd name="T8" fmla="*/ 327025 w 147"/>
              <a:gd name="T9" fmla="*/ 10995 h 122"/>
              <a:gd name="T10" fmla="*/ 327025 w 147"/>
              <a:gd name="T11" fmla="*/ 226505 h 122"/>
              <a:gd name="T12" fmla="*/ 313677 w 147"/>
              <a:gd name="T13" fmla="*/ 237501 h 122"/>
              <a:gd name="T14" fmla="*/ 313677 w 147"/>
              <a:gd name="T15" fmla="*/ 237501 h 122"/>
              <a:gd name="T16" fmla="*/ 175748 w 147"/>
              <a:gd name="T17" fmla="*/ 237501 h 122"/>
              <a:gd name="T18" fmla="*/ 175748 w 147"/>
              <a:gd name="T19" fmla="*/ 252894 h 122"/>
              <a:gd name="T20" fmla="*/ 175748 w 147"/>
              <a:gd name="T21" fmla="*/ 252894 h 122"/>
              <a:gd name="T22" fmla="*/ 244713 w 147"/>
              <a:gd name="T23" fmla="*/ 252894 h 122"/>
              <a:gd name="T24" fmla="*/ 253611 w 147"/>
              <a:gd name="T25" fmla="*/ 261691 h 122"/>
              <a:gd name="T26" fmla="*/ 244713 w 147"/>
              <a:gd name="T27" fmla="*/ 268288 h 122"/>
              <a:gd name="T28" fmla="*/ 80088 w 147"/>
              <a:gd name="T29" fmla="*/ 268288 h 122"/>
              <a:gd name="T30" fmla="*/ 73414 w 147"/>
              <a:gd name="T31" fmla="*/ 261691 h 122"/>
              <a:gd name="T32" fmla="*/ 80088 w 147"/>
              <a:gd name="T33" fmla="*/ 252894 h 122"/>
              <a:gd name="T34" fmla="*/ 151277 w 147"/>
              <a:gd name="T35" fmla="*/ 252894 h 122"/>
              <a:gd name="T36" fmla="*/ 151277 w 147"/>
              <a:gd name="T37" fmla="*/ 252894 h 122"/>
              <a:gd name="T38" fmla="*/ 151277 w 147"/>
              <a:gd name="T39" fmla="*/ 237501 h 122"/>
              <a:gd name="T40" fmla="*/ 13348 w 147"/>
              <a:gd name="T41" fmla="*/ 237501 h 122"/>
              <a:gd name="T42" fmla="*/ 0 w 147"/>
              <a:gd name="T43" fmla="*/ 226505 h 122"/>
              <a:gd name="T44" fmla="*/ 0 w 147"/>
              <a:gd name="T45" fmla="*/ 226505 h 122"/>
              <a:gd name="T46" fmla="*/ 0 w 147"/>
              <a:gd name="T47" fmla="*/ 10995 h 122"/>
              <a:gd name="T48" fmla="*/ 13348 w 147"/>
              <a:gd name="T49" fmla="*/ 0 h 122"/>
              <a:gd name="T50" fmla="*/ 278082 w 147"/>
              <a:gd name="T51" fmla="*/ 178126 h 122"/>
              <a:gd name="T52" fmla="*/ 278082 w 147"/>
              <a:gd name="T53" fmla="*/ 178126 h 122"/>
              <a:gd name="T54" fmla="*/ 291430 w 147"/>
              <a:gd name="T55" fmla="*/ 191320 h 122"/>
              <a:gd name="T56" fmla="*/ 278082 w 147"/>
              <a:gd name="T57" fmla="*/ 204515 h 122"/>
              <a:gd name="T58" fmla="*/ 266959 w 147"/>
              <a:gd name="T59" fmla="*/ 191320 h 122"/>
              <a:gd name="T60" fmla="*/ 278082 w 147"/>
              <a:gd name="T61" fmla="*/ 178126 h 122"/>
              <a:gd name="T62" fmla="*/ 300329 w 147"/>
              <a:gd name="T63" fmla="*/ 24190 h 122"/>
              <a:gd name="T64" fmla="*/ 300329 w 147"/>
              <a:gd name="T65" fmla="*/ 24190 h 122"/>
              <a:gd name="T66" fmla="*/ 24471 w 147"/>
              <a:gd name="T67" fmla="*/ 24190 h 122"/>
              <a:gd name="T68" fmla="*/ 24471 w 147"/>
              <a:gd name="T69" fmla="*/ 213311 h 122"/>
              <a:gd name="T70" fmla="*/ 300329 w 147"/>
              <a:gd name="T71" fmla="*/ 213311 h 122"/>
              <a:gd name="T72" fmla="*/ 300329 w 147"/>
              <a:gd name="T73" fmla="*/ 24190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0" name="Rectangle 66">
            <a:extLst>
              <a:ext uri="{FF2B5EF4-FFF2-40B4-BE49-F238E27FC236}">
                <a16:creationId xmlns:a16="http://schemas.microsoft.com/office/drawing/2014/main" id="{23972458-F0B6-4FBB-B410-F653E2110252}"/>
              </a:ext>
            </a:extLst>
          </p:cNvPr>
          <p:cNvSpPr>
            <a:spLocks noChangeArrowheads="1"/>
          </p:cNvSpPr>
          <p:nvPr/>
        </p:nvSpPr>
        <p:spPr bwMode="auto">
          <a:xfrm>
            <a:off x="1746250" y="2540000"/>
            <a:ext cx="148113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chemeClr val="bg1"/>
                </a:solidFill>
                <a:latin typeface="Arial" panose="020B0604020202020204" pitchFamily="34" charset="0"/>
                <a:ea typeface="微软雅黑" panose="020B0503020204020204" pitchFamily="34" charset="-122"/>
              </a:rPr>
              <a:t>将获取到的数据中不必要的数据列统统</a:t>
            </a:r>
            <a:r>
              <a:rPr lang="en-US" altLang="zh-CN" sz="1000" dirty="0">
                <a:solidFill>
                  <a:schemeClr val="bg1"/>
                </a:solidFill>
                <a:latin typeface="Arial" panose="020B0604020202020204" pitchFamily="34" charset="0"/>
                <a:ea typeface="微软雅黑" panose="020B0503020204020204" pitchFamily="34" charset="-122"/>
              </a:rPr>
              <a:t>drop</a:t>
            </a:r>
            <a:r>
              <a:rPr lang="zh-CN" altLang="en-US" sz="1000" dirty="0">
                <a:solidFill>
                  <a:schemeClr val="bg1"/>
                </a:solidFill>
                <a:latin typeface="Arial" panose="020B0604020202020204" pitchFamily="34" charset="0"/>
                <a:ea typeface="微软雅黑" panose="020B0503020204020204" pitchFamily="34" charset="-122"/>
              </a:rPr>
              <a:t>掉，减少计算机资源浪费。</a:t>
            </a:r>
            <a:endParaRPr lang="en-US" altLang="zh-CN" sz="1000" dirty="0">
              <a:solidFill>
                <a:schemeClr val="bg1"/>
              </a:solidFill>
              <a:latin typeface="Arial" panose="020B0604020202020204" pitchFamily="34" charset="0"/>
              <a:ea typeface="微软雅黑" panose="020B0503020204020204" pitchFamily="34" charset="-122"/>
            </a:endParaRPr>
          </a:p>
          <a:p>
            <a:pPr algn="just" eaLnBrk="1" hangingPunct="1"/>
            <a:r>
              <a:rPr lang="zh-CN" altLang="en-US" sz="1000" dirty="0">
                <a:solidFill>
                  <a:schemeClr val="bg1"/>
                </a:solidFill>
                <a:latin typeface="Arial" panose="020B0604020202020204" pitchFamily="34" charset="0"/>
                <a:ea typeface="微软雅黑" panose="020B0503020204020204" pitchFamily="34" charset="-122"/>
              </a:rPr>
              <a:t>在获取到的数据中存在的一些无效的信息，例如空值，或者是用不到的列，均处理掉。</a:t>
            </a:r>
            <a:endParaRPr lang="zh-CN" altLang="zh-CN" sz="1000" dirty="0">
              <a:solidFill>
                <a:schemeClr val="bg1"/>
              </a:solidFill>
              <a:latin typeface="Arial" panose="020B0604020202020204" pitchFamily="34" charset="0"/>
              <a:ea typeface="微软雅黑" panose="020B0503020204020204" pitchFamily="34" charset="-122"/>
            </a:endParaRPr>
          </a:p>
        </p:txBody>
      </p:sp>
      <p:sp>
        <p:nvSpPr>
          <p:cNvPr id="91" name="圆角矩形 90">
            <a:extLst>
              <a:ext uri="{FF2B5EF4-FFF2-40B4-BE49-F238E27FC236}">
                <a16:creationId xmlns:a16="http://schemas.microsoft.com/office/drawing/2014/main" id="{5F4F63BF-5455-4F65-91BD-8B8EDF10822D}"/>
              </a:ext>
            </a:extLst>
          </p:cNvPr>
          <p:cNvSpPr/>
          <p:nvPr/>
        </p:nvSpPr>
        <p:spPr>
          <a:xfrm>
            <a:off x="1946275" y="2138363"/>
            <a:ext cx="1052513" cy="246062"/>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去除无效数据</a:t>
            </a:r>
          </a:p>
        </p:txBody>
      </p:sp>
      <p:sp>
        <p:nvSpPr>
          <p:cNvPr id="92" name="Rectangle 66">
            <a:extLst>
              <a:ext uri="{FF2B5EF4-FFF2-40B4-BE49-F238E27FC236}">
                <a16:creationId xmlns:a16="http://schemas.microsoft.com/office/drawing/2014/main" id="{46B1FEE4-D388-4DBE-9D9E-E74124A0547A}"/>
              </a:ext>
            </a:extLst>
          </p:cNvPr>
          <p:cNvSpPr>
            <a:spLocks noChangeArrowheads="1"/>
          </p:cNvSpPr>
          <p:nvPr/>
        </p:nvSpPr>
        <p:spPr bwMode="auto">
          <a:xfrm>
            <a:off x="3563938" y="2540000"/>
            <a:ext cx="148113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根据标定的数据列来判断是否是重复的数据，然后将重复的数据去除，减少资源浪费。</a:t>
            </a:r>
            <a:endParaRPr lang="en-US" altLang="zh-CN" sz="1000" dirty="0">
              <a:solidFill>
                <a:srgbClr val="7F7F7F"/>
              </a:solidFill>
              <a:latin typeface="Arial" panose="020B0604020202020204" pitchFamily="34" charset="0"/>
              <a:ea typeface="微软雅黑" panose="020B0503020204020204" pitchFamily="34" charset="-122"/>
            </a:endParaRPr>
          </a:p>
        </p:txBody>
      </p:sp>
      <p:sp>
        <p:nvSpPr>
          <p:cNvPr id="93" name="圆角矩形 92">
            <a:extLst>
              <a:ext uri="{FF2B5EF4-FFF2-40B4-BE49-F238E27FC236}">
                <a16:creationId xmlns:a16="http://schemas.microsoft.com/office/drawing/2014/main" id="{5D58BE7A-5F27-454A-B26D-CE1947F9F01E}"/>
              </a:ext>
            </a:extLst>
          </p:cNvPr>
          <p:cNvSpPr/>
          <p:nvPr/>
        </p:nvSpPr>
        <p:spPr>
          <a:xfrm>
            <a:off x="3765550" y="2138363"/>
            <a:ext cx="1052513" cy="246062"/>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tx1">
                    <a:lumMod val="65000"/>
                    <a:lumOff val="35000"/>
                  </a:schemeClr>
                </a:solidFill>
                <a:latin typeface="Impact" pitchFamily="34" charset="0"/>
                <a:ea typeface="微软雅黑" pitchFamily="34" charset="-122"/>
              </a:rPr>
              <a:t>去重</a:t>
            </a:r>
          </a:p>
        </p:txBody>
      </p:sp>
      <p:sp>
        <p:nvSpPr>
          <p:cNvPr id="94" name="Rectangle 66">
            <a:extLst>
              <a:ext uri="{FF2B5EF4-FFF2-40B4-BE49-F238E27FC236}">
                <a16:creationId xmlns:a16="http://schemas.microsoft.com/office/drawing/2014/main" id="{24BC7840-49A3-4A98-B34E-5F903B01AF42}"/>
              </a:ext>
            </a:extLst>
          </p:cNvPr>
          <p:cNvSpPr>
            <a:spLocks noChangeArrowheads="1"/>
          </p:cNvSpPr>
          <p:nvPr/>
        </p:nvSpPr>
        <p:spPr bwMode="auto">
          <a:xfrm>
            <a:off x="5375275" y="2540000"/>
            <a:ext cx="1481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chemeClr val="bg1"/>
                </a:solidFill>
                <a:latin typeface="Arial" panose="020B0604020202020204" pitchFamily="34" charset="0"/>
                <a:ea typeface="微软雅黑" panose="020B0503020204020204" pitchFamily="34" charset="-122"/>
              </a:rPr>
              <a:t>将数据转换为我们需要的数据类型，以方便数据进行处理。</a:t>
            </a:r>
            <a:endParaRPr lang="zh-CN" altLang="zh-CN" sz="1000" dirty="0">
              <a:solidFill>
                <a:schemeClr val="bg1"/>
              </a:solidFill>
              <a:latin typeface="Arial" panose="020B0604020202020204" pitchFamily="34" charset="0"/>
              <a:ea typeface="微软雅黑" panose="020B0503020204020204" pitchFamily="34" charset="-122"/>
            </a:endParaRPr>
          </a:p>
        </p:txBody>
      </p:sp>
      <p:sp>
        <p:nvSpPr>
          <p:cNvPr id="95" name="圆角矩形 94">
            <a:extLst>
              <a:ext uri="{FF2B5EF4-FFF2-40B4-BE49-F238E27FC236}">
                <a16:creationId xmlns:a16="http://schemas.microsoft.com/office/drawing/2014/main" id="{4369C81D-18B9-4A22-B987-01FDF7703187}"/>
              </a:ext>
            </a:extLst>
          </p:cNvPr>
          <p:cNvSpPr/>
          <p:nvPr/>
        </p:nvSpPr>
        <p:spPr>
          <a:xfrm>
            <a:off x="5576888" y="2138363"/>
            <a:ext cx="1052512" cy="246062"/>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数据类型转换</a:t>
            </a:r>
          </a:p>
        </p:txBody>
      </p:sp>
      <p:sp>
        <p:nvSpPr>
          <p:cNvPr id="96" name="Rectangle 66">
            <a:extLst>
              <a:ext uri="{FF2B5EF4-FFF2-40B4-BE49-F238E27FC236}">
                <a16:creationId xmlns:a16="http://schemas.microsoft.com/office/drawing/2014/main" id="{D973798C-DF22-4AA2-8B40-D7BF636D5788}"/>
              </a:ext>
            </a:extLst>
          </p:cNvPr>
          <p:cNvSpPr>
            <a:spLocks noChangeArrowheads="1"/>
          </p:cNvSpPr>
          <p:nvPr/>
        </p:nvSpPr>
        <p:spPr bwMode="auto">
          <a:xfrm>
            <a:off x="7197725" y="2540000"/>
            <a:ext cx="148113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根据电影的上映日期来筛选有效评论，将所有在电影上映之前的数据全部删除。</a:t>
            </a:r>
            <a:endParaRPr lang="zh-CN" altLang="zh-CN" sz="1000" dirty="0">
              <a:solidFill>
                <a:srgbClr val="808080"/>
              </a:solidFill>
              <a:latin typeface="Arial" panose="020B0604020202020204" pitchFamily="34" charset="0"/>
              <a:ea typeface="微软雅黑" panose="020B0503020204020204" pitchFamily="34" charset="-122"/>
            </a:endParaRPr>
          </a:p>
        </p:txBody>
      </p:sp>
      <p:sp>
        <p:nvSpPr>
          <p:cNvPr id="97" name="圆角矩形 96">
            <a:extLst>
              <a:ext uri="{FF2B5EF4-FFF2-40B4-BE49-F238E27FC236}">
                <a16:creationId xmlns:a16="http://schemas.microsoft.com/office/drawing/2014/main" id="{32E3E21F-5840-4C6D-BEB0-424720493E62}"/>
              </a:ext>
            </a:extLst>
          </p:cNvPr>
          <p:cNvSpPr/>
          <p:nvPr/>
        </p:nvSpPr>
        <p:spPr>
          <a:xfrm>
            <a:off x="7397750" y="2138363"/>
            <a:ext cx="1052513" cy="246062"/>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tx1">
                    <a:lumMod val="65000"/>
                    <a:lumOff val="35000"/>
                  </a:schemeClr>
                </a:solidFill>
                <a:latin typeface="Impact" pitchFamily="34" charset="0"/>
                <a:ea typeface="微软雅黑" pitchFamily="34" charset="-122"/>
              </a:rPr>
              <a:t>有效数据提取</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anim calcmode="lin" valueType="num">
                                      <p:cBhvr>
                                        <p:cTn id="8" dur="500" fill="hold"/>
                                        <p:tgtEl>
                                          <p:spTgt spid="84"/>
                                        </p:tgtEl>
                                        <p:attrNameLst>
                                          <p:attrName>ppt_x</p:attrName>
                                        </p:attrNameLst>
                                      </p:cBhvr>
                                      <p:tavLst>
                                        <p:tav tm="0">
                                          <p:val>
                                            <p:strVal val="#ppt_x"/>
                                          </p:val>
                                        </p:tav>
                                        <p:tav tm="100000">
                                          <p:val>
                                            <p:strVal val="#ppt_x"/>
                                          </p:val>
                                        </p:tav>
                                      </p:tavLst>
                                    </p:anim>
                                    <p:anim calcmode="lin" valueType="num">
                                      <p:cBhvr>
                                        <p:cTn id="9" dur="500" fill="hold"/>
                                        <p:tgtEl>
                                          <p:spTgt spid="84"/>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500"/>
                                        <p:tgtEl>
                                          <p:spTgt spid="86"/>
                                        </p:tgtEl>
                                      </p:cBhvr>
                                    </p:animEffect>
                                    <p:anim calcmode="lin" valueType="num">
                                      <p:cBhvr>
                                        <p:cTn id="13" dur="500" fill="hold"/>
                                        <p:tgtEl>
                                          <p:spTgt spid="86"/>
                                        </p:tgtEl>
                                        <p:attrNameLst>
                                          <p:attrName>ppt_x</p:attrName>
                                        </p:attrNameLst>
                                      </p:cBhvr>
                                      <p:tavLst>
                                        <p:tav tm="0">
                                          <p:val>
                                            <p:strVal val="#ppt_x"/>
                                          </p:val>
                                        </p:tav>
                                        <p:tav tm="100000">
                                          <p:val>
                                            <p:strVal val="#ppt_x"/>
                                          </p:val>
                                        </p:tav>
                                      </p:tavLst>
                                    </p:anim>
                                    <p:anim calcmode="lin" valueType="num">
                                      <p:cBhvr>
                                        <p:cTn id="14" dur="500" fill="hold"/>
                                        <p:tgtEl>
                                          <p:spTgt spid="8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anim calcmode="lin" valueType="num">
                                      <p:cBhvr>
                                        <p:cTn id="18" dur="500" fill="hold"/>
                                        <p:tgtEl>
                                          <p:spTgt spid="78"/>
                                        </p:tgtEl>
                                        <p:attrNameLst>
                                          <p:attrName>ppt_x</p:attrName>
                                        </p:attrNameLst>
                                      </p:cBhvr>
                                      <p:tavLst>
                                        <p:tav tm="0">
                                          <p:val>
                                            <p:strVal val="#ppt_x"/>
                                          </p:val>
                                        </p:tav>
                                        <p:tav tm="100000">
                                          <p:val>
                                            <p:strVal val="#ppt_x"/>
                                          </p:val>
                                        </p:tav>
                                      </p:tavLst>
                                    </p:anim>
                                    <p:anim calcmode="lin" valueType="num">
                                      <p:cBhvr>
                                        <p:cTn id="19" dur="500" fill="hold"/>
                                        <p:tgtEl>
                                          <p:spTgt spid="78"/>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500"/>
                                  </p:stCondLst>
                                  <p:childTnLst>
                                    <p:set>
                                      <p:cBhvr>
                                        <p:cTn id="21" dur="1" fill="hold">
                                          <p:stCondLst>
                                            <p:cond delay="0"/>
                                          </p:stCondLst>
                                        </p:cTn>
                                        <p:tgtEl>
                                          <p:spTgt spid="91"/>
                                        </p:tgtEl>
                                        <p:attrNameLst>
                                          <p:attrName>style.visibility</p:attrName>
                                        </p:attrNameLst>
                                      </p:cBhvr>
                                      <p:to>
                                        <p:strVal val="visible"/>
                                      </p:to>
                                    </p:set>
                                    <p:anim calcmode="lin" valueType="num">
                                      <p:cBhvr>
                                        <p:cTn id="22" dur="300" fill="hold"/>
                                        <p:tgtEl>
                                          <p:spTgt spid="91"/>
                                        </p:tgtEl>
                                        <p:attrNameLst>
                                          <p:attrName>ppt_w</p:attrName>
                                        </p:attrNameLst>
                                      </p:cBhvr>
                                      <p:tavLst>
                                        <p:tav tm="0">
                                          <p:val>
                                            <p:fltVal val="0"/>
                                          </p:val>
                                        </p:tav>
                                        <p:tav tm="100000">
                                          <p:val>
                                            <p:strVal val="#ppt_w"/>
                                          </p:val>
                                        </p:tav>
                                      </p:tavLst>
                                    </p:anim>
                                    <p:anim calcmode="lin" valueType="num">
                                      <p:cBhvr>
                                        <p:cTn id="23" dur="300" fill="hold"/>
                                        <p:tgtEl>
                                          <p:spTgt spid="91"/>
                                        </p:tgtEl>
                                        <p:attrNameLst>
                                          <p:attrName>ppt_h</p:attrName>
                                        </p:attrNameLst>
                                      </p:cBhvr>
                                      <p:tavLst>
                                        <p:tav tm="0">
                                          <p:val>
                                            <p:fltVal val="0"/>
                                          </p:val>
                                        </p:tav>
                                        <p:tav tm="100000">
                                          <p:val>
                                            <p:strVal val="#ppt_h"/>
                                          </p:val>
                                        </p:tav>
                                      </p:tavLst>
                                    </p:anim>
                                    <p:animEffect transition="in" filter="fade">
                                      <p:cBhvr>
                                        <p:cTn id="24" dur="300"/>
                                        <p:tgtEl>
                                          <p:spTgt spid="91"/>
                                        </p:tgtEl>
                                      </p:cBhvr>
                                    </p:animEffect>
                                  </p:childTnLst>
                                </p:cTn>
                              </p:par>
                              <p:par>
                                <p:cTn id="25" presetID="6" presetClass="emph" presetSubtype="0" autoRev="1" fill="hold" grpId="1" nodeType="withEffect">
                                  <p:stCondLst>
                                    <p:cond delay="800"/>
                                  </p:stCondLst>
                                  <p:childTnLst>
                                    <p:animScale>
                                      <p:cBhvr>
                                        <p:cTn id="26" dur="150" fill="hold"/>
                                        <p:tgtEl>
                                          <p:spTgt spid="91"/>
                                        </p:tgtEl>
                                      </p:cBhvr>
                                      <p:by x="110000" y="110000"/>
                                    </p:animScale>
                                  </p:childTnLst>
                                </p:cTn>
                              </p:par>
                              <p:par>
                                <p:cTn id="27" presetID="55" presetClass="entr" presetSubtype="0" fill="hold" grpId="0" nodeType="withEffect">
                                  <p:stCondLst>
                                    <p:cond delay="800"/>
                                  </p:stCondLst>
                                  <p:childTnLst>
                                    <p:set>
                                      <p:cBhvr>
                                        <p:cTn id="28" dur="1" fill="hold">
                                          <p:stCondLst>
                                            <p:cond delay="0"/>
                                          </p:stCondLst>
                                        </p:cTn>
                                        <p:tgtEl>
                                          <p:spTgt spid="90"/>
                                        </p:tgtEl>
                                        <p:attrNameLst>
                                          <p:attrName>style.visibility</p:attrName>
                                        </p:attrNameLst>
                                      </p:cBhvr>
                                      <p:to>
                                        <p:strVal val="visible"/>
                                      </p:to>
                                    </p:set>
                                    <p:anim calcmode="lin" valueType="num">
                                      <p:cBhvr>
                                        <p:cTn id="29" dur="500" fill="hold"/>
                                        <p:tgtEl>
                                          <p:spTgt spid="90"/>
                                        </p:tgtEl>
                                        <p:attrNameLst>
                                          <p:attrName>ppt_w</p:attrName>
                                        </p:attrNameLst>
                                      </p:cBhvr>
                                      <p:tavLst>
                                        <p:tav tm="0">
                                          <p:val>
                                            <p:strVal val="#ppt_w*0.70"/>
                                          </p:val>
                                        </p:tav>
                                        <p:tav tm="100000">
                                          <p:val>
                                            <p:strVal val="#ppt_w"/>
                                          </p:val>
                                        </p:tav>
                                      </p:tavLst>
                                    </p:anim>
                                    <p:anim calcmode="lin" valueType="num">
                                      <p:cBhvr>
                                        <p:cTn id="30" dur="500" fill="hold"/>
                                        <p:tgtEl>
                                          <p:spTgt spid="90"/>
                                        </p:tgtEl>
                                        <p:attrNameLst>
                                          <p:attrName>ppt_h</p:attrName>
                                        </p:attrNameLst>
                                      </p:cBhvr>
                                      <p:tavLst>
                                        <p:tav tm="0">
                                          <p:val>
                                            <p:strVal val="#ppt_h"/>
                                          </p:val>
                                        </p:tav>
                                        <p:tav tm="100000">
                                          <p:val>
                                            <p:strVal val="#ppt_h"/>
                                          </p:val>
                                        </p:tav>
                                      </p:tavLst>
                                    </p:anim>
                                    <p:animEffect transition="in" filter="fade">
                                      <p:cBhvr>
                                        <p:cTn id="31" dur="500"/>
                                        <p:tgtEl>
                                          <p:spTgt spid="90"/>
                                        </p:tgtEl>
                                      </p:cBhvr>
                                    </p:animEffect>
                                  </p:childTnLst>
                                </p:cTn>
                              </p:par>
                              <p:par>
                                <p:cTn id="32" presetID="47" presetClass="entr" presetSubtype="0" fill="hold" grpId="0" nodeType="withEffect">
                                  <p:stCondLst>
                                    <p:cond delay="1300"/>
                                  </p:stCondLst>
                                  <p:childTnLst>
                                    <p:set>
                                      <p:cBhvr>
                                        <p:cTn id="33" dur="1" fill="hold">
                                          <p:stCondLst>
                                            <p:cond delay="0"/>
                                          </p:stCondLst>
                                        </p:cTn>
                                        <p:tgtEl>
                                          <p:spTgt spid="82"/>
                                        </p:tgtEl>
                                        <p:attrNameLst>
                                          <p:attrName>style.visibility</p:attrName>
                                        </p:attrNameLst>
                                      </p:cBhvr>
                                      <p:to>
                                        <p:strVal val="visible"/>
                                      </p:to>
                                    </p:set>
                                    <p:animEffect transition="in" filter="fade">
                                      <p:cBhvr>
                                        <p:cTn id="34" dur="500"/>
                                        <p:tgtEl>
                                          <p:spTgt spid="82"/>
                                        </p:tgtEl>
                                      </p:cBhvr>
                                    </p:animEffect>
                                    <p:anim calcmode="lin" valueType="num">
                                      <p:cBhvr>
                                        <p:cTn id="35" dur="500" fill="hold"/>
                                        <p:tgtEl>
                                          <p:spTgt spid="82"/>
                                        </p:tgtEl>
                                        <p:attrNameLst>
                                          <p:attrName>ppt_x</p:attrName>
                                        </p:attrNameLst>
                                      </p:cBhvr>
                                      <p:tavLst>
                                        <p:tav tm="0">
                                          <p:val>
                                            <p:strVal val="#ppt_x"/>
                                          </p:val>
                                        </p:tav>
                                        <p:tav tm="100000">
                                          <p:val>
                                            <p:strVal val="#ppt_x"/>
                                          </p:val>
                                        </p:tav>
                                      </p:tavLst>
                                    </p:anim>
                                    <p:anim calcmode="lin" valueType="num">
                                      <p:cBhvr>
                                        <p:cTn id="36" dur="500" fill="hold"/>
                                        <p:tgtEl>
                                          <p:spTgt spid="82"/>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1300"/>
                                  </p:stCondLst>
                                  <p:childTnLst>
                                    <p:set>
                                      <p:cBhvr>
                                        <p:cTn id="38" dur="1" fill="hold">
                                          <p:stCondLst>
                                            <p:cond delay="0"/>
                                          </p:stCondLst>
                                        </p:cTn>
                                        <p:tgtEl>
                                          <p:spTgt spid="85"/>
                                        </p:tgtEl>
                                        <p:attrNameLst>
                                          <p:attrName>style.visibility</p:attrName>
                                        </p:attrNameLst>
                                      </p:cBhvr>
                                      <p:to>
                                        <p:strVal val="visible"/>
                                      </p:to>
                                    </p:set>
                                    <p:animEffect transition="in" filter="fade">
                                      <p:cBhvr>
                                        <p:cTn id="39" dur="500"/>
                                        <p:tgtEl>
                                          <p:spTgt spid="85"/>
                                        </p:tgtEl>
                                      </p:cBhvr>
                                    </p:animEffect>
                                    <p:anim calcmode="lin" valueType="num">
                                      <p:cBhvr>
                                        <p:cTn id="40" dur="500" fill="hold"/>
                                        <p:tgtEl>
                                          <p:spTgt spid="85"/>
                                        </p:tgtEl>
                                        <p:attrNameLst>
                                          <p:attrName>ppt_x</p:attrName>
                                        </p:attrNameLst>
                                      </p:cBhvr>
                                      <p:tavLst>
                                        <p:tav tm="0">
                                          <p:val>
                                            <p:strVal val="#ppt_x"/>
                                          </p:val>
                                        </p:tav>
                                        <p:tav tm="100000">
                                          <p:val>
                                            <p:strVal val="#ppt_x"/>
                                          </p:val>
                                        </p:tav>
                                      </p:tavLst>
                                    </p:anim>
                                    <p:anim calcmode="lin" valueType="num">
                                      <p:cBhvr>
                                        <p:cTn id="41" dur="500" fill="hold"/>
                                        <p:tgtEl>
                                          <p:spTgt spid="8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1300"/>
                                  </p:stCondLst>
                                  <p:childTnLst>
                                    <p:set>
                                      <p:cBhvr>
                                        <p:cTn id="43" dur="1" fill="hold">
                                          <p:stCondLst>
                                            <p:cond delay="0"/>
                                          </p:stCondLst>
                                        </p:cTn>
                                        <p:tgtEl>
                                          <p:spTgt spid="79"/>
                                        </p:tgtEl>
                                        <p:attrNameLst>
                                          <p:attrName>style.visibility</p:attrName>
                                        </p:attrNameLst>
                                      </p:cBhvr>
                                      <p:to>
                                        <p:strVal val="visible"/>
                                      </p:to>
                                    </p:set>
                                    <p:animEffect transition="in" filter="fade">
                                      <p:cBhvr>
                                        <p:cTn id="44" dur="500"/>
                                        <p:tgtEl>
                                          <p:spTgt spid="79"/>
                                        </p:tgtEl>
                                      </p:cBhvr>
                                    </p:animEffect>
                                    <p:anim calcmode="lin" valueType="num">
                                      <p:cBhvr>
                                        <p:cTn id="45" dur="500" fill="hold"/>
                                        <p:tgtEl>
                                          <p:spTgt spid="79"/>
                                        </p:tgtEl>
                                        <p:attrNameLst>
                                          <p:attrName>ppt_x</p:attrName>
                                        </p:attrNameLst>
                                      </p:cBhvr>
                                      <p:tavLst>
                                        <p:tav tm="0">
                                          <p:val>
                                            <p:strVal val="#ppt_x"/>
                                          </p:val>
                                        </p:tav>
                                        <p:tav tm="100000">
                                          <p:val>
                                            <p:strVal val="#ppt_x"/>
                                          </p:val>
                                        </p:tav>
                                      </p:tavLst>
                                    </p:anim>
                                    <p:anim calcmode="lin" valueType="num">
                                      <p:cBhvr>
                                        <p:cTn id="46" dur="500" fill="hold"/>
                                        <p:tgtEl>
                                          <p:spTgt spid="79"/>
                                        </p:tgtEl>
                                        <p:attrNameLst>
                                          <p:attrName>ppt_y</p:attrName>
                                        </p:attrNameLst>
                                      </p:cBhvr>
                                      <p:tavLst>
                                        <p:tav tm="0">
                                          <p:val>
                                            <p:strVal val="#ppt_y+.1"/>
                                          </p:val>
                                        </p:tav>
                                        <p:tav tm="100000">
                                          <p:val>
                                            <p:strVal val="#ppt_y"/>
                                          </p:val>
                                        </p:tav>
                                      </p:tavLst>
                                    </p:anim>
                                  </p:childTnLst>
                                </p:cTn>
                              </p:par>
                              <p:par>
                                <p:cTn id="47" presetID="53" presetClass="entr" presetSubtype="16" fill="hold" grpId="0" nodeType="withEffect">
                                  <p:stCondLst>
                                    <p:cond delay="1800"/>
                                  </p:stCondLst>
                                  <p:childTnLst>
                                    <p:set>
                                      <p:cBhvr>
                                        <p:cTn id="48" dur="1" fill="hold">
                                          <p:stCondLst>
                                            <p:cond delay="0"/>
                                          </p:stCondLst>
                                        </p:cTn>
                                        <p:tgtEl>
                                          <p:spTgt spid="93"/>
                                        </p:tgtEl>
                                        <p:attrNameLst>
                                          <p:attrName>style.visibility</p:attrName>
                                        </p:attrNameLst>
                                      </p:cBhvr>
                                      <p:to>
                                        <p:strVal val="visible"/>
                                      </p:to>
                                    </p:set>
                                    <p:anim calcmode="lin" valueType="num">
                                      <p:cBhvr>
                                        <p:cTn id="49" dur="300" fill="hold"/>
                                        <p:tgtEl>
                                          <p:spTgt spid="93"/>
                                        </p:tgtEl>
                                        <p:attrNameLst>
                                          <p:attrName>ppt_w</p:attrName>
                                        </p:attrNameLst>
                                      </p:cBhvr>
                                      <p:tavLst>
                                        <p:tav tm="0">
                                          <p:val>
                                            <p:fltVal val="0"/>
                                          </p:val>
                                        </p:tav>
                                        <p:tav tm="100000">
                                          <p:val>
                                            <p:strVal val="#ppt_w"/>
                                          </p:val>
                                        </p:tav>
                                      </p:tavLst>
                                    </p:anim>
                                    <p:anim calcmode="lin" valueType="num">
                                      <p:cBhvr>
                                        <p:cTn id="50" dur="300" fill="hold"/>
                                        <p:tgtEl>
                                          <p:spTgt spid="93"/>
                                        </p:tgtEl>
                                        <p:attrNameLst>
                                          <p:attrName>ppt_h</p:attrName>
                                        </p:attrNameLst>
                                      </p:cBhvr>
                                      <p:tavLst>
                                        <p:tav tm="0">
                                          <p:val>
                                            <p:fltVal val="0"/>
                                          </p:val>
                                        </p:tav>
                                        <p:tav tm="100000">
                                          <p:val>
                                            <p:strVal val="#ppt_h"/>
                                          </p:val>
                                        </p:tav>
                                      </p:tavLst>
                                    </p:anim>
                                    <p:animEffect transition="in" filter="fade">
                                      <p:cBhvr>
                                        <p:cTn id="51" dur="300"/>
                                        <p:tgtEl>
                                          <p:spTgt spid="93"/>
                                        </p:tgtEl>
                                      </p:cBhvr>
                                    </p:animEffect>
                                  </p:childTnLst>
                                </p:cTn>
                              </p:par>
                              <p:par>
                                <p:cTn id="52" presetID="6" presetClass="emph" presetSubtype="0" autoRev="1" fill="hold" grpId="1" nodeType="withEffect">
                                  <p:stCondLst>
                                    <p:cond delay="2100"/>
                                  </p:stCondLst>
                                  <p:childTnLst>
                                    <p:animScale>
                                      <p:cBhvr>
                                        <p:cTn id="53" dur="150" fill="hold"/>
                                        <p:tgtEl>
                                          <p:spTgt spid="93"/>
                                        </p:tgtEl>
                                      </p:cBhvr>
                                      <p:by x="110000" y="110000"/>
                                    </p:animScale>
                                  </p:childTnLst>
                                </p:cTn>
                              </p:par>
                              <p:par>
                                <p:cTn id="54" presetID="55" presetClass="entr" presetSubtype="0" fill="hold" grpId="0" nodeType="withEffect">
                                  <p:stCondLst>
                                    <p:cond delay="2100"/>
                                  </p:stCondLst>
                                  <p:childTnLst>
                                    <p:set>
                                      <p:cBhvr>
                                        <p:cTn id="55" dur="1" fill="hold">
                                          <p:stCondLst>
                                            <p:cond delay="0"/>
                                          </p:stCondLst>
                                        </p:cTn>
                                        <p:tgtEl>
                                          <p:spTgt spid="92"/>
                                        </p:tgtEl>
                                        <p:attrNameLst>
                                          <p:attrName>style.visibility</p:attrName>
                                        </p:attrNameLst>
                                      </p:cBhvr>
                                      <p:to>
                                        <p:strVal val="visible"/>
                                      </p:to>
                                    </p:set>
                                    <p:anim calcmode="lin" valueType="num">
                                      <p:cBhvr>
                                        <p:cTn id="56" dur="500" fill="hold"/>
                                        <p:tgtEl>
                                          <p:spTgt spid="92"/>
                                        </p:tgtEl>
                                        <p:attrNameLst>
                                          <p:attrName>ppt_w</p:attrName>
                                        </p:attrNameLst>
                                      </p:cBhvr>
                                      <p:tavLst>
                                        <p:tav tm="0">
                                          <p:val>
                                            <p:strVal val="#ppt_w*0.70"/>
                                          </p:val>
                                        </p:tav>
                                        <p:tav tm="100000">
                                          <p:val>
                                            <p:strVal val="#ppt_w"/>
                                          </p:val>
                                        </p:tav>
                                      </p:tavLst>
                                    </p:anim>
                                    <p:anim calcmode="lin" valueType="num">
                                      <p:cBhvr>
                                        <p:cTn id="57" dur="500" fill="hold"/>
                                        <p:tgtEl>
                                          <p:spTgt spid="92"/>
                                        </p:tgtEl>
                                        <p:attrNameLst>
                                          <p:attrName>ppt_h</p:attrName>
                                        </p:attrNameLst>
                                      </p:cBhvr>
                                      <p:tavLst>
                                        <p:tav tm="0">
                                          <p:val>
                                            <p:strVal val="#ppt_h"/>
                                          </p:val>
                                        </p:tav>
                                        <p:tav tm="100000">
                                          <p:val>
                                            <p:strVal val="#ppt_h"/>
                                          </p:val>
                                        </p:tav>
                                      </p:tavLst>
                                    </p:anim>
                                    <p:animEffect transition="in" filter="fade">
                                      <p:cBhvr>
                                        <p:cTn id="58" dur="500"/>
                                        <p:tgtEl>
                                          <p:spTgt spid="92"/>
                                        </p:tgtEl>
                                      </p:cBhvr>
                                    </p:animEffect>
                                  </p:childTnLst>
                                </p:cTn>
                              </p:par>
                              <p:par>
                                <p:cTn id="59" presetID="47" presetClass="entr" presetSubtype="0" fill="hold" grpId="0" nodeType="withEffect">
                                  <p:stCondLst>
                                    <p:cond delay="2600"/>
                                  </p:stCondLst>
                                  <p:childTnLst>
                                    <p:set>
                                      <p:cBhvr>
                                        <p:cTn id="60" dur="1" fill="hold">
                                          <p:stCondLst>
                                            <p:cond delay="0"/>
                                          </p:stCondLst>
                                        </p:cTn>
                                        <p:tgtEl>
                                          <p:spTgt spid="83"/>
                                        </p:tgtEl>
                                        <p:attrNameLst>
                                          <p:attrName>style.visibility</p:attrName>
                                        </p:attrNameLst>
                                      </p:cBhvr>
                                      <p:to>
                                        <p:strVal val="visible"/>
                                      </p:to>
                                    </p:set>
                                    <p:animEffect transition="in" filter="fade">
                                      <p:cBhvr>
                                        <p:cTn id="61" dur="500"/>
                                        <p:tgtEl>
                                          <p:spTgt spid="83"/>
                                        </p:tgtEl>
                                      </p:cBhvr>
                                    </p:animEffect>
                                    <p:anim calcmode="lin" valueType="num">
                                      <p:cBhvr>
                                        <p:cTn id="62" dur="500" fill="hold"/>
                                        <p:tgtEl>
                                          <p:spTgt spid="83"/>
                                        </p:tgtEl>
                                        <p:attrNameLst>
                                          <p:attrName>ppt_x</p:attrName>
                                        </p:attrNameLst>
                                      </p:cBhvr>
                                      <p:tavLst>
                                        <p:tav tm="0">
                                          <p:val>
                                            <p:strVal val="#ppt_x"/>
                                          </p:val>
                                        </p:tav>
                                        <p:tav tm="100000">
                                          <p:val>
                                            <p:strVal val="#ppt_x"/>
                                          </p:val>
                                        </p:tav>
                                      </p:tavLst>
                                    </p:anim>
                                    <p:anim calcmode="lin" valueType="num">
                                      <p:cBhvr>
                                        <p:cTn id="63" dur="500" fill="hold"/>
                                        <p:tgtEl>
                                          <p:spTgt spid="83"/>
                                        </p:tgtEl>
                                        <p:attrNameLst>
                                          <p:attrName>ppt_y</p:attrName>
                                        </p:attrNameLst>
                                      </p:cBhvr>
                                      <p:tavLst>
                                        <p:tav tm="0">
                                          <p:val>
                                            <p:strVal val="#ppt_y-.1"/>
                                          </p:val>
                                        </p:tav>
                                        <p:tav tm="100000">
                                          <p:val>
                                            <p:strVal val="#ppt_y"/>
                                          </p:val>
                                        </p:tav>
                                      </p:tavLst>
                                    </p:anim>
                                  </p:childTnLst>
                                </p:cTn>
                              </p:par>
                              <p:par>
                                <p:cTn id="64" presetID="47" presetClass="entr" presetSubtype="0" fill="hold" nodeType="withEffect">
                                  <p:stCondLst>
                                    <p:cond delay="2600"/>
                                  </p:stCondLst>
                                  <p:childTnLst>
                                    <p:set>
                                      <p:cBhvr>
                                        <p:cTn id="65" dur="1" fill="hold">
                                          <p:stCondLst>
                                            <p:cond delay="0"/>
                                          </p:stCondLst>
                                        </p:cTn>
                                        <p:tgtEl>
                                          <p:spTgt spid="87"/>
                                        </p:tgtEl>
                                        <p:attrNameLst>
                                          <p:attrName>style.visibility</p:attrName>
                                        </p:attrNameLst>
                                      </p:cBhvr>
                                      <p:to>
                                        <p:strVal val="visible"/>
                                      </p:to>
                                    </p:set>
                                    <p:animEffect transition="in" filter="fade">
                                      <p:cBhvr>
                                        <p:cTn id="66" dur="500"/>
                                        <p:tgtEl>
                                          <p:spTgt spid="87"/>
                                        </p:tgtEl>
                                      </p:cBhvr>
                                    </p:animEffect>
                                    <p:anim calcmode="lin" valueType="num">
                                      <p:cBhvr>
                                        <p:cTn id="67" dur="500" fill="hold"/>
                                        <p:tgtEl>
                                          <p:spTgt spid="87"/>
                                        </p:tgtEl>
                                        <p:attrNameLst>
                                          <p:attrName>ppt_x</p:attrName>
                                        </p:attrNameLst>
                                      </p:cBhvr>
                                      <p:tavLst>
                                        <p:tav tm="0">
                                          <p:val>
                                            <p:strVal val="#ppt_x"/>
                                          </p:val>
                                        </p:tav>
                                        <p:tav tm="100000">
                                          <p:val>
                                            <p:strVal val="#ppt_x"/>
                                          </p:val>
                                        </p:tav>
                                      </p:tavLst>
                                    </p:anim>
                                    <p:anim calcmode="lin" valueType="num">
                                      <p:cBhvr>
                                        <p:cTn id="68" dur="500" fill="hold"/>
                                        <p:tgtEl>
                                          <p:spTgt spid="87"/>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2600"/>
                                  </p:stCondLst>
                                  <p:childTnLst>
                                    <p:set>
                                      <p:cBhvr>
                                        <p:cTn id="70" dur="1" fill="hold">
                                          <p:stCondLst>
                                            <p:cond delay="0"/>
                                          </p:stCondLst>
                                        </p:cTn>
                                        <p:tgtEl>
                                          <p:spTgt spid="80"/>
                                        </p:tgtEl>
                                        <p:attrNameLst>
                                          <p:attrName>style.visibility</p:attrName>
                                        </p:attrNameLst>
                                      </p:cBhvr>
                                      <p:to>
                                        <p:strVal val="visible"/>
                                      </p:to>
                                    </p:set>
                                    <p:animEffect transition="in" filter="fade">
                                      <p:cBhvr>
                                        <p:cTn id="71" dur="500"/>
                                        <p:tgtEl>
                                          <p:spTgt spid="80"/>
                                        </p:tgtEl>
                                      </p:cBhvr>
                                    </p:animEffect>
                                    <p:anim calcmode="lin" valueType="num">
                                      <p:cBhvr>
                                        <p:cTn id="72" dur="500" fill="hold"/>
                                        <p:tgtEl>
                                          <p:spTgt spid="80"/>
                                        </p:tgtEl>
                                        <p:attrNameLst>
                                          <p:attrName>ppt_x</p:attrName>
                                        </p:attrNameLst>
                                      </p:cBhvr>
                                      <p:tavLst>
                                        <p:tav tm="0">
                                          <p:val>
                                            <p:strVal val="#ppt_x"/>
                                          </p:val>
                                        </p:tav>
                                        <p:tav tm="100000">
                                          <p:val>
                                            <p:strVal val="#ppt_x"/>
                                          </p:val>
                                        </p:tav>
                                      </p:tavLst>
                                    </p:anim>
                                    <p:anim calcmode="lin" valueType="num">
                                      <p:cBhvr>
                                        <p:cTn id="73" dur="500" fill="hold"/>
                                        <p:tgtEl>
                                          <p:spTgt spid="80"/>
                                        </p:tgtEl>
                                        <p:attrNameLst>
                                          <p:attrName>ppt_y</p:attrName>
                                        </p:attrNameLst>
                                      </p:cBhvr>
                                      <p:tavLst>
                                        <p:tav tm="0">
                                          <p:val>
                                            <p:strVal val="#ppt_y+.1"/>
                                          </p:val>
                                        </p:tav>
                                        <p:tav tm="100000">
                                          <p:val>
                                            <p:strVal val="#ppt_y"/>
                                          </p:val>
                                        </p:tav>
                                      </p:tavLst>
                                    </p:anim>
                                  </p:childTnLst>
                                </p:cTn>
                              </p:par>
                              <p:par>
                                <p:cTn id="74" presetID="53" presetClass="entr" presetSubtype="16" fill="hold" grpId="0" nodeType="withEffect">
                                  <p:stCondLst>
                                    <p:cond delay="3100"/>
                                  </p:stCondLst>
                                  <p:childTnLst>
                                    <p:set>
                                      <p:cBhvr>
                                        <p:cTn id="75" dur="1" fill="hold">
                                          <p:stCondLst>
                                            <p:cond delay="0"/>
                                          </p:stCondLst>
                                        </p:cTn>
                                        <p:tgtEl>
                                          <p:spTgt spid="95"/>
                                        </p:tgtEl>
                                        <p:attrNameLst>
                                          <p:attrName>style.visibility</p:attrName>
                                        </p:attrNameLst>
                                      </p:cBhvr>
                                      <p:to>
                                        <p:strVal val="visible"/>
                                      </p:to>
                                    </p:set>
                                    <p:anim calcmode="lin" valueType="num">
                                      <p:cBhvr>
                                        <p:cTn id="76" dur="300" fill="hold"/>
                                        <p:tgtEl>
                                          <p:spTgt spid="95"/>
                                        </p:tgtEl>
                                        <p:attrNameLst>
                                          <p:attrName>ppt_w</p:attrName>
                                        </p:attrNameLst>
                                      </p:cBhvr>
                                      <p:tavLst>
                                        <p:tav tm="0">
                                          <p:val>
                                            <p:fltVal val="0"/>
                                          </p:val>
                                        </p:tav>
                                        <p:tav tm="100000">
                                          <p:val>
                                            <p:strVal val="#ppt_w"/>
                                          </p:val>
                                        </p:tav>
                                      </p:tavLst>
                                    </p:anim>
                                    <p:anim calcmode="lin" valueType="num">
                                      <p:cBhvr>
                                        <p:cTn id="77" dur="300" fill="hold"/>
                                        <p:tgtEl>
                                          <p:spTgt spid="95"/>
                                        </p:tgtEl>
                                        <p:attrNameLst>
                                          <p:attrName>ppt_h</p:attrName>
                                        </p:attrNameLst>
                                      </p:cBhvr>
                                      <p:tavLst>
                                        <p:tav tm="0">
                                          <p:val>
                                            <p:fltVal val="0"/>
                                          </p:val>
                                        </p:tav>
                                        <p:tav tm="100000">
                                          <p:val>
                                            <p:strVal val="#ppt_h"/>
                                          </p:val>
                                        </p:tav>
                                      </p:tavLst>
                                    </p:anim>
                                    <p:animEffect transition="in" filter="fade">
                                      <p:cBhvr>
                                        <p:cTn id="78" dur="300"/>
                                        <p:tgtEl>
                                          <p:spTgt spid="95"/>
                                        </p:tgtEl>
                                      </p:cBhvr>
                                    </p:animEffect>
                                  </p:childTnLst>
                                </p:cTn>
                              </p:par>
                              <p:par>
                                <p:cTn id="79" presetID="6" presetClass="emph" presetSubtype="0" autoRev="1" fill="hold" grpId="1" nodeType="withEffect">
                                  <p:stCondLst>
                                    <p:cond delay="3400"/>
                                  </p:stCondLst>
                                  <p:childTnLst>
                                    <p:animScale>
                                      <p:cBhvr>
                                        <p:cTn id="80" dur="150" fill="hold"/>
                                        <p:tgtEl>
                                          <p:spTgt spid="95"/>
                                        </p:tgtEl>
                                      </p:cBhvr>
                                      <p:by x="110000" y="110000"/>
                                    </p:animScale>
                                  </p:childTnLst>
                                </p:cTn>
                              </p:par>
                              <p:par>
                                <p:cTn id="81" presetID="55" presetClass="entr" presetSubtype="0" fill="hold" grpId="0" nodeType="withEffect">
                                  <p:stCondLst>
                                    <p:cond delay="3400"/>
                                  </p:stCondLst>
                                  <p:childTnLst>
                                    <p:set>
                                      <p:cBhvr>
                                        <p:cTn id="82" dur="1" fill="hold">
                                          <p:stCondLst>
                                            <p:cond delay="0"/>
                                          </p:stCondLst>
                                        </p:cTn>
                                        <p:tgtEl>
                                          <p:spTgt spid="94"/>
                                        </p:tgtEl>
                                        <p:attrNameLst>
                                          <p:attrName>style.visibility</p:attrName>
                                        </p:attrNameLst>
                                      </p:cBhvr>
                                      <p:to>
                                        <p:strVal val="visible"/>
                                      </p:to>
                                    </p:set>
                                    <p:anim calcmode="lin" valueType="num">
                                      <p:cBhvr>
                                        <p:cTn id="83" dur="500" fill="hold"/>
                                        <p:tgtEl>
                                          <p:spTgt spid="94"/>
                                        </p:tgtEl>
                                        <p:attrNameLst>
                                          <p:attrName>ppt_w</p:attrName>
                                        </p:attrNameLst>
                                      </p:cBhvr>
                                      <p:tavLst>
                                        <p:tav tm="0">
                                          <p:val>
                                            <p:strVal val="#ppt_w*0.70"/>
                                          </p:val>
                                        </p:tav>
                                        <p:tav tm="100000">
                                          <p:val>
                                            <p:strVal val="#ppt_w"/>
                                          </p:val>
                                        </p:tav>
                                      </p:tavLst>
                                    </p:anim>
                                    <p:anim calcmode="lin" valueType="num">
                                      <p:cBhvr>
                                        <p:cTn id="84" dur="500" fill="hold"/>
                                        <p:tgtEl>
                                          <p:spTgt spid="94"/>
                                        </p:tgtEl>
                                        <p:attrNameLst>
                                          <p:attrName>ppt_h</p:attrName>
                                        </p:attrNameLst>
                                      </p:cBhvr>
                                      <p:tavLst>
                                        <p:tav tm="0">
                                          <p:val>
                                            <p:strVal val="#ppt_h"/>
                                          </p:val>
                                        </p:tav>
                                        <p:tav tm="100000">
                                          <p:val>
                                            <p:strVal val="#ppt_h"/>
                                          </p:val>
                                        </p:tav>
                                      </p:tavLst>
                                    </p:anim>
                                    <p:animEffect transition="in" filter="fade">
                                      <p:cBhvr>
                                        <p:cTn id="85" dur="500"/>
                                        <p:tgtEl>
                                          <p:spTgt spid="94"/>
                                        </p:tgtEl>
                                      </p:cBhvr>
                                    </p:animEffect>
                                  </p:childTnLst>
                                </p:cTn>
                              </p:par>
                              <p:par>
                                <p:cTn id="86" presetID="47" presetClass="entr" presetSubtype="0" fill="hold" grpId="0" nodeType="withEffect">
                                  <p:stCondLst>
                                    <p:cond delay="3900"/>
                                  </p:stCondLst>
                                  <p:childTnLst>
                                    <p:set>
                                      <p:cBhvr>
                                        <p:cTn id="87" dur="1" fill="hold">
                                          <p:stCondLst>
                                            <p:cond delay="0"/>
                                          </p:stCondLst>
                                        </p:cTn>
                                        <p:tgtEl>
                                          <p:spTgt spid="88"/>
                                        </p:tgtEl>
                                        <p:attrNameLst>
                                          <p:attrName>style.visibility</p:attrName>
                                        </p:attrNameLst>
                                      </p:cBhvr>
                                      <p:to>
                                        <p:strVal val="visible"/>
                                      </p:to>
                                    </p:set>
                                    <p:animEffect transition="in" filter="fade">
                                      <p:cBhvr>
                                        <p:cTn id="88" dur="500"/>
                                        <p:tgtEl>
                                          <p:spTgt spid="88"/>
                                        </p:tgtEl>
                                      </p:cBhvr>
                                    </p:animEffect>
                                    <p:anim calcmode="lin" valueType="num">
                                      <p:cBhvr>
                                        <p:cTn id="89" dur="500" fill="hold"/>
                                        <p:tgtEl>
                                          <p:spTgt spid="88"/>
                                        </p:tgtEl>
                                        <p:attrNameLst>
                                          <p:attrName>ppt_x</p:attrName>
                                        </p:attrNameLst>
                                      </p:cBhvr>
                                      <p:tavLst>
                                        <p:tav tm="0">
                                          <p:val>
                                            <p:strVal val="#ppt_x"/>
                                          </p:val>
                                        </p:tav>
                                        <p:tav tm="100000">
                                          <p:val>
                                            <p:strVal val="#ppt_x"/>
                                          </p:val>
                                        </p:tav>
                                      </p:tavLst>
                                    </p:anim>
                                    <p:anim calcmode="lin" valueType="num">
                                      <p:cBhvr>
                                        <p:cTn id="90" dur="500" fill="hold"/>
                                        <p:tgtEl>
                                          <p:spTgt spid="88"/>
                                        </p:tgtEl>
                                        <p:attrNameLst>
                                          <p:attrName>ppt_y</p:attrName>
                                        </p:attrNameLst>
                                      </p:cBhvr>
                                      <p:tavLst>
                                        <p:tav tm="0">
                                          <p:val>
                                            <p:strVal val="#ppt_y-.1"/>
                                          </p:val>
                                        </p:tav>
                                        <p:tav tm="100000">
                                          <p:val>
                                            <p:strVal val="#ppt_y"/>
                                          </p:val>
                                        </p:tav>
                                      </p:tavLst>
                                    </p:anim>
                                  </p:childTnLst>
                                </p:cTn>
                              </p:par>
                              <p:par>
                                <p:cTn id="91" presetID="47" presetClass="entr" presetSubtype="0" fill="hold" nodeType="withEffect">
                                  <p:stCondLst>
                                    <p:cond delay="3900"/>
                                  </p:stCondLst>
                                  <p:childTnLst>
                                    <p:set>
                                      <p:cBhvr>
                                        <p:cTn id="92" dur="1" fill="hold">
                                          <p:stCondLst>
                                            <p:cond delay="0"/>
                                          </p:stCondLst>
                                        </p:cTn>
                                        <p:tgtEl>
                                          <p:spTgt spid="89"/>
                                        </p:tgtEl>
                                        <p:attrNameLst>
                                          <p:attrName>style.visibility</p:attrName>
                                        </p:attrNameLst>
                                      </p:cBhvr>
                                      <p:to>
                                        <p:strVal val="visible"/>
                                      </p:to>
                                    </p:set>
                                    <p:animEffect transition="in" filter="fade">
                                      <p:cBhvr>
                                        <p:cTn id="93" dur="500"/>
                                        <p:tgtEl>
                                          <p:spTgt spid="89"/>
                                        </p:tgtEl>
                                      </p:cBhvr>
                                    </p:animEffect>
                                    <p:anim calcmode="lin" valueType="num">
                                      <p:cBhvr>
                                        <p:cTn id="94" dur="500" fill="hold"/>
                                        <p:tgtEl>
                                          <p:spTgt spid="89"/>
                                        </p:tgtEl>
                                        <p:attrNameLst>
                                          <p:attrName>ppt_x</p:attrName>
                                        </p:attrNameLst>
                                      </p:cBhvr>
                                      <p:tavLst>
                                        <p:tav tm="0">
                                          <p:val>
                                            <p:strVal val="#ppt_x"/>
                                          </p:val>
                                        </p:tav>
                                        <p:tav tm="100000">
                                          <p:val>
                                            <p:strVal val="#ppt_x"/>
                                          </p:val>
                                        </p:tav>
                                      </p:tavLst>
                                    </p:anim>
                                    <p:anim calcmode="lin" valueType="num">
                                      <p:cBhvr>
                                        <p:cTn id="95" dur="500" fill="hold"/>
                                        <p:tgtEl>
                                          <p:spTgt spid="89"/>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3900"/>
                                  </p:stCondLst>
                                  <p:childTnLst>
                                    <p:set>
                                      <p:cBhvr>
                                        <p:cTn id="97" dur="1" fill="hold">
                                          <p:stCondLst>
                                            <p:cond delay="0"/>
                                          </p:stCondLst>
                                        </p:cTn>
                                        <p:tgtEl>
                                          <p:spTgt spid="81"/>
                                        </p:tgtEl>
                                        <p:attrNameLst>
                                          <p:attrName>style.visibility</p:attrName>
                                        </p:attrNameLst>
                                      </p:cBhvr>
                                      <p:to>
                                        <p:strVal val="visible"/>
                                      </p:to>
                                    </p:set>
                                    <p:animEffect transition="in" filter="fade">
                                      <p:cBhvr>
                                        <p:cTn id="98" dur="500"/>
                                        <p:tgtEl>
                                          <p:spTgt spid="81"/>
                                        </p:tgtEl>
                                      </p:cBhvr>
                                    </p:animEffect>
                                    <p:anim calcmode="lin" valueType="num">
                                      <p:cBhvr>
                                        <p:cTn id="99" dur="500" fill="hold"/>
                                        <p:tgtEl>
                                          <p:spTgt spid="81"/>
                                        </p:tgtEl>
                                        <p:attrNameLst>
                                          <p:attrName>ppt_x</p:attrName>
                                        </p:attrNameLst>
                                      </p:cBhvr>
                                      <p:tavLst>
                                        <p:tav tm="0">
                                          <p:val>
                                            <p:strVal val="#ppt_x"/>
                                          </p:val>
                                        </p:tav>
                                        <p:tav tm="100000">
                                          <p:val>
                                            <p:strVal val="#ppt_x"/>
                                          </p:val>
                                        </p:tav>
                                      </p:tavLst>
                                    </p:anim>
                                    <p:anim calcmode="lin" valueType="num">
                                      <p:cBhvr>
                                        <p:cTn id="100" dur="500" fill="hold"/>
                                        <p:tgtEl>
                                          <p:spTgt spid="81"/>
                                        </p:tgtEl>
                                        <p:attrNameLst>
                                          <p:attrName>ppt_y</p:attrName>
                                        </p:attrNameLst>
                                      </p:cBhvr>
                                      <p:tavLst>
                                        <p:tav tm="0">
                                          <p:val>
                                            <p:strVal val="#ppt_y+.1"/>
                                          </p:val>
                                        </p:tav>
                                        <p:tav tm="100000">
                                          <p:val>
                                            <p:strVal val="#ppt_y"/>
                                          </p:val>
                                        </p:tav>
                                      </p:tavLst>
                                    </p:anim>
                                  </p:childTnLst>
                                </p:cTn>
                              </p:par>
                              <p:par>
                                <p:cTn id="101" presetID="53" presetClass="entr" presetSubtype="16" fill="hold" grpId="0" nodeType="withEffect">
                                  <p:stCondLst>
                                    <p:cond delay="4400"/>
                                  </p:stCondLst>
                                  <p:childTnLst>
                                    <p:set>
                                      <p:cBhvr>
                                        <p:cTn id="102" dur="1" fill="hold">
                                          <p:stCondLst>
                                            <p:cond delay="0"/>
                                          </p:stCondLst>
                                        </p:cTn>
                                        <p:tgtEl>
                                          <p:spTgt spid="97"/>
                                        </p:tgtEl>
                                        <p:attrNameLst>
                                          <p:attrName>style.visibility</p:attrName>
                                        </p:attrNameLst>
                                      </p:cBhvr>
                                      <p:to>
                                        <p:strVal val="visible"/>
                                      </p:to>
                                    </p:set>
                                    <p:anim calcmode="lin" valueType="num">
                                      <p:cBhvr>
                                        <p:cTn id="103" dur="300" fill="hold"/>
                                        <p:tgtEl>
                                          <p:spTgt spid="97"/>
                                        </p:tgtEl>
                                        <p:attrNameLst>
                                          <p:attrName>ppt_w</p:attrName>
                                        </p:attrNameLst>
                                      </p:cBhvr>
                                      <p:tavLst>
                                        <p:tav tm="0">
                                          <p:val>
                                            <p:fltVal val="0"/>
                                          </p:val>
                                        </p:tav>
                                        <p:tav tm="100000">
                                          <p:val>
                                            <p:strVal val="#ppt_w"/>
                                          </p:val>
                                        </p:tav>
                                      </p:tavLst>
                                    </p:anim>
                                    <p:anim calcmode="lin" valueType="num">
                                      <p:cBhvr>
                                        <p:cTn id="104" dur="300" fill="hold"/>
                                        <p:tgtEl>
                                          <p:spTgt spid="97"/>
                                        </p:tgtEl>
                                        <p:attrNameLst>
                                          <p:attrName>ppt_h</p:attrName>
                                        </p:attrNameLst>
                                      </p:cBhvr>
                                      <p:tavLst>
                                        <p:tav tm="0">
                                          <p:val>
                                            <p:fltVal val="0"/>
                                          </p:val>
                                        </p:tav>
                                        <p:tav tm="100000">
                                          <p:val>
                                            <p:strVal val="#ppt_h"/>
                                          </p:val>
                                        </p:tav>
                                      </p:tavLst>
                                    </p:anim>
                                    <p:animEffect transition="in" filter="fade">
                                      <p:cBhvr>
                                        <p:cTn id="105" dur="300"/>
                                        <p:tgtEl>
                                          <p:spTgt spid="97"/>
                                        </p:tgtEl>
                                      </p:cBhvr>
                                    </p:animEffect>
                                  </p:childTnLst>
                                </p:cTn>
                              </p:par>
                              <p:par>
                                <p:cTn id="106" presetID="6" presetClass="emph" presetSubtype="0" autoRev="1" fill="hold" grpId="1" nodeType="withEffect">
                                  <p:stCondLst>
                                    <p:cond delay="4700"/>
                                  </p:stCondLst>
                                  <p:childTnLst>
                                    <p:animScale>
                                      <p:cBhvr>
                                        <p:cTn id="107" dur="150" fill="hold"/>
                                        <p:tgtEl>
                                          <p:spTgt spid="97"/>
                                        </p:tgtEl>
                                      </p:cBhvr>
                                      <p:by x="110000" y="110000"/>
                                    </p:animScale>
                                  </p:childTnLst>
                                </p:cTn>
                              </p:par>
                              <p:par>
                                <p:cTn id="108" presetID="55" presetClass="entr" presetSubtype="0" fill="hold" grpId="0" nodeType="withEffect">
                                  <p:stCondLst>
                                    <p:cond delay="4700"/>
                                  </p:stCondLst>
                                  <p:childTnLst>
                                    <p:set>
                                      <p:cBhvr>
                                        <p:cTn id="109" dur="1" fill="hold">
                                          <p:stCondLst>
                                            <p:cond delay="0"/>
                                          </p:stCondLst>
                                        </p:cTn>
                                        <p:tgtEl>
                                          <p:spTgt spid="96"/>
                                        </p:tgtEl>
                                        <p:attrNameLst>
                                          <p:attrName>style.visibility</p:attrName>
                                        </p:attrNameLst>
                                      </p:cBhvr>
                                      <p:to>
                                        <p:strVal val="visible"/>
                                      </p:to>
                                    </p:set>
                                    <p:anim calcmode="lin" valueType="num">
                                      <p:cBhvr>
                                        <p:cTn id="110" dur="500" fill="hold"/>
                                        <p:tgtEl>
                                          <p:spTgt spid="96"/>
                                        </p:tgtEl>
                                        <p:attrNameLst>
                                          <p:attrName>ppt_w</p:attrName>
                                        </p:attrNameLst>
                                      </p:cBhvr>
                                      <p:tavLst>
                                        <p:tav tm="0">
                                          <p:val>
                                            <p:strVal val="#ppt_w*0.70"/>
                                          </p:val>
                                        </p:tav>
                                        <p:tav tm="100000">
                                          <p:val>
                                            <p:strVal val="#ppt_w"/>
                                          </p:val>
                                        </p:tav>
                                      </p:tavLst>
                                    </p:anim>
                                    <p:anim calcmode="lin" valueType="num">
                                      <p:cBhvr>
                                        <p:cTn id="111" dur="500" fill="hold"/>
                                        <p:tgtEl>
                                          <p:spTgt spid="96"/>
                                        </p:tgtEl>
                                        <p:attrNameLst>
                                          <p:attrName>ppt_h</p:attrName>
                                        </p:attrNameLst>
                                      </p:cBhvr>
                                      <p:tavLst>
                                        <p:tav tm="0">
                                          <p:val>
                                            <p:strVal val="#ppt_h"/>
                                          </p:val>
                                        </p:tav>
                                        <p:tav tm="100000">
                                          <p:val>
                                            <p:strVal val="#ppt_h"/>
                                          </p:val>
                                        </p:tav>
                                      </p:tavLst>
                                    </p:anim>
                                    <p:animEffect transition="in" filter="fade">
                                      <p:cBhvr>
                                        <p:cTn id="112"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animBg="1"/>
      <p:bldP spid="81" grpId="0" animBg="1"/>
      <p:bldP spid="82" grpId="0" animBg="1"/>
      <p:bldP spid="83" grpId="0" animBg="1"/>
      <p:bldP spid="84" grpId="0" animBg="1"/>
      <p:bldP spid="88" grpId="0" animBg="1"/>
      <p:bldP spid="90" grpId="0"/>
      <p:bldP spid="91" grpId="0" animBg="1"/>
      <p:bldP spid="91" grpId="1" animBg="1"/>
      <p:bldP spid="92" grpId="0"/>
      <p:bldP spid="93" grpId="0" animBg="1"/>
      <p:bldP spid="93" grpId="1" animBg="1"/>
      <p:bldP spid="94" grpId="0"/>
      <p:bldP spid="95" grpId="0" animBg="1"/>
      <p:bldP spid="95" grpId="1" animBg="1"/>
      <p:bldP spid="96" grpId="0"/>
      <p:bldP spid="97" grpId="0" animBg="1"/>
      <p:bldP spid="97" grpId="1"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1C123D7A-A399-4878-93B8-AFA87A9B0F56}"/>
              </a:ext>
            </a:extLst>
          </p:cNvPr>
          <p:cNvCxnSpPr/>
          <p:nvPr/>
        </p:nvCxnSpPr>
        <p:spPr>
          <a:xfrm flipH="1">
            <a:off x="0" y="23685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3B8B5EE8-08B3-4814-81AA-41323E383E5F}"/>
              </a:ext>
            </a:extLst>
          </p:cNvPr>
          <p:cNvCxnSpPr/>
          <p:nvPr/>
        </p:nvCxnSpPr>
        <p:spPr>
          <a:xfrm flipH="1">
            <a:off x="0" y="197802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BE6BB154-B04C-4EB7-B7DB-24D73F290E2D}"/>
              </a:ext>
            </a:extLst>
          </p:cNvPr>
          <p:cNvCxnSpPr/>
          <p:nvPr/>
        </p:nvCxnSpPr>
        <p:spPr>
          <a:xfrm flipH="1">
            <a:off x="0" y="27622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321F1D62-7C43-4041-B8D7-29B903FD4EC0}"/>
              </a:ext>
            </a:extLst>
          </p:cNvPr>
          <p:cNvCxnSpPr/>
          <p:nvPr/>
        </p:nvCxnSpPr>
        <p:spPr>
          <a:xfrm flipH="1">
            <a:off x="0" y="315277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3DBA9E14-D857-4597-8FAD-A01FF8792A08}"/>
              </a:ext>
            </a:extLst>
          </p:cNvPr>
          <p:cNvSpPr/>
          <p:nvPr/>
        </p:nvSpPr>
        <p:spPr>
          <a:xfrm>
            <a:off x="0" y="2368550"/>
            <a:ext cx="12811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511" name="Freeform 11">
            <a:extLst>
              <a:ext uri="{FF2B5EF4-FFF2-40B4-BE49-F238E27FC236}">
                <a16:creationId xmlns:a16="http://schemas.microsoft.com/office/drawing/2014/main" id="{4FDD7122-8848-4D76-AE46-922E86D2D29F}"/>
              </a:ext>
            </a:extLst>
          </p:cNvPr>
          <p:cNvSpPr>
            <a:spLocks noEditPoints="1" noChangeArrowheads="1"/>
          </p:cNvSpPr>
          <p:nvPr/>
        </p:nvSpPr>
        <p:spPr bwMode="auto">
          <a:xfrm>
            <a:off x="123825" y="2863850"/>
            <a:ext cx="150813" cy="190500"/>
          </a:xfrm>
          <a:custGeom>
            <a:avLst/>
            <a:gdLst>
              <a:gd name="T0" fmla="*/ 112839 w 139"/>
              <a:gd name="T1" fmla="*/ 106551 h 177"/>
              <a:gd name="T2" fmla="*/ 98734 w 139"/>
              <a:gd name="T3" fmla="*/ 172203 h 177"/>
              <a:gd name="T4" fmla="*/ 144303 w 139"/>
              <a:gd name="T5" fmla="*/ 176508 h 177"/>
              <a:gd name="T6" fmla="*/ 144303 w 139"/>
              <a:gd name="T7" fmla="*/ 190500 h 177"/>
              <a:gd name="T8" fmla="*/ 0 w 139"/>
              <a:gd name="T9" fmla="*/ 182966 h 177"/>
              <a:gd name="T10" fmla="*/ 55334 w 139"/>
              <a:gd name="T11" fmla="*/ 176508 h 177"/>
              <a:gd name="T12" fmla="*/ 87884 w 139"/>
              <a:gd name="T13" fmla="*/ 162517 h 177"/>
              <a:gd name="T14" fmla="*/ 10850 w 139"/>
              <a:gd name="T15" fmla="*/ 158212 h 177"/>
              <a:gd name="T16" fmla="*/ 10850 w 139"/>
              <a:gd name="T17" fmla="*/ 149602 h 177"/>
              <a:gd name="T18" fmla="*/ 101989 w 139"/>
              <a:gd name="T19" fmla="*/ 129153 h 177"/>
              <a:gd name="T20" fmla="*/ 91139 w 139"/>
              <a:gd name="T21" fmla="*/ 99017 h 177"/>
              <a:gd name="T22" fmla="*/ 74864 w 139"/>
              <a:gd name="T23" fmla="*/ 101169 h 177"/>
              <a:gd name="T24" fmla="*/ 57504 w 139"/>
              <a:gd name="T25" fmla="*/ 121619 h 177"/>
              <a:gd name="T26" fmla="*/ 49909 w 139"/>
              <a:gd name="T27" fmla="*/ 125924 h 177"/>
              <a:gd name="T28" fmla="*/ 26040 w 139"/>
              <a:gd name="T29" fmla="*/ 117314 h 177"/>
              <a:gd name="T30" fmla="*/ 28210 w 139"/>
              <a:gd name="T31" fmla="*/ 104398 h 177"/>
              <a:gd name="T32" fmla="*/ 22785 w 139"/>
              <a:gd name="T33" fmla="*/ 95788 h 177"/>
              <a:gd name="T34" fmla="*/ 68354 w 139"/>
              <a:gd name="T35" fmla="*/ 25831 h 177"/>
              <a:gd name="T36" fmla="*/ 72694 w 139"/>
              <a:gd name="T37" fmla="*/ 27983 h 177"/>
              <a:gd name="T38" fmla="*/ 74864 w 139"/>
              <a:gd name="T39" fmla="*/ 15068 h 177"/>
              <a:gd name="T40" fmla="*/ 82459 w 139"/>
              <a:gd name="T41" fmla="*/ 2153 h 177"/>
              <a:gd name="T42" fmla="*/ 118263 w 139"/>
              <a:gd name="T43" fmla="*/ 31212 h 177"/>
              <a:gd name="T44" fmla="*/ 104159 w 139"/>
              <a:gd name="T45" fmla="*/ 32288 h 177"/>
              <a:gd name="T46" fmla="*/ 101989 w 139"/>
              <a:gd name="T47" fmla="*/ 45203 h 177"/>
              <a:gd name="T48" fmla="*/ 94394 w 139"/>
              <a:gd name="T49" fmla="*/ 67805 h 177"/>
              <a:gd name="T50" fmla="*/ 99819 w 139"/>
              <a:gd name="T51" fmla="*/ 87178 h 177"/>
              <a:gd name="T52" fmla="*/ 96564 w 139"/>
              <a:gd name="T53" fmla="*/ 27983 h 177"/>
              <a:gd name="T54" fmla="*/ 80289 w 139"/>
              <a:gd name="T55" fmla="*/ 32288 h 177"/>
              <a:gd name="T56" fmla="*/ 96564 w 139"/>
              <a:gd name="T57" fmla="*/ 27983 h 177"/>
              <a:gd name="T58" fmla="*/ 86799 w 139"/>
              <a:gd name="T59" fmla="*/ 63500 h 177"/>
              <a:gd name="T60" fmla="*/ 67269 w 139"/>
              <a:gd name="T61" fmla="*/ 35517 h 177"/>
              <a:gd name="T62" fmla="*/ 58589 w 139"/>
              <a:gd name="T63" fmla="*/ 111932 h 177"/>
              <a:gd name="T64" fmla="*/ 60759 w 139"/>
              <a:gd name="T65" fmla="*/ 81797 h 177"/>
              <a:gd name="T66" fmla="*/ 67269 w 139"/>
              <a:gd name="T67" fmla="*/ 67805 h 177"/>
              <a:gd name="T68" fmla="*/ 88969 w 139"/>
              <a:gd name="T69" fmla="*/ 74263 h 177"/>
              <a:gd name="T70" fmla="*/ 72694 w 139"/>
              <a:gd name="T71" fmla="*/ 74263 h 177"/>
              <a:gd name="T72" fmla="*/ 72694 w 139"/>
              <a:gd name="T73" fmla="*/ 74263 h 177"/>
              <a:gd name="T74" fmla="*/ 81374 w 139"/>
              <a:gd name="T75" fmla="*/ 92559 h 177"/>
              <a:gd name="T76" fmla="*/ 88969 w 139"/>
              <a:gd name="T77" fmla="*/ 89331 h 177"/>
              <a:gd name="T78" fmla="*/ 88969 w 139"/>
              <a:gd name="T79" fmla="*/ 74263 h 177"/>
              <a:gd name="T80" fmla="*/ 35805 w 139"/>
              <a:gd name="T81" fmla="*/ 108703 h 177"/>
              <a:gd name="T82" fmla="*/ 33635 w 139"/>
              <a:gd name="T83" fmla="*/ 111932 h 177"/>
              <a:gd name="T84" fmla="*/ 45569 w 139"/>
              <a:gd name="T85" fmla="*/ 114085 h 1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12" name="Freeform 12">
            <a:extLst>
              <a:ext uri="{FF2B5EF4-FFF2-40B4-BE49-F238E27FC236}">
                <a16:creationId xmlns:a16="http://schemas.microsoft.com/office/drawing/2014/main" id="{6773F9F6-20EB-40B9-A384-08E84B35E6C0}"/>
              </a:ext>
            </a:extLst>
          </p:cNvPr>
          <p:cNvSpPr>
            <a:spLocks noEditPoints="1" noChangeArrowheads="1"/>
          </p:cNvSpPr>
          <p:nvPr/>
        </p:nvSpPr>
        <p:spPr bwMode="auto">
          <a:xfrm>
            <a:off x="133350" y="2471738"/>
            <a:ext cx="131763" cy="187325"/>
          </a:xfrm>
          <a:custGeom>
            <a:avLst/>
            <a:gdLst>
              <a:gd name="T0" fmla="*/ 3267 w 121"/>
              <a:gd name="T1" fmla="*/ 128113 h 174"/>
              <a:gd name="T2" fmla="*/ 25046 w 121"/>
              <a:gd name="T3" fmla="*/ 123807 h 174"/>
              <a:gd name="T4" fmla="*/ 41380 w 121"/>
              <a:gd name="T5" fmla="*/ 79667 h 174"/>
              <a:gd name="T6" fmla="*/ 41380 w 121"/>
              <a:gd name="T7" fmla="*/ 79667 h 174"/>
              <a:gd name="T8" fmla="*/ 41380 w 121"/>
              <a:gd name="T9" fmla="*/ 31221 h 174"/>
              <a:gd name="T10" fmla="*/ 58803 w 121"/>
              <a:gd name="T11" fmla="*/ 22608 h 174"/>
              <a:gd name="T12" fmla="*/ 65337 w 121"/>
              <a:gd name="T13" fmla="*/ 0 h 174"/>
              <a:gd name="T14" fmla="*/ 72960 w 121"/>
              <a:gd name="T15" fmla="*/ 22608 h 174"/>
              <a:gd name="T16" fmla="*/ 100183 w 121"/>
              <a:gd name="T17" fmla="*/ 54906 h 174"/>
              <a:gd name="T18" fmla="*/ 89294 w 121"/>
              <a:gd name="T19" fmla="*/ 79667 h 174"/>
              <a:gd name="T20" fmla="*/ 106717 w 121"/>
              <a:gd name="T21" fmla="*/ 123807 h 174"/>
              <a:gd name="T22" fmla="*/ 127407 w 121"/>
              <a:gd name="T23" fmla="*/ 128113 h 174"/>
              <a:gd name="T24" fmla="*/ 111073 w 121"/>
              <a:gd name="T25" fmla="*/ 133496 h 174"/>
              <a:gd name="T26" fmla="*/ 126318 w 121"/>
              <a:gd name="T27" fmla="*/ 171176 h 174"/>
              <a:gd name="T28" fmla="*/ 130674 w 121"/>
              <a:gd name="T29" fmla="*/ 180866 h 174"/>
              <a:gd name="T30" fmla="*/ 123051 w 121"/>
              <a:gd name="T31" fmla="*/ 184095 h 174"/>
              <a:gd name="T32" fmla="*/ 117607 w 121"/>
              <a:gd name="T33" fmla="*/ 174406 h 174"/>
              <a:gd name="T34" fmla="*/ 94739 w 121"/>
              <a:gd name="T35" fmla="*/ 133496 h 174"/>
              <a:gd name="T36" fmla="*/ 72960 w 121"/>
              <a:gd name="T37" fmla="*/ 138879 h 174"/>
              <a:gd name="T38" fmla="*/ 58803 w 121"/>
              <a:gd name="T39" fmla="*/ 138879 h 174"/>
              <a:gd name="T40" fmla="*/ 37024 w 121"/>
              <a:gd name="T41" fmla="*/ 133496 h 174"/>
              <a:gd name="T42" fmla="*/ 14156 w 121"/>
              <a:gd name="T43" fmla="*/ 174406 h 174"/>
              <a:gd name="T44" fmla="*/ 8712 w 121"/>
              <a:gd name="T45" fmla="*/ 184095 h 174"/>
              <a:gd name="T46" fmla="*/ 1089 w 121"/>
              <a:gd name="T47" fmla="*/ 180866 h 174"/>
              <a:gd name="T48" fmla="*/ 5445 w 121"/>
              <a:gd name="T49" fmla="*/ 171176 h 174"/>
              <a:gd name="T50" fmla="*/ 20690 w 121"/>
              <a:gd name="T51" fmla="*/ 133496 h 174"/>
              <a:gd name="T52" fmla="*/ 58803 w 121"/>
              <a:gd name="T53" fmla="*/ 123807 h 174"/>
              <a:gd name="T54" fmla="*/ 58803 w 121"/>
              <a:gd name="T55" fmla="*/ 118424 h 174"/>
              <a:gd name="T56" fmla="*/ 72960 w 121"/>
              <a:gd name="T57" fmla="*/ 118424 h 174"/>
              <a:gd name="T58" fmla="*/ 90383 w 121"/>
              <a:gd name="T59" fmla="*/ 123807 h 174"/>
              <a:gd name="T60" fmla="*/ 58803 w 121"/>
              <a:gd name="T61" fmla="*/ 88280 h 174"/>
              <a:gd name="T62" fmla="*/ 58803 w 121"/>
              <a:gd name="T63" fmla="*/ 123807 h 174"/>
              <a:gd name="T64" fmla="*/ 79493 w 121"/>
              <a:gd name="T65" fmla="*/ 41987 h 174"/>
              <a:gd name="T66" fmla="*/ 52270 w 121"/>
              <a:gd name="T67" fmla="*/ 41987 h 174"/>
              <a:gd name="T68" fmla="*/ 52270 w 121"/>
              <a:gd name="T69" fmla="*/ 68901 h 174"/>
              <a:gd name="T70" fmla="*/ 74049 w 121"/>
              <a:gd name="T71" fmla="*/ 73207 h 174"/>
              <a:gd name="T72" fmla="*/ 79493 w 121"/>
              <a:gd name="T73" fmla="*/ 68901 h 174"/>
              <a:gd name="T74" fmla="*/ 79493 w 121"/>
              <a:gd name="T75" fmla="*/ 41987 h 1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13" name="Freeform 13">
            <a:extLst>
              <a:ext uri="{FF2B5EF4-FFF2-40B4-BE49-F238E27FC236}">
                <a16:creationId xmlns:a16="http://schemas.microsoft.com/office/drawing/2014/main" id="{DF4AF834-FEDE-4156-81B8-A28D639D626F}"/>
              </a:ext>
            </a:extLst>
          </p:cNvPr>
          <p:cNvSpPr>
            <a:spLocks noEditPoints="1" noChangeArrowheads="1"/>
          </p:cNvSpPr>
          <p:nvPr/>
        </p:nvSpPr>
        <p:spPr bwMode="auto">
          <a:xfrm>
            <a:off x="93663" y="1695450"/>
            <a:ext cx="212725" cy="176213"/>
          </a:xfrm>
          <a:custGeom>
            <a:avLst/>
            <a:gdLst>
              <a:gd name="T0" fmla="*/ 119860 w 197"/>
              <a:gd name="T1" fmla="*/ 11819 h 164"/>
              <a:gd name="T2" fmla="*/ 0 w 197"/>
              <a:gd name="T3" fmla="*/ 16117 h 164"/>
              <a:gd name="T4" fmla="*/ 113381 w 197"/>
              <a:gd name="T5" fmla="*/ 176213 h 164"/>
              <a:gd name="T6" fmla="*/ 146856 w 197"/>
              <a:gd name="T7" fmla="*/ 170841 h 164"/>
              <a:gd name="T8" fmla="*/ 211645 w 197"/>
              <a:gd name="T9" fmla="*/ 152575 h 164"/>
              <a:gd name="T10" fmla="*/ 56151 w 197"/>
              <a:gd name="T11" fmla="*/ 161170 h 164"/>
              <a:gd name="T12" fmla="*/ 56151 w 197"/>
              <a:gd name="T13" fmla="*/ 23638 h 164"/>
              <a:gd name="T14" fmla="*/ 106902 w 197"/>
              <a:gd name="T15" fmla="*/ 161170 h 164"/>
              <a:gd name="T16" fmla="*/ 106902 w 197"/>
              <a:gd name="T17" fmla="*/ 23638 h 164"/>
              <a:gd name="T18" fmla="*/ 158734 w 197"/>
              <a:gd name="T19" fmla="*/ 160096 h 164"/>
              <a:gd name="T20" fmla="*/ 195448 w 197"/>
              <a:gd name="T21" fmla="*/ 149351 h 164"/>
              <a:gd name="T22" fmla="*/ 24836 w 197"/>
              <a:gd name="T23" fmla="*/ 142904 h 164"/>
              <a:gd name="T24" fmla="*/ 45353 w 197"/>
              <a:gd name="T25" fmla="*/ 143979 h 164"/>
              <a:gd name="T26" fmla="*/ 46432 w 197"/>
              <a:gd name="T27" fmla="*/ 122490 h 164"/>
              <a:gd name="T28" fmla="*/ 24836 w 197"/>
              <a:gd name="T29" fmla="*/ 122490 h 164"/>
              <a:gd name="T30" fmla="*/ 31315 w 197"/>
              <a:gd name="T31" fmla="*/ 128936 h 164"/>
              <a:gd name="T32" fmla="*/ 39953 w 197"/>
              <a:gd name="T33" fmla="*/ 128936 h 164"/>
              <a:gd name="T34" fmla="*/ 39953 w 197"/>
              <a:gd name="T35" fmla="*/ 137532 h 164"/>
              <a:gd name="T36" fmla="*/ 31315 w 197"/>
              <a:gd name="T37" fmla="*/ 136458 h 164"/>
              <a:gd name="T38" fmla="*/ 34554 w 197"/>
              <a:gd name="T39" fmla="*/ 97777 h 164"/>
              <a:gd name="T40" fmla="*/ 38874 w 197"/>
              <a:gd name="T41" fmla="*/ 40830 h 164"/>
              <a:gd name="T42" fmla="*/ 30235 w 197"/>
              <a:gd name="T43" fmla="*/ 93479 h 164"/>
              <a:gd name="T44" fmla="*/ 144696 w 197"/>
              <a:gd name="T45" fmla="*/ 33309 h 164"/>
              <a:gd name="T46" fmla="*/ 160894 w 197"/>
              <a:gd name="T47" fmla="*/ 92404 h 164"/>
              <a:gd name="T48" fmla="*/ 144696 w 197"/>
              <a:gd name="T49" fmla="*/ 33309 h 164"/>
              <a:gd name="T50" fmla="*/ 74508 w 197"/>
              <a:gd name="T51" fmla="*/ 142904 h 164"/>
              <a:gd name="T52" fmla="*/ 95024 w 197"/>
              <a:gd name="T53" fmla="*/ 142904 h 164"/>
              <a:gd name="T54" fmla="*/ 85306 w 197"/>
              <a:gd name="T55" fmla="*/ 118192 h 164"/>
              <a:gd name="T56" fmla="*/ 70188 w 197"/>
              <a:gd name="T57" fmla="*/ 133234 h 164"/>
              <a:gd name="T58" fmla="*/ 80987 w 197"/>
              <a:gd name="T59" fmla="*/ 128936 h 164"/>
              <a:gd name="T60" fmla="*/ 88545 w 197"/>
              <a:gd name="T61" fmla="*/ 128936 h 164"/>
              <a:gd name="T62" fmla="*/ 88545 w 197"/>
              <a:gd name="T63" fmla="*/ 137532 h 164"/>
              <a:gd name="T64" fmla="*/ 79907 w 197"/>
              <a:gd name="T65" fmla="*/ 136458 h 164"/>
              <a:gd name="T66" fmla="*/ 87466 w 197"/>
              <a:gd name="T67" fmla="*/ 97777 h 164"/>
              <a:gd name="T68" fmla="*/ 91785 w 197"/>
              <a:gd name="T69" fmla="*/ 40830 h 164"/>
              <a:gd name="T70" fmla="*/ 83146 w 197"/>
              <a:gd name="T71" fmla="*/ 93479 h 164"/>
              <a:gd name="T72" fmla="*/ 159814 w 197"/>
              <a:gd name="T73" fmla="*/ 117117 h 164"/>
              <a:gd name="T74" fmla="*/ 159814 w 197"/>
              <a:gd name="T75" fmla="*/ 137532 h 164"/>
              <a:gd name="T76" fmla="*/ 180330 w 197"/>
              <a:gd name="T77" fmla="*/ 137532 h 164"/>
              <a:gd name="T78" fmla="*/ 181410 w 197"/>
              <a:gd name="T79" fmla="*/ 117117 h 164"/>
              <a:gd name="T80" fmla="*/ 170612 w 197"/>
              <a:gd name="T81" fmla="*/ 112819 h 164"/>
              <a:gd name="T82" fmla="*/ 166293 w 197"/>
              <a:gd name="T83" fmla="*/ 122490 h 164"/>
              <a:gd name="T84" fmla="*/ 176011 w 197"/>
              <a:gd name="T85" fmla="*/ 126787 h 164"/>
              <a:gd name="T86" fmla="*/ 166293 w 197"/>
              <a:gd name="T87" fmla="*/ 131085 h 164"/>
              <a:gd name="T88" fmla="*/ 166293 w 197"/>
              <a:gd name="T89" fmla="*/ 122490 h 1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14" name="Freeform 10">
            <a:extLst>
              <a:ext uri="{FF2B5EF4-FFF2-40B4-BE49-F238E27FC236}">
                <a16:creationId xmlns:a16="http://schemas.microsoft.com/office/drawing/2014/main" id="{C11D8601-8D09-4DFB-9AE5-6FB2E4CA90BC}"/>
              </a:ext>
            </a:extLst>
          </p:cNvPr>
          <p:cNvSpPr>
            <a:spLocks noEditPoints="1" noChangeArrowheads="1"/>
          </p:cNvSpPr>
          <p:nvPr/>
        </p:nvSpPr>
        <p:spPr bwMode="auto">
          <a:xfrm>
            <a:off x="107950" y="2092325"/>
            <a:ext cx="174625" cy="174625"/>
          </a:xfrm>
          <a:custGeom>
            <a:avLst/>
            <a:gdLst>
              <a:gd name="T0" fmla="*/ 50663 w 162"/>
              <a:gd name="T1" fmla="*/ 36425 h 163"/>
              <a:gd name="T2" fmla="*/ 36650 w 162"/>
              <a:gd name="T3" fmla="*/ 50352 h 163"/>
              <a:gd name="T4" fmla="*/ 34494 w 162"/>
              <a:gd name="T5" fmla="*/ 65350 h 163"/>
              <a:gd name="T6" fmla="*/ 44195 w 162"/>
              <a:gd name="T7" fmla="*/ 55709 h 163"/>
              <a:gd name="T8" fmla="*/ 56052 w 162"/>
              <a:gd name="T9" fmla="*/ 43924 h 163"/>
              <a:gd name="T10" fmla="*/ 64676 w 162"/>
              <a:gd name="T11" fmla="*/ 34282 h 163"/>
              <a:gd name="T12" fmla="*/ 172469 w 162"/>
              <a:gd name="T13" fmla="*/ 160698 h 163"/>
              <a:gd name="T14" fmla="*/ 140131 w 162"/>
              <a:gd name="T15" fmla="*/ 129630 h 163"/>
              <a:gd name="T16" fmla="*/ 158456 w 162"/>
              <a:gd name="T17" fmla="*/ 79278 h 163"/>
              <a:gd name="T18" fmla="*/ 153066 w 162"/>
              <a:gd name="T19" fmla="*/ 49281 h 163"/>
              <a:gd name="T20" fmla="*/ 135819 w 162"/>
              <a:gd name="T21" fmla="*/ 23569 h 163"/>
              <a:gd name="T22" fmla="*/ 79767 w 162"/>
              <a:gd name="T23" fmla="*/ 0 h 163"/>
              <a:gd name="T24" fmla="*/ 6468 w 162"/>
              <a:gd name="T25" fmla="*/ 49281 h 163"/>
              <a:gd name="T26" fmla="*/ 5390 w 162"/>
              <a:gd name="T27" fmla="*/ 109275 h 163"/>
              <a:gd name="T28" fmla="*/ 22637 w 162"/>
              <a:gd name="T29" fmla="*/ 134986 h 163"/>
              <a:gd name="T30" fmla="*/ 48507 w 162"/>
              <a:gd name="T31" fmla="*/ 152127 h 163"/>
              <a:gd name="T32" fmla="*/ 48507 w 162"/>
              <a:gd name="T33" fmla="*/ 152127 h 163"/>
              <a:gd name="T34" fmla="*/ 109949 w 162"/>
              <a:gd name="T35" fmla="*/ 152127 h 163"/>
              <a:gd name="T36" fmla="*/ 161690 w 162"/>
              <a:gd name="T37" fmla="*/ 171411 h 163"/>
              <a:gd name="T38" fmla="*/ 172469 w 162"/>
              <a:gd name="T39" fmla="*/ 160698 h 163"/>
              <a:gd name="T40" fmla="*/ 125040 w 162"/>
              <a:gd name="T41" fmla="*/ 125344 h 163"/>
              <a:gd name="T42" fmla="*/ 104559 w 162"/>
              <a:gd name="T43" fmla="*/ 139271 h 163"/>
              <a:gd name="T44" fmla="*/ 54975 w 162"/>
              <a:gd name="T45" fmla="*/ 139271 h 163"/>
              <a:gd name="T46" fmla="*/ 33416 w 162"/>
              <a:gd name="T47" fmla="*/ 125344 h 163"/>
              <a:gd name="T48" fmla="*/ 33416 w 162"/>
              <a:gd name="T49" fmla="*/ 125344 h 163"/>
              <a:gd name="T50" fmla="*/ 19403 w 162"/>
              <a:gd name="T51" fmla="*/ 103918 h 163"/>
              <a:gd name="T52" fmla="*/ 19403 w 162"/>
              <a:gd name="T53" fmla="*/ 54637 h 163"/>
              <a:gd name="T54" fmla="*/ 79767 w 162"/>
              <a:gd name="T55" fmla="*/ 14998 h 163"/>
              <a:gd name="T56" fmla="*/ 125040 w 162"/>
              <a:gd name="T57" fmla="*/ 33211 h 163"/>
              <a:gd name="T58" fmla="*/ 139053 w 162"/>
              <a:gd name="T59" fmla="*/ 54637 h 163"/>
              <a:gd name="T60" fmla="*/ 144443 w 162"/>
              <a:gd name="T61" fmla="*/ 79278 h 163"/>
              <a:gd name="T62" fmla="*/ 125040 w 162"/>
              <a:gd name="T63" fmla="*/ 125344 h 163"/>
              <a:gd name="T64" fmla="*/ 126118 w 162"/>
              <a:gd name="T65" fmla="*/ 74992 h 163"/>
              <a:gd name="T66" fmla="*/ 118573 w 162"/>
              <a:gd name="T67" fmla="*/ 95347 h 163"/>
              <a:gd name="T68" fmla="*/ 109949 w 162"/>
              <a:gd name="T69" fmla="*/ 109275 h 163"/>
              <a:gd name="T70" fmla="*/ 79767 w 162"/>
              <a:gd name="T71" fmla="*/ 122130 h 163"/>
              <a:gd name="T72" fmla="*/ 79767 w 162"/>
              <a:gd name="T73" fmla="*/ 130701 h 163"/>
              <a:gd name="T74" fmla="*/ 115339 w 162"/>
              <a:gd name="T75" fmla="*/ 115702 h 163"/>
              <a:gd name="T76" fmla="*/ 127196 w 162"/>
              <a:gd name="T77" fmla="*/ 98561 h 163"/>
              <a:gd name="T78" fmla="*/ 126118 w 162"/>
              <a:gd name="T79" fmla="*/ 74992 h 1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1515" name="组合 26">
            <a:extLst>
              <a:ext uri="{FF2B5EF4-FFF2-40B4-BE49-F238E27FC236}">
                <a16:creationId xmlns:a16="http://schemas.microsoft.com/office/drawing/2014/main" id="{C7574E7C-1DC1-4A4B-8C0C-3790359A9DBC}"/>
              </a:ext>
            </a:extLst>
          </p:cNvPr>
          <p:cNvGrpSpPr>
            <a:grpSpLocks/>
          </p:cNvGrpSpPr>
          <p:nvPr/>
        </p:nvGrpSpPr>
        <p:grpSpPr bwMode="auto">
          <a:xfrm>
            <a:off x="8632825" y="346075"/>
            <a:ext cx="155575" cy="157163"/>
            <a:chOff x="8689063" y="2493438"/>
            <a:chExt cx="156623" cy="156623"/>
          </a:xfrm>
        </p:grpSpPr>
        <p:sp>
          <p:nvSpPr>
            <p:cNvPr id="28" name="矩形 27">
              <a:extLst>
                <a:ext uri="{FF2B5EF4-FFF2-40B4-BE49-F238E27FC236}">
                  <a16:creationId xmlns:a16="http://schemas.microsoft.com/office/drawing/2014/main" id="{F418520F-5BF1-422D-BD72-EC80668F5047}"/>
                </a:ext>
              </a:extLst>
            </p:cNvPr>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9" name="任意多边形 28">
              <a:extLst>
                <a:ext uri="{FF2B5EF4-FFF2-40B4-BE49-F238E27FC236}">
                  <a16:creationId xmlns:a16="http://schemas.microsoft.com/office/drawing/2014/main" id="{AFE73F4D-3771-4200-AB11-CFA2FC9558E2}"/>
                </a:ext>
              </a:extLst>
            </p:cNvPr>
            <p:cNvSpPr/>
            <p:nvPr/>
          </p:nvSpPr>
          <p:spPr>
            <a:xfrm rot="10800000">
              <a:off x="8738608" y="2531407"/>
              <a:ext cx="57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grpSp>
        <p:nvGrpSpPr>
          <p:cNvPr id="21516" name="组合 42">
            <a:extLst>
              <a:ext uri="{FF2B5EF4-FFF2-40B4-BE49-F238E27FC236}">
                <a16:creationId xmlns:a16="http://schemas.microsoft.com/office/drawing/2014/main" id="{7C86B038-4BF6-4D08-8324-93FEF01EC2D9}"/>
              </a:ext>
            </a:extLst>
          </p:cNvPr>
          <p:cNvGrpSpPr>
            <a:grpSpLocks/>
          </p:cNvGrpSpPr>
          <p:nvPr/>
        </p:nvGrpSpPr>
        <p:grpSpPr bwMode="auto">
          <a:xfrm>
            <a:off x="8788400" y="346075"/>
            <a:ext cx="157163" cy="157163"/>
            <a:chOff x="8845686" y="2493438"/>
            <a:chExt cx="156623" cy="156623"/>
          </a:xfrm>
        </p:grpSpPr>
        <p:sp>
          <p:nvSpPr>
            <p:cNvPr id="44" name="矩形 43">
              <a:extLst>
                <a:ext uri="{FF2B5EF4-FFF2-40B4-BE49-F238E27FC236}">
                  <a16:creationId xmlns:a16="http://schemas.microsoft.com/office/drawing/2014/main" id="{F21D3C62-438E-413E-9883-0B89A14F1B14}"/>
                </a:ext>
              </a:extLst>
            </p:cNvPr>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5" name="任意多边形 44">
              <a:extLst>
                <a:ext uri="{FF2B5EF4-FFF2-40B4-BE49-F238E27FC236}">
                  <a16:creationId xmlns:a16="http://schemas.microsoft.com/office/drawing/2014/main" id="{C4BB978A-F905-47AD-AFD2-01A77E680FD7}"/>
                </a:ext>
              </a:extLst>
            </p:cNvPr>
            <p:cNvSpPr/>
            <p:nvPr/>
          </p:nvSpPr>
          <p:spPr>
            <a:xfrm>
              <a:off x="8894730" y="2531407"/>
              <a:ext cx="58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sp>
        <p:nvSpPr>
          <p:cNvPr id="46" name="矩形 45">
            <a:hlinkClick r:id="" action="ppaction://hlinkshowjump?jump=previousslide"/>
            <a:extLst>
              <a:ext uri="{FF2B5EF4-FFF2-40B4-BE49-F238E27FC236}">
                <a16:creationId xmlns:a16="http://schemas.microsoft.com/office/drawing/2014/main" id="{FA02AB4A-F383-4566-BBEA-648A2CC3D168}"/>
              </a:ext>
            </a:extLst>
          </p:cNvPr>
          <p:cNvSpPr/>
          <p:nvPr/>
        </p:nvSpPr>
        <p:spPr>
          <a:xfrm>
            <a:off x="8632825" y="339725"/>
            <a:ext cx="155575"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7" name="矩形 46">
            <a:hlinkClick r:id="" action="ppaction://hlinkshowjump?jump=nextslide"/>
            <a:extLst>
              <a:ext uri="{FF2B5EF4-FFF2-40B4-BE49-F238E27FC236}">
                <a16:creationId xmlns:a16="http://schemas.microsoft.com/office/drawing/2014/main" id="{B0C9EA23-866B-41DA-9650-F2B3A638FD81}"/>
              </a:ext>
            </a:extLst>
          </p:cNvPr>
          <p:cNvSpPr/>
          <p:nvPr/>
        </p:nvSpPr>
        <p:spPr>
          <a:xfrm>
            <a:off x="8788400" y="339725"/>
            <a:ext cx="157163"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519" name="矩形 47">
            <a:extLst>
              <a:ext uri="{FF2B5EF4-FFF2-40B4-BE49-F238E27FC236}">
                <a16:creationId xmlns:a16="http://schemas.microsoft.com/office/drawing/2014/main" id="{6AD40E5C-2D9F-4902-A8E6-BD794EB79726}"/>
              </a:ext>
            </a:extLst>
          </p:cNvPr>
          <p:cNvSpPr>
            <a:spLocks noChangeArrowheads="1"/>
          </p:cNvSpPr>
          <p:nvPr/>
        </p:nvSpPr>
        <p:spPr bwMode="auto">
          <a:xfrm>
            <a:off x="5867400" y="261938"/>
            <a:ext cx="26654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pPr>
            <a:r>
              <a:rPr lang="zh-CN" altLang="en-US" sz="1400" b="1" dirty="0">
                <a:solidFill>
                  <a:srgbClr val="354454"/>
                </a:solidFill>
                <a:latin typeface="微软雅黑" panose="020B0503020204020204" pitchFamily="34" charset="-122"/>
                <a:ea typeface="微软雅黑" panose="020B0503020204020204" pitchFamily="34" charset="-122"/>
              </a:rPr>
              <a:t>具体分析</a:t>
            </a:r>
          </a:p>
        </p:txBody>
      </p:sp>
      <p:sp>
        <p:nvSpPr>
          <p:cNvPr id="21520" name="矩形 24">
            <a:extLst>
              <a:ext uri="{FF2B5EF4-FFF2-40B4-BE49-F238E27FC236}">
                <a16:creationId xmlns:a16="http://schemas.microsoft.com/office/drawing/2014/main" id="{B911E7A1-B936-4D99-8281-DA031EF641E5}"/>
              </a:ext>
            </a:extLst>
          </p:cNvPr>
          <p:cNvSpPr>
            <a:spLocks noChangeArrowheads="1"/>
          </p:cNvSpPr>
          <p:nvPr/>
        </p:nvSpPr>
        <p:spPr bwMode="auto">
          <a:xfrm>
            <a:off x="486212" y="1652588"/>
            <a:ext cx="6976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小组简介</a:t>
            </a:r>
          </a:p>
        </p:txBody>
      </p:sp>
      <p:sp>
        <p:nvSpPr>
          <p:cNvPr id="21521" name="矩形 25">
            <a:extLst>
              <a:ext uri="{FF2B5EF4-FFF2-40B4-BE49-F238E27FC236}">
                <a16:creationId xmlns:a16="http://schemas.microsoft.com/office/drawing/2014/main" id="{0014D151-2BEC-4DE7-A880-242FABA2DB32}"/>
              </a:ext>
            </a:extLst>
          </p:cNvPr>
          <p:cNvSpPr>
            <a:spLocks noChangeArrowheads="1"/>
          </p:cNvSpPr>
          <p:nvPr/>
        </p:nvSpPr>
        <p:spPr bwMode="auto">
          <a:xfrm>
            <a:off x="486211" y="20367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选题简介</a:t>
            </a:r>
          </a:p>
        </p:txBody>
      </p:sp>
      <p:sp>
        <p:nvSpPr>
          <p:cNvPr id="21522" name="矩形 29">
            <a:extLst>
              <a:ext uri="{FF2B5EF4-FFF2-40B4-BE49-F238E27FC236}">
                <a16:creationId xmlns:a16="http://schemas.microsoft.com/office/drawing/2014/main" id="{06CA8F74-7F78-4FD3-B909-88D74DCB4B72}"/>
              </a:ext>
            </a:extLst>
          </p:cNvPr>
          <p:cNvSpPr>
            <a:spLocks noChangeArrowheads="1"/>
          </p:cNvSpPr>
          <p:nvPr/>
        </p:nvSpPr>
        <p:spPr bwMode="auto">
          <a:xfrm>
            <a:off x="486211" y="28241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成果展示</a:t>
            </a:r>
          </a:p>
        </p:txBody>
      </p:sp>
      <p:sp>
        <p:nvSpPr>
          <p:cNvPr id="21523" name="矩形 30">
            <a:extLst>
              <a:ext uri="{FF2B5EF4-FFF2-40B4-BE49-F238E27FC236}">
                <a16:creationId xmlns:a16="http://schemas.microsoft.com/office/drawing/2014/main" id="{2B584D64-5073-465F-84A5-B2351B7B62E5}"/>
              </a:ext>
            </a:extLst>
          </p:cNvPr>
          <p:cNvSpPr>
            <a:spLocks noChangeArrowheads="1"/>
          </p:cNvSpPr>
          <p:nvPr/>
        </p:nvSpPr>
        <p:spPr bwMode="auto">
          <a:xfrm>
            <a:off x="486211" y="2433638"/>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chemeClr val="bg1"/>
                </a:solidFill>
                <a:latin typeface="Impact" panose="020B0806030902050204" pitchFamily="34" charset="0"/>
                <a:ea typeface="微软雅黑" panose="020B0503020204020204" pitchFamily="34" charset="-122"/>
              </a:rPr>
              <a:t>具体实现</a:t>
            </a:r>
          </a:p>
        </p:txBody>
      </p:sp>
      <p:sp>
        <p:nvSpPr>
          <p:cNvPr id="21524" name="Freeform 9">
            <a:extLst>
              <a:ext uri="{FF2B5EF4-FFF2-40B4-BE49-F238E27FC236}">
                <a16:creationId xmlns:a16="http://schemas.microsoft.com/office/drawing/2014/main" id="{E0650A70-172E-4A26-968A-D2D96730E26C}"/>
              </a:ext>
            </a:extLst>
          </p:cNvPr>
          <p:cNvSpPr>
            <a:spLocks noEditPoints="1" noChangeArrowheads="1"/>
          </p:cNvSpPr>
          <p:nvPr/>
        </p:nvSpPr>
        <p:spPr bwMode="auto">
          <a:xfrm>
            <a:off x="84138" y="3271838"/>
            <a:ext cx="231775" cy="150812"/>
          </a:xfrm>
          <a:custGeom>
            <a:avLst/>
            <a:gdLst>
              <a:gd name="T0" fmla="*/ 62525 w 215"/>
              <a:gd name="T1" fmla="*/ 89410 h 140"/>
              <a:gd name="T2" fmla="*/ 62525 w 215"/>
              <a:gd name="T3" fmla="*/ 98028 h 140"/>
              <a:gd name="T4" fmla="*/ 173562 w 215"/>
              <a:gd name="T5" fmla="*/ 93719 h 140"/>
              <a:gd name="T6" fmla="*/ 62525 w 215"/>
              <a:gd name="T7" fmla="*/ 78638 h 140"/>
              <a:gd name="T8" fmla="*/ 105646 w 215"/>
              <a:gd name="T9" fmla="*/ 78638 h 140"/>
              <a:gd name="T10" fmla="*/ 109958 w 215"/>
              <a:gd name="T11" fmla="*/ 36626 h 140"/>
              <a:gd name="T12" fmla="*/ 62525 w 215"/>
              <a:gd name="T13" fmla="*/ 32317 h 140"/>
              <a:gd name="T14" fmla="*/ 58213 w 215"/>
              <a:gd name="T15" fmla="*/ 74329 h 140"/>
              <a:gd name="T16" fmla="*/ 67915 w 215"/>
              <a:gd name="T17" fmla="*/ 40935 h 140"/>
              <a:gd name="T18" fmla="*/ 101334 w 215"/>
              <a:gd name="T19" fmla="*/ 40935 h 140"/>
              <a:gd name="T20" fmla="*/ 67915 w 215"/>
              <a:gd name="T21" fmla="*/ 70020 h 140"/>
              <a:gd name="T22" fmla="*/ 29107 w 215"/>
              <a:gd name="T23" fmla="*/ 130345 h 140"/>
              <a:gd name="T24" fmla="*/ 203746 w 215"/>
              <a:gd name="T25" fmla="*/ 130345 h 140"/>
              <a:gd name="T26" fmla="*/ 211293 w 215"/>
              <a:gd name="T27" fmla="*/ 7541 h 140"/>
              <a:gd name="T28" fmla="*/ 29107 w 215"/>
              <a:gd name="T29" fmla="*/ 0 h 140"/>
              <a:gd name="T30" fmla="*/ 21560 w 215"/>
              <a:gd name="T31" fmla="*/ 122804 h 140"/>
              <a:gd name="T32" fmla="*/ 35575 w 215"/>
              <a:gd name="T33" fmla="*/ 14004 h 140"/>
              <a:gd name="T34" fmla="*/ 196200 w 215"/>
              <a:gd name="T35" fmla="*/ 14004 h 140"/>
              <a:gd name="T36" fmla="*/ 35575 w 215"/>
              <a:gd name="T37" fmla="*/ 115263 h 140"/>
              <a:gd name="T38" fmla="*/ 169250 w 215"/>
              <a:gd name="T39" fmla="*/ 51707 h 140"/>
              <a:gd name="T40" fmla="*/ 119661 w 215"/>
              <a:gd name="T41" fmla="*/ 51707 h 140"/>
              <a:gd name="T42" fmla="*/ 119661 w 215"/>
              <a:gd name="T43" fmla="*/ 60325 h 140"/>
              <a:gd name="T44" fmla="*/ 173562 w 215"/>
              <a:gd name="T45" fmla="*/ 56016 h 140"/>
              <a:gd name="T46" fmla="*/ 169250 w 215"/>
              <a:gd name="T47" fmla="*/ 70020 h 140"/>
              <a:gd name="T48" fmla="*/ 119661 w 215"/>
              <a:gd name="T49" fmla="*/ 70020 h 140"/>
              <a:gd name="T50" fmla="*/ 119661 w 215"/>
              <a:gd name="T51" fmla="*/ 78638 h 140"/>
              <a:gd name="T52" fmla="*/ 173562 w 215"/>
              <a:gd name="T53" fmla="*/ 74329 h 140"/>
              <a:gd name="T54" fmla="*/ 169250 w 215"/>
              <a:gd name="T55" fmla="*/ 32317 h 140"/>
              <a:gd name="T56" fmla="*/ 119661 w 215"/>
              <a:gd name="T57" fmla="*/ 32317 h 140"/>
              <a:gd name="T58" fmla="*/ 119661 w 215"/>
              <a:gd name="T59" fmla="*/ 40935 h 140"/>
              <a:gd name="T60" fmla="*/ 173562 w 215"/>
              <a:gd name="T61" fmla="*/ 36626 h 140"/>
              <a:gd name="T62" fmla="*/ 225307 w 215"/>
              <a:gd name="T63" fmla="*/ 136808 h 140"/>
              <a:gd name="T64" fmla="*/ 7546 w 215"/>
              <a:gd name="T65" fmla="*/ 136808 h 140"/>
              <a:gd name="T66" fmla="*/ 7546 w 215"/>
              <a:gd name="T67" fmla="*/ 150812 h 140"/>
              <a:gd name="T68" fmla="*/ 231775 w 215"/>
              <a:gd name="T69" fmla="*/ 144349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25" name="矩形 35">
            <a:extLst>
              <a:ext uri="{FF2B5EF4-FFF2-40B4-BE49-F238E27FC236}">
                <a16:creationId xmlns:a16="http://schemas.microsoft.com/office/drawing/2014/main" id="{7A27DC32-6C6B-4C33-8146-57C432D8F0AD}"/>
              </a:ext>
            </a:extLst>
          </p:cNvPr>
          <p:cNvSpPr>
            <a:spLocks noChangeArrowheads="1"/>
          </p:cNvSpPr>
          <p:nvPr/>
        </p:nvSpPr>
        <p:spPr bwMode="auto">
          <a:xfrm>
            <a:off x="422275" y="3224213"/>
            <a:ext cx="825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solidFill>
                  <a:srgbClr val="586B7F"/>
                </a:solidFill>
                <a:latin typeface="Impact" panose="020B0806030902050204" pitchFamily="34" charset="0"/>
                <a:ea typeface="微软雅黑" panose="020B0503020204020204" pitchFamily="34" charset="-122"/>
              </a:rPr>
              <a:t>建议与总结</a:t>
            </a:r>
          </a:p>
        </p:txBody>
      </p:sp>
      <p:grpSp>
        <p:nvGrpSpPr>
          <p:cNvPr id="49" name="组合 48">
            <a:extLst>
              <a:ext uri="{FF2B5EF4-FFF2-40B4-BE49-F238E27FC236}">
                <a16:creationId xmlns:a16="http://schemas.microsoft.com/office/drawing/2014/main" id="{71CA60C1-0E60-4F54-8558-9DDFF549CEEB}"/>
              </a:ext>
            </a:extLst>
          </p:cNvPr>
          <p:cNvGrpSpPr>
            <a:grpSpLocks/>
          </p:cNvGrpSpPr>
          <p:nvPr/>
        </p:nvGrpSpPr>
        <p:grpSpPr bwMode="auto">
          <a:xfrm>
            <a:off x="3857625" y="1419225"/>
            <a:ext cx="2722563" cy="2447925"/>
            <a:chOff x="3210439" y="1418828"/>
            <a:chExt cx="2723121" cy="2449004"/>
          </a:xfrm>
        </p:grpSpPr>
        <p:sp>
          <p:nvSpPr>
            <p:cNvPr id="21544" name="Freeform 5">
              <a:extLst>
                <a:ext uri="{FF2B5EF4-FFF2-40B4-BE49-F238E27FC236}">
                  <a16:creationId xmlns:a16="http://schemas.microsoft.com/office/drawing/2014/main" id="{65E91723-CD74-420E-B7D3-0750AFADD54D}"/>
                </a:ext>
              </a:extLst>
            </p:cNvPr>
            <p:cNvSpPr>
              <a:spLocks noChangeArrowheads="1"/>
            </p:cNvSpPr>
            <p:nvPr/>
          </p:nvSpPr>
          <p:spPr bwMode="auto">
            <a:xfrm>
              <a:off x="3210439" y="1418828"/>
              <a:ext cx="1598452" cy="1159639"/>
            </a:xfrm>
            <a:custGeom>
              <a:avLst/>
              <a:gdLst>
                <a:gd name="T0" fmla="*/ 793898 w 600"/>
                <a:gd name="T1" fmla="*/ 1154307 h 435"/>
                <a:gd name="T2" fmla="*/ 753937 w 600"/>
                <a:gd name="T3" fmla="*/ 1130315 h 435"/>
                <a:gd name="T4" fmla="*/ 751272 w 600"/>
                <a:gd name="T5" fmla="*/ 1111654 h 435"/>
                <a:gd name="T6" fmla="*/ 759265 w 600"/>
                <a:gd name="T7" fmla="*/ 1082330 h 435"/>
                <a:gd name="T8" fmla="*/ 775249 w 600"/>
                <a:gd name="T9" fmla="*/ 1061003 h 435"/>
                <a:gd name="T10" fmla="*/ 804554 w 600"/>
                <a:gd name="T11" fmla="*/ 975696 h 435"/>
                <a:gd name="T12" fmla="*/ 761929 w 600"/>
                <a:gd name="T13" fmla="*/ 903719 h 435"/>
                <a:gd name="T14" fmla="*/ 644709 w 600"/>
                <a:gd name="T15" fmla="*/ 882392 h 435"/>
                <a:gd name="T16" fmla="*/ 503512 w 600"/>
                <a:gd name="T17" fmla="*/ 991691 h 435"/>
                <a:gd name="T18" fmla="*/ 506176 w 600"/>
                <a:gd name="T19" fmla="*/ 1013018 h 435"/>
                <a:gd name="T20" fmla="*/ 524825 w 600"/>
                <a:gd name="T21" fmla="*/ 1053006 h 435"/>
                <a:gd name="T22" fmla="*/ 543474 w 600"/>
                <a:gd name="T23" fmla="*/ 1079664 h 435"/>
                <a:gd name="T24" fmla="*/ 551466 w 600"/>
                <a:gd name="T25" fmla="*/ 1106322 h 435"/>
                <a:gd name="T26" fmla="*/ 548802 w 600"/>
                <a:gd name="T27" fmla="*/ 1130315 h 435"/>
                <a:gd name="T28" fmla="*/ 498184 w 600"/>
                <a:gd name="T29" fmla="*/ 1151641 h 435"/>
                <a:gd name="T30" fmla="*/ 420926 w 600"/>
                <a:gd name="T31" fmla="*/ 1156973 h 435"/>
                <a:gd name="T32" fmla="*/ 0 w 600"/>
                <a:gd name="T33" fmla="*/ 1140978 h 435"/>
                <a:gd name="T34" fmla="*/ 1342700 w 600"/>
                <a:gd name="T35" fmla="*/ 0 h 435"/>
                <a:gd name="T36" fmla="*/ 1321387 w 600"/>
                <a:gd name="T37" fmla="*/ 437197 h 435"/>
                <a:gd name="T38" fmla="*/ 1356020 w 600"/>
                <a:gd name="T39" fmla="*/ 493180 h 435"/>
                <a:gd name="T40" fmla="*/ 1385325 w 600"/>
                <a:gd name="T41" fmla="*/ 498511 h 435"/>
                <a:gd name="T42" fmla="*/ 1417294 w 600"/>
                <a:gd name="T43" fmla="*/ 487848 h 435"/>
                <a:gd name="T44" fmla="*/ 1443935 w 600"/>
                <a:gd name="T45" fmla="*/ 469187 h 435"/>
                <a:gd name="T46" fmla="*/ 1481232 w 600"/>
                <a:gd name="T47" fmla="*/ 453192 h 435"/>
                <a:gd name="T48" fmla="*/ 1499881 w 600"/>
                <a:gd name="T49" fmla="*/ 450526 h 435"/>
                <a:gd name="T50" fmla="*/ 1598452 w 600"/>
                <a:gd name="T51" fmla="*/ 581152 h 435"/>
                <a:gd name="T52" fmla="*/ 1553163 w 600"/>
                <a:gd name="T53" fmla="*/ 719776 h 435"/>
                <a:gd name="T54" fmla="*/ 1515865 w 600"/>
                <a:gd name="T55" fmla="*/ 730439 h 435"/>
                <a:gd name="T56" fmla="*/ 1438607 w 600"/>
                <a:gd name="T57" fmla="*/ 703781 h 435"/>
                <a:gd name="T58" fmla="*/ 1414630 w 600"/>
                <a:gd name="T59" fmla="*/ 687786 h 435"/>
                <a:gd name="T60" fmla="*/ 1379997 w 600"/>
                <a:gd name="T61" fmla="*/ 674457 h 435"/>
                <a:gd name="T62" fmla="*/ 1377333 w 600"/>
                <a:gd name="T63" fmla="*/ 674457 h 435"/>
                <a:gd name="T64" fmla="*/ 1337372 w 600"/>
                <a:gd name="T65" fmla="*/ 698449 h 435"/>
                <a:gd name="T66" fmla="*/ 1324051 w 600"/>
                <a:gd name="T67" fmla="*/ 775759 h 435"/>
                <a:gd name="T68" fmla="*/ 1329379 w 600"/>
                <a:gd name="T69" fmla="*/ 973030 h 435"/>
                <a:gd name="T70" fmla="*/ 900461 w 600"/>
                <a:gd name="T71" fmla="*/ 1159639 h 4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0" h="435">
                  <a:moveTo>
                    <a:pt x="338" y="435"/>
                  </a:moveTo>
                  <a:cubicBezTo>
                    <a:pt x="317" y="435"/>
                    <a:pt x="304" y="434"/>
                    <a:pt x="298" y="433"/>
                  </a:cubicBezTo>
                  <a:cubicBezTo>
                    <a:pt x="295" y="432"/>
                    <a:pt x="292" y="432"/>
                    <a:pt x="289" y="430"/>
                  </a:cubicBezTo>
                  <a:cubicBezTo>
                    <a:pt x="287" y="429"/>
                    <a:pt x="285" y="427"/>
                    <a:pt x="283" y="424"/>
                  </a:cubicBezTo>
                  <a:cubicBezTo>
                    <a:pt x="282" y="422"/>
                    <a:pt x="282" y="420"/>
                    <a:pt x="282" y="418"/>
                  </a:cubicBezTo>
                  <a:cubicBezTo>
                    <a:pt x="282" y="418"/>
                    <a:pt x="282" y="418"/>
                    <a:pt x="282" y="417"/>
                  </a:cubicBezTo>
                  <a:cubicBezTo>
                    <a:pt x="282" y="417"/>
                    <a:pt x="282" y="417"/>
                    <a:pt x="282" y="417"/>
                  </a:cubicBezTo>
                  <a:cubicBezTo>
                    <a:pt x="282" y="413"/>
                    <a:pt x="283" y="410"/>
                    <a:pt x="285" y="406"/>
                  </a:cubicBezTo>
                  <a:cubicBezTo>
                    <a:pt x="287" y="404"/>
                    <a:pt x="288" y="402"/>
                    <a:pt x="289" y="400"/>
                  </a:cubicBezTo>
                  <a:cubicBezTo>
                    <a:pt x="290" y="400"/>
                    <a:pt x="291" y="399"/>
                    <a:pt x="291" y="398"/>
                  </a:cubicBezTo>
                  <a:cubicBezTo>
                    <a:pt x="295" y="393"/>
                    <a:pt x="299" y="387"/>
                    <a:pt x="301" y="376"/>
                  </a:cubicBezTo>
                  <a:cubicBezTo>
                    <a:pt x="302" y="372"/>
                    <a:pt x="302" y="369"/>
                    <a:pt x="302" y="366"/>
                  </a:cubicBezTo>
                  <a:cubicBezTo>
                    <a:pt x="302" y="360"/>
                    <a:pt x="301" y="354"/>
                    <a:pt x="298" y="350"/>
                  </a:cubicBezTo>
                  <a:cubicBezTo>
                    <a:pt x="295" y="346"/>
                    <a:pt x="291" y="342"/>
                    <a:pt x="286" y="339"/>
                  </a:cubicBezTo>
                  <a:cubicBezTo>
                    <a:pt x="276" y="334"/>
                    <a:pt x="261" y="331"/>
                    <a:pt x="244" y="331"/>
                  </a:cubicBezTo>
                  <a:cubicBezTo>
                    <a:pt x="244" y="331"/>
                    <a:pt x="243" y="331"/>
                    <a:pt x="242" y="331"/>
                  </a:cubicBezTo>
                  <a:cubicBezTo>
                    <a:pt x="227" y="331"/>
                    <a:pt x="214" y="336"/>
                    <a:pt x="204" y="344"/>
                  </a:cubicBezTo>
                  <a:cubicBezTo>
                    <a:pt x="194" y="351"/>
                    <a:pt x="189" y="361"/>
                    <a:pt x="189" y="372"/>
                  </a:cubicBezTo>
                  <a:cubicBezTo>
                    <a:pt x="189" y="373"/>
                    <a:pt x="189" y="373"/>
                    <a:pt x="189" y="374"/>
                  </a:cubicBezTo>
                  <a:cubicBezTo>
                    <a:pt x="189" y="376"/>
                    <a:pt x="190" y="378"/>
                    <a:pt x="190" y="380"/>
                  </a:cubicBezTo>
                  <a:cubicBezTo>
                    <a:pt x="190" y="381"/>
                    <a:pt x="190" y="381"/>
                    <a:pt x="190" y="382"/>
                  </a:cubicBezTo>
                  <a:cubicBezTo>
                    <a:pt x="192" y="388"/>
                    <a:pt x="195" y="392"/>
                    <a:pt x="197" y="395"/>
                  </a:cubicBezTo>
                  <a:cubicBezTo>
                    <a:pt x="198" y="397"/>
                    <a:pt x="199" y="398"/>
                    <a:pt x="200" y="399"/>
                  </a:cubicBezTo>
                  <a:cubicBezTo>
                    <a:pt x="201" y="401"/>
                    <a:pt x="203" y="403"/>
                    <a:pt x="204" y="405"/>
                  </a:cubicBezTo>
                  <a:cubicBezTo>
                    <a:pt x="206" y="407"/>
                    <a:pt x="207" y="411"/>
                    <a:pt x="207" y="415"/>
                  </a:cubicBezTo>
                  <a:cubicBezTo>
                    <a:pt x="207" y="415"/>
                    <a:pt x="207" y="415"/>
                    <a:pt x="207" y="415"/>
                  </a:cubicBezTo>
                  <a:cubicBezTo>
                    <a:pt x="207" y="415"/>
                    <a:pt x="207" y="416"/>
                    <a:pt x="207" y="416"/>
                  </a:cubicBezTo>
                  <a:cubicBezTo>
                    <a:pt x="207" y="419"/>
                    <a:pt x="207" y="422"/>
                    <a:pt x="206" y="424"/>
                  </a:cubicBezTo>
                  <a:cubicBezTo>
                    <a:pt x="201" y="429"/>
                    <a:pt x="191" y="431"/>
                    <a:pt x="187" y="432"/>
                  </a:cubicBezTo>
                  <a:cubicBezTo>
                    <a:pt x="187" y="432"/>
                    <a:pt x="187" y="432"/>
                    <a:pt x="187" y="432"/>
                  </a:cubicBezTo>
                  <a:cubicBezTo>
                    <a:pt x="180" y="434"/>
                    <a:pt x="172" y="434"/>
                    <a:pt x="162" y="434"/>
                  </a:cubicBezTo>
                  <a:cubicBezTo>
                    <a:pt x="161" y="434"/>
                    <a:pt x="160" y="434"/>
                    <a:pt x="158" y="434"/>
                  </a:cubicBezTo>
                  <a:cubicBezTo>
                    <a:pt x="132" y="434"/>
                    <a:pt x="42" y="432"/>
                    <a:pt x="0" y="430"/>
                  </a:cubicBezTo>
                  <a:cubicBezTo>
                    <a:pt x="0" y="430"/>
                    <a:pt x="0" y="429"/>
                    <a:pt x="0" y="428"/>
                  </a:cubicBezTo>
                  <a:cubicBezTo>
                    <a:pt x="0" y="315"/>
                    <a:pt x="53" y="208"/>
                    <a:pt x="148" y="127"/>
                  </a:cubicBezTo>
                  <a:cubicBezTo>
                    <a:pt x="243" y="47"/>
                    <a:pt x="369" y="2"/>
                    <a:pt x="504" y="0"/>
                  </a:cubicBezTo>
                  <a:cubicBezTo>
                    <a:pt x="501" y="27"/>
                    <a:pt x="496" y="84"/>
                    <a:pt x="493" y="138"/>
                  </a:cubicBezTo>
                  <a:cubicBezTo>
                    <a:pt x="493" y="146"/>
                    <a:pt x="494" y="155"/>
                    <a:pt x="496" y="164"/>
                  </a:cubicBezTo>
                  <a:cubicBezTo>
                    <a:pt x="496" y="167"/>
                    <a:pt x="497" y="171"/>
                    <a:pt x="499" y="175"/>
                  </a:cubicBezTo>
                  <a:cubicBezTo>
                    <a:pt x="501" y="178"/>
                    <a:pt x="504" y="182"/>
                    <a:pt x="509" y="185"/>
                  </a:cubicBezTo>
                  <a:cubicBezTo>
                    <a:pt x="513" y="186"/>
                    <a:pt x="516" y="187"/>
                    <a:pt x="519" y="187"/>
                  </a:cubicBezTo>
                  <a:cubicBezTo>
                    <a:pt x="520" y="187"/>
                    <a:pt x="520" y="187"/>
                    <a:pt x="520" y="187"/>
                  </a:cubicBezTo>
                  <a:cubicBezTo>
                    <a:pt x="520" y="187"/>
                    <a:pt x="520" y="187"/>
                    <a:pt x="520" y="187"/>
                  </a:cubicBezTo>
                  <a:cubicBezTo>
                    <a:pt x="525" y="187"/>
                    <a:pt x="529" y="185"/>
                    <a:pt x="532" y="183"/>
                  </a:cubicBezTo>
                  <a:cubicBezTo>
                    <a:pt x="535" y="182"/>
                    <a:pt x="537" y="180"/>
                    <a:pt x="538" y="179"/>
                  </a:cubicBezTo>
                  <a:cubicBezTo>
                    <a:pt x="540" y="178"/>
                    <a:pt x="541" y="177"/>
                    <a:pt x="542" y="176"/>
                  </a:cubicBezTo>
                  <a:cubicBezTo>
                    <a:pt x="545" y="174"/>
                    <a:pt x="549" y="172"/>
                    <a:pt x="555" y="170"/>
                  </a:cubicBezTo>
                  <a:cubicBezTo>
                    <a:pt x="555" y="170"/>
                    <a:pt x="555" y="170"/>
                    <a:pt x="556" y="170"/>
                  </a:cubicBezTo>
                  <a:cubicBezTo>
                    <a:pt x="558" y="169"/>
                    <a:pt x="560" y="169"/>
                    <a:pt x="562" y="169"/>
                  </a:cubicBezTo>
                  <a:cubicBezTo>
                    <a:pt x="562" y="169"/>
                    <a:pt x="563" y="169"/>
                    <a:pt x="563" y="169"/>
                  </a:cubicBezTo>
                  <a:cubicBezTo>
                    <a:pt x="573" y="169"/>
                    <a:pt x="581" y="173"/>
                    <a:pt x="588" y="182"/>
                  </a:cubicBezTo>
                  <a:cubicBezTo>
                    <a:pt x="596" y="191"/>
                    <a:pt x="600" y="204"/>
                    <a:pt x="600" y="218"/>
                  </a:cubicBezTo>
                  <a:cubicBezTo>
                    <a:pt x="600" y="235"/>
                    <a:pt x="597" y="250"/>
                    <a:pt x="592" y="259"/>
                  </a:cubicBezTo>
                  <a:cubicBezTo>
                    <a:pt x="590" y="264"/>
                    <a:pt x="587" y="267"/>
                    <a:pt x="583" y="270"/>
                  </a:cubicBezTo>
                  <a:cubicBezTo>
                    <a:pt x="579" y="272"/>
                    <a:pt x="575" y="274"/>
                    <a:pt x="569" y="274"/>
                  </a:cubicBezTo>
                  <a:cubicBezTo>
                    <a:pt x="569" y="274"/>
                    <a:pt x="569" y="274"/>
                    <a:pt x="569" y="274"/>
                  </a:cubicBezTo>
                  <a:cubicBezTo>
                    <a:pt x="566" y="274"/>
                    <a:pt x="563" y="274"/>
                    <a:pt x="560" y="273"/>
                  </a:cubicBezTo>
                  <a:cubicBezTo>
                    <a:pt x="550" y="271"/>
                    <a:pt x="545" y="267"/>
                    <a:pt x="540" y="264"/>
                  </a:cubicBezTo>
                  <a:cubicBezTo>
                    <a:pt x="539" y="263"/>
                    <a:pt x="538" y="262"/>
                    <a:pt x="537" y="262"/>
                  </a:cubicBezTo>
                  <a:cubicBezTo>
                    <a:pt x="535" y="260"/>
                    <a:pt x="533" y="259"/>
                    <a:pt x="531" y="258"/>
                  </a:cubicBezTo>
                  <a:cubicBezTo>
                    <a:pt x="527" y="255"/>
                    <a:pt x="523" y="253"/>
                    <a:pt x="518" y="253"/>
                  </a:cubicBezTo>
                  <a:cubicBezTo>
                    <a:pt x="518" y="253"/>
                    <a:pt x="518" y="253"/>
                    <a:pt x="518" y="253"/>
                  </a:cubicBezTo>
                  <a:cubicBezTo>
                    <a:pt x="518" y="253"/>
                    <a:pt x="518" y="253"/>
                    <a:pt x="518" y="253"/>
                  </a:cubicBezTo>
                  <a:cubicBezTo>
                    <a:pt x="518" y="253"/>
                    <a:pt x="518" y="253"/>
                    <a:pt x="517" y="253"/>
                  </a:cubicBezTo>
                  <a:cubicBezTo>
                    <a:pt x="515" y="253"/>
                    <a:pt x="512" y="254"/>
                    <a:pt x="509" y="255"/>
                  </a:cubicBezTo>
                  <a:cubicBezTo>
                    <a:pt x="505" y="257"/>
                    <a:pt x="503" y="260"/>
                    <a:pt x="502" y="262"/>
                  </a:cubicBezTo>
                  <a:cubicBezTo>
                    <a:pt x="500" y="266"/>
                    <a:pt x="499" y="270"/>
                    <a:pt x="498" y="273"/>
                  </a:cubicBezTo>
                  <a:cubicBezTo>
                    <a:pt x="497" y="278"/>
                    <a:pt x="497" y="283"/>
                    <a:pt x="497" y="291"/>
                  </a:cubicBezTo>
                  <a:cubicBezTo>
                    <a:pt x="496" y="297"/>
                    <a:pt x="496" y="304"/>
                    <a:pt x="496" y="313"/>
                  </a:cubicBezTo>
                  <a:cubicBezTo>
                    <a:pt x="497" y="327"/>
                    <a:pt x="497" y="346"/>
                    <a:pt x="499" y="365"/>
                  </a:cubicBezTo>
                  <a:cubicBezTo>
                    <a:pt x="499" y="383"/>
                    <a:pt x="502" y="415"/>
                    <a:pt x="504" y="429"/>
                  </a:cubicBezTo>
                  <a:cubicBezTo>
                    <a:pt x="430" y="433"/>
                    <a:pt x="374" y="435"/>
                    <a:pt x="338" y="435"/>
                  </a:cubicBezTo>
                  <a:close/>
                </a:path>
              </a:pathLst>
            </a:custGeom>
            <a:solidFill>
              <a:srgbClr val="37B0E8"/>
            </a:solidFill>
            <a:ln w="6350">
              <a:solidFill>
                <a:schemeClr val="bg1"/>
              </a:solidFill>
              <a:miter lim="800000"/>
              <a:headEnd/>
              <a:tailEnd/>
            </a:ln>
          </p:spPr>
          <p:txBody>
            <a:bodyPr/>
            <a:lstStyle/>
            <a:p>
              <a:endParaRPr lang="zh-CN" altLang="en-US"/>
            </a:p>
          </p:txBody>
        </p:sp>
        <p:sp>
          <p:nvSpPr>
            <p:cNvPr id="21545" name="Freeform 6">
              <a:extLst>
                <a:ext uri="{FF2B5EF4-FFF2-40B4-BE49-F238E27FC236}">
                  <a16:creationId xmlns:a16="http://schemas.microsoft.com/office/drawing/2014/main" id="{FDFBA6E2-17A6-4E21-AC80-EBBD8B4E40F0}"/>
                </a:ext>
              </a:extLst>
            </p:cNvPr>
            <p:cNvSpPr>
              <a:spLocks noChangeArrowheads="1"/>
            </p:cNvSpPr>
            <p:nvPr/>
          </p:nvSpPr>
          <p:spPr bwMode="auto">
            <a:xfrm>
              <a:off x="4534774" y="1418828"/>
              <a:ext cx="1398786" cy="1398786"/>
            </a:xfrm>
            <a:custGeom>
              <a:avLst/>
              <a:gdLst>
                <a:gd name="T0" fmla="*/ 556850 w 525"/>
                <a:gd name="T1" fmla="*/ 1380136 h 525"/>
                <a:gd name="T2" fmla="*/ 516885 w 525"/>
                <a:gd name="T3" fmla="*/ 1316191 h 525"/>
                <a:gd name="T4" fmla="*/ 546193 w 525"/>
                <a:gd name="T5" fmla="*/ 1238925 h 525"/>
                <a:gd name="T6" fmla="*/ 562179 w 525"/>
                <a:gd name="T7" fmla="*/ 1217610 h 525"/>
                <a:gd name="T8" fmla="*/ 572836 w 525"/>
                <a:gd name="T9" fmla="*/ 1180309 h 525"/>
                <a:gd name="T10" fmla="*/ 567507 w 525"/>
                <a:gd name="T11" fmla="*/ 1156330 h 525"/>
                <a:gd name="T12" fmla="*/ 519549 w 525"/>
                <a:gd name="T13" fmla="*/ 1129686 h 525"/>
                <a:gd name="T14" fmla="*/ 431625 w 525"/>
                <a:gd name="T15" fmla="*/ 1124358 h 525"/>
                <a:gd name="T16" fmla="*/ 274428 w 525"/>
                <a:gd name="T17" fmla="*/ 1129686 h 525"/>
                <a:gd name="T18" fmla="*/ 29308 w 525"/>
                <a:gd name="T19" fmla="*/ 1143008 h 525"/>
                <a:gd name="T20" fmla="*/ 7993 w 525"/>
                <a:gd name="T21" fmla="*/ 833943 h 525"/>
                <a:gd name="T22" fmla="*/ 13322 w 525"/>
                <a:gd name="T23" fmla="*/ 730033 h 525"/>
                <a:gd name="T24" fmla="*/ 37301 w 525"/>
                <a:gd name="T25" fmla="*/ 690068 h 525"/>
                <a:gd name="T26" fmla="*/ 55951 w 525"/>
                <a:gd name="T27" fmla="*/ 684739 h 525"/>
                <a:gd name="T28" fmla="*/ 85259 w 525"/>
                <a:gd name="T29" fmla="*/ 695396 h 525"/>
                <a:gd name="T30" fmla="*/ 106574 w 525"/>
                <a:gd name="T31" fmla="*/ 711383 h 525"/>
                <a:gd name="T32" fmla="*/ 191834 w 525"/>
                <a:gd name="T33" fmla="*/ 740690 h 525"/>
                <a:gd name="T34" fmla="*/ 234463 w 525"/>
                <a:gd name="T35" fmla="*/ 727369 h 525"/>
                <a:gd name="T36" fmla="*/ 285086 w 525"/>
                <a:gd name="T37" fmla="*/ 580829 h 525"/>
                <a:gd name="T38" fmla="*/ 175847 w 525"/>
                <a:gd name="T39" fmla="*/ 439618 h 525"/>
                <a:gd name="T40" fmla="*/ 154533 w 525"/>
                <a:gd name="T41" fmla="*/ 442283 h 525"/>
                <a:gd name="T42" fmla="*/ 114567 w 525"/>
                <a:gd name="T43" fmla="*/ 458269 h 525"/>
                <a:gd name="T44" fmla="*/ 87924 w 525"/>
                <a:gd name="T45" fmla="*/ 479584 h 525"/>
                <a:gd name="T46" fmla="*/ 61280 w 525"/>
                <a:gd name="T47" fmla="*/ 487577 h 525"/>
                <a:gd name="T48" fmla="*/ 37301 w 525"/>
                <a:gd name="T49" fmla="*/ 482248 h 525"/>
                <a:gd name="T50" fmla="*/ 7993 w 525"/>
                <a:gd name="T51" fmla="*/ 434290 h 525"/>
                <a:gd name="T52" fmla="*/ 29308 w 525"/>
                <a:gd name="T53" fmla="*/ 0 h 525"/>
                <a:gd name="T54" fmla="*/ 37301 w 525"/>
                <a:gd name="T55" fmla="*/ 0 h 525"/>
                <a:gd name="T56" fmla="*/ 929860 w 525"/>
                <a:gd name="T57" fmla="*/ 1121693 h 525"/>
                <a:gd name="T58" fmla="*/ 756677 w 525"/>
                <a:gd name="T59" fmla="*/ 1156330 h 525"/>
                <a:gd name="T60" fmla="*/ 748684 w 525"/>
                <a:gd name="T61" fmla="*/ 1185638 h 525"/>
                <a:gd name="T62" fmla="*/ 759341 w 525"/>
                <a:gd name="T63" fmla="*/ 1217610 h 525"/>
                <a:gd name="T64" fmla="*/ 777991 w 525"/>
                <a:gd name="T65" fmla="*/ 1244253 h 525"/>
                <a:gd name="T66" fmla="*/ 793978 w 525"/>
                <a:gd name="T67" fmla="*/ 1281554 h 525"/>
                <a:gd name="T68" fmla="*/ 796642 w 525"/>
                <a:gd name="T69" fmla="*/ 1300205 h 525"/>
                <a:gd name="T70" fmla="*/ 666089 w 525"/>
                <a:gd name="T71" fmla="*/ 1398786 h 52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5" h="525">
                  <a:moveTo>
                    <a:pt x="248" y="525"/>
                  </a:moveTo>
                  <a:cubicBezTo>
                    <a:pt x="232" y="525"/>
                    <a:pt x="218" y="522"/>
                    <a:pt x="209" y="518"/>
                  </a:cubicBezTo>
                  <a:cubicBezTo>
                    <a:pt x="204" y="515"/>
                    <a:pt x="201" y="512"/>
                    <a:pt x="198" y="508"/>
                  </a:cubicBezTo>
                  <a:cubicBezTo>
                    <a:pt x="196" y="505"/>
                    <a:pt x="194" y="500"/>
                    <a:pt x="194" y="494"/>
                  </a:cubicBezTo>
                  <a:cubicBezTo>
                    <a:pt x="194" y="492"/>
                    <a:pt x="195" y="489"/>
                    <a:pt x="195" y="485"/>
                  </a:cubicBezTo>
                  <a:cubicBezTo>
                    <a:pt x="197" y="476"/>
                    <a:pt x="201" y="470"/>
                    <a:pt x="205" y="465"/>
                  </a:cubicBezTo>
                  <a:cubicBezTo>
                    <a:pt x="205" y="464"/>
                    <a:pt x="206" y="463"/>
                    <a:pt x="206" y="463"/>
                  </a:cubicBezTo>
                  <a:cubicBezTo>
                    <a:pt x="208" y="461"/>
                    <a:pt x="209" y="459"/>
                    <a:pt x="211" y="457"/>
                  </a:cubicBezTo>
                  <a:cubicBezTo>
                    <a:pt x="214" y="452"/>
                    <a:pt x="215" y="448"/>
                    <a:pt x="215" y="443"/>
                  </a:cubicBezTo>
                  <a:cubicBezTo>
                    <a:pt x="215" y="443"/>
                    <a:pt x="215" y="443"/>
                    <a:pt x="215" y="443"/>
                  </a:cubicBezTo>
                  <a:cubicBezTo>
                    <a:pt x="215" y="443"/>
                    <a:pt x="215" y="443"/>
                    <a:pt x="215" y="443"/>
                  </a:cubicBezTo>
                  <a:cubicBezTo>
                    <a:pt x="215" y="440"/>
                    <a:pt x="214" y="437"/>
                    <a:pt x="213" y="434"/>
                  </a:cubicBezTo>
                  <a:cubicBezTo>
                    <a:pt x="211" y="430"/>
                    <a:pt x="208" y="428"/>
                    <a:pt x="206" y="427"/>
                  </a:cubicBezTo>
                  <a:cubicBezTo>
                    <a:pt x="202" y="425"/>
                    <a:pt x="199" y="424"/>
                    <a:pt x="195" y="424"/>
                  </a:cubicBezTo>
                  <a:cubicBezTo>
                    <a:pt x="191" y="423"/>
                    <a:pt x="185" y="422"/>
                    <a:pt x="178" y="422"/>
                  </a:cubicBezTo>
                  <a:cubicBezTo>
                    <a:pt x="173" y="422"/>
                    <a:pt x="168" y="422"/>
                    <a:pt x="162" y="422"/>
                  </a:cubicBezTo>
                  <a:cubicBezTo>
                    <a:pt x="160" y="422"/>
                    <a:pt x="158" y="422"/>
                    <a:pt x="156" y="422"/>
                  </a:cubicBezTo>
                  <a:cubicBezTo>
                    <a:pt x="141" y="422"/>
                    <a:pt x="122" y="423"/>
                    <a:pt x="103" y="424"/>
                  </a:cubicBezTo>
                  <a:cubicBezTo>
                    <a:pt x="99" y="424"/>
                    <a:pt x="94" y="424"/>
                    <a:pt x="89" y="425"/>
                  </a:cubicBezTo>
                  <a:cubicBezTo>
                    <a:pt x="65" y="426"/>
                    <a:pt x="26" y="428"/>
                    <a:pt x="11" y="429"/>
                  </a:cubicBezTo>
                  <a:cubicBezTo>
                    <a:pt x="9" y="415"/>
                    <a:pt x="6" y="383"/>
                    <a:pt x="6" y="365"/>
                  </a:cubicBezTo>
                  <a:cubicBezTo>
                    <a:pt x="4" y="346"/>
                    <a:pt x="4" y="327"/>
                    <a:pt x="3" y="313"/>
                  </a:cubicBezTo>
                  <a:cubicBezTo>
                    <a:pt x="3" y="304"/>
                    <a:pt x="3" y="297"/>
                    <a:pt x="4" y="291"/>
                  </a:cubicBezTo>
                  <a:cubicBezTo>
                    <a:pt x="4" y="283"/>
                    <a:pt x="4" y="278"/>
                    <a:pt x="5" y="274"/>
                  </a:cubicBezTo>
                  <a:cubicBezTo>
                    <a:pt x="6" y="271"/>
                    <a:pt x="6" y="268"/>
                    <a:pt x="8" y="264"/>
                  </a:cubicBezTo>
                  <a:cubicBezTo>
                    <a:pt x="9" y="263"/>
                    <a:pt x="11" y="260"/>
                    <a:pt x="14" y="259"/>
                  </a:cubicBezTo>
                  <a:cubicBezTo>
                    <a:pt x="16" y="258"/>
                    <a:pt x="18" y="257"/>
                    <a:pt x="20" y="257"/>
                  </a:cubicBezTo>
                  <a:cubicBezTo>
                    <a:pt x="21" y="257"/>
                    <a:pt x="21" y="257"/>
                    <a:pt x="21" y="257"/>
                  </a:cubicBezTo>
                  <a:cubicBezTo>
                    <a:pt x="21" y="257"/>
                    <a:pt x="21" y="257"/>
                    <a:pt x="21" y="257"/>
                  </a:cubicBezTo>
                  <a:cubicBezTo>
                    <a:pt x="25" y="257"/>
                    <a:pt x="28" y="259"/>
                    <a:pt x="32" y="261"/>
                  </a:cubicBezTo>
                  <a:cubicBezTo>
                    <a:pt x="34" y="262"/>
                    <a:pt x="36" y="264"/>
                    <a:pt x="38" y="265"/>
                  </a:cubicBezTo>
                  <a:cubicBezTo>
                    <a:pt x="39" y="266"/>
                    <a:pt x="39" y="266"/>
                    <a:pt x="40" y="267"/>
                  </a:cubicBezTo>
                  <a:cubicBezTo>
                    <a:pt x="46" y="271"/>
                    <a:pt x="52" y="275"/>
                    <a:pt x="62" y="277"/>
                  </a:cubicBezTo>
                  <a:cubicBezTo>
                    <a:pt x="66" y="278"/>
                    <a:pt x="69" y="278"/>
                    <a:pt x="72" y="278"/>
                  </a:cubicBezTo>
                  <a:cubicBezTo>
                    <a:pt x="72" y="278"/>
                    <a:pt x="72" y="278"/>
                    <a:pt x="72" y="278"/>
                  </a:cubicBezTo>
                  <a:cubicBezTo>
                    <a:pt x="79" y="278"/>
                    <a:pt x="84" y="276"/>
                    <a:pt x="88" y="273"/>
                  </a:cubicBezTo>
                  <a:cubicBezTo>
                    <a:pt x="93" y="270"/>
                    <a:pt x="96" y="266"/>
                    <a:pt x="99" y="261"/>
                  </a:cubicBezTo>
                  <a:cubicBezTo>
                    <a:pt x="104" y="251"/>
                    <a:pt x="107" y="235"/>
                    <a:pt x="107" y="218"/>
                  </a:cubicBezTo>
                  <a:cubicBezTo>
                    <a:pt x="107" y="203"/>
                    <a:pt x="102" y="189"/>
                    <a:pt x="95" y="179"/>
                  </a:cubicBezTo>
                  <a:cubicBezTo>
                    <a:pt x="87" y="170"/>
                    <a:pt x="77" y="165"/>
                    <a:pt x="66" y="165"/>
                  </a:cubicBezTo>
                  <a:cubicBezTo>
                    <a:pt x="65" y="165"/>
                    <a:pt x="65" y="165"/>
                    <a:pt x="65" y="165"/>
                  </a:cubicBezTo>
                  <a:cubicBezTo>
                    <a:pt x="63" y="165"/>
                    <a:pt x="60" y="165"/>
                    <a:pt x="58" y="166"/>
                  </a:cubicBezTo>
                  <a:cubicBezTo>
                    <a:pt x="57" y="166"/>
                    <a:pt x="57" y="166"/>
                    <a:pt x="57" y="166"/>
                  </a:cubicBezTo>
                  <a:cubicBezTo>
                    <a:pt x="50" y="168"/>
                    <a:pt x="46" y="170"/>
                    <a:pt x="43" y="172"/>
                  </a:cubicBezTo>
                  <a:cubicBezTo>
                    <a:pt x="41" y="173"/>
                    <a:pt x="40" y="174"/>
                    <a:pt x="39" y="175"/>
                  </a:cubicBezTo>
                  <a:cubicBezTo>
                    <a:pt x="37" y="177"/>
                    <a:pt x="35" y="178"/>
                    <a:pt x="33" y="180"/>
                  </a:cubicBezTo>
                  <a:cubicBezTo>
                    <a:pt x="31" y="181"/>
                    <a:pt x="27" y="183"/>
                    <a:pt x="23" y="183"/>
                  </a:cubicBezTo>
                  <a:cubicBezTo>
                    <a:pt x="23" y="183"/>
                    <a:pt x="23" y="183"/>
                    <a:pt x="23" y="183"/>
                  </a:cubicBezTo>
                  <a:cubicBezTo>
                    <a:pt x="23" y="183"/>
                    <a:pt x="23" y="183"/>
                    <a:pt x="22" y="183"/>
                  </a:cubicBezTo>
                  <a:cubicBezTo>
                    <a:pt x="20" y="183"/>
                    <a:pt x="17" y="182"/>
                    <a:pt x="14" y="181"/>
                  </a:cubicBezTo>
                  <a:cubicBezTo>
                    <a:pt x="10" y="179"/>
                    <a:pt x="7" y="176"/>
                    <a:pt x="6" y="173"/>
                  </a:cubicBezTo>
                  <a:cubicBezTo>
                    <a:pt x="4" y="169"/>
                    <a:pt x="3" y="166"/>
                    <a:pt x="3" y="163"/>
                  </a:cubicBezTo>
                  <a:cubicBezTo>
                    <a:pt x="1" y="154"/>
                    <a:pt x="0" y="146"/>
                    <a:pt x="1" y="138"/>
                  </a:cubicBezTo>
                  <a:cubicBezTo>
                    <a:pt x="3" y="84"/>
                    <a:pt x="8" y="27"/>
                    <a:pt x="11" y="0"/>
                  </a:cubicBezTo>
                  <a:cubicBezTo>
                    <a:pt x="11" y="0"/>
                    <a:pt x="11" y="0"/>
                    <a:pt x="11" y="0"/>
                  </a:cubicBezTo>
                  <a:cubicBezTo>
                    <a:pt x="12" y="0"/>
                    <a:pt x="13" y="0"/>
                    <a:pt x="14" y="0"/>
                  </a:cubicBezTo>
                  <a:cubicBezTo>
                    <a:pt x="295" y="0"/>
                    <a:pt x="524" y="191"/>
                    <a:pt x="525" y="427"/>
                  </a:cubicBezTo>
                  <a:cubicBezTo>
                    <a:pt x="490" y="425"/>
                    <a:pt x="405" y="421"/>
                    <a:pt x="349" y="421"/>
                  </a:cubicBezTo>
                  <a:cubicBezTo>
                    <a:pt x="327" y="421"/>
                    <a:pt x="311" y="421"/>
                    <a:pt x="303" y="423"/>
                  </a:cubicBezTo>
                  <a:cubicBezTo>
                    <a:pt x="297" y="424"/>
                    <a:pt x="286" y="429"/>
                    <a:pt x="284" y="434"/>
                  </a:cubicBezTo>
                  <a:cubicBezTo>
                    <a:pt x="282" y="438"/>
                    <a:pt x="281" y="442"/>
                    <a:pt x="281" y="445"/>
                  </a:cubicBezTo>
                  <a:cubicBezTo>
                    <a:pt x="281" y="445"/>
                    <a:pt x="281" y="445"/>
                    <a:pt x="281" y="445"/>
                  </a:cubicBezTo>
                  <a:cubicBezTo>
                    <a:pt x="281" y="445"/>
                    <a:pt x="281" y="445"/>
                    <a:pt x="281" y="446"/>
                  </a:cubicBezTo>
                  <a:cubicBezTo>
                    <a:pt x="281" y="451"/>
                    <a:pt x="283" y="455"/>
                    <a:pt x="285" y="457"/>
                  </a:cubicBezTo>
                  <a:cubicBezTo>
                    <a:pt x="287" y="460"/>
                    <a:pt x="288" y="462"/>
                    <a:pt x="290" y="464"/>
                  </a:cubicBezTo>
                  <a:cubicBezTo>
                    <a:pt x="291" y="465"/>
                    <a:pt x="292" y="466"/>
                    <a:pt x="292" y="467"/>
                  </a:cubicBezTo>
                  <a:cubicBezTo>
                    <a:pt x="294" y="470"/>
                    <a:pt x="296" y="474"/>
                    <a:pt x="298" y="480"/>
                  </a:cubicBezTo>
                  <a:cubicBezTo>
                    <a:pt x="298" y="480"/>
                    <a:pt x="298" y="481"/>
                    <a:pt x="298" y="481"/>
                  </a:cubicBezTo>
                  <a:cubicBezTo>
                    <a:pt x="299" y="483"/>
                    <a:pt x="299" y="485"/>
                    <a:pt x="299" y="487"/>
                  </a:cubicBezTo>
                  <a:cubicBezTo>
                    <a:pt x="299" y="488"/>
                    <a:pt x="299" y="488"/>
                    <a:pt x="299" y="488"/>
                  </a:cubicBezTo>
                  <a:cubicBezTo>
                    <a:pt x="300" y="498"/>
                    <a:pt x="295" y="507"/>
                    <a:pt x="286" y="514"/>
                  </a:cubicBezTo>
                  <a:cubicBezTo>
                    <a:pt x="277" y="521"/>
                    <a:pt x="264" y="525"/>
                    <a:pt x="250" y="525"/>
                  </a:cubicBezTo>
                  <a:cubicBezTo>
                    <a:pt x="250" y="525"/>
                    <a:pt x="249" y="525"/>
                    <a:pt x="248" y="525"/>
                  </a:cubicBezTo>
                  <a:close/>
                </a:path>
              </a:pathLst>
            </a:custGeom>
            <a:solidFill>
              <a:schemeClr val="bg1"/>
            </a:solidFill>
            <a:ln w="6350">
              <a:solidFill>
                <a:srgbClr val="D9D9D9"/>
              </a:solidFill>
              <a:miter lim="800000"/>
              <a:headEnd/>
              <a:tailEnd/>
            </a:ln>
          </p:spPr>
          <p:txBody>
            <a:bodyPr/>
            <a:lstStyle/>
            <a:p>
              <a:endParaRPr lang="zh-CN" altLang="en-US"/>
            </a:p>
          </p:txBody>
        </p:sp>
        <p:sp>
          <p:nvSpPr>
            <p:cNvPr id="21546" name="Freeform 7">
              <a:extLst>
                <a:ext uri="{FF2B5EF4-FFF2-40B4-BE49-F238E27FC236}">
                  <a16:creationId xmlns:a16="http://schemas.microsoft.com/office/drawing/2014/main" id="{8B87FAC3-000A-490B-8FC8-7CE391DCE9C3}"/>
                </a:ext>
              </a:extLst>
            </p:cNvPr>
            <p:cNvSpPr>
              <a:spLocks noChangeArrowheads="1"/>
            </p:cNvSpPr>
            <p:nvPr/>
          </p:nvSpPr>
          <p:spPr bwMode="auto">
            <a:xfrm>
              <a:off x="3212695" y="2311118"/>
              <a:ext cx="1367201" cy="1388634"/>
            </a:xfrm>
            <a:custGeom>
              <a:avLst/>
              <a:gdLst>
                <a:gd name="T0" fmla="*/ 794203 w 513"/>
                <a:gd name="T1" fmla="*/ 1292682 h 521"/>
                <a:gd name="T2" fmla="*/ 0 w 513"/>
                <a:gd name="T3" fmla="*/ 263867 h 521"/>
                <a:gd name="T4" fmla="*/ 429083 w 513"/>
                <a:gd name="T5" fmla="*/ 274528 h 521"/>
                <a:gd name="T6" fmla="*/ 498375 w 513"/>
                <a:gd name="T7" fmla="*/ 269198 h 521"/>
                <a:gd name="T8" fmla="*/ 559673 w 513"/>
                <a:gd name="T9" fmla="*/ 215891 h 521"/>
                <a:gd name="T10" fmla="*/ 559673 w 513"/>
                <a:gd name="T11" fmla="*/ 213226 h 521"/>
                <a:gd name="T12" fmla="*/ 538352 w 513"/>
                <a:gd name="T13" fmla="*/ 165250 h 521"/>
                <a:gd name="T14" fmla="*/ 514366 w 513"/>
                <a:gd name="T15" fmla="*/ 122605 h 521"/>
                <a:gd name="T16" fmla="*/ 511701 w 513"/>
                <a:gd name="T17" fmla="*/ 101282 h 521"/>
                <a:gd name="T18" fmla="*/ 546347 w 513"/>
                <a:gd name="T19" fmla="*/ 31984 h 521"/>
                <a:gd name="T20" fmla="*/ 647622 w 513"/>
                <a:gd name="T21" fmla="*/ 0 h 521"/>
                <a:gd name="T22" fmla="*/ 780877 w 513"/>
                <a:gd name="T23" fmla="*/ 45311 h 521"/>
                <a:gd name="T24" fmla="*/ 788872 w 513"/>
                <a:gd name="T25" fmla="*/ 106613 h 521"/>
                <a:gd name="T26" fmla="*/ 759556 w 513"/>
                <a:gd name="T27" fmla="*/ 167915 h 521"/>
                <a:gd name="T28" fmla="*/ 738235 w 513"/>
                <a:gd name="T29" fmla="*/ 218557 h 521"/>
                <a:gd name="T30" fmla="*/ 738235 w 513"/>
                <a:gd name="T31" fmla="*/ 221222 h 521"/>
                <a:gd name="T32" fmla="*/ 762221 w 513"/>
                <a:gd name="T33" fmla="*/ 261202 h 521"/>
                <a:gd name="T34" fmla="*/ 898142 w 513"/>
                <a:gd name="T35" fmla="*/ 277194 h 521"/>
                <a:gd name="T36" fmla="*/ 1353875 w 513"/>
                <a:gd name="T37" fmla="*/ 434448 h 521"/>
                <a:gd name="T38" fmla="*/ 1359206 w 513"/>
                <a:gd name="T39" fmla="*/ 631682 h 521"/>
                <a:gd name="T40" fmla="*/ 1345880 w 513"/>
                <a:gd name="T41" fmla="*/ 703646 h 521"/>
                <a:gd name="T42" fmla="*/ 1313899 w 513"/>
                <a:gd name="T43" fmla="*/ 722303 h 521"/>
                <a:gd name="T44" fmla="*/ 1311234 w 513"/>
                <a:gd name="T45" fmla="*/ 722303 h 521"/>
                <a:gd name="T46" fmla="*/ 1268592 w 513"/>
                <a:gd name="T47" fmla="*/ 700980 h 521"/>
                <a:gd name="T48" fmla="*/ 1201964 w 513"/>
                <a:gd name="T49" fmla="*/ 668996 h 521"/>
                <a:gd name="T50" fmla="*/ 1175313 w 513"/>
                <a:gd name="T51" fmla="*/ 666331 h 521"/>
                <a:gd name="T52" fmla="*/ 1106020 w 513"/>
                <a:gd name="T53" fmla="*/ 711642 h 521"/>
                <a:gd name="T54" fmla="*/ 1116681 w 513"/>
                <a:gd name="T55" fmla="*/ 930198 h 521"/>
                <a:gd name="T56" fmla="*/ 1196634 w 513"/>
                <a:gd name="T57" fmla="*/ 967513 h 521"/>
                <a:gd name="T58" fmla="*/ 1217955 w 513"/>
                <a:gd name="T59" fmla="*/ 964847 h 521"/>
                <a:gd name="T60" fmla="*/ 1265927 w 513"/>
                <a:gd name="T61" fmla="*/ 940860 h 521"/>
                <a:gd name="T62" fmla="*/ 1305903 w 513"/>
                <a:gd name="T63" fmla="*/ 919537 h 521"/>
                <a:gd name="T64" fmla="*/ 1308569 w 513"/>
                <a:gd name="T65" fmla="*/ 919537 h 521"/>
                <a:gd name="T66" fmla="*/ 1351210 w 513"/>
                <a:gd name="T67" fmla="*/ 946190 h 521"/>
                <a:gd name="T68" fmla="*/ 1364536 w 513"/>
                <a:gd name="T69" fmla="*/ 1050138 h 5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13" h="521">
                  <a:moveTo>
                    <a:pt x="503" y="521"/>
                  </a:moveTo>
                  <a:cubicBezTo>
                    <a:pt x="430" y="519"/>
                    <a:pt x="361" y="507"/>
                    <a:pt x="298" y="485"/>
                  </a:cubicBezTo>
                  <a:cubicBezTo>
                    <a:pt x="238" y="464"/>
                    <a:pt x="184" y="433"/>
                    <a:pt x="140" y="394"/>
                  </a:cubicBezTo>
                  <a:cubicBezTo>
                    <a:pt x="51" y="318"/>
                    <a:pt x="1" y="213"/>
                    <a:pt x="0" y="99"/>
                  </a:cubicBezTo>
                  <a:cubicBezTo>
                    <a:pt x="41" y="101"/>
                    <a:pt x="131" y="103"/>
                    <a:pt x="157" y="103"/>
                  </a:cubicBezTo>
                  <a:cubicBezTo>
                    <a:pt x="159" y="103"/>
                    <a:pt x="160" y="103"/>
                    <a:pt x="161" y="103"/>
                  </a:cubicBezTo>
                  <a:cubicBezTo>
                    <a:pt x="171" y="103"/>
                    <a:pt x="180" y="103"/>
                    <a:pt x="186" y="101"/>
                  </a:cubicBezTo>
                  <a:cubicBezTo>
                    <a:pt x="187" y="101"/>
                    <a:pt x="187" y="101"/>
                    <a:pt x="187" y="101"/>
                  </a:cubicBezTo>
                  <a:cubicBezTo>
                    <a:pt x="192" y="100"/>
                    <a:pt x="203" y="98"/>
                    <a:pt x="208" y="91"/>
                  </a:cubicBezTo>
                  <a:cubicBezTo>
                    <a:pt x="210" y="88"/>
                    <a:pt x="210" y="84"/>
                    <a:pt x="210" y="81"/>
                  </a:cubicBezTo>
                  <a:cubicBezTo>
                    <a:pt x="210" y="80"/>
                    <a:pt x="210" y="80"/>
                    <a:pt x="210" y="80"/>
                  </a:cubicBezTo>
                  <a:cubicBezTo>
                    <a:pt x="210" y="80"/>
                    <a:pt x="210" y="80"/>
                    <a:pt x="210" y="80"/>
                  </a:cubicBezTo>
                  <a:cubicBezTo>
                    <a:pt x="210" y="75"/>
                    <a:pt x="208" y="71"/>
                    <a:pt x="207" y="68"/>
                  </a:cubicBezTo>
                  <a:cubicBezTo>
                    <a:pt x="205" y="66"/>
                    <a:pt x="203" y="64"/>
                    <a:pt x="202" y="62"/>
                  </a:cubicBezTo>
                  <a:cubicBezTo>
                    <a:pt x="201" y="61"/>
                    <a:pt x="200" y="59"/>
                    <a:pt x="199" y="58"/>
                  </a:cubicBezTo>
                  <a:cubicBezTo>
                    <a:pt x="197" y="55"/>
                    <a:pt x="195" y="52"/>
                    <a:pt x="193" y="46"/>
                  </a:cubicBezTo>
                  <a:cubicBezTo>
                    <a:pt x="193" y="45"/>
                    <a:pt x="193" y="45"/>
                    <a:pt x="193" y="44"/>
                  </a:cubicBezTo>
                  <a:cubicBezTo>
                    <a:pt x="193" y="42"/>
                    <a:pt x="192" y="40"/>
                    <a:pt x="192" y="38"/>
                  </a:cubicBezTo>
                  <a:cubicBezTo>
                    <a:pt x="192" y="38"/>
                    <a:pt x="192" y="38"/>
                    <a:pt x="192" y="37"/>
                  </a:cubicBezTo>
                  <a:cubicBezTo>
                    <a:pt x="192" y="28"/>
                    <a:pt x="197" y="19"/>
                    <a:pt x="205" y="12"/>
                  </a:cubicBezTo>
                  <a:cubicBezTo>
                    <a:pt x="214" y="4"/>
                    <a:pt x="227" y="0"/>
                    <a:pt x="241" y="0"/>
                  </a:cubicBezTo>
                  <a:cubicBezTo>
                    <a:pt x="242" y="0"/>
                    <a:pt x="243" y="0"/>
                    <a:pt x="243" y="0"/>
                  </a:cubicBezTo>
                  <a:cubicBezTo>
                    <a:pt x="259" y="0"/>
                    <a:pt x="274" y="3"/>
                    <a:pt x="283" y="8"/>
                  </a:cubicBezTo>
                  <a:cubicBezTo>
                    <a:pt x="287" y="10"/>
                    <a:pt x="291" y="13"/>
                    <a:pt x="293" y="17"/>
                  </a:cubicBezTo>
                  <a:cubicBezTo>
                    <a:pt x="296" y="21"/>
                    <a:pt x="297" y="26"/>
                    <a:pt x="297" y="31"/>
                  </a:cubicBezTo>
                  <a:cubicBezTo>
                    <a:pt x="297" y="34"/>
                    <a:pt x="297" y="37"/>
                    <a:pt x="296" y="40"/>
                  </a:cubicBezTo>
                  <a:cubicBezTo>
                    <a:pt x="294" y="50"/>
                    <a:pt x="291" y="55"/>
                    <a:pt x="287" y="61"/>
                  </a:cubicBezTo>
                  <a:cubicBezTo>
                    <a:pt x="286" y="61"/>
                    <a:pt x="286" y="62"/>
                    <a:pt x="285" y="63"/>
                  </a:cubicBezTo>
                  <a:cubicBezTo>
                    <a:pt x="284" y="65"/>
                    <a:pt x="282" y="67"/>
                    <a:pt x="281" y="69"/>
                  </a:cubicBezTo>
                  <a:cubicBezTo>
                    <a:pt x="278" y="73"/>
                    <a:pt x="277" y="78"/>
                    <a:pt x="277" y="82"/>
                  </a:cubicBezTo>
                  <a:cubicBezTo>
                    <a:pt x="277" y="82"/>
                    <a:pt x="277" y="82"/>
                    <a:pt x="277" y="82"/>
                  </a:cubicBezTo>
                  <a:cubicBezTo>
                    <a:pt x="277" y="83"/>
                    <a:pt x="277" y="83"/>
                    <a:pt x="277" y="83"/>
                  </a:cubicBezTo>
                  <a:cubicBezTo>
                    <a:pt x="277" y="85"/>
                    <a:pt x="277" y="88"/>
                    <a:pt x="279" y="91"/>
                  </a:cubicBezTo>
                  <a:cubicBezTo>
                    <a:pt x="280" y="95"/>
                    <a:pt x="284" y="97"/>
                    <a:pt x="286" y="98"/>
                  </a:cubicBezTo>
                  <a:cubicBezTo>
                    <a:pt x="290" y="101"/>
                    <a:pt x="293" y="101"/>
                    <a:pt x="296" y="102"/>
                  </a:cubicBezTo>
                  <a:cubicBezTo>
                    <a:pt x="302" y="103"/>
                    <a:pt x="316" y="104"/>
                    <a:pt x="337" y="104"/>
                  </a:cubicBezTo>
                  <a:cubicBezTo>
                    <a:pt x="373" y="104"/>
                    <a:pt x="429" y="102"/>
                    <a:pt x="503" y="98"/>
                  </a:cubicBezTo>
                  <a:cubicBezTo>
                    <a:pt x="504" y="116"/>
                    <a:pt x="507" y="146"/>
                    <a:pt x="508" y="163"/>
                  </a:cubicBezTo>
                  <a:cubicBezTo>
                    <a:pt x="509" y="183"/>
                    <a:pt x="510" y="201"/>
                    <a:pt x="510" y="216"/>
                  </a:cubicBezTo>
                  <a:cubicBezTo>
                    <a:pt x="510" y="224"/>
                    <a:pt x="510" y="231"/>
                    <a:pt x="510" y="237"/>
                  </a:cubicBezTo>
                  <a:cubicBezTo>
                    <a:pt x="510" y="245"/>
                    <a:pt x="509" y="250"/>
                    <a:pt x="508" y="254"/>
                  </a:cubicBezTo>
                  <a:cubicBezTo>
                    <a:pt x="508" y="258"/>
                    <a:pt x="507" y="261"/>
                    <a:pt x="505" y="264"/>
                  </a:cubicBezTo>
                  <a:cubicBezTo>
                    <a:pt x="504" y="266"/>
                    <a:pt x="503" y="268"/>
                    <a:pt x="500" y="269"/>
                  </a:cubicBezTo>
                  <a:cubicBezTo>
                    <a:pt x="498" y="270"/>
                    <a:pt x="495" y="271"/>
                    <a:pt x="493" y="271"/>
                  </a:cubicBezTo>
                  <a:cubicBezTo>
                    <a:pt x="493" y="271"/>
                    <a:pt x="493" y="271"/>
                    <a:pt x="493" y="271"/>
                  </a:cubicBezTo>
                  <a:cubicBezTo>
                    <a:pt x="493" y="271"/>
                    <a:pt x="492" y="271"/>
                    <a:pt x="492" y="271"/>
                  </a:cubicBezTo>
                  <a:cubicBezTo>
                    <a:pt x="489" y="271"/>
                    <a:pt x="485" y="270"/>
                    <a:pt x="481" y="267"/>
                  </a:cubicBezTo>
                  <a:cubicBezTo>
                    <a:pt x="479" y="266"/>
                    <a:pt x="478" y="265"/>
                    <a:pt x="476" y="263"/>
                  </a:cubicBezTo>
                  <a:cubicBezTo>
                    <a:pt x="475" y="263"/>
                    <a:pt x="474" y="262"/>
                    <a:pt x="473" y="261"/>
                  </a:cubicBezTo>
                  <a:cubicBezTo>
                    <a:pt x="468" y="257"/>
                    <a:pt x="462" y="253"/>
                    <a:pt x="451" y="251"/>
                  </a:cubicBezTo>
                  <a:cubicBezTo>
                    <a:pt x="448" y="251"/>
                    <a:pt x="445" y="250"/>
                    <a:pt x="442" y="250"/>
                  </a:cubicBezTo>
                  <a:cubicBezTo>
                    <a:pt x="441" y="250"/>
                    <a:pt x="441" y="250"/>
                    <a:pt x="441" y="250"/>
                  </a:cubicBezTo>
                  <a:cubicBezTo>
                    <a:pt x="435" y="250"/>
                    <a:pt x="430" y="252"/>
                    <a:pt x="425" y="255"/>
                  </a:cubicBezTo>
                  <a:cubicBezTo>
                    <a:pt x="421" y="258"/>
                    <a:pt x="418" y="262"/>
                    <a:pt x="415" y="267"/>
                  </a:cubicBezTo>
                  <a:cubicBezTo>
                    <a:pt x="409" y="277"/>
                    <a:pt x="406" y="293"/>
                    <a:pt x="406" y="311"/>
                  </a:cubicBezTo>
                  <a:cubicBezTo>
                    <a:pt x="407" y="325"/>
                    <a:pt x="411" y="339"/>
                    <a:pt x="419" y="349"/>
                  </a:cubicBezTo>
                  <a:cubicBezTo>
                    <a:pt x="427" y="358"/>
                    <a:pt x="437" y="364"/>
                    <a:pt x="448" y="364"/>
                  </a:cubicBezTo>
                  <a:cubicBezTo>
                    <a:pt x="448" y="364"/>
                    <a:pt x="449" y="364"/>
                    <a:pt x="449" y="363"/>
                  </a:cubicBezTo>
                  <a:cubicBezTo>
                    <a:pt x="451" y="363"/>
                    <a:pt x="453" y="363"/>
                    <a:pt x="456" y="362"/>
                  </a:cubicBezTo>
                  <a:cubicBezTo>
                    <a:pt x="456" y="362"/>
                    <a:pt x="456" y="362"/>
                    <a:pt x="457" y="362"/>
                  </a:cubicBezTo>
                  <a:cubicBezTo>
                    <a:pt x="464" y="360"/>
                    <a:pt x="468" y="358"/>
                    <a:pt x="471" y="356"/>
                  </a:cubicBezTo>
                  <a:cubicBezTo>
                    <a:pt x="472" y="355"/>
                    <a:pt x="473" y="354"/>
                    <a:pt x="475" y="353"/>
                  </a:cubicBezTo>
                  <a:cubicBezTo>
                    <a:pt x="476" y="351"/>
                    <a:pt x="478" y="350"/>
                    <a:pt x="481" y="348"/>
                  </a:cubicBezTo>
                  <a:cubicBezTo>
                    <a:pt x="483" y="347"/>
                    <a:pt x="486" y="345"/>
                    <a:pt x="490" y="345"/>
                  </a:cubicBezTo>
                  <a:cubicBezTo>
                    <a:pt x="490" y="345"/>
                    <a:pt x="490" y="345"/>
                    <a:pt x="491" y="345"/>
                  </a:cubicBezTo>
                  <a:cubicBezTo>
                    <a:pt x="491" y="345"/>
                    <a:pt x="491" y="345"/>
                    <a:pt x="491" y="345"/>
                  </a:cubicBezTo>
                  <a:cubicBezTo>
                    <a:pt x="494" y="345"/>
                    <a:pt x="497" y="346"/>
                    <a:pt x="500" y="347"/>
                  </a:cubicBezTo>
                  <a:cubicBezTo>
                    <a:pt x="503" y="349"/>
                    <a:pt x="506" y="352"/>
                    <a:pt x="507" y="355"/>
                  </a:cubicBezTo>
                  <a:cubicBezTo>
                    <a:pt x="513" y="370"/>
                    <a:pt x="513" y="383"/>
                    <a:pt x="512" y="392"/>
                  </a:cubicBezTo>
                  <a:cubicBezTo>
                    <a:pt x="512" y="394"/>
                    <a:pt x="512" y="394"/>
                    <a:pt x="512" y="394"/>
                  </a:cubicBezTo>
                  <a:cubicBezTo>
                    <a:pt x="511" y="424"/>
                    <a:pt x="505" y="501"/>
                    <a:pt x="503" y="521"/>
                  </a:cubicBezTo>
                  <a:close/>
                </a:path>
              </a:pathLst>
            </a:custGeom>
            <a:solidFill>
              <a:schemeClr val="bg1"/>
            </a:solidFill>
            <a:ln w="6350">
              <a:solidFill>
                <a:srgbClr val="D9D9D9"/>
              </a:solidFill>
              <a:miter lim="800000"/>
              <a:headEnd/>
              <a:tailEnd/>
            </a:ln>
          </p:spPr>
          <p:txBody>
            <a:bodyPr/>
            <a:lstStyle/>
            <a:p>
              <a:endParaRPr lang="zh-CN" altLang="en-US"/>
            </a:p>
          </p:txBody>
        </p:sp>
        <p:sp>
          <p:nvSpPr>
            <p:cNvPr id="21547" name="Freeform 8">
              <a:extLst>
                <a:ext uri="{FF2B5EF4-FFF2-40B4-BE49-F238E27FC236}">
                  <a16:creationId xmlns:a16="http://schemas.microsoft.com/office/drawing/2014/main" id="{ED1FBFF8-CEFB-4B91-8373-1B90AF0117DA}"/>
                </a:ext>
              </a:extLst>
            </p:cNvPr>
            <p:cNvSpPr>
              <a:spLocks noChangeArrowheads="1"/>
            </p:cNvSpPr>
            <p:nvPr/>
          </p:nvSpPr>
          <p:spPr bwMode="auto">
            <a:xfrm>
              <a:off x="4305779" y="2551394"/>
              <a:ext cx="1624397" cy="1316438"/>
            </a:xfrm>
            <a:custGeom>
              <a:avLst/>
              <a:gdLst>
                <a:gd name="T0" fmla="*/ 721658 w 610"/>
                <a:gd name="T1" fmla="*/ 1089925 h 494"/>
                <a:gd name="T2" fmla="*/ 716332 w 610"/>
                <a:gd name="T3" fmla="*/ 1084596 h 494"/>
                <a:gd name="T4" fmla="*/ 279609 w 610"/>
                <a:gd name="T5" fmla="*/ 1148552 h 494"/>
                <a:gd name="T6" fmla="*/ 258306 w 610"/>
                <a:gd name="T7" fmla="*/ 1148552 h 494"/>
                <a:gd name="T8" fmla="*/ 282272 w 610"/>
                <a:gd name="T9" fmla="*/ 807451 h 494"/>
                <a:gd name="T10" fmla="*/ 242328 w 610"/>
                <a:gd name="T11" fmla="*/ 676873 h 494"/>
                <a:gd name="T12" fmla="*/ 215699 w 610"/>
                <a:gd name="T13" fmla="*/ 668878 h 494"/>
                <a:gd name="T14" fmla="*/ 181080 w 610"/>
                <a:gd name="T15" fmla="*/ 679538 h 494"/>
                <a:gd name="T16" fmla="*/ 154451 w 610"/>
                <a:gd name="T17" fmla="*/ 698192 h 494"/>
                <a:gd name="T18" fmla="*/ 119833 w 610"/>
                <a:gd name="T19" fmla="*/ 714181 h 494"/>
                <a:gd name="T20" fmla="*/ 101192 w 610"/>
                <a:gd name="T21" fmla="*/ 719511 h 494"/>
                <a:gd name="T22" fmla="*/ 2663 w 610"/>
                <a:gd name="T23" fmla="*/ 586268 h 494"/>
                <a:gd name="T24" fmla="*/ 45270 w 610"/>
                <a:gd name="T25" fmla="*/ 447696 h 494"/>
                <a:gd name="T26" fmla="*/ 85214 w 610"/>
                <a:gd name="T27" fmla="*/ 437036 h 494"/>
                <a:gd name="T28" fmla="*/ 162440 w 610"/>
                <a:gd name="T29" fmla="*/ 466349 h 494"/>
                <a:gd name="T30" fmla="*/ 183743 w 610"/>
                <a:gd name="T31" fmla="*/ 482339 h 494"/>
                <a:gd name="T32" fmla="*/ 218362 w 610"/>
                <a:gd name="T33" fmla="*/ 492998 h 494"/>
                <a:gd name="T34" fmla="*/ 221025 w 610"/>
                <a:gd name="T35" fmla="*/ 492998 h 494"/>
                <a:gd name="T36" fmla="*/ 263632 w 610"/>
                <a:gd name="T37" fmla="*/ 469014 h 494"/>
                <a:gd name="T38" fmla="*/ 276946 w 610"/>
                <a:gd name="T39" fmla="*/ 394398 h 494"/>
                <a:gd name="T40" fmla="*/ 271620 w 610"/>
                <a:gd name="T41" fmla="*/ 194534 h 494"/>
                <a:gd name="T42" fmla="*/ 466016 w 610"/>
                <a:gd name="T43" fmla="*/ 10659 h 494"/>
                <a:gd name="T44" fmla="*/ 644433 w 610"/>
                <a:gd name="T45" fmla="*/ 2665 h 494"/>
                <a:gd name="T46" fmla="*/ 700355 w 610"/>
                <a:gd name="T47" fmla="*/ 2665 h 494"/>
                <a:gd name="T48" fmla="*/ 772254 w 610"/>
                <a:gd name="T49" fmla="*/ 15989 h 494"/>
                <a:gd name="T50" fmla="*/ 790895 w 610"/>
                <a:gd name="T51" fmla="*/ 47967 h 494"/>
                <a:gd name="T52" fmla="*/ 790895 w 610"/>
                <a:gd name="T53" fmla="*/ 50632 h 494"/>
                <a:gd name="T54" fmla="*/ 769591 w 610"/>
                <a:gd name="T55" fmla="*/ 93270 h 494"/>
                <a:gd name="T56" fmla="*/ 737636 w 610"/>
                <a:gd name="T57" fmla="*/ 159891 h 494"/>
                <a:gd name="T58" fmla="*/ 748288 w 610"/>
                <a:gd name="T59" fmla="*/ 229177 h 494"/>
                <a:gd name="T60" fmla="*/ 889424 w 610"/>
                <a:gd name="T61" fmla="*/ 277145 h 494"/>
                <a:gd name="T62" fmla="*/ 998605 w 610"/>
                <a:gd name="T63" fmla="*/ 245167 h 494"/>
                <a:gd name="T64" fmla="*/ 1035886 w 610"/>
                <a:gd name="T65" fmla="*/ 165221 h 494"/>
                <a:gd name="T66" fmla="*/ 1033223 w 610"/>
                <a:gd name="T67" fmla="*/ 143902 h 494"/>
                <a:gd name="T68" fmla="*/ 1009256 w 610"/>
                <a:gd name="T69" fmla="*/ 95935 h 494"/>
                <a:gd name="T70" fmla="*/ 987953 w 610"/>
                <a:gd name="T71" fmla="*/ 55962 h 494"/>
                <a:gd name="T72" fmla="*/ 987953 w 610"/>
                <a:gd name="T73" fmla="*/ 53297 h 494"/>
                <a:gd name="T74" fmla="*/ 1038549 w 610"/>
                <a:gd name="T75" fmla="*/ 5330 h 494"/>
                <a:gd name="T76" fmla="*/ 1624397 w 610"/>
                <a:gd name="T77" fmla="*/ 15989 h 494"/>
                <a:gd name="T78" fmla="*/ 1477935 w 610"/>
                <a:gd name="T79" fmla="*/ 575609 h 49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10" h="494">
                  <a:moveTo>
                    <a:pt x="231" y="494"/>
                  </a:moveTo>
                  <a:cubicBezTo>
                    <a:pt x="241" y="479"/>
                    <a:pt x="265" y="442"/>
                    <a:pt x="271" y="409"/>
                  </a:cubicBezTo>
                  <a:cubicBezTo>
                    <a:pt x="271" y="409"/>
                    <a:pt x="271" y="408"/>
                    <a:pt x="271" y="408"/>
                  </a:cubicBezTo>
                  <a:cubicBezTo>
                    <a:pt x="270" y="407"/>
                    <a:pt x="270" y="407"/>
                    <a:pt x="269" y="407"/>
                  </a:cubicBezTo>
                  <a:cubicBezTo>
                    <a:pt x="269" y="407"/>
                    <a:pt x="269" y="407"/>
                    <a:pt x="269" y="407"/>
                  </a:cubicBezTo>
                  <a:cubicBezTo>
                    <a:pt x="215" y="423"/>
                    <a:pt x="160" y="431"/>
                    <a:pt x="105" y="431"/>
                  </a:cubicBezTo>
                  <a:cubicBezTo>
                    <a:pt x="104" y="431"/>
                    <a:pt x="102" y="431"/>
                    <a:pt x="100" y="431"/>
                  </a:cubicBezTo>
                  <a:cubicBezTo>
                    <a:pt x="99" y="431"/>
                    <a:pt x="98" y="431"/>
                    <a:pt x="97" y="431"/>
                  </a:cubicBezTo>
                  <a:cubicBezTo>
                    <a:pt x="99" y="410"/>
                    <a:pt x="105" y="334"/>
                    <a:pt x="106" y="304"/>
                  </a:cubicBezTo>
                  <a:cubicBezTo>
                    <a:pt x="106" y="303"/>
                    <a:pt x="106" y="303"/>
                    <a:pt x="106" y="303"/>
                  </a:cubicBezTo>
                  <a:cubicBezTo>
                    <a:pt x="107" y="293"/>
                    <a:pt x="107" y="279"/>
                    <a:pt x="101" y="264"/>
                  </a:cubicBezTo>
                  <a:cubicBezTo>
                    <a:pt x="99" y="259"/>
                    <a:pt x="96" y="256"/>
                    <a:pt x="91" y="254"/>
                  </a:cubicBezTo>
                  <a:cubicBezTo>
                    <a:pt x="88" y="252"/>
                    <a:pt x="84" y="251"/>
                    <a:pt x="81" y="251"/>
                  </a:cubicBezTo>
                  <a:cubicBezTo>
                    <a:pt x="81" y="251"/>
                    <a:pt x="81" y="251"/>
                    <a:pt x="81" y="251"/>
                  </a:cubicBezTo>
                  <a:cubicBezTo>
                    <a:pt x="81" y="251"/>
                    <a:pt x="80" y="251"/>
                    <a:pt x="80" y="251"/>
                  </a:cubicBezTo>
                  <a:cubicBezTo>
                    <a:pt x="75" y="251"/>
                    <a:pt x="71" y="253"/>
                    <a:pt x="68" y="255"/>
                  </a:cubicBezTo>
                  <a:cubicBezTo>
                    <a:pt x="66" y="257"/>
                    <a:pt x="64" y="258"/>
                    <a:pt x="62" y="260"/>
                  </a:cubicBezTo>
                  <a:cubicBezTo>
                    <a:pt x="61" y="261"/>
                    <a:pt x="60" y="262"/>
                    <a:pt x="58" y="262"/>
                  </a:cubicBezTo>
                  <a:cubicBezTo>
                    <a:pt x="56" y="264"/>
                    <a:pt x="52" y="267"/>
                    <a:pt x="46" y="268"/>
                  </a:cubicBezTo>
                  <a:cubicBezTo>
                    <a:pt x="46" y="268"/>
                    <a:pt x="45" y="268"/>
                    <a:pt x="45" y="268"/>
                  </a:cubicBezTo>
                  <a:cubicBezTo>
                    <a:pt x="43" y="269"/>
                    <a:pt x="40" y="269"/>
                    <a:pt x="39" y="269"/>
                  </a:cubicBezTo>
                  <a:cubicBezTo>
                    <a:pt x="38" y="269"/>
                    <a:pt x="38" y="269"/>
                    <a:pt x="38" y="270"/>
                  </a:cubicBezTo>
                  <a:cubicBezTo>
                    <a:pt x="28" y="270"/>
                    <a:pt x="19" y="265"/>
                    <a:pt x="12" y="256"/>
                  </a:cubicBezTo>
                  <a:cubicBezTo>
                    <a:pt x="5" y="247"/>
                    <a:pt x="1" y="234"/>
                    <a:pt x="1" y="220"/>
                  </a:cubicBezTo>
                  <a:cubicBezTo>
                    <a:pt x="0" y="204"/>
                    <a:pt x="3" y="189"/>
                    <a:pt x="8" y="179"/>
                  </a:cubicBezTo>
                  <a:cubicBezTo>
                    <a:pt x="11" y="174"/>
                    <a:pt x="14" y="171"/>
                    <a:pt x="17" y="168"/>
                  </a:cubicBezTo>
                  <a:cubicBezTo>
                    <a:pt x="21" y="166"/>
                    <a:pt x="26" y="165"/>
                    <a:pt x="31" y="164"/>
                  </a:cubicBezTo>
                  <a:cubicBezTo>
                    <a:pt x="32" y="164"/>
                    <a:pt x="32" y="164"/>
                    <a:pt x="32" y="164"/>
                  </a:cubicBezTo>
                  <a:cubicBezTo>
                    <a:pt x="34" y="164"/>
                    <a:pt x="37" y="165"/>
                    <a:pt x="40" y="165"/>
                  </a:cubicBezTo>
                  <a:cubicBezTo>
                    <a:pt x="50" y="167"/>
                    <a:pt x="56" y="171"/>
                    <a:pt x="61" y="175"/>
                  </a:cubicBezTo>
                  <a:cubicBezTo>
                    <a:pt x="62" y="175"/>
                    <a:pt x="62" y="176"/>
                    <a:pt x="63" y="176"/>
                  </a:cubicBezTo>
                  <a:cubicBezTo>
                    <a:pt x="65" y="178"/>
                    <a:pt x="67" y="179"/>
                    <a:pt x="69" y="181"/>
                  </a:cubicBezTo>
                  <a:cubicBezTo>
                    <a:pt x="74" y="184"/>
                    <a:pt x="78" y="185"/>
                    <a:pt x="82" y="185"/>
                  </a:cubicBezTo>
                  <a:cubicBezTo>
                    <a:pt x="82" y="185"/>
                    <a:pt x="82" y="185"/>
                    <a:pt x="82" y="185"/>
                  </a:cubicBezTo>
                  <a:cubicBezTo>
                    <a:pt x="83" y="185"/>
                    <a:pt x="83" y="185"/>
                    <a:pt x="83" y="185"/>
                  </a:cubicBezTo>
                  <a:cubicBezTo>
                    <a:pt x="83" y="185"/>
                    <a:pt x="83" y="185"/>
                    <a:pt x="83" y="185"/>
                  </a:cubicBezTo>
                  <a:cubicBezTo>
                    <a:pt x="86" y="185"/>
                    <a:pt x="89" y="184"/>
                    <a:pt x="91" y="183"/>
                  </a:cubicBezTo>
                  <a:cubicBezTo>
                    <a:pt x="95" y="181"/>
                    <a:pt x="98" y="178"/>
                    <a:pt x="99" y="176"/>
                  </a:cubicBezTo>
                  <a:cubicBezTo>
                    <a:pt x="101" y="172"/>
                    <a:pt x="102" y="169"/>
                    <a:pt x="102" y="165"/>
                  </a:cubicBezTo>
                  <a:cubicBezTo>
                    <a:pt x="103" y="161"/>
                    <a:pt x="104" y="155"/>
                    <a:pt x="104" y="148"/>
                  </a:cubicBezTo>
                  <a:cubicBezTo>
                    <a:pt x="104" y="141"/>
                    <a:pt x="104" y="134"/>
                    <a:pt x="104" y="126"/>
                  </a:cubicBezTo>
                  <a:cubicBezTo>
                    <a:pt x="104" y="111"/>
                    <a:pt x="103" y="93"/>
                    <a:pt x="102" y="73"/>
                  </a:cubicBezTo>
                  <a:cubicBezTo>
                    <a:pt x="101" y="56"/>
                    <a:pt x="98" y="26"/>
                    <a:pt x="97" y="8"/>
                  </a:cubicBezTo>
                  <a:cubicBezTo>
                    <a:pt x="112" y="7"/>
                    <a:pt x="151" y="5"/>
                    <a:pt x="175" y="4"/>
                  </a:cubicBezTo>
                  <a:cubicBezTo>
                    <a:pt x="181" y="3"/>
                    <a:pt x="186" y="3"/>
                    <a:pt x="189" y="3"/>
                  </a:cubicBezTo>
                  <a:cubicBezTo>
                    <a:pt x="209" y="2"/>
                    <a:pt x="227" y="1"/>
                    <a:pt x="242" y="1"/>
                  </a:cubicBezTo>
                  <a:cubicBezTo>
                    <a:pt x="244" y="1"/>
                    <a:pt x="246" y="1"/>
                    <a:pt x="248" y="1"/>
                  </a:cubicBezTo>
                  <a:cubicBezTo>
                    <a:pt x="254" y="1"/>
                    <a:pt x="259" y="1"/>
                    <a:pt x="263" y="1"/>
                  </a:cubicBezTo>
                  <a:cubicBezTo>
                    <a:pt x="271" y="1"/>
                    <a:pt x="276" y="2"/>
                    <a:pt x="280" y="3"/>
                  </a:cubicBezTo>
                  <a:cubicBezTo>
                    <a:pt x="284" y="3"/>
                    <a:pt x="287" y="4"/>
                    <a:pt x="290" y="6"/>
                  </a:cubicBezTo>
                  <a:cubicBezTo>
                    <a:pt x="292" y="7"/>
                    <a:pt x="294" y="8"/>
                    <a:pt x="295" y="11"/>
                  </a:cubicBezTo>
                  <a:cubicBezTo>
                    <a:pt x="296" y="13"/>
                    <a:pt x="297" y="16"/>
                    <a:pt x="297" y="18"/>
                  </a:cubicBezTo>
                  <a:cubicBezTo>
                    <a:pt x="297" y="18"/>
                    <a:pt x="297" y="18"/>
                    <a:pt x="297" y="18"/>
                  </a:cubicBezTo>
                  <a:cubicBezTo>
                    <a:pt x="297" y="18"/>
                    <a:pt x="297" y="18"/>
                    <a:pt x="297" y="19"/>
                  </a:cubicBezTo>
                  <a:cubicBezTo>
                    <a:pt x="297" y="22"/>
                    <a:pt x="296" y="26"/>
                    <a:pt x="293" y="29"/>
                  </a:cubicBezTo>
                  <a:cubicBezTo>
                    <a:pt x="292" y="31"/>
                    <a:pt x="290" y="33"/>
                    <a:pt x="289" y="35"/>
                  </a:cubicBezTo>
                  <a:cubicBezTo>
                    <a:pt x="289" y="36"/>
                    <a:pt x="288" y="37"/>
                    <a:pt x="287" y="38"/>
                  </a:cubicBezTo>
                  <a:cubicBezTo>
                    <a:pt x="283" y="43"/>
                    <a:pt x="279" y="49"/>
                    <a:pt x="277" y="60"/>
                  </a:cubicBezTo>
                  <a:cubicBezTo>
                    <a:pt x="277" y="63"/>
                    <a:pt x="276" y="66"/>
                    <a:pt x="276" y="70"/>
                  </a:cubicBezTo>
                  <a:cubicBezTo>
                    <a:pt x="276" y="76"/>
                    <a:pt x="278" y="81"/>
                    <a:pt x="281" y="86"/>
                  </a:cubicBezTo>
                  <a:cubicBezTo>
                    <a:pt x="284" y="90"/>
                    <a:pt x="288" y="93"/>
                    <a:pt x="293" y="96"/>
                  </a:cubicBezTo>
                  <a:cubicBezTo>
                    <a:pt x="303" y="101"/>
                    <a:pt x="317" y="104"/>
                    <a:pt x="334" y="104"/>
                  </a:cubicBezTo>
                  <a:cubicBezTo>
                    <a:pt x="335" y="104"/>
                    <a:pt x="336" y="104"/>
                    <a:pt x="336" y="104"/>
                  </a:cubicBezTo>
                  <a:cubicBezTo>
                    <a:pt x="351" y="104"/>
                    <a:pt x="365" y="100"/>
                    <a:pt x="375" y="92"/>
                  </a:cubicBezTo>
                  <a:cubicBezTo>
                    <a:pt x="384" y="84"/>
                    <a:pt x="390" y="74"/>
                    <a:pt x="390" y="63"/>
                  </a:cubicBezTo>
                  <a:cubicBezTo>
                    <a:pt x="390" y="63"/>
                    <a:pt x="390" y="62"/>
                    <a:pt x="389" y="62"/>
                  </a:cubicBezTo>
                  <a:cubicBezTo>
                    <a:pt x="389" y="60"/>
                    <a:pt x="389" y="58"/>
                    <a:pt x="388" y="55"/>
                  </a:cubicBezTo>
                  <a:cubicBezTo>
                    <a:pt x="388" y="55"/>
                    <a:pt x="388" y="54"/>
                    <a:pt x="388" y="54"/>
                  </a:cubicBezTo>
                  <a:cubicBezTo>
                    <a:pt x="386" y="47"/>
                    <a:pt x="384" y="43"/>
                    <a:pt x="382" y="40"/>
                  </a:cubicBezTo>
                  <a:cubicBezTo>
                    <a:pt x="381" y="39"/>
                    <a:pt x="380" y="37"/>
                    <a:pt x="379" y="36"/>
                  </a:cubicBezTo>
                  <a:cubicBezTo>
                    <a:pt x="377" y="34"/>
                    <a:pt x="376" y="33"/>
                    <a:pt x="374" y="30"/>
                  </a:cubicBezTo>
                  <a:cubicBezTo>
                    <a:pt x="373" y="28"/>
                    <a:pt x="371" y="25"/>
                    <a:pt x="371" y="21"/>
                  </a:cubicBezTo>
                  <a:cubicBezTo>
                    <a:pt x="371" y="21"/>
                    <a:pt x="371" y="20"/>
                    <a:pt x="371" y="20"/>
                  </a:cubicBezTo>
                  <a:cubicBezTo>
                    <a:pt x="371" y="20"/>
                    <a:pt x="371" y="20"/>
                    <a:pt x="371" y="20"/>
                  </a:cubicBezTo>
                  <a:cubicBezTo>
                    <a:pt x="371" y="17"/>
                    <a:pt x="372" y="14"/>
                    <a:pt x="373" y="11"/>
                  </a:cubicBezTo>
                  <a:cubicBezTo>
                    <a:pt x="375" y="8"/>
                    <a:pt x="385" y="2"/>
                    <a:pt x="390" y="2"/>
                  </a:cubicBezTo>
                  <a:cubicBezTo>
                    <a:pt x="398" y="0"/>
                    <a:pt x="413" y="0"/>
                    <a:pt x="435" y="0"/>
                  </a:cubicBezTo>
                  <a:cubicBezTo>
                    <a:pt x="491" y="0"/>
                    <a:pt x="576" y="4"/>
                    <a:pt x="610" y="6"/>
                  </a:cubicBezTo>
                  <a:cubicBezTo>
                    <a:pt x="610" y="8"/>
                    <a:pt x="610" y="8"/>
                    <a:pt x="610" y="8"/>
                  </a:cubicBezTo>
                  <a:cubicBezTo>
                    <a:pt x="610" y="78"/>
                    <a:pt x="591" y="150"/>
                    <a:pt x="555" y="216"/>
                  </a:cubicBezTo>
                  <a:cubicBezTo>
                    <a:pt x="493" y="328"/>
                    <a:pt x="384" y="421"/>
                    <a:pt x="231" y="494"/>
                  </a:cubicBezTo>
                  <a:close/>
                </a:path>
              </a:pathLst>
            </a:custGeom>
            <a:solidFill>
              <a:srgbClr val="37B0E8"/>
            </a:solidFill>
            <a:ln w="6350">
              <a:solidFill>
                <a:schemeClr val="bg1"/>
              </a:solidFill>
              <a:miter lim="800000"/>
              <a:headEnd/>
              <a:tailEnd/>
            </a:ln>
          </p:spPr>
          <p:txBody>
            <a:bodyPr/>
            <a:lstStyle/>
            <a:p>
              <a:endParaRPr lang="zh-CN" altLang="en-US"/>
            </a:p>
          </p:txBody>
        </p:sp>
      </p:grpSp>
      <p:grpSp>
        <p:nvGrpSpPr>
          <p:cNvPr id="54" name="组合 53">
            <a:extLst>
              <a:ext uri="{FF2B5EF4-FFF2-40B4-BE49-F238E27FC236}">
                <a16:creationId xmlns:a16="http://schemas.microsoft.com/office/drawing/2014/main" id="{CDE70EDA-5E5F-47CB-8439-243F84BEA0C8}"/>
              </a:ext>
            </a:extLst>
          </p:cNvPr>
          <p:cNvGrpSpPr/>
          <p:nvPr/>
        </p:nvGrpSpPr>
        <p:grpSpPr>
          <a:xfrm>
            <a:off x="4747748" y="3939108"/>
            <a:ext cx="858449" cy="724210"/>
            <a:chOff x="3985412" y="3838503"/>
            <a:chExt cx="858449" cy="724210"/>
          </a:xfrm>
          <a:solidFill>
            <a:schemeClr val="bg1">
              <a:lumMod val="50000"/>
            </a:schemeClr>
          </a:solidFill>
          <a:effectLst>
            <a:reflection blurRad="6350" stA="52000" endA="300" endPos="35000" dir="5400000" sy="-100000" algn="bl" rotWithShape="0"/>
          </a:effectLst>
        </p:grpSpPr>
        <p:sp>
          <p:nvSpPr>
            <p:cNvPr id="55" name="Freeform 9">
              <a:extLst>
                <a:ext uri="{FF2B5EF4-FFF2-40B4-BE49-F238E27FC236}">
                  <a16:creationId xmlns:a16="http://schemas.microsoft.com/office/drawing/2014/main" id="{0CE9E086-7AC2-4F1A-927E-4905EE98A0DB}"/>
                </a:ext>
              </a:extLst>
            </p:cNvPr>
            <p:cNvSpPr/>
            <p:nvPr/>
          </p:nvSpPr>
          <p:spPr bwMode="auto">
            <a:xfrm>
              <a:off x="4063247" y="3838503"/>
              <a:ext cx="143263" cy="154543"/>
            </a:xfrm>
            <a:custGeom>
              <a:avLst/>
              <a:gdLst>
                <a:gd name="T0" fmla="*/ 6 w 54"/>
                <a:gd name="T1" fmla="*/ 38 h 58"/>
                <a:gd name="T2" fmla="*/ 27 w 54"/>
                <a:gd name="T3" fmla="*/ 58 h 58"/>
                <a:gd name="T4" fmla="*/ 48 w 54"/>
                <a:gd name="T5" fmla="*/ 37 h 58"/>
                <a:gd name="T6" fmla="*/ 53 w 54"/>
                <a:gd name="T7" fmla="*/ 28 h 58"/>
                <a:gd name="T8" fmla="*/ 50 w 54"/>
                <a:gd name="T9" fmla="*/ 24 h 58"/>
                <a:gd name="T10" fmla="*/ 27 w 54"/>
                <a:gd name="T11" fmla="*/ 0 h 58"/>
                <a:gd name="T12" fmla="*/ 4 w 54"/>
                <a:gd name="T13" fmla="*/ 24 h 58"/>
                <a:gd name="T14" fmla="*/ 0 w 54"/>
                <a:gd name="T15" fmla="*/ 28 h 58"/>
                <a:gd name="T16" fmla="*/ 6 w 54"/>
                <a:gd name="T17" fmla="*/ 3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8">
                  <a:moveTo>
                    <a:pt x="6" y="38"/>
                  </a:moveTo>
                  <a:cubicBezTo>
                    <a:pt x="9" y="48"/>
                    <a:pt x="16" y="58"/>
                    <a:pt x="27" y="58"/>
                  </a:cubicBezTo>
                  <a:cubicBezTo>
                    <a:pt x="38" y="58"/>
                    <a:pt x="45" y="48"/>
                    <a:pt x="48" y="37"/>
                  </a:cubicBezTo>
                  <a:cubicBezTo>
                    <a:pt x="52" y="36"/>
                    <a:pt x="54" y="31"/>
                    <a:pt x="53" y="28"/>
                  </a:cubicBezTo>
                  <a:cubicBezTo>
                    <a:pt x="53" y="26"/>
                    <a:pt x="52" y="24"/>
                    <a:pt x="50" y="24"/>
                  </a:cubicBezTo>
                  <a:cubicBezTo>
                    <a:pt x="49" y="10"/>
                    <a:pt x="40" y="0"/>
                    <a:pt x="27" y="0"/>
                  </a:cubicBezTo>
                  <a:cubicBezTo>
                    <a:pt x="14" y="0"/>
                    <a:pt x="5" y="10"/>
                    <a:pt x="4" y="24"/>
                  </a:cubicBezTo>
                  <a:cubicBezTo>
                    <a:pt x="2" y="24"/>
                    <a:pt x="1" y="25"/>
                    <a:pt x="0" y="28"/>
                  </a:cubicBezTo>
                  <a:cubicBezTo>
                    <a:pt x="0" y="32"/>
                    <a:pt x="2" y="37"/>
                    <a:pt x="6" y="38"/>
                  </a:cubicBezTo>
                  <a:close/>
                </a:path>
              </a:pathLst>
            </a:custGeom>
            <a:grpFill/>
            <a:ln>
              <a:noFill/>
            </a:ln>
          </p:spPr>
          <p:txBody>
            <a:bodyPr/>
            <a:lstStyle/>
            <a:p>
              <a:pPr eaLnBrk="1" fontAlgn="auto" hangingPunct="1">
                <a:defRPr/>
              </a:pPr>
              <a:endParaRPr lang="zh-CN" altLang="en-US" noProof="1"/>
            </a:p>
          </p:txBody>
        </p:sp>
        <p:sp>
          <p:nvSpPr>
            <p:cNvPr id="56" name="Freeform 10">
              <a:extLst>
                <a:ext uri="{FF2B5EF4-FFF2-40B4-BE49-F238E27FC236}">
                  <a16:creationId xmlns:a16="http://schemas.microsoft.com/office/drawing/2014/main" id="{3A2903F0-B7AD-4CD6-AA8A-FA08D26CD965}"/>
                </a:ext>
              </a:extLst>
            </p:cNvPr>
            <p:cNvSpPr/>
            <p:nvPr/>
          </p:nvSpPr>
          <p:spPr bwMode="auto">
            <a:xfrm>
              <a:off x="3985412" y="3969357"/>
              <a:ext cx="469270" cy="591100"/>
            </a:xfrm>
            <a:custGeom>
              <a:avLst/>
              <a:gdLst>
                <a:gd name="T0" fmla="*/ 127 w 176"/>
                <a:gd name="T1" fmla="*/ 66 h 222"/>
                <a:gd name="T2" fmla="*/ 153 w 176"/>
                <a:gd name="T3" fmla="*/ 40 h 222"/>
                <a:gd name="T4" fmla="*/ 174 w 176"/>
                <a:gd name="T5" fmla="*/ 5 h 222"/>
                <a:gd name="T6" fmla="*/ 170 w 176"/>
                <a:gd name="T7" fmla="*/ 1 h 222"/>
                <a:gd name="T8" fmla="*/ 139 w 176"/>
                <a:gd name="T9" fmla="*/ 26 h 222"/>
                <a:gd name="T10" fmla="*/ 124 w 176"/>
                <a:gd name="T11" fmla="*/ 42 h 222"/>
                <a:gd name="T12" fmla="*/ 111 w 176"/>
                <a:gd name="T13" fmla="*/ 43 h 222"/>
                <a:gd name="T14" fmla="*/ 94 w 176"/>
                <a:gd name="T15" fmla="*/ 24 h 222"/>
                <a:gd name="T16" fmla="*/ 93 w 176"/>
                <a:gd name="T17" fmla="*/ 22 h 222"/>
                <a:gd name="T18" fmla="*/ 78 w 176"/>
                <a:gd name="T19" fmla="*/ 14 h 222"/>
                <a:gd name="T20" fmla="*/ 71 w 176"/>
                <a:gd name="T21" fmla="*/ 13 h 222"/>
                <a:gd name="T22" fmla="*/ 62 w 176"/>
                <a:gd name="T23" fmla="*/ 44 h 222"/>
                <a:gd name="T24" fmla="*/ 61 w 176"/>
                <a:gd name="T25" fmla="*/ 19 h 222"/>
                <a:gd name="T26" fmla="*/ 54 w 176"/>
                <a:gd name="T27" fmla="*/ 15 h 222"/>
                <a:gd name="T28" fmla="*/ 53 w 176"/>
                <a:gd name="T29" fmla="*/ 25 h 222"/>
                <a:gd name="T30" fmla="*/ 41 w 176"/>
                <a:gd name="T31" fmla="*/ 13 h 222"/>
                <a:gd name="T32" fmla="*/ 41 w 176"/>
                <a:gd name="T33" fmla="*/ 13 h 222"/>
                <a:gd name="T34" fmla="*/ 15 w 176"/>
                <a:gd name="T35" fmla="*/ 22 h 222"/>
                <a:gd name="T36" fmla="*/ 2 w 176"/>
                <a:gd name="T37" fmla="*/ 110 h 222"/>
                <a:gd name="T38" fmla="*/ 21 w 176"/>
                <a:gd name="T39" fmla="*/ 112 h 222"/>
                <a:gd name="T40" fmla="*/ 26 w 176"/>
                <a:gd name="T41" fmla="*/ 45 h 222"/>
                <a:gd name="T42" fmla="*/ 26 w 176"/>
                <a:gd name="T43" fmla="*/ 105 h 222"/>
                <a:gd name="T44" fmla="*/ 26 w 176"/>
                <a:gd name="T45" fmla="*/ 209 h 222"/>
                <a:gd name="T46" fmla="*/ 39 w 176"/>
                <a:gd name="T47" fmla="*/ 222 h 222"/>
                <a:gd name="T48" fmla="*/ 52 w 176"/>
                <a:gd name="T49" fmla="*/ 209 h 222"/>
                <a:gd name="T50" fmla="*/ 59 w 176"/>
                <a:gd name="T51" fmla="*/ 122 h 222"/>
                <a:gd name="T52" fmla="*/ 72 w 176"/>
                <a:gd name="T53" fmla="*/ 222 h 222"/>
                <a:gd name="T54" fmla="*/ 72 w 176"/>
                <a:gd name="T55" fmla="*/ 222 h 222"/>
                <a:gd name="T56" fmla="*/ 85 w 176"/>
                <a:gd name="T57" fmla="*/ 112 h 222"/>
                <a:gd name="T58" fmla="*/ 86 w 176"/>
                <a:gd name="T59" fmla="*/ 45 h 222"/>
                <a:gd name="T60" fmla="*/ 86 w 176"/>
                <a:gd name="T61" fmla="*/ 44 h 222"/>
                <a:gd name="T62" fmla="*/ 102 w 176"/>
                <a:gd name="T63" fmla="*/ 63 h 222"/>
                <a:gd name="T64" fmla="*/ 108 w 176"/>
                <a:gd name="T65" fmla="*/ 69 h 222"/>
                <a:gd name="T66" fmla="*/ 113 w 176"/>
                <a:gd name="T67" fmla="*/ 71 h 222"/>
                <a:gd name="T68" fmla="*/ 116 w 176"/>
                <a:gd name="T69" fmla="*/ 72 h 222"/>
                <a:gd name="T70" fmla="*/ 122 w 176"/>
                <a:gd name="T71" fmla="*/ 7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222">
                  <a:moveTo>
                    <a:pt x="122" y="70"/>
                  </a:moveTo>
                  <a:cubicBezTo>
                    <a:pt x="124" y="69"/>
                    <a:pt x="125" y="68"/>
                    <a:pt x="127" y="66"/>
                  </a:cubicBezTo>
                  <a:cubicBezTo>
                    <a:pt x="130" y="64"/>
                    <a:pt x="132" y="61"/>
                    <a:pt x="135" y="59"/>
                  </a:cubicBezTo>
                  <a:cubicBezTo>
                    <a:pt x="144" y="50"/>
                    <a:pt x="153" y="40"/>
                    <a:pt x="153" y="40"/>
                  </a:cubicBezTo>
                  <a:cubicBezTo>
                    <a:pt x="157" y="36"/>
                    <a:pt x="157" y="30"/>
                    <a:pt x="153" y="26"/>
                  </a:cubicBezTo>
                  <a:cubicBezTo>
                    <a:pt x="174" y="5"/>
                    <a:pt x="174" y="5"/>
                    <a:pt x="174" y="5"/>
                  </a:cubicBezTo>
                  <a:cubicBezTo>
                    <a:pt x="176" y="4"/>
                    <a:pt x="176" y="2"/>
                    <a:pt x="174" y="1"/>
                  </a:cubicBezTo>
                  <a:cubicBezTo>
                    <a:pt x="173" y="0"/>
                    <a:pt x="171" y="0"/>
                    <a:pt x="170" y="1"/>
                  </a:cubicBezTo>
                  <a:cubicBezTo>
                    <a:pt x="148" y="23"/>
                    <a:pt x="148" y="23"/>
                    <a:pt x="148" y="23"/>
                  </a:cubicBezTo>
                  <a:cubicBezTo>
                    <a:pt x="144" y="23"/>
                    <a:pt x="141" y="24"/>
                    <a:pt x="139" y="26"/>
                  </a:cubicBezTo>
                  <a:cubicBezTo>
                    <a:pt x="138" y="27"/>
                    <a:pt x="138" y="27"/>
                    <a:pt x="138" y="27"/>
                  </a:cubicBezTo>
                  <a:cubicBezTo>
                    <a:pt x="137" y="28"/>
                    <a:pt x="131" y="35"/>
                    <a:pt x="124" y="42"/>
                  </a:cubicBezTo>
                  <a:cubicBezTo>
                    <a:pt x="121" y="45"/>
                    <a:pt x="119" y="47"/>
                    <a:pt x="116" y="49"/>
                  </a:cubicBezTo>
                  <a:cubicBezTo>
                    <a:pt x="115" y="47"/>
                    <a:pt x="113" y="45"/>
                    <a:pt x="111" y="43"/>
                  </a:cubicBezTo>
                  <a:cubicBezTo>
                    <a:pt x="107" y="38"/>
                    <a:pt x="102" y="33"/>
                    <a:pt x="99" y="29"/>
                  </a:cubicBezTo>
                  <a:cubicBezTo>
                    <a:pt x="97" y="27"/>
                    <a:pt x="95" y="25"/>
                    <a:pt x="94" y="24"/>
                  </a:cubicBezTo>
                  <a:cubicBezTo>
                    <a:pt x="94" y="23"/>
                    <a:pt x="93" y="22"/>
                    <a:pt x="93" y="22"/>
                  </a:cubicBezTo>
                  <a:cubicBezTo>
                    <a:pt x="93" y="22"/>
                    <a:pt x="93" y="22"/>
                    <a:pt x="93" y="22"/>
                  </a:cubicBezTo>
                  <a:cubicBezTo>
                    <a:pt x="92" y="21"/>
                    <a:pt x="92" y="21"/>
                    <a:pt x="92" y="21"/>
                  </a:cubicBezTo>
                  <a:cubicBezTo>
                    <a:pt x="91" y="19"/>
                    <a:pt x="88" y="17"/>
                    <a:pt x="78" y="14"/>
                  </a:cubicBezTo>
                  <a:cubicBezTo>
                    <a:pt x="75" y="14"/>
                    <a:pt x="73" y="13"/>
                    <a:pt x="71" y="13"/>
                  </a:cubicBezTo>
                  <a:cubicBezTo>
                    <a:pt x="71" y="13"/>
                    <a:pt x="71" y="13"/>
                    <a:pt x="71" y="13"/>
                  </a:cubicBezTo>
                  <a:cubicBezTo>
                    <a:pt x="71" y="13"/>
                    <a:pt x="71" y="13"/>
                    <a:pt x="71" y="13"/>
                  </a:cubicBezTo>
                  <a:cubicBezTo>
                    <a:pt x="70" y="17"/>
                    <a:pt x="69" y="29"/>
                    <a:pt x="62" y="44"/>
                  </a:cubicBezTo>
                  <a:cubicBezTo>
                    <a:pt x="61" y="34"/>
                    <a:pt x="59" y="26"/>
                    <a:pt x="59" y="25"/>
                  </a:cubicBezTo>
                  <a:cubicBezTo>
                    <a:pt x="61" y="19"/>
                    <a:pt x="61" y="19"/>
                    <a:pt x="61" y="19"/>
                  </a:cubicBezTo>
                  <a:cubicBezTo>
                    <a:pt x="57" y="15"/>
                    <a:pt x="57" y="15"/>
                    <a:pt x="57" y="15"/>
                  </a:cubicBezTo>
                  <a:cubicBezTo>
                    <a:pt x="54" y="15"/>
                    <a:pt x="54" y="15"/>
                    <a:pt x="54" y="15"/>
                  </a:cubicBezTo>
                  <a:cubicBezTo>
                    <a:pt x="50" y="19"/>
                    <a:pt x="50" y="19"/>
                    <a:pt x="50" y="19"/>
                  </a:cubicBezTo>
                  <a:cubicBezTo>
                    <a:pt x="53" y="25"/>
                    <a:pt x="53" y="25"/>
                    <a:pt x="53" y="25"/>
                  </a:cubicBezTo>
                  <a:cubicBezTo>
                    <a:pt x="52" y="26"/>
                    <a:pt x="51" y="34"/>
                    <a:pt x="50" y="44"/>
                  </a:cubicBezTo>
                  <a:cubicBezTo>
                    <a:pt x="43" y="29"/>
                    <a:pt x="41" y="17"/>
                    <a:pt x="41" y="13"/>
                  </a:cubicBezTo>
                  <a:cubicBezTo>
                    <a:pt x="41" y="13"/>
                    <a:pt x="41" y="13"/>
                    <a:pt x="41" y="13"/>
                  </a:cubicBezTo>
                  <a:cubicBezTo>
                    <a:pt x="41" y="13"/>
                    <a:pt x="41" y="13"/>
                    <a:pt x="41" y="13"/>
                  </a:cubicBezTo>
                  <a:cubicBezTo>
                    <a:pt x="38" y="13"/>
                    <a:pt x="37" y="14"/>
                    <a:pt x="35" y="15"/>
                  </a:cubicBezTo>
                  <a:cubicBezTo>
                    <a:pt x="29" y="17"/>
                    <a:pt x="20" y="20"/>
                    <a:pt x="15" y="22"/>
                  </a:cubicBezTo>
                  <a:cubicBezTo>
                    <a:pt x="13" y="25"/>
                    <a:pt x="4" y="37"/>
                    <a:pt x="1" y="75"/>
                  </a:cubicBezTo>
                  <a:cubicBezTo>
                    <a:pt x="0" y="87"/>
                    <a:pt x="2" y="110"/>
                    <a:pt x="2" y="110"/>
                  </a:cubicBezTo>
                  <a:cubicBezTo>
                    <a:pt x="4" y="117"/>
                    <a:pt x="4" y="122"/>
                    <a:pt x="11" y="122"/>
                  </a:cubicBezTo>
                  <a:cubicBezTo>
                    <a:pt x="18" y="122"/>
                    <a:pt x="21" y="117"/>
                    <a:pt x="21" y="112"/>
                  </a:cubicBezTo>
                  <a:cubicBezTo>
                    <a:pt x="21" y="112"/>
                    <a:pt x="19" y="93"/>
                    <a:pt x="20" y="77"/>
                  </a:cubicBezTo>
                  <a:cubicBezTo>
                    <a:pt x="20" y="64"/>
                    <a:pt x="24" y="45"/>
                    <a:pt x="26" y="45"/>
                  </a:cubicBezTo>
                  <a:cubicBezTo>
                    <a:pt x="26" y="45"/>
                    <a:pt x="26" y="45"/>
                    <a:pt x="26" y="45"/>
                  </a:cubicBezTo>
                  <a:cubicBezTo>
                    <a:pt x="26" y="105"/>
                    <a:pt x="26" y="105"/>
                    <a:pt x="26" y="105"/>
                  </a:cubicBezTo>
                  <a:cubicBezTo>
                    <a:pt x="26" y="108"/>
                    <a:pt x="26" y="110"/>
                    <a:pt x="26" y="112"/>
                  </a:cubicBezTo>
                  <a:cubicBezTo>
                    <a:pt x="26" y="209"/>
                    <a:pt x="26" y="209"/>
                    <a:pt x="26" y="209"/>
                  </a:cubicBezTo>
                  <a:cubicBezTo>
                    <a:pt x="26" y="216"/>
                    <a:pt x="32" y="222"/>
                    <a:pt x="39" y="222"/>
                  </a:cubicBezTo>
                  <a:cubicBezTo>
                    <a:pt x="39" y="222"/>
                    <a:pt x="39" y="222"/>
                    <a:pt x="39" y="222"/>
                  </a:cubicBezTo>
                  <a:cubicBezTo>
                    <a:pt x="39" y="222"/>
                    <a:pt x="39" y="222"/>
                    <a:pt x="39" y="222"/>
                  </a:cubicBezTo>
                  <a:cubicBezTo>
                    <a:pt x="47" y="222"/>
                    <a:pt x="52" y="216"/>
                    <a:pt x="52" y="209"/>
                  </a:cubicBezTo>
                  <a:cubicBezTo>
                    <a:pt x="52" y="122"/>
                    <a:pt x="52" y="122"/>
                    <a:pt x="52" y="122"/>
                  </a:cubicBezTo>
                  <a:cubicBezTo>
                    <a:pt x="59" y="122"/>
                    <a:pt x="59" y="122"/>
                    <a:pt x="59" y="122"/>
                  </a:cubicBezTo>
                  <a:cubicBezTo>
                    <a:pt x="59" y="209"/>
                    <a:pt x="59" y="209"/>
                    <a:pt x="59" y="209"/>
                  </a:cubicBezTo>
                  <a:cubicBezTo>
                    <a:pt x="59" y="216"/>
                    <a:pt x="65" y="222"/>
                    <a:pt x="72" y="222"/>
                  </a:cubicBezTo>
                  <a:cubicBezTo>
                    <a:pt x="72" y="222"/>
                    <a:pt x="72" y="222"/>
                    <a:pt x="72" y="222"/>
                  </a:cubicBezTo>
                  <a:cubicBezTo>
                    <a:pt x="72" y="222"/>
                    <a:pt x="72" y="222"/>
                    <a:pt x="72" y="222"/>
                  </a:cubicBezTo>
                  <a:cubicBezTo>
                    <a:pt x="79" y="222"/>
                    <a:pt x="85" y="216"/>
                    <a:pt x="85" y="209"/>
                  </a:cubicBezTo>
                  <a:cubicBezTo>
                    <a:pt x="85" y="112"/>
                    <a:pt x="85" y="112"/>
                    <a:pt x="85" y="112"/>
                  </a:cubicBezTo>
                  <a:cubicBezTo>
                    <a:pt x="85" y="110"/>
                    <a:pt x="86" y="108"/>
                    <a:pt x="86" y="105"/>
                  </a:cubicBezTo>
                  <a:cubicBezTo>
                    <a:pt x="86" y="45"/>
                    <a:pt x="86" y="45"/>
                    <a:pt x="86" y="45"/>
                  </a:cubicBezTo>
                  <a:cubicBezTo>
                    <a:pt x="86" y="45"/>
                    <a:pt x="86" y="45"/>
                    <a:pt x="86" y="45"/>
                  </a:cubicBezTo>
                  <a:cubicBezTo>
                    <a:pt x="86" y="45"/>
                    <a:pt x="86" y="45"/>
                    <a:pt x="86" y="44"/>
                  </a:cubicBezTo>
                  <a:cubicBezTo>
                    <a:pt x="87" y="47"/>
                    <a:pt x="89" y="49"/>
                    <a:pt x="91" y="51"/>
                  </a:cubicBezTo>
                  <a:cubicBezTo>
                    <a:pt x="95" y="55"/>
                    <a:pt x="98" y="59"/>
                    <a:pt x="102" y="63"/>
                  </a:cubicBezTo>
                  <a:cubicBezTo>
                    <a:pt x="103" y="65"/>
                    <a:pt x="105" y="66"/>
                    <a:pt x="106" y="67"/>
                  </a:cubicBezTo>
                  <a:cubicBezTo>
                    <a:pt x="107" y="68"/>
                    <a:pt x="108" y="69"/>
                    <a:pt x="108" y="69"/>
                  </a:cubicBezTo>
                  <a:cubicBezTo>
                    <a:pt x="109" y="69"/>
                    <a:pt x="109" y="70"/>
                    <a:pt x="110" y="70"/>
                  </a:cubicBezTo>
                  <a:cubicBezTo>
                    <a:pt x="110" y="71"/>
                    <a:pt x="111" y="71"/>
                    <a:pt x="113" y="71"/>
                  </a:cubicBezTo>
                  <a:cubicBezTo>
                    <a:pt x="113" y="71"/>
                    <a:pt x="113" y="71"/>
                    <a:pt x="113" y="71"/>
                  </a:cubicBezTo>
                  <a:cubicBezTo>
                    <a:pt x="114" y="72"/>
                    <a:pt x="115" y="72"/>
                    <a:pt x="116" y="72"/>
                  </a:cubicBezTo>
                  <a:cubicBezTo>
                    <a:pt x="117" y="72"/>
                    <a:pt x="118" y="71"/>
                    <a:pt x="119" y="71"/>
                  </a:cubicBezTo>
                  <a:cubicBezTo>
                    <a:pt x="120" y="71"/>
                    <a:pt x="121" y="70"/>
                    <a:pt x="122" y="70"/>
                  </a:cubicBezTo>
                  <a:close/>
                </a:path>
              </a:pathLst>
            </a:custGeom>
            <a:grpFill/>
            <a:ln>
              <a:noFill/>
            </a:ln>
          </p:spPr>
          <p:txBody>
            <a:bodyPr/>
            <a:lstStyle/>
            <a:p>
              <a:pPr eaLnBrk="1" fontAlgn="auto" hangingPunct="1">
                <a:defRPr/>
              </a:pPr>
              <a:endParaRPr lang="zh-CN" altLang="en-US" noProof="1"/>
            </a:p>
          </p:txBody>
        </p:sp>
        <p:sp>
          <p:nvSpPr>
            <p:cNvPr id="57" name="Freeform 11">
              <a:extLst>
                <a:ext uri="{FF2B5EF4-FFF2-40B4-BE49-F238E27FC236}">
                  <a16:creationId xmlns:a16="http://schemas.microsoft.com/office/drawing/2014/main" id="{EC8935F5-332F-4520-B23A-64E6E69BE4BC}"/>
                </a:ext>
              </a:extLst>
            </p:cNvPr>
            <p:cNvSpPr/>
            <p:nvPr/>
          </p:nvSpPr>
          <p:spPr bwMode="auto">
            <a:xfrm>
              <a:off x="4296755" y="3852039"/>
              <a:ext cx="547106" cy="710674"/>
            </a:xfrm>
            <a:custGeom>
              <a:avLst/>
              <a:gdLst>
                <a:gd name="T0" fmla="*/ 198 w 205"/>
                <a:gd name="T1" fmla="*/ 17 h 267"/>
                <a:gd name="T2" fmla="*/ 205 w 205"/>
                <a:gd name="T3" fmla="*/ 10 h 267"/>
                <a:gd name="T4" fmla="*/ 205 w 205"/>
                <a:gd name="T5" fmla="*/ 8 h 267"/>
                <a:gd name="T6" fmla="*/ 198 w 205"/>
                <a:gd name="T7" fmla="*/ 0 h 267"/>
                <a:gd name="T8" fmla="*/ 8 w 205"/>
                <a:gd name="T9" fmla="*/ 0 h 267"/>
                <a:gd name="T10" fmla="*/ 0 w 205"/>
                <a:gd name="T11" fmla="*/ 8 h 267"/>
                <a:gd name="T12" fmla="*/ 0 w 205"/>
                <a:gd name="T13" fmla="*/ 10 h 267"/>
                <a:gd name="T14" fmla="*/ 8 w 205"/>
                <a:gd name="T15" fmla="*/ 17 h 267"/>
                <a:gd name="T16" fmla="*/ 12 w 205"/>
                <a:gd name="T17" fmla="*/ 17 h 267"/>
                <a:gd name="T18" fmla="*/ 12 w 205"/>
                <a:gd name="T19" fmla="*/ 75 h 267"/>
                <a:gd name="T20" fmla="*/ 18 w 205"/>
                <a:gd name="T21" fmla="*/ 68 h 267"/>
                <a:gd name="T22" fmla="*/ 18 w 205"/>
                <a:gd name="T23" fmla="*/ 67 h 267"/>
                <a:gd name="T24" fmla="*/ 20 w 205"/>
                <a:gd name="T25" fmla="*/ 66 h 267"/>
                <a:gd name="T26" fmla="*/ 20 w 205"/>
                <a:gd name="T27" fmla="*/ 17 h 267"/>
                <a:gd name="T28" fmla="*/ 185 w 205"/>
                <a:gd name="T29" fmla="*/ 17 h 267"/>
                <a:gd name="T30" fmla="*/ 185 w 205"/>
                <a:gd name="T31" fmla="*/ 141 h 267"/>
                <a:gd name="T32" fmla="*/ 20 w 205"/>
                <a:gd name="T33" fmla="*/ 141 h 267"/>
                <a:gd name="T34" fmla="*/ 20 w 205"/>
                <a:gd name="T35" fmla="*/ 107 h 267"/>
                <a:gd name="T36" fmla="*/ 13 w 205"/>
                <a:gd name="T37" fmla="*/ 114 h 267"/>
                <a:gd name="T38" fmla="*/ 12 w 205"/>
                <a:gd name="T39" fmla="*/ 114 h 267"/>
                <a:gd name="T40" fmla="*/ 12 w 205"/>
                <a:gd name="T41" fmla="*/ 141 h 267"/>
                <a:gd name="T42" fmla="*/ 8 w 205"/>
                <a:gd name="T43" fmla="*/ 141 h 267"/>
                <a:gd name="T44" fmla="*/ 0 w 205"/>
                <a:gd name="T45" fmla="*/ 149 h 267"/>
                <a:gd name="T46" fmla="*/ 0 w 205"/>
                <a:gd name="T47" fmla="*/ 151 h 267"/>
                <a:gd name="T48" fmla="*/ 8 w 205"/>
                <a:gd name="T49" fmla="*/ 158 h 267"/>
                <a:gd name="T50" fmla="*/ 96 w 205"/>
                <a:gd name="T51" fmla="*/ 158 h 267"/>
                <a:gd name="T52" fmla="*/ 96 w 205"/>
                <a:gd name="T53" fmla="*/ 208 h 267"/>
                <a:gd name="T54" fmla="*/ 95 w 205"/>
                <a:gd name="T55" fmla="*/ 209 h 267"/>
                <a:gd name="T56" fmla="*/ 49 w 205"/>
                <a:gd name="T57" fmla="*/ 255 h 267"/>
                <a:gd name="T58" fmla="*/ 49 w 205"/>
                <a:gd name="T59" fmla="*/ 262 h 267"/>
                <a:gd name="T60" fmla="*/ 52 w 205"/>
                <a:gd name="T61" fmla="*/ 265 h 267"/>
                <a:gd name="T62" fmla="*/ 59 w 205"/>
                <a:gd name="T63" fmla="*/ 265 h 267"/>
                <a:gd name="T64" fmla="*/ 95 w 205"/>
                <a:gd name="T65" fmla="*/ 228 h 267"/>
                <a:gd name="T66" fmla="*/ 96 w 205"/>
                <a:gd name="T67" fmla="*/ 227 h 267"/>
                <a:gd name="T68" fmla="*/ 96 w 205"/>
                <a:gd name="T69" fmla="*/ 253 h 267"/>
                <a:gd name="T70" fmla="*/ 101 w 205"/>
                <a:gd name="T71" fmla="*/ 258 h 267"/>
                <a:gd name="T72" fmla="*/ 105 w 205"/>
                <a:gd name="T73" fmla="*/ 258 h 267"/>
                <a:gd name="T74" fmla="*/ 110 w 205"/>
                <a:gd name="T75" fmla="*/ 253 h 267"/>
                <a:gd name="T76" fmla="*/ 110 w 205"/>
                <a:gd name="T77" fmla="*/ 229 h 267"/>
                <a:gd name="T78" fmla="*/ 145 w 205"/>
                <a:gd name="T79" fmla="*/ 265 h 267"/>
                <a:gd name="T80" fmla="*/ 152 w 205"/>
                <a:gd name="T81" fmla="*/ 265 h 267"/>
                <a:gd name="T82" fmla="*/ 155 w 205"/>
                <a:gd name="T83" fmla="*/ 262 h 267"/>
                <a:gd name="T84" fmla="*/ 155 w 205"/>
                <a:gd name="T85" fmla="*/ 255 h 267"/>
                <a:gd name="T86" fmla="*/ 110 w 205"/>
                <a:gd name="T87" fmla="*/ 210 h 267"/>
                <a:gd name="T88" fmla="*/ 110 w 205"/>
                <a:gd name="T89" fmla="*/ 158 h 267"/>
                <a:gd name="T90" fmla="*/ 198 w 205"/>
                <a:gd name="T91" fmla="*/ 158 h 267"/>
                <a:gd name="T92" fmla="*/ 205 w 205"/>
                <a:gd name="T93" fmla="*/ 151 h 267"/>
                <a:gd name="T94" fmla="*/ 205 w 205"/>
                <a:gd name="T95" fmla="*/ 149 h 267"/>
                <a:gd name="T96" fmla="*/ 198 w 205"/>
                <a:gd name="T97" fmla="*/ 141 h 267"/>
                <a:gd name="T98" fmla="*/ 194 w 205"/>
                <a:gd name="T99" fmla="*/ 141 h 267"/>
                <a:gd name="T100" fmla="*/ 194 w 205"/>
                <a:gd name="T101" fmla="*/ 17 h 267"/>
                <a:gd name="T102" fmla="*/ 198 w 205"/>
                <a:gd name="T103" fmla="*/ 1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5" h="267">
                  <a:moveTo>
                    <a:pt x="198" y="17"/>
                  </a:moveTo>
                  <a:cubicBezTo>
                    <a:pt x="202" y="17"/>
                    <a:pt x="205" y="14"/>
                    <a:pt x="205" y="10"/>
                  </a:cubicBezTo>
                  <a:cubicBezTo>
                    <a:pt x="205" y="8"/>
                    <a:pt x="205" y="8"/>
                    <a:pt x="205" y="8"/>
                  </a:cubicBezTo>
                  <a:cubicBezTo>
                    <a:pt x="205" y="4"/>
                    <a:pt x="202" y="0"/>
                    <a:pt x="198" y="0"/>
                  </a:cubicBezTo>
                  <a:cubicBezTo>
                    <a:pt x="8" y="0"/>
                    <a:pt x="8" y="0"/>
                    <a:pt x="8" y="0"/>
                  </a:cubicBezTo>
                  <a:cubicBezTo>
                    <a:pt x="4" y="0"/>
                    <a:pt x="0" y="4"/>
                    <a:pt x="0" y="8"/>
                  </a:cubicBezTo>
                  <a:cubicBezTo>
                    <a:pt x="0" y="10"/>
                    <a:pt x="0" y="10"/>
                    <a:pt x="0" y="10"/>
                  </a:cubicBezTo>
                  <a:cubicBezTo>
                    <a:pt x="0" y="14"/>
                    <a:pt x="4" y="17"/>
                    <a:pt x="8" y="17"/>
                  </a:cubicBezTo>
                  <a:cubicBezTo>
                    <a:pt x="12" y="17"/>
                    <a:pt x="12" y="17"/>
                    <a:pt x="12" y="17"/>
                  </a:cubicBezTo>
                  <a:cubicBezTo>
                    <a:pt x="12" y="75"/>
                    <a:pt x="12" y="75"/>
                    <a:pt x="12" y="75"/>
                  </a:cubicBezTo>
                  <a:cubicBezTo>
                    <a:pt x="15" y="71"/>
                    <a:pt x="17" y="69"/>
                    <a:pt x="18" y="68"/>
                  </a:cubicBezTo>
                  <a:cubicBezTo>
                    <a:pt x="18" y="67"/>
                    <a:pt x="18" y="67"/>
                    <a:pt x="18" y="67"/>
                  </a:cubicBezTo>
                  <a:cubicBezTo>
                    <a:pt x="19" y="67"/>
                    <a:pt x="20" y="66"/>
                    <a:pt x="20" y="66"/>
                  </a:cubicBezTo>
                  <a:cubicBezTo>
                    <a:pt x="20" y="17"/>
                    <a:pt x="20" y="17"/>
                    <a:pt x="20" y="17"/>
                  </a:cubicBezTo>
                  <a:cubicBezTo>
                    <a:pt x="185" y="17"/>
                    <a:pt x="185" y="17"/>
                    <a:pt x="185" y="17"/>
                  </a:cubicBezTo>
                  <a:cubicBezTo>
                    <a:pt x="185" y="141"/>
                    <a:pt x="185" y="141"/>
                    <a:pt x="185" y="141"/>
                  </a:cubicBezTo>
                  <a:cubicBezTo>
                    <a:pt x="20" y="141"/>
                    <a:pt x="20" y="141"/>
                    <a:pt x="20" y="141"/>
                  </a:cubicBezTo>
                  <a:cubicBezTo>
                    <a:pt x="20" y="107"/>
                    <a:pt x="20" y="107"/>
                    <a:pt x="20" y="107"/>
                  </a:cubicBezTo>
                  <a:cubicBezTo>
                    <a:pt x="17" y="110"/>
                    <a:pt x="15" y="112"/>
                    <a:pt x="13" y="114"/>
                  </a:cubicBezTo>
                  <a:cubicBezTo>
                    <a:pt x="12" y="114"/>
                    <a:pt x="12" y="114"/>
                    <a:pt x="12" y="114"/>
                  </a:cubicBezTo>
                  <a:cubicBezTo>
                    <a:pt x="12" y="141"/>
                    <a:pt x="12" y="141"/>
                    <a:pt x="12" y="141"/>
                  </a:cubicBezTo>
                  <a:cubicBezTo>
                    <a:pt x="8" y="141"/>
                    <a:pt x="8" y="141"/>
                    <a:pt x="8" y="141"/>
                  </a:cubicBezTo>
                  <a:cubicBezTo>
                    <a:pt x="4" y="141"/>
                    <a:pt x="0" y="145"/>
                    <a:pt x="0" y="149"/>
                  </a:cubicBezTo>
                  <a:cubicBezTo>
                    <a:pt x="0" y="151"/>
                    <a:pt x="0" y="151"/>
                    <a:pt x="0" y="151"/>
                  </a:cubicBezTo>
                  <a:cubicBezTo>
                    <a:pt x="0" y="155"/>
                    <a:pt x="4" y="158"/>
                    <a:pt x="8" y="158"/>
                  </a:cubicBezTo>
                  <a:cubicBezTo>
                    <a:pt x="96" y="158"/>
                    <a:pt x="96" y="158"/>
                    <a:pt x="96" y="158"/>
                  </a:cubicBezTo>
                  <a:cubicBezTo>
                    <a:pt x="96" y="208"/>
                    <a:pt x="96" y="208"/>
                    <a:pt x="96" y="208"/>
                  </a:cubicBezTo>
                  <a:cubicBezTo>
                    <a:pt x="96" y="208"/>
                    <a:pt x="96" y="208"/>
                    <a:pt x="95" y="209"/>
                  </a:cubicBezTo>
                  <a:cubicBezTo>
                    <a:pt x="49" y="255"/>
                    <a:pt x="49" y="255"/>
                    <a:pt x="49" y="255"/>
                  </a:cubicBezTo>
                  <a:cubicBezTo>
                    <a:pt x="47" y="257"/>
                    <a:pt x="47" y="260"/>
                    <a:pt x="49" y="262"/>
                  </a:cubicBezTo>
                  <a:cubicBezTo>
                    <a:pt x="52" y="265"/>
                    <a:pt x="52" y="265"/>
                    <a:pt x="52" y="265"/>
                  </a:cubicBezTo>
                  <a:cubicBezTo>
                    <a:pt x="54" y="267"/>
                    <a:pt x="57" y="267"/>
                    <a:pt x="59" y="265"/>
                  </a:cubicBezTo>
                  <a:cubicBezTo>
                    <a:pt x="95" y="228"/>
                    <a:pt x="95" y="228"/>
                    <a:pt x="95" y="228"/>
                  </a:cubicBezTo>
                  <a:cubicBezTo>
                    <a:pt x="96" y="228"/>
                    <a:pt x="96" y="227"/>
                    <a:pt x="96" y="227"/>
                  </a:cubicBezTo>
                  <a:cubicBezTo>
                    <a:pt x="96" y="253"/>
                    <a:pt x="96" y="253"/>
                    <a:pt x="96" y="253"/>
                  </a:cubicBezTo>
                  <a:cubicBezTo>
                    <a:pt x="96" y="256"/>
                    <a:pt x="98" y="258"/>
                    <a:pt x="101" y="258"/>
                  </a:cubicBezTo>
                  <a:cubicBezTo>
                    <a:pt x="105" y="258"/>
                    <a:pt x="105" y="258"/>
                    <a:pt x="105" y="258"/>
                  </a:cubicBezTo>
                  <a:cubicBezTo>
                    <a:pt x="108" y="258"/>
                    <a:pt x="110" y="256"/>
                    <a:pt x="110" y="253"/>
                  </a:cubicBezTo>
                  <a:cubicBezTo>
                    <a:pt x="110" y="229"/>
                    <a:pt x="110" y="229"/>
                    <a:pt x="110" y="229"/>
                  </a:cubicBezTo>
                  <a:cubicBezTo>
                    <a:pt x="145" y="265"/>
                    <a:pt x="145" y="265"/>
                    <a:pt x="145" y="265"/>
                  </a:cubicBezTo>
                  <a:cubicBezTo>
                    <a:pt x="147" y="267"/>
                    <a:pt x="150" y="267"/>
                    <a:pt x="152" y="265"/>
                  </a:cubicBezTo>
                  <a:cubicBezTo>
                    <a:pt x="155" y="262"/>
                    <a:pt x="155" y="262"/>
                    <a:pt x="155" y="262"/>
                  </a:cubicBezTo>
                  <a:cubicBezTo>
                    <a:pt x="157" y="260"/>
                    <a:pt x="157" y="257"/>
                    <a:pt x="155" y="255"/>
                  </a:cubicBezTo>
                  <a:cubicBezTo>
                    <a:pt x="110" y="210"/>
                    <a:pt x="110" y="210"/>
                    <a:pt x="110" y="210"/>
                  </a:cubicBezTo>
                  <a:cubicBezTo>
                    <a:pt x="110" y="158"/>
                    <a:pt x="110" y="158"/>
                    <a:pt x="110" y="158"/>
                  </a:cubicBezTo>
                  <a:cubicBezTo>
                    <a:pt x="198" y="158"/>
                    <a:pt x="198" y="158"/>
                    <a:pt x="198" y="158"/>
                  </a:cubicBezTo>
                  <a:cubicBezTo>
                    <a:pt x="202" y="158"/>
                    <a:pt x="205" y="155"/>
                    <a:pt x="205" y="151"/>
                  </a:cubicBezTo>
                  <a:cubicBezTo>
                    <a:pt x="205" y="149"/>
                    <a:pt x="205" y="149"/>
                    <a:pt x="205" y="149"/>
                  </a:cubicBezTo>
                  <a:cubicBezTo>
                    <a:pt x="205" y="145"/>
                    <a:pt x="202" y="141"/>
                    <a:pt x="198" y="141"/>
                  </a:cubicBezTo>
                  <a:cubicBezTo>
                    <a:pt x="194" y="141"/>
                    <a:pt x="194" y="141"/>
                    <a:pt x="194" y="141"/>
                  </a:cubicBezTo>
                  <a:cubicBezTo>
                    <a:pt x="194" y="17"/>
                    <a:pt x="194" y="17"/>
                    <a:pt x="194" y="17"/>
                  </a:cubicBezTo>
                  <a:lnTo>
                    <a:pt x="198" y="17"/>
                  </a:lnTo>
                  <a:close/>
                </a:path>
              </a:pathLst>
            </a:custGeom>
            <a:grpFill/>
            <a:ln>
              <a:noFill/>
            </a:ln>
          </p:spPr>
          <p:txBody>
            <a:bodyPr/>
            <a:lstStyle/>
            <a:p>
              <a:pPr eaLnBrk="1" fontAlgn="auto" hangingPunct="1">
                <a:defRPr/>
              </a:pPr>
              <a:endParaRPr lang="zh-CN" altLang="en-US" noProof="1"/>
            </a:p>
          </p:txBody>
        </p:sp>
        <p:sp>
          <p:nvSpPr>
            <p:cNvPr id="58" name="Freeform 12">
              <a:extLst>
                <a:ext uri="{FF2B5EF4-FFF2-40B4-BE49-F238E27FC236}">
                  <a16:creationId xmlns:a16="http://schemas.microsoft.com/office/drawing/2014/main" id="{ECF77DE8-D07D-4D02-AF4E-56BF59F60C6A}"/>
                </a:ext>
              </a:extLst>
            </p:cNvPr>
            <p:cNvSpPr/>
            <p:nvPr/>
          </p:nvSpPr>
          <p:spPr bwMode="auto">
            <a:xfrm>
              <a:off x="4438890" y="4147589"/>
              <a:ext cx="39482" cy="29329"/>
            </a:xfrm>
            <a:custGeom>
              <a:avLst/>
              <a:gdLst>
                <a:gd name="T0" fmla="*/ 15 w 15"/>
                <a:gd name="T1" fmla="*/ 10 h 11"/>
                <a:gd name="T2" fmla="*/ 15 w 15"/>
                <a:gd name="T3" fmla="*/ 0 h 11"/>
                <a:gd name="T4" fmla="*/ 0 w 15"/>
                <a:gd name="T5" fmla="*/ 11 h 11"/>
                <a:gd name="T6" fmla="*/ 14 w 15"/>
                <a:gd name="T7" fmla="*/ 11 h 11"/>
                <a:gd name="T8" fmla="*/ 15 w 15"/>
                <a:gd name="T9" fmla="*/ 10 h 11"/>
              </a:gdLst>
              <a:ahLst/>
              <a:cxnLst>
                <a:cxn ang="0">
                  <a:pos x="T0" y="T1"/>
                </a:cxn>
                <a:cxn ang="0">
                  <a:pos x="T2" y="T3"/>
                </a:cxn>
                <a:cxn ang="0">
                  <a:pos x="T4" y="T5"/>
                </a:cxn>
                <a:cxn ang="0">
                  <a:pos x="T6" y="T7"/>
                </a:cxn>
                <a:cxn ang="0">
                  <a:pos x="T8" y="T9"/>
                </a:cxn>
              </a:cxnLst>
              <a:rect l="0" t="0" r="r" b="b"/>
              <a:pathLst>
                <a:path w="15" h="11">
                  <a:moveTo>
                    <a:pt x="15" y="10"/>
                  </a:moveTo>
                  <a:cubicBezTo>
                    <a:pt x="15" y="0"/>
                    <a:pt x="15" y="0"/>
                    <a:pt x="15" y="0"/>
                  </a:cubicBezTo>
                  <a:cubicBezTo>
                    <a:pt x="15" y="0"/>
                    <a:pt x="0" y="11"/>
                    <a:pt x="0" y="11"/>
                  </a:cubicBezTo>
                  <a:cubicBezTo>
                    <a:pt x="14" y="11"/>
                    <a:pt x="14" y="11"/>
                    <a:pt x="14" y="11"/>
                  </a:cubicBezTo>
                  <a:cubicBezTo>
                    <a:pt x="14" y="11"/>
                    <a:pt x="15" y="11"/>
                    <a:pt x="15" y="10"/>
                  </a:cubicBezTo>
                  <a:close/>
                </a:path>
              </a:pathLst>
            </a:custGeom>
            <a:grpFill/>
            <a:ln>
              <a:noFill/>
            </a:ln>
          </p:spPr>
          <p:txBody>
            <a:bodyPr/>
            <a:lstStyle/>
            <a:p>
              <a:pPr eaLnBrk="1" fontAlgn="auto" hangingPunct="1">
                <a:defRPr/>
              </a:pPr>
              <a:endParaRPr lang="zh-CN" altLang="en-US" noProof="1"/>
            </a:p>
          </p:txBody>
        </p:sp>
        <p:sp>
          <p:nvSpPr>
            <p:cNvPr id="59" name="Freeform 13">
              <a:extLst>
                <a:ext uri="{FF2B5EF4-FFF2-40B4-BE49-F238E27FC236}">
                  <a16:creationId xmlns:a16="http://schemas.microsoft.com/office/drawing/2014/main" id="{4D3E4D05-958A-4EA6-9B06-827500550E9F}"/>
                </a:ext>
              </a:extLst>
            </p:cNvPr>
            <p:cNvSpPr/>
            <p:nvPr/>
          </p:nvSpPr>
          <p:spPr bwMode="auto">
            <a:xfrm>
              <a:off x="4491908" y="4104723"/>
              <a:ext cx="42866" cy="72195"/>
            </a:xfrm>
            <a:custGeom>
              <a:avLst/>
              <a:gdLst>
                <a:gd name="T0" fmla="*/ 14 w 16"/>
                <a:gd name="T1" fmla="*/ 27 h 27"/>
                <a:gd name="T2" fmla="*/ 16 w 16"/>
                <a:gd name="T3" fmla="*/ 26 h 27"/>
                <a:gd name="T4" fmla="*/ 16 w 16"/>
                <a:gd name="T5" fmla="*/ 0 h 27"/>
                <a:gd name="T6" fmla="*/ 0 w 16"/>
                <a:gd name="T7" fmla="*/ 12 h 27"/>
                <a:gd name="T8" fmla="*/ 0 w 16"/>
                <a:gd name="T9" fmla="*/ 13 h 27"/>
                <a:gd name="T10" fmla="*/ 0 w 16"/>
                <a:gd name="T11" fmla="*/ 26 h 27"/>
                <a:gd name="T12" fmla="*/ 1 w 16"/>
                <a:gd name="T13" fmla="*/ 27 h 27"/>
                <a:gd name="T14" fmla="*/ 14 w 16"/>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7">
                  <a:moveTo>
                    <a:pt x="14" y="27"/>
                  </a:moveTo>
                  <a:cubicBezTo>
                    <a:pt x="15" y="27"/>
                    <a:pt x="16" y="27"/>
                    <a:pt x="16" y="26"/>
                  </a:cubicBezTo>
                  <a:cubicBezTo>
                    <a:pt x="16" y="0"/>
                    <a:pt x="16" y="0"/>
                    <a:pt x="16" y="0"/>
                  </a:cubicBezTo>
                  <a:cubicBezTo>
                    <a:pt x="0" y="12"/>
                    <a:pt x="0" y="12"/>
                    <a:pt x="0" y="12"/>
                  </a:cubicBezTo>
                  <a:cubicBezTo>
                    <a:pt x="0" y="13"/>
                    <a:pt x="0" y="13"/>
                    <a:pt x="0" y="13"/>
                  </a:cubicBezTo>
                  <a:cubicBezTo>
                    <a:pt x="0" y="26"/>
                    <a:pt x="0" y="26"/>
                    <a:pt x="0" y="26"/>
                  </a:cubicBezTo>
                  <a:cubicBezTo>
                    <a:pt x="0" y="27"/>
                    <a:pt x="0" y="27"/>
                    <a:pt x="1" y="27"/>
                  </a:cubicBezTo>
                  <a:lnTo>
                    <a:pt x="14" y="27"/>
                  </a:lnTo>
                  <a:close/>
                </a:path>
              </a:pathLst>
            </a:custGeom>
            <a:grpFill/>
            <a:ln>
              <a:noFill/>
            </a:ln>
          </p:spPr>
          <p:txBody>
            <a:bodyPr/>
            <a:lstStyle/>
            <a:p>
              <a:pPr eaLnBrk="1" fontAlgn="auto" hangingPunct="1">
                <a:defRPr/>
              </a:pPr>
              <a:endParaRPr lang="zh-CN" altLang="en-US" noProof="1"/>
            </a:p>
          </p:txBody>
        </p:sp>
        <p:sp>
          <p:nvSpPr>
            <p:cNvPr id="60" name="Freeform 14">
              <a:extLst>
                <a:ext uri="{FF2B5EF4-FFF2-40B4-BE49-F238E27FC236}">
                  <a16:creationId xmlns:a16="http://schemas.microsoft.com/office/drawing/2014/main" id="{E30ACAA1-3049-4055-BD81-FCF161A3FE06}"/>
                </a:ext>
              </a:extLst>
            </p:cNvPr>
            <p:cNvSpPr/>
            <p:nvPr/>
          </p:nvSpPr>
          <p:spPr bwMode="auto">
            <a:xfrm>
              <a:off x="4547183" y="4073138"/>
              <a:ext cx="42866" cy="103781"/>
            </a:xfrm>
            <a:custGeom>
              <a:avLst/>
              <a:gdLst>
                <a:gd name="T0" fmla="*/ 14 w 16"/>
                <a:gd name="T1" fmla="*/ 39 h 39"/>
                <a:gd name="T2" fmla="*/ 16 w 16"/>
                <a:gd name="T3" fmla="*/ 38 h 39"/>
                <a:gd name="T4" fmla="*/ 16 w 16"/>
                <a:gd name="T5" fmla="*/ 4 h 39"/>
                <a:gd name="T6" fmla="*/ 11 w 16"/>
                <a:gd name="T7" fmla="*/ 0 h 39"/>
                <a:gd name="T8" fmla="*/ 5 w 16"/>
                <a:gd name="T9" fmla="*/ 5 h 39"/>
                <a:gd name="T10" fmla="*/ 0 w 16"/>
                <a:gd name="T11" fmla="*/ 9 h 39"/>
                <a:gd name="T12" fmla="*/ 0 w 16"/>
                <a:gd name="T13" fmla="*/ 38 h 39"/>
                <a:gd name="T14" fmla="*/ 1 w 16"/>
                <a:gd name="T15" fmla="*/ 39 h 39"/>
                <a:gd name="T16" fmla="*/ 14 w 16"/>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9">
                  <a:moveTo>
                    <a:pt x="14" y="39"/>
                  </a:moveTo>
                  <a:cubicBezTo>
                    <a:pt x="15" y="39"/>
                    <a:pt x="16" y="39"/>
                    <a:pt x="16" y="38"/>
                  </a:cubicBezTo>
                  <a:cubicBezTo>
                    <a:pt x="16" y="4"/>
                    <a:pt x="16" y="4"/>
                    <a:pt x="16" y="4"/>
                  </a:cubicBezTo>
                  <a:cubicBezTo>
                    <a:pt x="11" y="0"/>
                    <a:pt x="11" y="0"/>
                    <a:pt x="11" y="0"/>
                  </a:cubicBezTo>
                  <a:cubicBezTo>
                    <a:pt x="5" y="5"/>
                    <a:pt x="5" y="5"/>
                    <a:pt x="5" y="5"/>
                  </a:cubicBezTo>
                  <a:cubicBezTo>
                    <a:pt x="0" y="9"/>
                    <a:pt x="0" y="9"/>
                    <a:pt x="0" y="9"/>
                  </a:cubicBezTo>
                  <a:cubicBezTo>
                    <a:pt x="0" y="38"/>
                    <a:pt x="0" y="38"/>
                    <a:pt x="0" y="38"/>
                  </a:cubicBezTo>
                  <a:cubicBezTo>
                    <a:pt x="0" y="39"/>
                    <a:pt x="0" y="39"/>
                    <a:pt x="1" y="39"/>
                  </a:cubicBezTo>
                  <a:lnTo>
                    <a:pt x="14" y="39"/>
                  </a:lnTo>
                  <a:close/>
                </a:path>
              </a:pathLst>
            </a:custGeom>
            <a:grpFill/>
            <a:ln>
              <a:noFill/>
            </a:ln>
          </p:spPr>
          <p:txBody>
            <a:bodyPr/>
            <a:lstStyle/>
            <a:p>
              <a:pPr eaLnBrk="1" fontAlgn="auto" hangingPunct="1">
                <a:defRPr/>
              </a:pPr>
              <a:endParaRPr lang="zh-CN" altLang="en-US" noProof="1"/>
            </a:p>
          </p:txBody>
        </p:sp>
        <p:sp>
          <p:nvSpPr>
            <p:cNvPr id="61" name="Freeform 15">
              <a:extLst>
                <a:ext uri="{FF2B5EF4-FFF2-40B4-BE49-F238E27FC236}">
                  <a16:creationId xmlns:a16="http://schemas.microsoft.com/office/drawing/2014/main" id="{A49AB139-C9E1-4EE5-B750-B8EABE0EFD02}"/>
                </a:ext>
              </a:extLst>
            </p:cNvPr>
            <p:cNvSpPr/>
            <p:nvPr/>
          </p:nvSpPr>
          <p:spPr bwMode="auto">
            <a:xfrm>
              <a:off x="4601329" y="4088930"/>
              <a:ext cx="41738" cy="87988"/>
            </a:xfrm>
            <a:custGeom>
              <a:avLst/>
              <a:gdLst>
                <a:gd name="T0" fmla="*/ 15 w 16"/>
                <a:gd name="T1" fmla="*/ 33 h 33"/>
                <a:gd name="T2" fmla="*/ 16 w 16"/>
                <a:gd name="T3" fmla="*/ 32 h 33"/>
                <a:gd name="T4" fmla="*/ 16 w 16"/>
                <a:gd name="T5" fmla="*/ 0 h 33"/>
                <a:gd name="T6" fmla="*/ 10 w 16"/>
                <a:gd name="T7" fmla="*/ 5 h 33"/>
                <a:gd name="T8" fmla="*/ 8 w 16"/>
                <a:gd name="T9" fmla="*/ 6 h 33"/>
                <a:gd name="T10" fmla="*/ 3 w 16"/>
                <a:gd name="T11" fmla="*/ 6 h 33"/>
                <a:gd name="T12" fmla="*/ 2 w 16"/>
                <a:gd name="T13" fmla="*/ 5 h 33"/>
                <a:gd name="T14" fmla="*/ 0 w 16"/>
                <a:gd name="T15" fmla="*/ 3 h 33"/>
                <a:gd name="T16" fmla="*/ 0 w 16"/>
                <a:gd name="T17" fmla="*/ 32 h 33"/>
                <a:gd name="T18" fmla="*/ 2 w 16"/>
                <a:gd name="T19" fmla="*/ 33 h 33"/>
                <a:gd name="T20" fmla="*/ 15 w 16"/>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3">
                  <a:moveTo>
                    <a:pt x="15" y="33"/>
                  </a:moveTo>
                  <a:cubicBezTo>
                    <a:pt x="16" y="33"/>
                    <a:pt x="16" y="33"/>
                    <a:pt x="16" y="32"/>
                  </a:cubicBezTo>
                  <a:cubicBezTo>
                    <a:pt x="16" y="0"/>
                    <a:pt x="16" y="0"/>
                    <a:pt x="16" y="0"/>
                  </a:cubicBezTo>
                  <a:cubicBezTo>
                    <a:pt x="10" y="5"/>
                    <a:pt x="10" y="5"/>
                    <a:pt x="10" y="5"/>
                  </a:cubicBezTo>
                  <a:cubicBezTo>
                    <a:pt x="8" y="6"/>
                    <a:pt x="8" y="6"/>
                    <a:pt x="8" y="6"/>
                  </a:cubicBezTo>
                  <a:cubicBezTo>
                    <a:pt x="7" y="7"/>
                    <a:pt x="4" y="7"/>
                    <a:pt x="3" y="6"/>
                  </a:cubicBezTo>
                  <a:cubicBezTo>
                    <a:pt x="2" y="5"/>
                    <a:pt x="2" y="5"/>
                    <a:pt x="2" y="5"/>
                  </a:cubicBezTo>
                  <a:cubicBezTo>
                    <a:pt x="0" y="3"/>
                    <a:pt x="0" y="3"/>
                    <a:pt x="0" y="3"/>
                  </a:cubicBezTo>
                  <a:cubicBezTo>
                    <a:pt x="0" y="32"/>
                    <a:pt x="0" y="32"/>
                    <a:pt x="0" y="32"/>
                  </a:cubicBezTo>
                  <a:cubicBezTo>
                    <a:pt x="0" y="33"/>
                    <a:pt x="1" y="33"/>
                    <a:pt x="2" y="33"/>
                  </a:cubicBezTo>
                  <a:lnTo>
                    <a:pt x="15" y="33"/>
                  </a:lnTo>
                  <a:close/>
                </a:path>
              </a:pathLst>
            </a:custGeom>
            <a:grpFill/>
            <a:ln>
              <a:noFill/>
            </a:ln>
          </p:spPr>
          <p:txBody>
            <a:bodyPr/>
            <a:lstStyle/>
            <a:p>
              <a:pPr eaLnBrk="1" fontAlgn="auto" hangingPunct="1">
                <a:defRPr/>
              </a:pPr>
              <a:endParaRPr lang="zh-CN" altLang="en-US" noProof="1"/>
            </a:p>
          </p:txBody>
        </p:sp>
        <p:sp>
          <p:nvSpPr>
            <p:cNvPr id="62" name="Freeform 16">
              <a:extLst>
                <a:ext uri="{FF2B5EF4-FFF2-40B4-BE49-F238E27FC236}">
                  <a16:creationId xmlns:a16="http://schemas.microsoft.com/office/drawing/2014/main" id="{C79BA3FE-A87C-4AF5-9029-D94D16A0F971}"/>
                </a:ext>
              </a:extLst>
            </p:cNvPr>
            <p:cNvSpPr/>
            <p:nvPr/>
          </p:nvSpPr>
          <p:spPr bwMode="auto">
            <a:xfrm>
              <a:off x="4656604" y="4043808"/>
              <a:ext cx="42866" cy="133110"/>
            </a:xfrm>
            <a:custGeom>
              <a:avLst/>
              <a:gdLst>
                <a:gd name="T0" fmla="*/ 15 w 16"/>
                <a:gd name="T1" fmla="*/ 50 h 50"/>
                <a:gd name="T2" fmla="*/ 16 w 16"/>
                <a:gd name="T3" fmla="*/ 49 h 50"/>
                <a:gd name="T4" fmla="*/ 16 w 16"/>
                <a:gd name="T5" fmla="*/ 0 h 50"/>
                <a:gd name="T6" fmla="*/ 7 w 16"/>
                <a:gd name="T7" fmla="*/ 8 h 50"/>
                <a:gd name="T8" fmla="*/ 0 w 16"/>
                <a:gd name="T9" fmla="*/ 13 h 50"/>
                <a:gd name="T10" fmla="*/ 0 w 16"/>
                <a:gd name="T11" fmla="*/ 49 h 50"/>
                <a:gd name="T12" fmla="*/ 1 w 16"/>
                <a:gd name="T13" fmla="*/ 50 h 50"/>
                <a:gd name="T14" fmla="*/ 15 w 16"/>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50">
                  <a:moveTo>
                    <a:pt x="15" y="50"/>
                  </a:moveTo>
                  <a:cubicBezTo>
                    <a:pt x="16" y="50"/>
                    <a:pt x="16" y="50"/>
                    <a:pt x="16" y="49"/>
                  </a:cubicBezTo>
                  <a:cubicBezTo>
                    <a:pt x="16" y="0"/>
                    <a:pt x="16" y="0"/>
                    <a:pt x="16" y="0"/>
                  </a:cubicBezTo>
                  <a:cubicBezTo>
                    <a:pt x="7" y="8"/>
                    <a:pt x="7" y="8"/>
                    <a:pt x="7" y="8"/>
                  </a:cubicBezTo>
                  <a:cubicBezTo>
                    <a:pt x="0" y="13"/>
                    <a:pt x="0" y="13"/>
                    <a:pt x="0" y="13"/>
                  </a:cubicBezTo>
                  <a:cubicBezTo>
                    <a:pt x="0" y="49"/>
                    <a:pt x="0" y="49"/>
                    <a:pt x="0" y="49"/>
                  </a:cubicBezTo>
                  <a:cubicBezTo>
                    <a:pt x="0" y="50"/>
                    <a:pt x="1" y="50"/>
                    <a:pt x="1" y="50"/>
                  </a:cubicBezTo>
                  <a:lnTo>
                    <a:pt x="15" y="50"/>
                  </a:lnTo>
                  <a:close/>
                </a:path>
              </a:pathLst>
            </a:custGeom>
            <a:grpFill/>
            <a:ln>
              <a:noFill/>
            </a:ln>
          </p:spPr>
          <p:txBody>
            <a:bodyPr/>
            <a:lstStyle/>
            <a:p>
              <a:pPr eaLnBrk="1" fontAlgn="auto" hangingPunct="1">
                <a:defRPr/>
              </a:pPr>
              <a:endParaRPr lang="zh-CN" altLang="en-US" noProof="1"/>
            </a:p>
          </p:txBody>
        </p:sp>
        <p:sp>
          <p:nvSpPr>
            <p:cNvPr id="63" name="Freeform 17">
              <a:extLst>
                <a:ext uri="{FF2B5EF4-FFF2-40B4-BE49-F238E27FC236}">
                  <a16:creationId xmlns:a16="http://schemas.microsoft.com/office/drawing/2014/main" id="{F5A19119-3E53-4357-815B-89EE57E3EC57}"/>
                </a:ext>
              </a:extLst>
            </p:cNvPr>
            <p:cNvSpPr/>
            <p:nvPr/>
          </p:nvSpPr>
          <p:spPr bwMode="auto">
            <a:xfrm>
              <a:off x="4406176" y="3973869"/>
              <a:ext cx="330520" cy="195153"/>
            </a:xfrm>
            <a:custGeom>
              <a:avLst/>
              <a:gdLst>
                <a:gd name="T0" fmla="*/ 124 w 124"/>
                <a:gd name="T1" fmla="*/ 5 h 73"/>
                <a:gd name="T2" fmla="*/ 123 w 124"/>
                <a:gd name="T3" fmla="*/ 2 h 73"/>
                <a:gd name="T4" fmla="*/ 120 w 124"/>
                <a:gd name="T5" fmla="*/ 0 h 73"/>
                <a:gd name="T6" fmla="*/ 115 w 124"/>
                <a:gd name="T7" fmla="*/ 1 h 73"/>
                <a:gd name="T8" fmla="*/ 101 w 124"/>
                <a:gd name="T9" fmla="*/ 1 h 73"/>
                <a:gd name="T10" fmla="*/ 99 w 124"/>
                <a:gd name="T11" fmla="*/ 1 h 73"/>
                <a:gd name="T12" fmla="*/ 99 w 124"/>
                <a:gd name="T13" fmla="*/ 1 h 73"/>
                <a:gd name="T14" fmla="*/ 96 w 124"/>
                <a:gd name="T15" fmla="*/ 5 h 73"/>
                <a:gd name="T16" fmla="*/ 99 w 124"/>
                <a:gd name="T17" fmla="*/ 9 h 73"/>
                <a:gd name="T18" fmla="*/ 101 w 124"/>
                <a:gd name="T19" fmla="*/ 9 h 73"/>
                <a:gd name="T20" fmla="*/ 106 w 124"/>
                <a:gd name="T21" fmla="*/ 9 h 73"/>
                <a:gd name="T22" fmla="*/ 108 w 124"/>
                <a:gd name="T23" fmla="*/ 9 h 73"/>
                <a:gd name="T24" fmla="*/ 104 w 124"/>
                <a:gd name="T25" fmla="*/ 13 h 73"/>
                <a:gd name="T26" fmla="*/ 95 w 124"/>
                <a:gd name="T27" fmla="*/ 20 h 73"/>
                <a:gd name="T28" fmla="*/ 90 w 124"/>
                <a:gd name="T29" fmla="*/ 24 h 73"/>
                <a:gd name="T30" fmla="*/ 84 w 124"/>
                <a:gd name="T31" fmla="*/ 29 h 73"/>
                <a:gd name="T32" fmla="*/ 80 w 124"/>
                <a:gd name="T33" fmla="*/ 32 h 73"/>
                <a:gd name="T34" fmla="*/ 75 w 124"/>
                <a:gd name="T35" fmla="*/ 28 h 73"/>
                <a:gd name="T36" fmla="*/ 74 w 124"/>
                <a:gd name="T37" fmla="*/ 26 h 73"/>
                <a:gd name="T38" fmla="*/ 69 w 124"/>
                <a:gd name="T39" fmla="*/ 21 h 73"/>
                <a:gd name="T40" fmla="*/ 68 w 124"/>
                <a:gd name="T41" fmla="*/ 20 h 73"/>
                <a:gd name="T42" fmla="*/ 62 w 124"/>
                <a:gd name="T43" fmla="*/ 20 h 73"/>
                <a:gd name="T44" fmla="*/ 58 w 124"/>
                <a:gd name="T45" fmla="*/ 24 h 73"/>
                <a:gd name="T46" fmla="*/ 52 w 124"/>
                <a:gd name="T47" fmla="*/ 27 h 73"/>
                <a:gd name="T48" fmla="*/ 49 w 124"/>
                <a:gd name="T49" fmla="*/ 30 h 73"/>
                <a:gd name="T50" fmla="*/ 48 w 124"/>
                <a:gd name="T51" fmla="*/ 31 h 73"/>
                <a:gd name="T52" fmla="*/ 31 w 124"/>
                <a:gd name="T53" fmla="*/ 43 h 73"/>
                <a:gd name="T54" fmla="*/ 31 w 124"/>
                <a:gd name="T55" fmla="*/ 43 h 73"/>
                <a:gd name="T56" fmla="*/ 26 w 124"/>
                <a:gd name="T57" fmla="*/ 47 h 73"/>
                <a:gd name="T58" fmla="*/ 5 w 124"/>
                <a:gd name="T59" fmla="*/ 63 h 73"/>
                <a:gd name="T60" fmla="*/ 3 w 124"/>
                <a:gd name="T61" fmla="*/ 65 h 73"/>
                <a:gd name="T62" fmla="*/ 2 w 124"/>
                <a:gd name="T63" fmla="*/ 71 h 73"/>
                <a:gd name="T64" fmla="*/ 6 w 124"/>
                <a:gd name="T65" fmla="*/ 72 h 73"/>
                <a:gd name="T66" fmla="*/ 8 w 124"/>
                <a:gd name="T67" fmla="*/ 72 h 73"/>
                <a:gd name="T68" fmla="*/ 26 w 124"/>
                <a:gd name="T69" fmla="*/ 58 h 73"/>
                <a:gd name="T70" fmla="*/ 31 w 124"/>
                <a:gd name="T71" fmla="*/ 54 h 73"/>
                <a:gd name="T72" fmla="*/ 31 w 124"/>
                <a:gd name="T73" fmla="*/ 54 h 73"/>
                <a:gd name="T74" fmla="*/ 48 w 124"/>
                <a:gd name="T75" fmla="*/ 42 h 73"/>
                <a:gd name="T76" fmla="*/ 49 w 124"/>
                <a:gd name="T77" fmla="*/ 40 h 73"/>
                <a:gd name="T78" fmla="*/ 52 w 124"/>
                <a:gd name="T79" fmla="*/ 38 h 73"/>
                <a:gd name="T80" fmla="*/ 58 w 124"/>
                <a:gd name="T81" fmla="*/ 34 h 73"/>
                <a:gd name="T82" fmla="*/ 64 w 124"/>
                <a:gd name="T83" fmla="*/ 29 h 73"/>
                <a:gd name="T84" fmla="*/ 69 w 124"/>
                <a:gd name="T85" fmla="*/ 34 h 73"/>
                <a:gd name="T86" fmla="*/ 74 w 124"/>
                <a:gd name="T87" fmla="*/ 39 h 73"/>
                <a:gd name="T88" fmla="*/ 75 w 124"/>
                <a:gd name="T89" fmla="*/ 40 h 73"/>
                <a:gd name="T90" fmla="*/ 76 w 124"/>
                <a:gd name="T91" fmla="*/ 41 h 73"/>
                <a:gd name="T92" fmla="*/ 82 w 124"/>
                <a:gd name="T93" fmla="*/ 41 h 73"/>
                <a:gd name="T94" fmla="*/ 84 w 124"/>
                <a:gd name="T95" fmla="*/ 40 h 73"/>
                <a:gd name="T96" fmla="*/ 90 w 124"/>
                <a:gd name="T97" fmla="*/ 35 h 73"/>
                <a:gd name="T98" fmla="*/ 95 w 124"/>
                <a:gd name="T99" fmla="*/ 31 h 73"/>
                <a:gd name="T100" fmla="*/ 101 w 124"/>
                <a:gd name="T101" fmla="*/ 26 h 73"/>
                <a:gd name="T102" fmla="*/ 115 w 124"/>
                <a:gd name="T103" fmla="*/ 14 h 73"/>
                <a:gd name="T104" fmla="*/ 116 w 124"/>
                <a:gd name="T105" fmla="*/ 14 h 73"/>
                <a:gd name="T106" fmla="*/ 116 w 124"/>
                <a:gd name="T107" fmla="*/ 23 h 73"/>
                <a:gd name="T108" fmla="*/ 120 w 124"/>
                <a:gd name="T109" fmla="*/ 28 h 73"/>
                <a:gd name="T110" fmla="*/ 124 w 124"/>
                <a:gd name="T111" fmla="*/ 23 h 73"/>
                <a:gd name="T112" fmla="*/ 124 w 124"/>
                <a:gd name="T113" fmla="*/ 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4" h="73">
                  <a:moveTo>
                    <a:pt x="124" y="5"/>
                  </a:moveTo>
                  <a:cubicBezTo>
                    <a:pt x="124" y="4"/>
                    <a:pt x="124" y="3"/>
                    <a:pt x="123" y="2"/>
                  </a:cubicBezTo>
                  <a:cubicBezTo>
                    <a:pt x="122" y="1"/>
                    <a:pt x="121" y="0"/>
                    <a:pt x="120" y="0"/>
                  </a:cubicBezTo>
                  <a:cubicBezTo>
                    <a:pt x="115" y="1"/>
                    <a:pt x="115" y="1"/>
                    <a:pt x="115" y="1"/>
                  </a:cubicBezTo>
                  <a:cubicBezTo>
                    <a:pt x="101" y="1"/>
                    <a:pt x="101" y="1"/>
                    <a:pt x="101" y="1"/>
                  </a:cubicBezTo>
                  <a:cubicBezTo>
                    <a:pt x="100" y="1"/>
                    <a:pt x="99" y="1"/>
                    <a:pt x="99" y="1"/>
                  </a:cubicBezTo>
                  <a:cubicBezTo>
                    <a:pt x="99" y="1"/>
                    <a:pt x="99" y="1"/>
                    <a:pt x="99" y="1"/>
                  </a:cubicBezTo>
                  <a:cubicBezTo>
                    <a:pt x="97" y="2"/>
                    <a:pt x="96" y="3"/>
                    <a:pt x="96" y="5"/>
                  </a:cubicBezTo>
                  <a:cubicBezTo>
                    <a:pt x="96" y="7"/>
                    <a:pt x="97" y="8"/>
                    <a:pt x="99" y="9"/>
                  </a:cubicBezTo>
                  <a:cubicBezTo>
                    <a:pt x="99" y="9"/>
                    <a:pt x="100" y="9"/>
                    <a:pt x="101" y="9"/>
                  </a:cubicBezTo>
                  <a:cubicBezTo>
                    <a:pt x="106" y="9"/>
                    <a:pt x="106" y="9"/>
                    <a:pt x="106" y="9"/>
                  </a:cubicBezTo>
                  <a:cubicBezTo>
                    <a:pt x="108" y="9"/>
                    <a:pt x="108" y="9"/>
                    <a:pt x="108" y="9"/>
                  </a:cubicBezTo>
                  <a:cubicBezTo>
                    <a:pt x="104" y="13"/>
                    <a:pt x="104" y="13"/>
                    <a:pt x="104" y="13"/>
                  </a:cubicBezTo>
                  <a:cubicBezTo>
                    <a:pt x="95" y="20"/>
                    <a:pt x="95" y="20"/>
                    <a:pt x="95" y="20"/>
                  </a:cubicBezTo>
                  <a:cubicBezTo>
                    <a:pt x="90" y="24"/>
                    <a:pt x="90" y="24"/>
                    <a:pt x="90" y="24"/>
                  </a:cubicBezTo>
                  <a:cubicBezTo>
                    <a:pt x="84" y="29"/>
                    <a:pt x="84" y="29"/>
                    <a:pt x="84" y="29"/>
                  </a:cubicBezTo>
                  <a:cubicBezTo>
                    <a:pt x="80" y="32"/>
                    <a:pt x="80" y="32"/>
                    <a:pt x="80" y="32"/>
                  </a:cubicBezTo>
                  <a:cubicBezTo>
                    <a:pt x="75" y="28"/>
                    <a:pt x="75" y="28"/>
                    <a:pt x="75" y="28"/>
                  </a:cubicBezTo>
                  <a:cubicBezTo>
                    <a:pt x="74" y="26"/>
                    <a:pt x="74" y="26"/>
                    <a:pt x="74" y="26"/>
                  </a:cubicBezTo>
                  <a:cubicBezTo>
                    <a:pt x="69" y="21"/>
                    <a:pt x="69" y="21"/>
                    <a:pt x="69" y="21"/>
                  </a:cubicBezTo>
                  <a:cubicBezTo>
                    <a:pt x="68" y="20"/>
                    <a:pt x="68" y="20"/>
                    <a:pt x="68" y="20"/>
                  </a:cubicBezTo>
                  <a:cubicBezTo>
                    <a:pt x="66" y="19"/>
                    <a:pt x="64" y="19"/>
                    <a:pt x="62" y="20"/>
                  </a:cubicBezTo>
                  <a:cubicBezTo>
                    <a:pt x="58" y="24"/>
                    <a:pt x="58" y="24"/>
                    <a:pt x="58" y="24"/>
                  </a:cubicBezTo>
                  <a:cubicBezTo>
                    <a:pt x="52" y="27"/>
                    <a:pt x="52" y="27"/>
                    <a:pt x="52" y="27"/>
                  </a:cubicBezTo>
                  <a:cubicBezTo>
                    <a:pt x="49" y="30"/>
                    <a:pt x="49" y="30"/>
                    <a:pt x="49" y="30"/>
                  </a:cubicBezTo>
                  <a:cubicBezTo>
                    <a:pt x="48" y="31"/>
                    <a:pt x="48" y="31"/>
                    <a:pt x="48" y="31"/>
                  </a:cubicBezTo>
                  <a:cubicBezTo>
                    <a:pt x="31" y="43"/>
                    <a:pt x="31" y="43"/>
                    <a:pt x="31" y="43"/>
                  </a:cubicBezTo>
                  <a:cubicBezTo>
                    <a:pt x="31" y="43"/>
                    <a:pt x="31" y="43"/>
                    <a:pt x="31" y="43"/>
                  </a:cubicBezTo>
                  <a:cubicBezTo>
                    <a:pt x="26" y="47"/>
                    <a:pt x="26" y="47"/>
                    <a:pt x="26" y="47"/>
                  </a:cubicBezTo>
                  <a:cubicBezTo>
                    <a:pt x="5" y="63"/>
                    <a:pt x="5" y="63"/>
                    <a:pt x="5" y="63"/>
                  </a:cubicBezTo>
                  <a:cubicBezTo>
                    <a:pt x="3" y="65"/>
                    <a:pt x="3" y="65"/>
                    <a:pt x="3" y="65"/>
                  </a:cubicBezTo>
                  <a:cubicBezTo>
                    <a:pt x="1" y="66"/>
                    <a:pt x="0" y="69"/>
                    <a:pt x="2" y="71"/>
                  </a:cubicBezTo>
                  <a:cubicBezTo>
                    <a:pt x="3" y="72"/>
                    <a:pt x="5" y="73"/>
                    <a:pt x="6" y="72"/>
                  </a:cubicBezTo>
                  <a:cubicBezTo>
                    <a:pt x="7" y="72"/>
                    <a:pt x="7" y="72"/>
                    <a:pt x="8" y="72"/>
                  </a:cubicBezTo>
                  <a:cubicBezTo>
                    <a:pt x="26" y="58"/>
                    <a:pt x="26" y="58"/>
                    <a:pt x="26" y="58"/>
                  </a:cubicBezTo>
                  <a:cubicBezTo>
                    <a:pt x="31" y="54"/>
                    <a:pt x="31" y="54"/>
                    <a:pt x="31" y="54"/>
                  </a:cubicBezTo>
                  <a:cubicBezTo>
                    <a:pt x="31" y="54"/>
                    <a:pt x="31" y="54"/>
                    <a:pt x="31" y="54"/>
                  </a:cubicBezTo>
                  <a:cubicBezTo>
                    <a:pt x="48" y="42"/>
                    <a:pt x="48" y="42"/>
                    <a:pt x="48" y="42"/>
                  </a:cubicBezTo>
                  <a:cubicBezTo>
                    <a:pt x="49" y="40"/>
                    <a:pt x="49" y="40"/>
                    <a:pt x="49" y="40"/>
                  </a:cubicBezTo>
                  <a:cubicBezTo>
                    <a:pt x="52" y="38"/>
                    <a:pt x="52" y="38"/>
                    <a:pt x="52" y="38"/>
                  </a:cubicBezTo>
                  <a:cubicBezTo>
                    <a:pt x="58" y="34"/>
                    <a:pt x="58" y="34"/>
                    <a:pt x="58" y="34"/>
                  </a:cubicBezTo>
                  <a:cubicBezTo>
                    <a:pt x="64" y="29"/>
                    <a:pt x="64" y="29"/>
                    <a:pt x="64" y="29"/>
                  </a:cubicBezTo>
                  <a:cubicBezTo>
                    <a:pt x="69" y="34"/>
                    <a:pt x="69" y="34"/>
                    <a:pt x="69" y="34"/>
                  </a:cubicBezTo>
                  <a:cubicBezTo>
                    <a:pt x="74" y="39"/>
                    <a:pt x="74" y="39"/>
                    <a:pt x="74" y="39"/>
                  </a:cubicBezTo>
                  <a:cubicBezTo>
                    <a:pt x="75" y="40"/>
                    <a:pt x="75" y="40"/>
                    <a:pt x="75" y="40"/>
                  </a:cubicBezTo>
                  <a:cubicBezTo>
                    <a:pt x="76" y="41"/>
                    <a:pt x="76" y="41"/>
                    <a:pt x="76" y="41"/>
                  </a:cubicBezTo>
                  <a:cubicBezTo>
                    <a:pt x="78" y="43"/>
                    <a:pt x="80" y="43"/>
                    <a:pt x="82" y="41"/>
                  </a:cubicBezTo>
                  <a:cubicBezTo>
                    <a:pt x="84" y="40"/>
                    <a:pt x="84" y="40"/>
                    <a:pt x="84" y="40"/>
                  </a:cubicBezTo>
                  <a:cubicBezTo>
                    <a:pt x="90" y="35"/>
                    <a:pt x="90" y="35"/>
                    <a:pt x="90" y="35"/>
                  </a:cubicBezTo>
                  <a:cubicBezTo>
                    <a:pt x="95" y="31"/>
                    <a:pt x="95" y="31"/>
                    <a:pt x="95" y="31"/>
                  </a:cubicBezTo>
                  <a:cubicBezTo>
                    <a:pt x="101" y="26"/>
                    <a:pt x="101" y="26"/>
                    <a:pt x="101" y="26"/>
                  </a:cubicBezTo>
                  <a:cubicBezTo>
                    <a:pt x="115" y="14"/>
                    <a:pt x="115" y="14"/>
                    <a:pt x="115" y="14"/>
                  </a:cubicBezTo>
                  <a:cubicBezTo>
                    <a:pt x="116" y="14"/>
                    <a:pt x="116" y="14"/>
                    <a:pt x="116" y="14"/>
                  </a:cubicBezTo>
                  <a:cubicBezTo>
                    <a:pt x="116" y="23"/>
                    <a:pt x="116" y="23"/>
                    <a:pt x="116" y="23"/>
                  </a:cubicBezTo>
                  <a:cubicBezTo>
                    <a:pt x="116" y="26"/>
                    <a:pt x="118" y="28"/>
                    <a:pt x="120" y="28"/>
                  </a:cubicBezTo>
                  <a:cubicBezTo>
                    <a:pt x="123" y="28"/>
                    <a:pt x="124" y="26"/>
                    <a:pt x="124" y="23"/>
                  </a:cubicBezTo>
                  <a:lnTo>
                    <a:pt x="124" y="5"/>
                  </a:lnTo>
                  <a:close/>
                </a:path>
              </a:pathLst>
            </a:custGeom>
            <a:grpFill/>
            <a:ln>
              <a:noFill/>
            </a:ln>
          </p:spPr>
          <p:txBody>
            <a:bodyPr/>
            <a:lstStyle/>
            <a:p>
              <a:pPr eaLnBrk="1" fontAlgn="auto" hangingPunct="1">
                <a:defRPr/>
              </a:pPr>
              <a:endParaRPr lang="zh-CN" altLang="en-US" noProof="1"/>
            </a:p>
          </p:txBody>
        </p:sp>
      </p:grpSp>
      <p:sp>
        <p:nvSpPr>
          <p:cNvPr id="64" name="矩形 63">
            <a:extLst>
              <a:ext uri="{FF2B5EF4-FFF2-40B4-BE49-F238E27FC236}">
                <a16:creationId xmlns:a16="http://schemas.microsoft.com/office/drawing/2014/main" id="{9704092D-BFDB-4EBE-999A-AF5E19CD4432}"/>
              </a:ext>
            </a:extLst>
          </p:cNvPr>
          <p:cNvSpPr>
            <a:spLocks noChangeArrowheads="1"/>
          </p:cNvSpPr>
          <p:nvPr/>
        </p:nvSpPr>
        <p:spPr bwMode="auto">
          <a:xfrm>
            <a:off x="4383088" y="1730375"/>
            <a:ext cx="3254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chemeClr val="bg1"/>
                </a:solidFill>
                <a:latin typeface="Impact" panose="020B0806030902050204" pitchFamily="34" charset="0"/>
                <a:ea typeface="微软雅黑" panose="020B0503020204020204" pitchFamily="34" charset="-122"/>
              </a:rPr>
              <a:t>01</a:t>
            </a:r>
            <a:endParaRPr lang="zh-CN" altLang="en-US" sz="1200">
              <a:solidFill>
                <a:schemeClr val="bg1"/>
              </a:solidFill>
              <a:latin typeface="Impact" panose="020B0806030902050204" pitchFamily="34" charset="0"/>
              <a:ea typeface="微软雅黑" panose="020B0503020204020204" pitchFamily="34" charset="-122"/>
            </a:endParaRPr>
          </a:p>
        </p:txBody>
      </p:sp>
      <p:sp>
        <p:nvSpPr>
          <p:cNvPr id="65" name="矩形 64">
            <a:extLst>
              <a:ext uri="{FF2B5EF4-FFF2-40B4-BE49-F238E27FC236}">
                <a16:creationId xmlns:a16="http://schemas.microsoft.com/office/drawing/2014/main" id="{2F82CC96-1CFE-4370-9984-228A7606CB7D}"/>
              </a:ext>
            </a:extLst>
          </p:cNvPr>
          <p:cNvSpPr>
            <a:spLocks noChangeArrowheads="1"/>
          </p:cNvSpPr>
          <p:nvPr/>
        </p:nvSpPr>
        <p:spPr bwMode="auto">
          <a:xfrm>
            <a:off x="4133666" y="1971675"/>
            <a:ext cx="8258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chemeClr val="bg1"/>
                </a:solidFill>
                <a:latin typeface="Impact" panose="020B0806030902050204" pitchFamily="34" charset="0"/>
                <a:ea typeface="微软雅黑" panose="020B0503020204020204" pitchFamily="34" charset="-122"/>
              </a:rPr>
              <a:t>获取源数据</a:t>
            </a:r>
          </a:p>
        </p:txBody>
      </p:sp>
      <p:sp>
        <p:nvSpPr>
          <p:cNvPr id="66" name="矩形 65">
            <a:extLst>
              <a:ext uri="{FF2B5EF4-FFF2-40B4-BE49-F238E27FC236}">
                <a16:creationId xmlns:a16="http://schemas.microsoft.com/office/drawing/2014/main" id="{6BF40015-7AC4-46FD-979B-1717E13343FD}"/>
              </a:ext>
            </a:extLst>
          </p:cNvPr>
          <p:cNvSpPr>
            <a:spLocks noChangeArrowheads="1"/>
          </p:cNvSpPr>
          <p:nvPr/>
        </p:nvSpPr>
        <p:spPr bwMode="auto">
          <a:xfrm>
            <a:off x="5718175" y="1730375"/>
            <a:ext cx="3429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rgbClr val="595959"/>
                </a:solidFill>
                <a:latin typeface="Impact" panose="020B0806030902050204" pitchFamily="34" charset="0"/>
                <a:ea typeface="微软雅黑" panose="020B0503020204020204" pitchFamily="34" charset="-122"/>
              </a:rPr>
              <a:t>02</a:t>
            </a:r>
            <a:endParaRPr lang="zh-CN" altLang="en-US" sz="1200">
              <a:solidFill>
                <a:srgbClr val="595959"/>
              </a:solidFill>
              <a:latin typeface="Impact" panose="020B0806030902050204" pitchFamily="34" charset="0"/>
              <a:ea typeface="微软雅黑" panose="020B0503020204020204" pitchFamily="34" charset="-122"/>
            </a:endParaRPr>
          </a:p>
        </p:txBody>
      </p:sp>
      <p:sp>
        <p:nvSpPr>
          <p:cNvPr id="67" name="矩形 66">
            <a:extLst>
              <a:ext uri="{FF2B5EF4-FFF2-40B4-BE49-F238E27FC236}">
                <a16:creationId xmlns:a16="http://schemas.microsoft.com/office/drawing/2014/main" id="{F877C0DF-0317-43CF-9E5F-9D87328107CA}"/>
              </a:ext>
            </a:extLst>
          </p:cNvPr>
          <p:cNvSpPr>
            <a:spLocks noChangeArrowheads="1"/>
          </p:cNvSpPr>
          <p:nvPr/>
        </p:nvSpPr>
        <p:spPr bwMode="auto">
          <a:xfrm>
            <a:off x="5348453" y="1971675"/>
            <a:ext cx="10823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95959"/>
                </a:solidFill>
                <a:latin typeface="Impact" panose="020B0806030902050204" pitchFamily="34" charset="0"/>
                <a:ea typeface="微软雅黑" panose="020B0503020204020204" pitchFamily="34" charset="-122"/>
              </a:rPr>
              <a:t>将数据转换成我</a:t>
            </a:r>
            <a:endParaRPr lang="en-US" altLang="zh-CN" sz="1000" dirty="0">
              <a:solidFill>
                <a:srgbClr val="595959"/>
              </a:solidFill>
              <a:latin typeface="Impact" panose="020B0806030902050204" pitchFamily="34" charset="0"/>
              <a:ea typeface="微软雅黑" panose="020B0503020204020204" pitchFamily="34" charset="-122"/>
            </a:endParaRPr>
          </a:p>
          <a:p>
            <a:pPr algn="ctr" eaLnBrk="1" hangingPunct="1"/>
            <a:r>
              <a:rPr lang="zh-CN" altLang="en-US" sz="1000" dirty="0">
                <a:solidFill>
                  <a:srgbClr val="595959"/>
                </a:solidFill>
                <a:latin typeface="Impact" panose="020B0806030902050204" pitchFamily="34" charset="0"/>
                <a:ea typeface="微软雅黑" panose="020B0503020204020204" pitchFamily="34" charset="-122"/>
              </a:rPr>
              <a:t>们可以利用的</a:t>
            </a:r>
          </a:p>
        </p:txBody>
      </p:sp>
      <p:sp>
        <p:nvSpPr>
          <p:cNvPr id="68" name="矩形 67">
            <a:extLst>
              <a:ext uri="{FF2B5EF4-FFF2-40B4-BE49-F238E27FC236}">
                <a16:creationId xmlns:a16="http://schemas.microsoft.com/office/drawing/2014/main" id="{57D9B85A-6C65-4B03-AEEC-74B1A305F3E5}"/>
              </a:ext>
            </a:extLst>
          </p:cNvPr>
          <p:cNvSpPr>
            <a:spLocks noChangeArrowheads="1"/>
          </p:cNvSpPr>
          <p:nvPr/>
        </p:nvSpPr>
        <p:spPr bwMode="auto">
          <a:xfrm>
            <a:off x="4405313" y="3068638"/>
            <a:ext cx="3476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dirty="0">
                <a:solidFill>
                  <a:srgbClr val="595959"/>
                </a:solidFill>
                <a:latin typeface="Impact" panose="020B0806030902050204" pitchFamily="34" charset="0"/>
                <a:ea typeface="微软雅黑" panose="020B0503020204020204" pitchFamily="34" charset="-122"/>
              </a:rPr>
              <a:t>03</a:t>
            </a:r>
            <a:endParaRPr lang="zh-CN" altLang="en-US" sz="1200" dirty="0">
              <a:solidFill>
                <a:srgbClr val="595959"/>
              </a:solidFill>
              <a:latin typeface="Impact" panose="020B0806030902050204" pitchFamily="34" charset="0"/>
              <a:ea typeface="微软雅黑" panose="020B0503020204020204" pitchFamily="34" charset="-122"/>
            </a:endParaRPr>
          </a:p>
        </p:txBody>
      </p:sp>
      <p:sp>
        <p:nvSpPr>
          <p:cNvPr id="69" name="矩形 68">
            <a:extLst>
              <a:ext uri="{FF2B5EF4-FFF2-40B4-BE49-F238E27FC236}">
                <a16:creationId xmlns:a16="http://schemas.microsoft.com/office/drawing/2014/main" id="{4451C478-37EA-476E-9355-D20A9F51619A}"/>
              </a:ext>
            </a:extLst>
          </p:cNvPr>
          <p:cNvSpPr>
            <a:spLocks noChangeArrowheads="1"/>
          </p:cNvSpPr>
          <p:nvPr/>
        </p:nvSpPr>
        <p:spPr bwMode="auto">
          <a:xfrm>
            <a:off x="3984867" y="2803306"/>
            <a:ext cx="10823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95959"/>
                </a:solidFill>
                <a:latin typeface="Impact" panose="020B0806030902050204" pitchFamily="34" charset="0"/>
                <a:ea typeface="微软雅黑" panose="020B0503020204020204" pitchFamily="34" charset="-122"/>
              </a:rPr>
              <a:t>生成常用的统计</a:t>
            </a:r>
            <a:endParaRPr lang="en-US" altLang="zh-CN" sz="1000" dirty="0">
              <a:solidFill>
                <a:srgbClr val="595959"/>
              </a:solidFill>
              <a:latin typeface="Impact" panose="020B0806030902050204" pitchFamily="34" charset="0"/>
              <a:ea typeface="微软雅黑" panose="020B0503020204020204" pitchFamily="34" charset="-122"/>
            </a:endParaRPr>
          </a:p>
          <a:p>
            <a:pPr algn="ctr" eaLnBrk="1" hangingPunct="1"/>
            <a:r>
              <a:rPr lang="zh-CN" altLang="en-US" sz="1000" dirty="0">
                <a:solidFill>
                  <a:srgbClr val="595959"/>
                </a:solidFill>
                <a:latin typeface="Impact" panose="020B0806030902050204" pitchFamily="34" charset="0"/>
                <a:ea typeface="微软雅黑" panose="020B0503020204020204" pitchFamily="34" charset="-122"/>
              </a:rPr>
              <a:t>图形或数据图表</a:t>
            </a:r>
          </a:p>
        </p:txBody>
      </p:sp>
      <p:sp>
        <p:nvSpPr>
          <p:cNvPr id="70" name="矩形 69">
            <a:extLst>
              <a:ext uri="{FF2B5EF4-FFF2-40B4-BE49-F238E27FC236}">
                <a16:creationId xmlns:a16="http://schemas.microsoft.com/office/drawing/2014/main" id="{68C34154-AB42-4416-AA62-F0C5E8254458}"/>
              </a:ext>
            </a:extLst>
          </p:cNvPr>
          <p:cNvSpPr>
            <a:spLocks noChangeArrowheads="1"/>
          </p:cNvSpPr>
          <p:nvPr/>
        </p:nvSpPr>
        <p:spPr bwMode="auto">
          <a:xfrm>
            <a:off x="5694363" y="3068638"/>
            <a:ext cx="3429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chemeClr val="bg1"/>
                </a:solidFill>
                <a:latin typeface="Impact" panose="020B0806030902050204" pitchFamily="34" charset="0"/>
                <a:ea typeface="微软雅黑" panose="020B0503020204020204" pitchFamily="34" charset="-122"/>
              </a:rPr>
              <a:t>04</a:t>
            </a:r>
            <a:endParaRPr lang="zh-CN" altLang="en-US" sz="1200">
              <a:solidFill>
                <a:schemeClr val="bg1"/>
              </a:solidFill>
              <a:latin typeface="Impact" panose="020B0806030902050204" pitchFamily="34" charset="0"/>
              <a:ea typeface="微软雅黑" panose="020B0503020204020204" pitchFamily="34" charset="-122"/>
            </a:endParaRPr>
          </a:p>
        </p:txBody>
      </p:sp>
      <p:sp>
        <p:nvSpPr>
          <p:cNvPr id="71" name="矩形 70">
            <a:extLst>
              <a:ext uri="{FF2B5EF4-FFF2-40B4-BE49-F238E27FC236}">
                <a16:creationId xmlns:a16="http://schemas.microsoft.com/office/drawing/2014/main" id="{C3039FCB-33FD-4474-84AB-C4E80B9106DC}"/>
              </a:ext>
            </a:extLst>
          </p:cNvPr>
          <p:cNvSpPr>
            <a:spLocks noChangeArrowheads="1"/>
          </p:cNvSpPr>
          <p:nvPr/>
        </p:nvSpPr>
        <p:spPr bwMode="auto">
          <a:xfrm>
            <a:off x="5260519" y="2796625"/>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chemeClr val="bg1"/>
                </a:solidFill>
                <a:latin typeface="Impact" panose="020B0806030902050204" pitchFamily="34" charset="0"/>
                <a:ea typeface="微软雅黑" panose="020B0503020204020204" pitchFamily="34" charset="-122"/>
              </a:rPr>
              <a:t>将关键词用词云展</a:t>
            </a:r>
            <a:endParaRPr lang="en-US" altLang="zh-CN" sz="1000" dirty="0">
              <a:solidFill>
                <a:schemeClr val="bg1"/>
              </a:solidFill>
              <a:latin typeface="Impact" panose="020B0806030902050204" pitchFamily="34" charset="0"/>
              <a:ea typeface="微软雅黑" panose="020B0503020204020204" pitchFamily="34" charset="-122"/>
            </a:endParaRPr>
          </a:p>
          <a:p>
            <a:pPr algn="ctr" eaLnBrk="1" hangingPunct="1"/>
            <a:r>
              <a:rPr lang="zh-CN" altLang="en-US" sz="1000" dirty="0">
                <a:solidFill>
                  <a:schemeClr val="bg1"/>
                </a:solidFill>
                <a:latin typeface="Impact" panose="020B0806030902050204" pitchFamily="34" charset="0"/>
                <a:ea typeface="微软雅黑" panose="020B0503020204020204" pitchFamily="34" charset="-122"/>
              </a:rPr>
              <a:t>示出来</a:t>
            </a:r>
          </a:p>
        </p:txBody>
      </p:sp>
      <p:sp>
        <p:nvSpPr>
          <p:cNvPr id="72" name="Rectangle 66">
            <a:extLst>
              <a:ext uri="{FF2B5EF4-FFF2-40B4-BE49-F238E27FC236}">
                <a16:creationId xmlns:a16="http://schemas.microsoft.com/office/drawing/2014/main" id="{AA0846A1-7CB7-4710-A3AC-C253D2FC064B}"/>
              </a:ext>
            </a:extLst>
          </p:cNvPr>
          <p:cNvSpPr>
            <a:spLocks noChangeArrowheads="1"/>
          </p:cNvSpPr>
          <p:nvPr/>
        </p:nvSpPr>
        <p:spPr bwMode="auto">
          <a:xfrm>
            <a:off x="6875463" y="1677988"/>
            <a:ext cx="1657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利用模块：</a:t>
            </a:r>
            <a:endParaRPr lang="en-US" altLang="zh-CN" sz="1000" dirty="0">
              <a:solidFill>
                <a:srgbClr val="7F7F7F"/>
              </a:solidFill>
              <a:latin typeface="Arial" panose="020B0604020202020204" pitchFamily="34" charset="0"/>
              <a:ea typeface="微软雅黑" panose="020B0503020204020204" pitchFamily="34" charset="-122"/>
            </a:endParaRPr>
          </a:p>
          <a:p>
            <a:pPr algn="just" eaLnBrk="1" hangingPunct="1"/>
            <a:r>
              <a:rPr lang="en-US" altLang="zh-CN" sz="1000" dirty="0">
                <a:solidFill>
                  <a:srgbClr val="7F7F7F"/>
                </a:solidFill>
                <a:latin typeface="Arial" panose="020B0604020202020204" pitchFamily="34" charset="0"/>
                <a:ea typeface="微软雅黑" panose="020B0503020204020204" pitchFamily="34" charset="-122"/>
              </a:rPr>
              <a:t>Pandas</a:t>
            </a:r>
          </a:p>
          <a:p>
            <a:pPr algn="just" eaLnBrk="1" hangingPunct="1"/>
            <a:r>
              <a:rPr lang="en-US" altLang="zh-CN" sz="1000" dirty="0" err="1">
                <a:solidFill>
                  <a:srgbClr val="7F7F7F"/>
                </a:solidFill>
                <a:latin typeface="Arial" panose="020B0604020202020204" pitchFamily="34" charset="0"/>
                <a:ea typeface="微软雅黑" panose="020B0503020204020204" pitchFamily="34" charset="-122"/>
              </a:rPr>
              <a:t>Numpy</a:t>
            </a:r>
            <a:endParaRPr lang="zh-CN" altLang="zh-CN" sz="1000" dirty="0">
              <a:solidFill>
                <a:srgbClr val="808080"/>
              </a:solidFill>
              <a:latin typeface="Arial" panose="020B0604020202020204" pitchFamily="34" charset="0"/>
              <a:ea typeface="微软雅黑" panose="020B0503020204020204" pitchFamily="34" charset="-122"/>
            </a:endParaRPr>
          </a:p>
        </p:txBody>
      </p:sp>
      <p:sp>
        <p:nvSpPr>
          <p:cNvPr id="73" name="圆角矩形 72">
            <a:extLst>
              <a:ext uri="{FF2B5EF4-FFF2-40B4-BE49-F238E27FC236}">
                <a16:creationId xmlns:a16="http://schemas.microsoft.com/office/drawing/2014/main" id="{BAC8694D-44D0-427E-B8DC-E15137E14352}"/>
              </a:ext>
            </a:extLst>
          </p:cNvPr>
          <p:cNvSpPr/>
          <p:nvPr/>
        </p:nvSpPr>
        <p:spPr>
          <a:xfrm>
            <a:off x="6875463" y="1346200"/>
            <a:ext cx="1052512" cy="246063"/>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tx1">
                    <a:lumMod val="65000"/>
                    <a:lumOff val="35000"/>
                  </a:schemeClr>
                </a:solidFill>
                <a:latin typeface="Impact" pitchFamily="34" charset="0"/>
                <a:ea typeface="微软雅黑" pitchFamily="34" charset="-122"/>
              </a:rPr>
              <a:t>数据清洗</a:t>
            </a:r>
          </a:p>
        </p:txBody>
      </p:sp>
      <p:sp>
        <p:nvSpPr>
          <p:cNvPr id="74" name="Rectangle 66">
            <a:extLst>
              <a:ext uri="{FF2B5EF4-FFF2-40B4-BE49-F238E27FC236}">
                <a16:creationId xmlns:a16="http://schemas.microsoft.com/office/drawing/2014/main" id="{84323219-DD4B-43AB-ABFC-C09A338EFA3A}"/>
              </a:ext>
            </a:extLst>
          </p:cNvPr>
          <p:cNvSpPr>
            <a:spLocks noChangeArrowheads="1"/>
          </p:cNvSpPr>
          <p:nvPr/>
        </p:nvSpPr>
        <p:spPr bwMode="auto">
          <a:xfrm>
            <a:off x="6875463" y="3262313"/>
            <a:ext cx="1657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808080"/>
                </a:solidFill>
                <a:latin typeface="Arial" panose="020B0604020202020204" pitchFamily="34" charset="0"/>
                <a:ea typeface="微软雅黑" panose="020B0503020204020204" pitchFamily="34" charset="-122"/>
              </a:rPr>
              <a:t>利用模块：</a:t>
            </a:r>
            <a:endParaRPr lang="en-US" altLang="zh-CN" sz="1000" dirty="0">
              <a:solidFill>
                <a:srgbClr val="808080"/>
              </a:solidFill>
              <a:latin typeface="Arial" panose="020B0604020202020204" pitchFamily="34" charset="0"/>
              <a:ea typeface="微软雅黑" panose="020B0503020204020204" pitchFamily="34" charset="-122"/>
            </a:endParaRPr>
          </a:p>
          <a:p>
            <a:pPr algn="just" eaLnBrk="1" hangingPunct="1"/>
            <a:r>
              <a:rPr lang="en-US" altLang="zh-CN" sz="1000" dirty="0">
                <a:solidFill>
                  <a:srgbClr val="808080"/>
                </a:solidFill>
                <a:latin typeface="Arial" panose="020B0604020202020204" pitchFamily="34" charset="0"/>
                <a:ea typeface="微软雅黑" panose="020B0503020204020204" pitchFamily="34" charset="-122"/>
              </a:rPr>
              <a:t>Pandas</a:t>
            </a:r>
          </a:p>
          <a:p>
            <a:pPr algn="just" eaLnBrk="1" hangingPunct="1"/>
            <a:r>
              <a:rPr lang="en-US" altLang="zh-CN" sz="1000" dirty="0">
                <a:solidFill>
                  <a:srgbClr val="808080"/>
                </a:solidFill>
                <a:latin typeface="Arial" panose="020B0604020202020204" pitchFamily="34" charset="0"/>
                <a:ea typeface="微软雅黑" panose="020B0503020204020204" pitchFamily="34" charset="-122"/>
              </a:rPr>
              <a:t>Pyecharts</a:t>
            </a:r>
          </a:p>
        </p:txBody>
      </p:sp>
      <p:sp>
        <p:nvSpPr>
          <p:cNvPr id="75" name="圆角矩形 74">
            <a:extLst>
              <a:ext uri="{FF2B5EF4-FFF2-40B4-BE49-F238E27FC236}">
                <a16:creationId xmlns:a16="http://schemas.microsoft.com/office/drawing/2014/main" id="{C359C824-98B2-4F3A-9BC7-BB2AF36D548C}"/>
              </a:ext>
            </a:extLst>
          </p:cNvPr>
          <p:cNvSpPr/>
          <p:nvPr/>
        </p:nvSpPr>
        <p:spPr>
          <a:xfrm>
            <a:off x="6875463" y="2932113"/>
            <a:ext cx="1052512" cy="246062"/>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生成词云</a:t>
            </a:r>
          </a:p>
        </p:txBody>
      </p:sp>
      <p:sp>
        <p:nvSpPr>
          <p:cNvPr id="76" name="Rectangle 66">
            <a:extLst>
              <a:ext uri="{FF2B5EF4-FFF2-40B4-BE49-F238E27FC236}">
                <a16:creationId xmlns:a16="http://schemas.microsoft.com/office/drawing/2014/main" id="{DA0C08E7-5820-4960-94AD-BCDD470D35F5}"/>
              </a:ext>
            </a:extLst>
          </p:cNvPr>
          <p:cNvSpPr>
            <a:spLocks noChangeArrowheads="1"/>
          </p:cNvSpPr>
          <p:nvPr/>
        </p:nvSpPr>
        <p:spPr bwMode="auto">
          <a:xfrm>
            <a:off x="1831975" y="1677988"/>
            <a:ext cx="171132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808080"/>
                </a:solidFill>
                <a:latin typeface="Arial" panose="020B0604020202020204" pitchFamily="34" charset="0"/>
                <a:ea typeface="微软雅黑" panose="020B0503020204020204" pitchFamily="34" charset="-122"/>
              </a:rPr>
              <a:t>利用模块：</a:t>
            </a:r>
            <a:endParaRPr lang="en-US" altLang="zh-CN" sz="1000" dirty="0">
              <a:solidFill>
                <a:srgbClr val="808080"/>
              </a:solidFill>
              <a:latin typeface="Arial" panose="020B0604020202020204" pitchFamily="34" charset="0"/>
              <a:ea typeface="微软雅黑" panose="020B0503020204020204" pitchFamily="34" charset="-122"/>
            </a:endParaRPr>
          </a:p>
          <a:p>
            <a:pPr algn="just" eaLnBrk="1" hangingPunct="1"/>
            <a:r>
              <a:rPr lang="en-US" altLang="zh-CN" sz="1000" dirty="0">
                <a:solidFill>
                  <a:srgbClr val="808080"/>
                </a:solidFill>
                <a:latin typeface="Arial" panose="020B0604020202020204" pitchFamily="34" charset="0"/>
                <a:ea typeface="微软雅黑" panose="020B0503020204020204" pitchFamily="34" charset="-122"/>
              </a:rPr>
              <a:t>Request</a:t>
            </a:r>
          </a:p>
          <a:p>
            <a:pPr algn="just" eaLnBrk="1" hangingPunct="1"/>
            <a:r>
              <a:rPr lang="en-US" altLang="zh-CN" sz="1000" dirty="0" err="1">
                <a:solidFill>
                  <a:srgbClr val="808080"/>
                </a:solidFill>
                <a:latin typeface="Arial" panose="020B0604020202020204" pitchFamily="34" charset="0"/>
                <a:ea typeface="微软雅黑" panose="020B0503020204020204" pitchFamily="34" charset="-122"/>
              </a:rPr>
              <a:t>Pymongon</a:t>
            </a:r>
            <a:endParaRPr lang="en-US" altLang="zh-CN" sz="1000" dirty="0">
              <a:solidFill>
                <a:srgbClr val="808080"/>
              </a:solidFill>
              <a:latin typeface="Arial" panose="020B0604020202020204" pitchFamily="34" charset="0"/>
              <a:ea typeface="微软雅黑" panose="020B0503020204020204" pitchFamily="34" charset="-122"/>
            </a:endParaRPr>
          </a:p>
          <a:p>
            <a:pPr algn="just" eaLnBrk="1" hangingPunct="1"/>
            <a:r>
              <a:rPr lang="en-US" altLang="zh-CN" sz="1000" dirty="0">
                <a:solidFill>
                  <a:srgbClr val="808080"/>
                </a:solidFill>
                <a:latin typeface="Arial" panose="020B0604020202020204" pitchFamily="34" charset="0"/>
                <a:ea typeface="微软雅黑" panose="020B0503020204020204" pitchFamily="34" charset="-122"/>
              </a:rPr>
              <a:t>Pandas</a:t>
            </a:r>
          </a:p>
          <a:p>
            <a:pPr algn="just" eaLnBrk="1" hangingPunct="1"/>
            <a:r>
              <a:rPr lang="en-US" altLang="zh-CN" sz="1000" dirty="0" err="1">
                <a:solidFill>
                  <a:srgbClr val="808080"/>
                </a:solidFill>
                <a:latin typeface="Arial" panose="020B0604020202020204" pitchFamily="34" charset="0"/>
                <a:ea typeface="微软雅黑" panose="020B0503020204020204" pitchFamily="34" charset="-122"/>
              </a:rPr>
              <a:t>Numpy</a:t>
            </a:r>
            <a:endParaRPr lang="en-US" altLang="zh-CN" sz="1000" dirty="0">
              <a:solidFill>
                <a:srgbClr val="808080"/>
              </a:solidFill>
              <a:latin typeface="Arial" panose="020B0604020202020204" pitchFamily="34" charset="0"/>
              <a:ea typeface="微软雅黑" panose="020B0503020204020204" pitchFamily="34" charset="-122"/>
            </a:endParaRPr>
          </a:p>
        </p:txBody>
      </p:sp>
      <p:sp>
        <p:nvSpPr>
          <p:cNvPr id="77" name="圆角矩形 76">
            <a:extLst>
              <a:ext uri="{FF2B5EF4-FFF2-40B4-BE49-F238E27FC236}">
                <a16:creationId xmlns:a16="http://schemas.microsoft.com/office/drawing/2014/main" id="{B294E3F3-E7D8-4D1A-9E1E-D77107C210DC}"/>
              </a:ext>
            </a:extLst>
          </p:cNvPr>
          <p:cNvSpPr/>
          <p:nvPr/>
        </p:nvSpPr>
        <p:spPr>
          <a:xfrm>
            <a:off x="2527300" y="1346200"/>
            <a:ext cx="1052513" cy="246063"/>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数据提取</a:t>
            </a:r>
          </a:p>
        </p:txBody>
      </p:sp>
      <p:sp>
        <p:nvSpPr>
          <p:cNvPr id="98" name="Rectangle 66">
            <a:extLst>
              <a:ext uri="{FF2B5EF4-FFF2-40B4-BE49-F238E27FC236}">
                <a16:creationId xmlns:a16="http://schemas.microsoft.com/office/drawing/2014/main" id="{1133A539-7B2C-4B76-A069-42ABE75521B0}"/>
              </a:ext>
            </a:extLst>
          </p:cNvPr>
          <p:cNvSpPr>
            <a:spLocks noChangeArrowheads="1"/>
          </p:cNvSpPr>
          <p:nvPr/>
        </p:nvSpPr>
        <p:spPr bwMode="auto">
          <a:xfrm>
            <a:off x="1831975" y="3262313"/>
            <a:ext cx="17113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利用模块：</a:t>
            </a:r>
            <a:endParaRPr lang="en-US" altLang="zh-CN" sz="1000" dirty="0">
              <a:solidFill>
                <a:srgbClr val="7F7F7F"/>
              </a:solidFill>
              <a:latin typeface="Arial" panose="020B0604020202020204" pitchFamily="34" charset="0"/>
              <a:ea typeface="微软雅黑" panose="020B0503020204020204" pitchFamily="34" charset="-122"/>
            </a:endParaRPr>
          </a:p>
          <a:p>
            <a:pPr algn="just" eaLnBrk="1" hangingPunct="1"/>
            <a:r>
              <a:rPr lang="en-US" altLang="zh-CN" sz="1000" dirty="0">
                <a:solidFill>
                  <a:srgbClr val="7F7F7F"/>
                </a:solidFill>
                <a:latin typeface="Arial" panose="020B0604020202020204" pitchFamily="34" charset="0"/>
                <a:ea typeface="微软雅黑" panose="020B0503020204020204" pitchFamily="34" charset="-122"/>
              </a:rPr>
              <a:t>Pandas</a:t>
            </a:r>
          </a:p>
          <a:p>
            <a:pPr algn="just" eaLnBrk="1" hangingPunct="1"/>
            <a:r>
              <a:rPr lang="en-US" altLang="zh-CN" sz="1000" dirty="0" err="1">
                <a:solidFill>
                  <a:srgbClr val="7F7F7F"/>
                </a:solidFill>
                <a:latin typeface="Arial" panose="020B0604020202020204" pitchFamily="34" charset="0"/>
                <a:ea typeface="微软雅黑" panose="020B0503020204020204" pitchFamily="34" charset="-122"/>
              </a:rPr>
              <a:t>Nump</a:t>
            </a:r>
            <a:endParaRPr lang="en-US" altLang="zh-CN" sz="1000" dirty="0">
              <a:solidFill>
                <a:srgbClr val="7F7F7F"/>
              </a:solidFill>
              <a:latin typeface="Arial" panose="020B0604020202020204" pitchFamily="34" charset="0"/>
              <a:ea typeface="微软雅黑" panose="020B0503020204020204" pitchFamily="34" charset="-122"/>
            </a:endParaRPr>
          </a:p>
          <a:p>
            <a:pPr algn="just" eaLnBrk="1" hangingPunct="1"/>
            <a:r>
              <a:rPr lang="en-US" altLang="zh-CN" sz="1000" dirty="0" err="1">
                <a:solidFill>
                  <a:srgbClr val="7F7F7F"/>
                </a:solidFill>
                <a:latin typeface="Arial" panose="020B0604020202020204" pitchFamily="34" charset="0"/>
                <a:ea typeface="微软雅黑" panose="020B0503020204020204" pitchFamily="34" charset="-122"/>
              </a:rPr>
              <a:t>Pyecharts</a:t>
            </a:r>
            <a:endParaRPr lang="en-US" altLang="zh-CN" sz="1000" dirty="0">
              <a:solidFill>
                <a:srgbClr val="7F7F7F"/>
              </a:solidFill>
              <a:latin typeface="Arial" panose="020B0604020202020204" pitchFamily="34" charset="0"/>
              <a:ea typeface="微软雅黑" panose="020B0503020204020204" pitchFamily="34" charset="-122"/>
            </a:endParaRPr>
          </a:p>
          <a:p>
            <a:pPr algn="just" eaLnBrk="1" hangingPunct="1"/>
            <a:r>
              <a:rPr lang="en-US" altLang="zh-CN" sz="1000" dirty="0" err="1">
                <a:solidFill>
                  <a:srgbClr val="808080"/>
                </a:solidFill>
                <a:latin typeface="Arial" panose="020B0604020202020204" pitchFamily="34" charset="0"/>
                <a:ea typeface="微软雅黑" panose="020B0503020204020204" pitchFamily="34" charset="-122"/>
              </a:rPr>
              <a:t>Matplot</a:t>
            </a:r>
            <a:endParaRPr lang="en-US" altLang="zh-CN" sz="1000" dirty="0">
              <a:solidFill>
                <a:srgbClr val="808080"/>
              </a:solidFill>
              <a:latin typeface="Arial" panose="020B0604020202020204" pitchFamily="34" charset="0"/>
              <a:ea typeface="微软雅黑" panose="020B0503020204020204" pitchFamily="34" charset="-122"/>
            </a:endParaRPr>
          </a:p>
          <a:p>
            <a:pPr algn="just" eaLnBrk="1" hangingPunct="1"/>
            <a:r>
              <a:rPr lang="en-US" altLang="zh-CN" sz="1000" dirty="0">
                <a:solidFill>
                  <a:srgbClr val="808080"/>
                </a:solidFill>
                <a:latin typeface="Arial" panose="020B0604020202020204" pitchFamily="34" charset="0"/>
                <a:ea typeface="微软雅黑" panose="020B0503020204020204" pitchFamily="34" charset="-122"/>
              </a:rPr>
              <a:t>Matplotlib</a:t>
            </a:r>
            <a:endParaRPr lang="zh-CN" altLang="zh-CN" sz="1000" dirty="0">
              <a:solidFill>
                <a:srgbClr val="808080"/>
              </a:solidFill>
              <a:latin typeface="Arial" panose="020B0604020202020204" pitchFamily="34" charset="0"/>
              <a:ea typeface="微软雅黑" panose="020B0503020204020204" pitchFamily="34" charset="-122"/>
            </a:endParaRPr>
          </a:p>
        </p:txBody>
      </p:sp>
      <p:sp>
        <p:nvSpPr>
          <p:cNvPr id="99" name="圆角矩形 98">
            <a:extLst>
              <a:ext uri="{FF2B5EF4-FFF2-40B4-BE49-F238E27FC236}">
                <a16:creationId xmlns:a16="http://schemas.microsoft.com/office/drawing/2014/main" id="{CEB04D16-4289-482C-847A-782A31ECC68D}"/>
              </a:ext>
            </a:extLst>
          </p:cNvPr>
          <p:cNvSpPr/>
          <p:nvPr/>
        </p:nvSpPr>
        <p:spPr>
          <a:xfrm>
            <a:off x="2527300" y="2932113"/>
            <a:ext cx="1052513" cy="246062"/>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tx1">
                    <a:lumMod val="65000"/>
                    <a:lumOff val="35000"/>
                  </a:schemeClr>
                </a:solidFill>
                <a:latin typeface="Impact" pitchFamily="34" charset="0"/>
                <a:ea typeface="微软雅黑" pitchFamily="34" charset="-122"/>
              </a:rPr>
              <a:t>生成分析依据</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anim calcmode="lin" valueType="num">
                                      <p:cBhvr>
                                        <p:cTn id="8" dur="500" fill="hold"/>
                                        <p:tgtEl>
                                          <p:spTgt spid="54"/>
                                        </p:tgtEl>
                                        <p:attrNameLst>
                                          <p:attrName>ppt_x</p:attrName>
                                        </p:attrNameLst>
                                      </p:cBhvr>
                                      <p:tavLst>
                                        <p:tav tm="0">
                                          <p:val>
                                            <p:strVal val="#ppt_x"/>
                                          </p:val>
                                        </p:tav>
                                        <p:tav tm="100000">
                                          <p:val>
                                            <p:strVal val="#ppt_x"/>
                                          </p:val>
                                        </p:tav>
                                      </p:tavLst>
                                    </p:anim>
                                    <p:anim calcmode="lin" valueType="num">
                                      <p:cBhvr>
                                        <p:cTn id="9" dur="500" fill="hold"/>
                                        <p:tgtEl>
                                          <p:spTgt spid="54"/>
                                        </p:tgtEl>
                                        <p:attrNameLst>
                                          <p:attrName>ppt_y</p:attrName>
                                        </p:attrNameLst>
                                      </p:cBhvr>
                                      <p:tavLst>
                                        <p:tav tm="0">
                                          <p:val>
                                            <p:strVal val="#ppt_y+.1"/>
                                          </p:val>
                                        </p:tav>
                                        <p:tav tm="100000">
                                          <p:val>
                                            <p:strVal val="#ppt_y"/>
                                          </p:val>
                                        </p:tav>
                                      </p:tavLst>
                                    </p:anim>
                                  </p:childTnLst>
                                </p:cTn>
                              </p:par>
                              <p:par>
                                <p:cTn id="10" presetID="55" presetClass="entr" presetSubtype="0" fill="hold" nodeType="withEffect">
                                  <p:stCondLst>
                                    <p:cond delay="500"/>
                                  </p:stCondLst>
                                  <p:childTnLst>
                                    <p:set>
                                      <p:cBhvr>
                                        <p:cTn id="11" dur="1" fill="hold">
                                          <p:stCondLst>
                                            <p:cond delay="0"/>
                                          </p:stCondLst>
                                        </p:cTn>
                                        <p:tgtEl>
                                          <p:spTgt spid="49"/>
                                        </p:tgtEl>
                                        <p:attrNameLst>
                                          <p:attrName>style.visibility</p:attrName>
                                        </p:attrNameLst>
                                      </p:cBhvr>
                                      <p:to>
                                        <p:strVal val="visible"/>
                                      </p:to>
                                    </p:set>
                                    <p:anim calcmode="lin" valueType="num">
                                      <p:cBhvr>
                                        <p:cTn id="12" dur="750" fill="hold"/>
                                        <p:tgtEl>
                                          <p:spTgt spid="49"/>
                                        </p:tgtEl>
                                        <p:attrNameLst>
                                          <p:attrName>ppt_w</p:attrName>
                                        </p:attrNameLst>
                                      </p:cBhvr>
                                      <p:tavLst>
                                        <p:tav tm="0">
                                          <p:val>
                                            <p:strVal val="#ppt_w*0.70"/>
                                          </p:val>
                                        </p:tav>
                                        <p:tav tm="100000">
                                          <p:val>
                                            <p:strVal val="#ppt_w"/>
                                          </p:val>
                                        </p:tav>
                                      </p:tavLst>
                                    </p:anim>
                                    <p:anim calcmode="lin" valueType="num">
                                      <p:cBhvr>
                                        <p:cTn id="13" dur="750" fill="hold"/>
                                        <p:tgtEl>
                                          <p:spTgt spid="49"/>
                                        </p:tgtEl>
                                        <p:attrNameLst>
                                          <p:attrName>ppt_h</p:attrName>
                                        </p:attrNameLst>
                                      </p:cBhvr>
                                      <p:tavLst>
                                        <p:tav tm="0">
                                          <p:val>
                                            <p:strVal val="#ppt_h"/>
                                          </p:val>
                                        </p:tav>
                                        <p:tav tm="100000">
                                          <p:val>
                                            <p:strVal val="#ppt_h"/>
                                          </p:val>
                                        </p:tav>
                                      </p:tavLst>
                                    </p:anim>
                                    <p:animEffect transition="in" filter="fade">
                                      <p:cBhvr>
                                        <p:cTn id="14" dur="750"/>
                                        <p:tgtEl>
                                          <p:spTgt spid="49"/>
                                        </p:tgtEl>
                                      </p:cBhvr>
                                    </p:animEffect>
                                  </p:childTnLst>
                                </p:cTn>
                              </p:par>
                              <p:par>
                                <p:cTn id="15" presetID="47" presetClass="entr" presetSubtype="0" fill="hold" grpId="0" nodeType="withEffect">
                                  <p:stCondLst>
                                    <p:cond delay="1300"/>
                                  </p:stCondLst>
                                  <p:childTnLst>
                                    <p:set>
                                      <p:cBhvr>
                                        <p:cTn id="16" dur="1" fill="hold">
                                          <p:stCondLst>
                                            <p:cond delay="0"/>
                                          </p:stCondLst>
                                        </p:cTn>
                                        <p:tgtEl>
                                          <p:spTgt spid="64"/>
                                        </p:tgtEl>
                                        <p:attrNameLst>
                                          <p:attrName>style.visibility</p:attrName>
                                        </p:attrNameLst>
                                      </p:cBhvr>
                                      <p:to>
                                        <p:strVal val="visible"/>
                                      </p:to>
                                    </p:set>
                                    <p:animEffect transition="in" filter="fade">
                                      <p:cBhvr>
                                        <p:cTn id="17" dur="500"/>
                                        <p:tgtEl>
                                          <p:spTgt spid="64"/>
                                        </p:tgtEl>
                                      </p:cBhvr>
                                    </p:animEffect>
                                    <p:anim calcmode="lin" valueType="num">
                                      <p:cBhvr>
                                        <p:cTn id="18" dur="500" fill="hold"/>
                                        <p:tgtEl>
                                          <p:spTgt spid="64"/>
                                        </p:tgtEl>
                                        <p:attrNameLst>
                                          <p:attrName>ppt_x</p:attrName>
                                        </p:attrNameLst>
                                      </p:cBhvr>
                                      <p:tavLst>
                                        <p:tav tm="0">
                                          <p:val>
                                            <p:strVal val="#ppt_x"/>
                                          </p:val>
                                        </p:tav>
                                        <p:tav tm="100000">
                                          <p:val>
                                            <p:strVal val="#ppt_x"/>
                                          </p:val>
                                        </p:tav>
                                      </p:tavLst>
                                    </p:anim>
                                    <p:anim calcmode="lin" valueType="num">
                                      <p:cBhvr>
                                        <p:cTn id="19" dur="500" fill="hold"/>
                                        <p:tgtEl>
                                          <p:spTgt spid="64"/>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130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anim calcmode="lin" valueType="num">
                                      <p:cBhvr>
                                        <p:cTn id="23" dur="500" fill="hold"/>
                                        <p:tgtEl>
                                          <p:spTgt spid="65"/>
                                        </p:tgtEl>
                                        <p:attrNameLst>
                                          <p:attrName>ppt_x</p:attrName>
                                        </p:attrNameLst>
                                      </p:cBhvr>
                                      <p:tavLst>
                                        <p:tav tm="0">
                                          <p:val>
                                            <p:strVal val="#ppt_x"/>
                                          </p:val>
                                        </p:tav>
                                        <p:tav tm="100000">
                                          <p:val>
                                            <p:strVal val="#ppt_x"/>
                                          </p:val>
                                        </p:tav>
                                      </p:tavLst>
                                    </p:anim>
                                    <p:anim calcmode="lin" valueType="num">
                                      <p:cBhvr>
                                        <p:cTn id="24" dur="500" fill="hold"/>
                                        <p:tgtEl>
                                          <p:spTgt spid="65"/>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130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500"/>
                                        <p:tgtEl>
                                          <p:spTgt spid="66"/>
                                        </p:tgtEl>
                                      </p:cBhvr>
                                    </p:animEffect>
                                    <p:anim calcmode="lin" valueType="num">
                                      <p:cBhvr>
                                        <p:cTn id="28" dur="500" fill="hold"/>
                                        <p:tgtEl>
                                          <p:spTgt spid="66"/>
                                        </p:tgtEl>
                                        <p:attrNameLst>
                                          <p:attrName>ppt_x</p:attrName>
                                        </p:attrNameLst>
                                      </p:cBhvr>
                                      <p:tavLst>
                                        <p:tav tm="0">
                                          <p:val>
                                            <p:strVal val="#ppt_x"/>
                                          </p:val>
                                        </p:tav>
                                        <p:tav tm="100000">
                                          <p:val>
                                            <p:strVal val="#ppt_x"/>
                                          </p:val>
                                        </p:tav>
                                      </p:tavLst>
                                    </p:anim>
                                    <p:anim calcmode="lin" valueType="num">
                                      <p:cBhvr>
                                        <p:cTn id="29" dur="500" fill="hold"/>
                                        <p:tgtEl>
                                          <p:spTgt spid="66"/>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1300"/>
                                  </p:stCondLst>
                                  <p:childTnLst>
                                    <p:set>
                                      <p:cBhvr>
                                        <p:cTn id="31" dur="1" fill="hold">
                                          <p:stCondLst>
                                            <p:cond delay="0"/>
                                          </p:stCondLst>
                                        </p:cTn>
                                        <p:tgtEl>
                                          <p:spTgt spid="67"/>
                                        </p:tgtEl>
                                        <p:attrNameLst>
                                          <p:attrName>style.visibility</p:attrName>
                                        </p:attrNameLst>
                                      </p:cBhvr>
                                      <p:to>
                                        <p:strVal val="visible"/>
                                      </p:to>
                                    </p:set>
                                    <p:animEffect transition="in" filter="fade">
                                      <p:cBhvr>
                                        <p:cTn id="32" dur="500"/>
                                        <p:tgtEl>
                                          <p:spTgt spid="67"/>
                                        </p:tgtEl>
                                      </p:cBhvr>
                                    </p:animEffect>
                                    <p:anim calcmode="lin" valueType="num">
                                      <p:cBhvr>
                                        <p:cTn id="33" dur="500" fill="hold"/>
                                        <p:tgtEl>
                                          <p:spTgt spid="67"/>
                                        </p:tgtEl>
                                        <p:attrNameLst>
                                          <p:attrName>ppt_x</p:attrName>
                                        </p:attrNameLst>
                                      </p:cBhvr>
                                      <p:tavLst>
                                        <p:tav tm="0">
                                          <p:val>
                                            <p:strVal val="#ppt_x"/>
                                          </p:val>
                                        </p:tav>
                                        <p:tav tm="100000">
                                          <p:val>
                                            <p:strVal val="#ppt_x"/>
                                          </p:val>
                                        </p:tav>
                                      </p:tavLst>
                                    </p:anim>
                                    <p:anim calcmode="lin" valueType="num">
                                      <p:cBhvr>
                                        <p:cTn id="34" dur="500" fill="hold"/>
                                        <p:tgtEl>
                                          <p:spTgt spid="6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30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500"/>
                                        <p:tgtEl>
                                          <p:spTgt spid="68"/>
                                        </p:tgtEl>
                                      </p:cBhvr>
                                    </p:animEffect>
                                    <p:anim calcmode="lin" valueType="num">
                                      <p:cBhvr>
                                        <p:cTn id="38" dur="500" fill="hold"/>
                                        <p:tgtEl>
                                          <p:spTgt spid="68"/>
                                        </p:tgtEl>
                                        <p:attrNameLst>
                                          <p:attrName>ppt_x</p:attrName>
                                        </p:attrNameLst>
                                      </p:cBhvr>
                                      <p:tavLst>
                                        <p:tav tm="0">
                                          <p:val>
                                            <p:strVal val="#ppt_x"/>
                                          </p:val>
                                        </p:tav>
                                        <p:tav tm="100000">
                                          <p:val>
                                            <p:strVal val="#ppt_x"/>
                                          </p:val>
                                        </p:tav>
                                      </p:tavLst>
                                    </p:anim>
                                    <p:anim calcmode="lin" valueType="num">
                                      <p:cBhvr>
                                        <p:cTn id="39" dur="500" fill="hold"/>
                                        <p:tgtEl>
                                          <p:spTgt spid="6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300"/>
                                  </p:stCondLst>
                                  <p:childTnLst>
                                    <p:set>
                                      <p:cBhvr>
                                        <p:cTn id="41" dur="1" fill="hold">
                                          <p:stCondLst>
                                            <p:cond delay="0"/>
                                          </p:stCondLst>
                                        </p:cTn>
                                        <p:tgtEl>
                                          <p:spTgt spid="69"/>
                                        </p:tgtEl>
                                        <p:attrNameLst>
                                          <p:attrName>style.visibility</p:attrName>
                                        </p:attrNameLst>
                                      </p:cBhvr>
                                      <p:to>
                                        <p:strVal val="visible"/>
                                      </p:to>
                                    </p:set>
                                    <p:animEffect transition="in" filter="fade">
                                      <p:cBhvr>
                                        <p:cTn id="42" dur="500"/>
                                        <p:tgtEl>
                                          <p:spTgt spid="69"/>
                                        </p:tgtEl>
                                      </p:cBhvr>
                                    </p:animEffect>
                                    <p:anim calcmode="lin" valueType="num">
                                      <p:cBhvr>
                                        <p:cTn id="43" dur="500" fill="hold"/>
                                        <p:tgtEl>
                                          <p:spTgt spid="69"/>
                                        </p:tgtEl>
                                        <p:attrNameLst>
                                          <p:attrName>ppt_x</p:attrName>
                                        </p:attrNameLst>
                                      </p:cBhvr>
                                      <p:tavLst>
                                        <p:tav tm="0">
                                          <p:val>
                                            <p:strVal val="#ppt_x"/>
                                          </p:val>
                                        </p:tav>
                                        <p:tav tm="100000">
                                          <p:val>
                                            <p:strVal val="#ppt_x"/>
                                          </p:val>
                                        </p:tav>
                                      </p:tavLst>
                                    </p:anim>
                                    <p:anim calcmode="lin" valueType="num">
                                      <p:cBhvr>
                                        <p:cTn id="44" dur="500" fill="hold"/>
                                        <p:tgtEl>
                                          <p:spTgt spid="6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300"/>
                                  </p:stCondLst>
                                  <p:childTnLst>
                                    <p:set>
                                      <p:cBhvr>
                                        <p:cTn id="46" dur="1" fill="hold">
                                          <p:stCondLst>
                                            <p:cond delay="0"/>
                                          </p:stCondLst>
                                        </p:cTn>
                                        <p:tgtEl>
                                          <p:spTgt spid="70"/>
                                        </p:tgtEl>
                                        <p:attrNameLst>
                                          <p:attrName>style.visibility</p:attrName>
                                        </p:attrNameLst>
                                      </p:cBhvr>
                                      <p:to>
                                        <p:strVal val="visible"/>
                                      </p:to>
                                    </p:set>
                                    <p:animEffect transition="in" filter="fade">
                                      <p:cBhvr>
                                        <p:cTn id="47" dur="500"/>
                                        <p:tgtEl>
                                          <p:spTgt spid="70"/>
                                        </p:tgtEl>
                                      </p:cBhvr>
                                    </p:animEffect>
                                    <p:anim calcmode="lin" valueType="num">
                                      <p:cBhvr>
                                        <p:cTn id="48" dur="500" fill="hold"/>
                                        <p:tgtEl>
                                          <p:spTgt spid="70"/>
                                        </p:tgtEl>
                                        <p:attrNameLst>
                                          <p:attrName>ppt_x</p:attrName>
                                        </p:attrNameLst>
                                      </p:cBhvr>
                                      <p:tavLst>
                                        <p:tav tm="0">
                                          <p:val>
                                            <p:strVal val="#ppt_x"/>
                                          </p:val>
                                        </p:tav>
                                        <p:tav tm="100000">
                                          <p:val>
                                            <p:strVal val="#ppt_x"/>
                                          </p:val>
                                        </p:tav>
                                      </p:tavLst>
                                    </p:anim>
                                    <p:anim calcmode="lin" valueType="num">
                                      <p:cBhvr>
                                        <p:cTn id="49" dur="500" fill="hold"/>
                                        <p:tgtEl>
                                          <p:spTgt spid="7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300"/>
                                  </p:stCondLst>
                                  <p:childTnLst>
                                    <p:set>
                                      <p:cBhvr>
                                        <p:cTn id="51" dur="1" fill="hold">
                                          <p:stCondLst>
                                            <p:cond delay="0"/>
                                          </p:stCondLst>
                                        </p:cTn>
                                        <p:tgtEl>
                                          <p:spTgt spid="71"/>
                                        </p:tgtEl>
                                        <p:attrNameLst>
                                          <p:attrName>style.visibility</p:attrName>
                                        </p:attrNameLst>
                                      </p:cBhvr>
                                      <p:to>
                                        <p:strVal val="visible"/>
                                      </p:to>
                                    </p:set>
                                    <p:animEffect transition="in" filter="fade">
                                      <p:cBhvr>
                                        <p:cTn id="52" dur="500"/>
                                        <p:tgtEl>
                                          <p:spTgt spid="71"/>
                                        </p:tgtEl>
                                      </p:cBhvr>
                                    </p:animEffect>
                                    <p:anim calcmode="lin" valueType="num">
                                      <p:cBhvr>
                                        <p:cTn id="53" dur="500" fill="hold"/>
                                        <p:tgtEl>
                                          <p:spTgt spid="71"/>
                                        </p:tgtEl>
                                        <p:attrNameLst>
                                          <p:attrName>ppt_x</p:attrName>
                                        </p:attrNameLst>
                                      </p:cBhvr>
                                      <p:tavLst>
                                        <p:tav tm="0">
                                          <p:val>
                                            <p:strVal val="#ppt_x"/>
                                          </p:val>
                                        </p:tav>
                                        <p:tav tm="100000">
                                          <p:val>
                                            <p:strVal val="#ppt_x"/>
                                          </p:val>
                                        </p:tav>
                                      </p:tavLst>
                                    </p:anim>
                                    <p:anim calcmode="lin" valueType="num">
                                      <p:cBhvr>
                                        <p:cTn id="54" dur="500" fill="hold"/>
                                        <p:tgtEl>
                                          <p:spTgt spid="71"/>
                                        </p:tgtEl>
                                        <p:attrNameLst>
                                          <p:attrName>ppt_y</p:attrName>
                                        </p:attrNameLst>
                                      </p:cBhvr>
                                      <p:tavLst>
                                        <p:tav tm="0">
                                          <p:val>
                                            <p:strVal val="#ppt_y+.1"/>
                                          </p:val>
                                        </p:tav>
                                        <p:tav tm="100000">
                                          <p:val>
                                            <p:strVal val="#ppt_y"/>
                                          </p:val>
                                        </p:tav>
                                      </p:tavLst>
                                    </p:anim>
                                  </p:childTnLst>
                                </p:cTn>
                              </p:par>
                              <p:par>
                                <p:cTn id="55" presetID="2" presetClass="entr" presetSubtype="2" fill="hold" grpId="0" nodeType="withEffect">
                                  <p:stCondLst>
                                    <p:cond delay="1800"/>
                                  </p:stCondLst>
                                  <p:childTnLst>
                                    <p:set>
                                      <p:cBhvr>
                                        <p:cTn id="56" dur="1" fill="hold">
                                          <p:stCondLst>
                                            <p:cond delay="0"/>
                                          </p:stCondLst>
                                        </p:cTn>
                                        <p:tgtEl>
                                          <p:spTgt spid="73"/>
                                        </p:tgtEl>
                                        <p:attrNameLst>
                                          <p:attrName>style.visibility</p:attrName>
                                        </p:attrNameLst>
                                      </p:cBhvr>
                                      <p:to>
                                        <p:strVal val="visible"/>
                                      </p:to>
                                    </p:set>
                                    <p:anim calcmode="lin" valueType="num">
                                      <p:cBhvr>
                                        <p:cTn id="57" dur="500" fill="hold"/>
                                        <p:tgtEl>
                                          <p:spTgt spid="73"/>
                                        </p:tgtEl>
                                        <p:attrNameLst>
                                          <p:attrName>ppt_x</p:attrName>
                                        </p:attrNameLst>
                                      </p:cBhvr>
                                      <p:tavLst>
                                        <p:tav tm="0">
                                          <p:val>
                                            <p:strVal val="1+#ppt_w/2"/>
                                          </p:val>
                                        </p:tav>
                                        <p:tav tm="100000">
                                          <p:val>
                                            <p:strVal val="#ppt_x"/>
                                          </p:val>
                                        </p:tav>
                                      </p:tavLst>
                                    </p:anim>
                                    <p:anim calcmode="lin" valueType="num">
                                      <p:cBhvr>
                                        <p:cTn id="58" dur="500" fill="hold"/>
                                        <p:tgtEl>
                                          <p:spTgt spid="73"/>
                                        </p:tgtEl>
                                        <p:attrNameLst>
                                          <p:attrName>ppt_y</p:attrName>
                                        </p:attrNameLst>
                                      </p:cBhvr>
                                      <p:tavLst>
                                        <p:tav tm="0">
                                          <p:val>
                                            <p:strVal val="#ppt_y"/>
                                          </p:val>
                                        </p:tav>
                                        <p:tav tm="100000">
                                          <p:val>
                                            <p:strVal val="#ppt_y"/>
                                          </p:val>
                                        </p:tav>
                                      </p:tavLst>
                                    </p:anim>
                                  </p:childTnLst>
                                </p:cTn>
                              </p:par>
                              <p:par>
                                <p:cTn id="59" presetID="55" presetClass="entr" presetSubtype="0" fill="hold" grpId="0" nodeType="withEffect">
                                  <p:stCondLst>
                                    <p:cond delay="2200"/>
                                  </p:stCondLst>
                                  <p:childTnLst>
                                    <p:set>
                                      <p:cBhvr>
                                        <p:cTn id="60" dur="1" fill="hold">
                                          <p:stCondLst>
                                            <p:cond delay="0"/>
                                          </p:stCondLst>
                                        </p:cTn>
                                        <p:tgtEl>
                                          <p:spTgt spid="72"/>
                                        </p:tgtEl>
                                        <p:attrNameLst>
                                          <p:attrName>style.visibility</p:attrName>
                                        </p:attrNameLst>
                                      </p:cBhvr>
                                      <p:to>
                                        <p:strVal val="visible"/>
                                      </p:to>
                                    </p:set>
                                    <p:anim calcmode="lin" valueType="num">
                                      <p:cBhvr>
                                        <p:cTn id="61" dur="500" fill="hold"/>
                                        <p:tgtEl>
                                          <p:spTgt spid="72"/>
                                        </p:tgtEl>
                                        <p:attrNameLst>
                                          <p:attrName>ppt_w</p:attrName>
                                        </p:attrNameLst>
                                      </p:cBhvr>
                                      <p:tavLst>
                                        <p:tav tm="0">
                                          <p:val>
                                            <p:strVal val="#ppt_w*0.70"/>
                                          </p:val>
                                        </p:tav>
                                        <p:tav tm="100000">
                                          <p:val>
                                            <p:strVal val="#ppt_w"/>
                                          </p:val>
                                        </p:tav>
                                      </p:tavLst>
                                    </p:anim>
                                    <p:anim calcmode="lin" valueType="num">
                                      <p:cBhvr>
                                        <p:cTn id="62" dur="500" fill="hold"/>
                                        <p:tgtEl>
                                          <p:spTgt spid="72"/>
                                        </p:tgtEl>
                                        <p:attrNameLst>
                                          <p:attrName>ppt_h</p:attrName>
                                        </p:attrNameLst>
                                      </p:cBhvr>
                                      <p:tavLst>
                                        <p:tav tm="0">
                                          <p:val>
                                            <p:strVal val="#ppt_h"/>
                                          </p:val>
                                        </p:tav>
                                        <p:tav tm="100000">
                                          <p:val>
                                            <p:strVal val="#ppt_h"/>
                                          </p:val>
                                        </p:tav>
                                      </p:tavLst>
                                    </p:anim>
                                    <p:animEffect transition="in" filter="fade">
                                      <p:cBhvr>
                                        <p:cTn id="63" dur="500"/>
                                        <p:tgtEl>
                                          <p:spTgt spid="72"/>
                                        </p:tgtEl>
                                      </p:cBhvr>
                                    </p:animEffect>
                                  </p:childTnLst>
                                </p:cTn>
                              </p:par>
                              <p:par>
                                <p:cTn id="64" presetID="2" presetClass="entr" presetSubtype="2" fill="hold" grpId="0" nodeType="withEffect">
                                  <p:stCondLst>
                                    <p:cond delay="1800"/>
                                  </p:stCondLst>
                                  <p:childTnLst>
                                    <p:set>
                                      <p:cBhvr>
                                        <p:cTn id="65" dur="1" fill="hold">
                                          <p:stCondLst>
                                            <p:cond delay="0"/>
                                          </p:stCondLst>
                                        </p:cTn>
                                        <p:tgtEl>
                                          <p:spTgt spid="75"/>
                                        </p:tgtEl>
                                        <p:attrNameLst>
                                          <p:attrName>style.visibility</p:attrName>
                                        </p:attrNameLst>
                                      </p:cBhvr>
                                      <p:to>
                                        <p:strVal val="visible"/>
                                      </p:to>
                                    </p:set>
                                    <p:anim calcmode="lin" valueType="num">
                                      <p:cBhvr>
                                        <p:cTn id="66" dur="500" fill="hold"/>
                                        <p:tgtEl>
                                          <p:spTgt spid="75"/>
                                        </p:tgtEl>
                                        <p:attrNameLst>
                                          <p:attrName>ppt_x</p:attrName>
                                        </p:attrNameLst>
                                      </p:cBhvr>
                                      <p:tavLst>
                                        <p:tav tm="0">
                                          <p:val>
                                            <p:strVal val="1+#ppt_w/2"/>
                                          </p:val>
                                        </p:tav>
                                        <p:tav tm="100000">
                                          <p:val>
                                            <p:strVal val="#ppt_x"/>
                                          </p:val>
                                        </p:tav>
                                      </p:tavLst>
                                    </p:anim>
                                    <p:anim calcmode="lin" valueType="num">
                                      <p:cBhvr>
                                        <p:cTn id="67" dur="500" fill="hold"/>
                                        <p:tgtEl>
                                          <p:spTgt spid="75"/>
                                        </p:tgtEl>
                                        <p:attrNameLst>
                                          <p:attrName>ppt_y</p:attrName>
                                        </p:attrNameLst>
                                      </p:cBhvr>
                                      <p:tavLst>
                                        <p:tav tm="0">
                                          <p:val>
                                            <p:strVal val="#ppt_y"/>
                                          </p:val>
                                        </p:tav>
                                        <p:tav tm="100000">
                                          <p:val>
                                            <p:strVal val="#ppt_y"/>
                                          </p:val>
                                        </p:tav>
                                      </p:tavLst>
                                    </p:anim>
                                  </p:childTnLst>
                                </p:cTn>
                              </p:par>
                              <p:par>
                                <p:cTn id="68" presetID="55" presetClass="entr" presetSubtype="0" fill="hold" grpId="0" nodeType="withEffect">
                                  <p:stCondLst>
                                    <p:cond delay="2200"/>
                                  </p:stCondLst>
                                  <p:childTnLst>
                                    <p:set>
                                      <p:cBhvr>
                                        <p:cTn id="69" dur="1" fill="hold">
                                          <p:stCondLst>
                                            <p:cond delay="0"/>
                                          </p:stCondLst>
                                        </p:cTn>
                                        <p:tgtEl>
                                          <p:spTgt spid="74"/>
                                        </p:tgtEl>
                                        <p:attrNameLst>
                                          <p:attrName>style.visibility</p:attrName>
                                        </p:attrNameLst>
                                      </p:cBhvr>
                                      <p:to>
                                        <p:strVal val="visible"/>
                                      </p:to>
                                    </p:set>
                                    <p:anim calcmode="lin" valueType="num">
                                      <p:cBhvr>
                                        <p:cTn id="70" dur="500" fill="hold"/>
                                        <p:tgtEl>
                                          <p:spTgt spid="74"/>
                                        </p:tgtEl>
                                        <p:attrNameLst>
                                          <p:attrName>ppt_w</p:attrName>
                                        </p:attrNameLst>
                                      </p:cBhvr>
                                      <p:tavLst>
                                        <p:tav tm="0">
                                          <p:val>
                                            <p:strVal val="#ppt_w*0.70"/>
                                          </p:val>
                                        </p:tav>
                                        <p:tav tm="100000">
                                          <p:val>
                                            <p:strVal val="#ppt_w"/>
                                          </p:val>
                                        </p:tav>
                                      </p:tavLst>
                                    </p:anim>
                                    <p:anim calcmode="lin" valueType="num">
                                      <p:cBhvr>
                                        <p:cTn id="71" dur="500" fill="hold"/>
                                        <p:tgtEl>
                                          <p:spTgt spid="74"/>
                                        </p:tgtEl>
                                        <p:attrNameLst>
                                          <p:attrName>ppt_h</p:attrName>
                                        </p:attrNameLst>
                                      </p:cBhvr>
                                      <p:tavLst>
                                        <p:tav tm="0">
                                          <p:val>
                                            <p:strVal val="#ppt_h"/>
                                          </p:val>
                                        </p:tav>
                                        <p:tav tm="100000">
                                          <p:val>
                                            <p:strVal val="#ppt_h"/>
                                          </p:val>
                                        </p:tav>
                                      </p:tavLst>
                                    </p:anim>
                                    <p:animEffect transition="in" filter="fade">
                                      <p:cBhvr>
                                        <p:cTn id="72" dur="500"/>
                                        <p:tgtEl>
                                          <p:spTgt spid="74"/>
                                        </p:tgtEl>
                                      </p:cBhvr>
                                    </p:animEffect>
                                  </p:childTnLst>
                                </p:cTn>
                              </p:par>
                              <p:par>
                                <p:cTn id="73" presetID="2" presetClass="entr" presetSubtype="8" fill="hold" grpId="0" nodeType="withEffect">
                                  <p:stCondLst>
                                    <p:cond delay="1800"/>
                                  </p:stCondLst>
                                  <p:childTnLst>
                                    <p:set>
                                      <p:cBhvr>
                                        <p:cTn id="74" dur="1" fill="hold">
                                          <p:stCondLst>
                                            <p:cond delay="0"/>
                                          </p:stCondLst>
                                        </p:cTn>
                                        <p:tgtEl>
                                          <p:spTgt spid="77"/>
                                        </p:tgtEl>
                                        <p:attrNameLst>
                                          <p:attrName>style.visibility</p:attrName>
                                        </p:attrNameLst>
                                      </p:cBhvr>
                                      <p:to>
                                        <p:strVal val="visible"/>
                                      </p:to>
                                    </p:set>
                                    <p:anim calcmode="lin" valueType="num">
                                      <p:cBhvr>
                                        <p:cTn id="75" dur="500" fill="hold"/>
                                        <p:tgtEl>
                                          <p:spTgt spid="77"/>
                                        </p:tgtEl>
                                        <p:attrNameLst>
                                          <p:attrName>ppt_x</p:attrName>
                                        </p:attrNameLst>
                                      </p:cBhvr>
                                      <p:tavLst>
                                        <p:tav tm="0">
                                          <p:val>
                                            <p:strVal val="0-#ppt_w/2"/>
                                          </p:val>
                                        </p:tav>
                                        <p:tav tm="100000">
                                          <p:val>
                                            <p:strVal val="#ppt_x"/>
                                          </p:val>
                                        </p:tav>
                                      </p:tavLst>
                                    </p:anim>
                                    <p:anim calcmode="lin" valueType="num">
                                      <p:cBhvr>
                                        <p:cTn id="76" dur="500" fill="hold"/>
                                        <p:tgtEl>
                                          <p:spTgt spid="77"/>
                                        </p:tgtEl>
                                        <p:attrNameLst>
                                          <p:attrName>ppt_y</p:attrName>
                                        </p:attrNameLst>
                                      </p:cBhvr>
                                      <p:tavLst>
                                        <p:tav tm="0">
                                          <p:val>
                                            <p:strVal val="#ppt_y"/>
                                          </p:val>
                                        </p:tav>
                                        <p:tav tm="100000">
                                          <p:val>
                                            <p:strVal val="#ppt_y"/>
                                          </p:val>
                                        </p:tav>
                                      </p:tavLst>
                                    </p:anim>
                                  </p:childTnLst>
                                </p:cTn>
                              </p:par>
                              <p:par>
                                <p:cTn id="77" presetID="55" presetClass="entr" presetSubtype="0" fill="hold" grpId="0" nodeType="withEffect">
                                  <p:stCondLst>
                                    <p:cond delay="2200"/>
                                  </p:stCondLst>
                                  <p:childTnLst>
                                    <p:set>
                                      <p:cBhvr>
                                        <p:cTn id="78" dur="1" fill="hold">
                                          <p:stCondLst>
                                            <p:cond delay="0"/>
                                          </p:stCondLst>
                                        </p:cTn>
                                        <p:tgtEl>
                                          <p:spTgt spid="76"/>
                                        </p:tgtEl>
                                        <p:attrNameLst>
                                          <p:attrName>style.visibility</p:attrName>
                                        </p:attrNameLst>
                                      </p:cBhvr>
                                      <p:to>
                                        <p:strVal val="visible"/>
                                      </p:to>
                                    </p:set>
                                    <p:anim calcmode="lin" valueType="num">
                                      <p:cBhvr>
                                        <p:cTn id="79" dur="500" fill="hold"/>
                                        <p:tgtEl>
                                          <p:spTgt spid="76"/>
                                        </p:tgtEl>
                                        <p:attrNameLst>
                                          <p:attrName>ppt_w</p:attrName>
                                        </p:attrNameLst>
                                      </p:cBhvr>
                                      <p:tavLst>
                                        <p:tav tm="0">
                                          <p:val>
                                            <p:strVal val="#ppt_w*0.70"/>
                                          </p:val>
                                        </p:tav>
                                        <p:tav tm="100000">
                                          <p:val>
                                            <p:strVal val="#ppt_w"/>
                                          </p:val>
                                        </p:tav>
                                      </p:tavLst>
                                    </p:anim>
                                    <p:anim calcmode="lin" valueType="num">
                                      <p:cBhvr>
                                        <p:cTn id="80" dur="500" fill="hold"/>
                                        <p:tgtEl>
                                          <p:spTgt spid="76"/>
                                        </p:tgtEl>
                                        <p:attrNameLst>
                                          <p:attrName>ppt_h</p:attrName>
                                        </p:attrNameLst>
                                      </p:cBhvr>
                                      <p:tavLst>
                                        <p:tav tm="0">
                                          <p:val>
                                            <p:strVal val="#ppt_h"/>
                                          </p:val>
                                        </p:tav>
                                        <p:tav tm="100000">
                                          <p:val>
                                            <p:strVal val="#ppt_h"/>
                                          </p:val>
                                        </p:tav>
                                      </p:tavLst>
                                    </p:anim>
                                    <p:animEffect transition="in" filter="fade">
                                      <p:cBhvr>
                                        <p:cTn id="81" dur="500"/>
                                        <p:tgtEl>
                                          <p:spTgt spid="76"/>
                                        </p:tgtEl>
                                      </p:cBhvr>
                                    </p:animEffect>
                                  </p:childTnLst>
                                </p:cTn>
                              </p:par>
                              <p:par>
                                <p:cTn id="82" presetID="2" presetClass="entr" presetSubtype="8" fill="hold" grpId="0" nodeType="withEffect">
                                  <p:stCondLst>
                                    <p:cond delay="1800"/>
                                  </p:stCondLst>
                                  <p:childTnLst>
                                    <p:set>
                                      <p:cBhvr>
                                        <p:cTn id="83" dur="1" fill="hold">
                                          <p:stCondLst>
                                            <p:cond delay="0"/>
                                          </p:stCondLst>
                                        </p:cTn>
                                        <p:tgtEl>
                                          <p:spTgt spid="99"/>
                                        </p:tgtEl>
                                        <p:attrNameLst>
                                          <p:attrName>style.visibility</p:attrName>
                                        </p:attrNameLst>
                                      </p:cBhvr>
                                      <p:to>
                                        <p:strVal val="visible"/>
                                      </p:to>
                                    </p:set>
                                    <p:anim calcmode="lin" valueType="num">
                                      <p:cBhvr>
                                        <p:cTn id="84" dur="500" fill="hold"/>
                                        <p:tgtEl>
                                          <p:spTgt spid="99"/>
                                        </p:tgtEl>
                                        <p:attrNameLst>
                                          <p:attrName>ppt_x</p:attrName>
                                        </p:attrNameLst>
                                      </p:cBhvr>
                                      <p:tavLst>
                                        <p:tav tm="0">
                                          <p:val>
                                            <p:strVal val="0-#ppt_w/2"/>
                                          </p:val>
                                        </p:tav>
                                        <p:tav tm="100000">
                                          <p:val>
                                            <p:strVal val="#ppt_x"/>
                                          </p:val>
                                        </p:tav>
                                      </p:tavLst>
                                    </p:anim>
                                    <p:anim calcmode="lin" valueType="num">
                                      <p:cBhvr>
                                        <p:cTn id="85" dur="500" fill="hold"/>
                                        <p:tgtEl>
                                          <p:spTgt spid="99"/>
                                        </p:tgtEl>
                                        <p:attrNameLst>
                                          <p:attrName>ppt_y</p:attrName>
                                        </p:attrNameLst>
                                      </p:cBhvr>
                                      <p:tavLst>
                                        <p:tav tm="0">
                                          <p:val>
                                            <p:strVal val="#ppt_y"/>
                                          </p:val>
                                        </p:tav>
                                        <p:tav tm="100000">
                                          <p:val>
                                            <p:strVal val="#ppt_y"/>
                                          </p:val>
                                        </p:tav>
                                      </p:tavLst>
                                    </p:anim>
                                  </p:childTnLst>
                                </p:cTn>
                              </p:par>
                              <p:par>
                                <p:cTn id="86" presetID="55" presetClass="entr" presetSubtype="0" fill="hold" grpId="0" nodeType="withEffect">
                                  <p:stCondLst>
                                    <p:cond delay="2200"/>
                                  </p:stCondLst>
                                  <p:childTnLst>
                                    <p:set>
                                      <p:cBhvr>
                                        <p:cTn id="87" dur="1" fill="hold">
                                          <p:stCondLst>
                                            <p:cond delay="0"/>
                                          </p:stCondLst>
                                        </p:cTn>
                                        <p:tgtEl>
                                          <p:spTgt spid="98"/>
                                        </p:tgtEl>
                                        <p:attrNameLst>
                                          <p:attrName>style.visibility</p:attrName>
                                        </p:attrNameLst>
                                      </p:cBhvr>
                                      <p:to>
                                        <p:strVal val="visible"/>
                                      </p:to>
                                    </p:set>
                                    <p:anim calcmode="lin" valueType="num">
                                      <p:cBhvr>
                                        <p:cTn id="88" dur="500" fill="hold"/>
                                        <p:tgtEl>
                                          <p:spTgt spid="98"/>
                                        </p:tgtEl>
                                        <p:attrNameLst>
                                          <p:attrName>ppt_w</p:attrName>
                                        </p:attrNameLst>
                                      </p:cBhvr>
                                      <p:tavLst>
                                        <p:tav tm="0">
                                          <p:val>
                                            <p:strVal val="#ppt_w*0.70"/>
                                          </p:val>
                                        </p:tav>
                                        <p:tav tm="100000">
                                          <p:val>
                                            <p:strVal val="#ppt_w"/>
                                          </p:val>
                                        </p:tav>
                                      </p:tavLst>
                                    </p:anim>
                                    <p:anim calcmode="lin" valueType="num">
                                      <p:cBhvr>
                                        <p:cTn id="89" dur="500" fill="hold"/>
                                        <p:tgtEl>
                                          <p:spTgt spid="98"/>
                                        </p:tgtEl>
                                        <p:attrNameLst>
                                          <p:attrName>ppt_h</p:attrName>
                                        </p:attrNameLst>
                                      </p:cBhvr>
                                      <p:tavLst>
                                        <p:tav tm="0">
                                          <p:val>
                                            <p:strVal val="#ppt_h"/>
                                          </p:val>
                                        </p:tav>
                                        <p:tav tm="100000">
                                          <p:val>
                                            <p:strVal val="#ppt_h"/>
                                          </p:val>
                                        </p:tav>
                                      </p:tavLst>
                                    </p:anim>
                                    <p:animEffect transition="in" filter="fade">
                                      <p:cBhvr>
                                        <p:cTn id="90"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p:bldP spid="67" grpId="0"/>
      <p:bldP spid="68" grpId="0"/>
      <p:bldP spid="69" grpId="0"/>
      <p:bldP spid="70" grpId="0"/>
      <p:bldP spid="71" grpId="0"/>
      <p:bldP spid="72" grpId="0"/>
      <p:bldP spid="73" grpId="0" animBg="1"/>
      <p:bldP spid="74" grpId="0"/>
      <p:bldP spid="75" grpId="0" animBg="1"/>
      <p:bldP spid="76" grpId="0"/>
      <p:bldP spid="77" grpId="0" animBg="1"/>
      <p:bldP spid="98" grpId="0"/>
      <p:bldP spid="99"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6BAF79C-DE6D-40FE-B141-F687F9FD21C2}"/>
              </a:ext>
            </a:extLst>
          </p:cNvPr>
          <p:cNvSpPr/>
          <p:nvPr/>
        </p:nvSpPr>
        <p:spPr>
          <a:xfrm>
            <a:off x="0" y="1931988"/>
            <a:ext cx="9144000" cy="1276350"/>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 name="矩形 2">
            <a:extLst>
              <a:ext uri="{FF2B5EF4-FFF2-40B4-BE49-F238E27FC236}">
                <a16:creationId xmlns:a16="http://schemas.microsoft.com/office/drawing/2014/main" id="{975BC456-13B9-49A7-8460-0507E05F4B53}"/>
              </a:ext>
            </a:extLst>
          </p:cNvPr>
          <p:cNvSpPr/>
          <p:nvPr/>
        </p:nvSpPr>
        <p:spPr>
          <a:xfrm>
            <a:off x="2852738" y="1365250"/>
            <a:ext cx="1152525" cy="1150938"/>
          </a:xfrm>
          <a:prstGeom prst="rect">
            <a:avLst/>
          </a:prstGeom>
          <a:solidFill>
            <a:srgbClr val="F0F1F3"/>
          </a:solid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 name="矩形 3">
            <a:extLst>
              <a:ext uri="{FF2B5EF4-FFF2-40B4-BE49-F238E27FC236}">
                <a16:creationId xmlns:a16="http://schemas.microsoft.com/office/drawing/2014/main" id="{24599821-92E9-4BB4-9E55-FD09CA81B113}"/>
              </a:ext>
            </a:extLst>
          </p:cNvPr>
          <p:cNvSpPr/>
          <p:nvPr/>
        </p:nvSpPr>
        <p:spPr>
          <a:xfrm>
            <a:off x="2957513" y="1468438"/>
            <a:ext cx="942975" cy="944562"/>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5" name="Rectangle 44">
            <a:extLst>
              <a:ext uri="{FF2B5EF4-FFF2-40B4-BE49-F238E27FC236}">
                <a16:creationId xmlns:a16="http://schemas.microsoft.com/office/drawing/2014/main" id="{1A8EAD9B-5CB0-46BA-8440-43FAFE39716F}"/>
              </a:ext>
            </a:extLst>
          </p:cNvPr>
          <p:cNvSpPr>
            <a:spLocks noChangeArrowheads="1"/>
          </p:cNvSpPr>
          <p:nvPr/>
        </p:nvSpPr>
        <p:spPr bwMode="auto">
          <a:xfrm>
            <a:off x="4570413" y="2007060"/>
            <a:ext cx="1427163" cy="1126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Clr>
                <a:srgbClr val="37B0E8"/>
              </a:buClr>
              <a:buFont typeface="Wingdings" panose="05000000000000000000" pitchFamily="2" charset="2"/>
              <a:buChar char="ü"/>
            </a:pPr>
            <a:r>
              <a:rPr lang="zh-CN" altLang="en-US" sz="1000" dirty="0">
                <a:solidFill>
                  <a:schemeClr val="bg1"/>
                </a:solidFill>
                <a:latin typeface="Impact" panose="020B0806030902050204" pitchFamily="34" charset="0"/>
                <a:ea typeface="微软雅黑" panose="020B0503020204020204" pitchFamily="34" charset="-122"/>
              </a:rPr>
              <a:t>总体分析</a:t>
            </a:r>
          </a:p>
          <a:p>
            <a:pPr eaLnBrk="1" hangingPunct="1">
              <a:lnSpc>
                <a:spcPct val="150000"/>
              </a:lnSpc>
              <a:buClr>
                <a:srgbClr val="37B0E8"/>
              </a:buClr>
              <a:buFont typeface="Wingdings" panose="05000000000000000000" pitchFamily="2" charset="2"/>
              <a:buChar char="ü"/>
            </a:pPr>
            <a:r>
              <a:rPr lang="zh-CN" altLang="en-US" sz="1000" dirty="0">
                <a:solidFill>
                  <a:schemeClr val="bg1"/>
                </a:solidFill>
                <a:latin typeface="Impact" panose="020B0806030902050204" pitchFamily="34" charset="0"/>
                <a:ea typeface="微软雅黑" panose="020B0503020204020204" pitchFamily="34" charset="-122"/>
              </a:rPr>
              <a:t>高分</a:t>
            </a:r>
            <a:r>
              <a:rPr lang="en-US" altLang="zh-CN" sz="1000" dirty="0">
                <a:solidFill>
                  <a:schemeClr val="bg1"/>
                </a:solidFill>
                <a:latin typeface="Impact" panose="020B0806030902050204" pitchFamily="34" charset="0"/>
                <a:ea typeface="微软雅黑" panose="020B0503020204020204" pitchFamily="34" charset="-122"/>
              </a:rPr>
              <a:t>/</a:t>
            </a:r>
            <a:r>
              <a:rPr lang="zh-CN" altLang="en-US" sz="1000" dirty="0">
                <a:solidFill>
                  <a:schemeClr val="bg1"/>
                </a:solidFill>
                <a:latin typeface="Impact" panose="020B0806030902050204" pitchFamily="34" charset="0"/>
                <a:ea typeface="微软雅黑" panose="020B0503020204020204" pitchFamily="34" charset="-122"/>
              </a:rPr>
              <a:t>低分分析</a:t>
            </a:r>
          </a:p>
          <a:p>
            <a:pPr eaLnBrk="1" hangingPunct="1">
              <a:lnSpc>
                <a:spcPct val="150000"/>
              </a:lnSpc>
              <a:buClr>
                <a:srgbClr val="37B0E8"/>
              </a:buClr>
              <a:buFont typeface="Wingdings" panose="05000000000000000000" pitchFamily="2" charset="2"/>
              <a:buChar char="ü"/>
            </a:pPr>
            <a:r>
              <a:rPr lang="zh-CN" altLang="en-US" sz="1000" dirty="0">
                <a:solidFill>
                  <a:schemeClr val="bg1"/>
                </a:solidFill>
                <a:latin typeface="Impact" panose="020B0806030902050204" pitchFamily="34" charset="0"/>
                <a:ea typeface="微软雅黑" panose="020B0503020204020204" pitchFamily="34" charset="-122"/>
              </a:rPr>
              <a:t>人群特征分析</a:t>
            </a:r>
            <a:endParaRPr lang="en-US" altLang="zh-CN" sz="1000" dirty="0">
              <a:solidFill>
                <a:schemeClr val="bg1"/>
              </a:solidFill>
              <a:latin typeface="Impact" panose="020B0806030902050204" pitchFamily="34" charset="0"/>
              <a:ea typeface="微软雅黑" panose="020B0503020204020204" pitchFamily="34" charset="-122"/>
            </a:endParaRPr>
          </a:p>
          <a:p>
            <a:pPr eaLnBrk="1" hangingPunct="1">
              <a:lnSpc>
                <a:spcPct val="150000"/>
              </a:lnSpc>
              <a:buClr>
                <a:srgbClr val="37B0E8"/>
              </a:buClr>
              <a:buFont typeface="Wingdings" panose="05000000000000000000" pitchFamily="2" charset="2"/>
              <a:buChar char="ü"/>
            </a:pPr>
            <a:r>
              <a:rPr lang="zh-CN" altLang="en-US" sz="1000" dirty="0">
                <a:solidFill>
                  <a:schemeClr val="bg1"/>
                </a:solidFill>
                <a:latin typeface="Impact" panose="020B0806030902050204" pitchFamily="34" charset="0"/>
                <a:ea typeface="微软雅黑" panose="020B0503020204020204" pitchFamily="34" charset="-122"/>
              </a:rPr>
              <a:t>演职员相关性分析</a:t>
            </a:r>
            <a:endParaRPr lang="en-US" altLang="zh-CN" sz="1000" dirty="0">
              <a:solidFill>
                <a:schemeClr val="bg1"/>
              </a:solidFill>
              <a:latin typeface="Impact" panose="020B0806030902050204" pitchFamily="34" charset="0"/>
              <a:ea typeface="微软雅黑" panose="020B0503020204020204" pitchFamily="34" charset="-122"/>
            </a:endParaRPr>
          </a:p>
          <a:p>
            <a:pPr eaLnBrk="1" hangingPunct="1">
              <a:lnSpc>
                <a:spcPct val="150000"/>
              </a:lnSpc>
              <a:buClr>
                <a:srgbClr val="37B0E8"/>
              </a:buClr>
              <a:buFont typeface="Wingdings" panose="05000000000000000000" pitchFamily="2" charset="2"/>
              <a:buChar char="ü"/>
            </a:pPr>
            <a:r>
              <a:rPr lang="zh-CN" altLang="en-US" sz="1000" dirty="0">
                <a:solidFill>
                  <a:schemeClr val="bg1"/>
                </a:solidFill>
                <a:latin typeface="Impact" panose="020B0806030902050204" pitchFamily="34" charset="0"/>
                <a:ea typeface="微软雅黑" panose="020B0503020204020204" pitchFamily="34" charset="-122"/>
              </a:rPr>
              <a:t>其他分析</a:t>
            </a:r>
          </a:p>
        </p:txBody>
      </p:sp>
      <p:sp>
        <p:nvSpPr>
          <p:cNvPr id="7" name="Rectangle 44">
            <a:extLst>
              <a:ext uri="{FF2B5EF4-FFF2-40B4-BE49-F238E27FC236}">
                <a16:creationId xmlns:a16="http://schemas.microsoft.com/office/drawing/2014/main" id="{83F28E97-623A-4BDC-A561-258ECA2D53AF}"/>
              </a:ext>
            </a:extLst>
          </p:cNvPr>
          <p:cNvSpPr>
            <a:spLocks noChangeArrowheads="1"/>
          </p:cNvSpPr>
          <p:nvPr/>
        </p:nvSpPr>
        <p:spPr bwMode="auto">
          <a:xfrm>
            <a:off x="4570413" y="1357313"/>
            <a:ext cx="23780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Clr>
                <a:srgbClr val="37B0E8"/>
              </a:buClr>
            </a:pPr>
            <a:r>
              <a:rPr lang="en-US" altLang="zh-CN" sz="2400" b="1" dirty="0">
                <a:solidFill>
                  <a:srgbClr val="37B0E8"/>
                </a:solidFill>
                <a:latin typeface="微软雅黑" panose="020B0503020204020204" pitchFamily="34" charset="-122"/>
                <a:ea typeface="微软雅黑" panose="020B0503020204020204" pitchFamily="34" charset="-122"/>
              </a:rPr>
              <a:t>04 </a:t>
            </a:r>
            <a:r>
              <a:rPr lang="en-US" altLang="zh-CN" sz="2400" dirty="0">
                <a:solidFill>
                  <a:srgbClr val="37B0E8"/>
                </a:solidFill>
                <a:latin typeface="微软雅黑" panose="020B0503020204020204" pitchFamily="34" charset="-122"/>
                <a:ea typeface="微软雅黑" panose="020B0503020204020204" pitchFamily="34" charset="-122"/>
              </a:rPr>
              <a:t>| </a:t>
            </a:r>
            <a:r>
              <a:rPr lang="zh-CN" altLang="en-US" sz="2400" b="1" dirty="0">
                <a:solidFill>
                  <a:srgbClr val="37B0E8"/>
                </a:solidFill>
                <a:latin typeface="微软雅黑" panose="020B0503020204020204" pitchFamily="34" charset="-122"/>
                <a:ea typeface="微软雅黑" panose="020B0503020204020204" pitchFamily="34" charset="-122"/>
              </a:rPr>
              <a:t>成果展示</a:t>
            </a:r>
          </a:p>
        </p:txBody>
      </p:sp>
      <p:sp>
        <p:nvSpPr>
          <p:cNvPr id="8" name="Freeform 11">
            <a:extLst>
              <a:ext uri="{FF2B5EF4-FFF2-40B4-BE49-F238E27FC236}">
                <a16:creationId xmlns:a16="http://schemas.microsoft.com/office/drawing/2014/main" id="{BCF58808-5F56-47B8-97A3-97F93B223469}"/>
              </a:ext>
            </a:extLst>
          </p:cNvPr>
          <p:cNvSpPr>
            <a:spLocks noEditPoints="1" noChangeArrowheads="1"/>
          </p:cNvSpPr>
          <p:nvPr/>
        </p:nvSpPr>
        <p:spPr bwMode="auto">
          <a:xfrm>
            <a:off x="3251200" y="1714500"/>
            <a:ext cx="355600" cy="452438"/>
          </a:xfrm>
          <a:custGeom>
            <a:avLst/>
            <a:gdLst>
              <a:gd name="T0" fmla="*/ 266060 w 139"/>
              <a:gd name="T1" fmla="*/ 253059 h 177"/>
              <a:gd name="T2" fmla="*/ 232803 w 139"/>
              <a:gd name="T3" fmla="*/ 408984 h 177"/>
              <a:gd name="T4" fmla="*/ 340250 w 139"/>
              <a:gd name="T5" fmla="*/ 419208 h 177"/>
              <a:gd name="T6" fmla="*/ 340250 w 139"/>
              <a:gd name="T7" fmla="*/ 452438 h 177"/>
              <a:gd name="T8" fmla="*/ 0 w 139"/>
              <a:gd name="T9" fmla="*/ 434545 h 177"/>
              <a:gd name="T10" fmla="*/ 130472 w 139"/>
              <a:gd name="T11" fmla="*/ 419208 h 177"/>
              <a:gd name="T12" fmla="*/ 207220 w 139"/>
              <a:gd name="T13" fmla="*/ 385978 h 177"/>
              <a:gd name="T14" fmla="*/ 25583 w 139"/>
              <a:gd name="T15" fmla="*/ 375754 h 177"/>
              <a:gd name="T16" fmla="*/ 25583 w 139"/>
              <a:gd name="T17" fmla="*/ 355304 h 177"/>
              <a:gd name="T18" fmla="*/ 240478 w 139"/>
              <a:gd name="T19" fmla="*/ 306738 h 177"/>
              <a:gd name="T20" fmla="*/ 214895 w 139"/>
              <a:gd name="T21" fmla="*/ 235166 h 177"/>
              <a:gd name="T22" fmla="*/ 176521 w 139"/>
              <a:gd name="T23" fmla="*/ 240278 h 177"/>
              <a:gd name="T24" fmla="*/ 135588 w 139"/>
              <a:gd name="T25" fmla="*/ 288845 h 177"/>
              <a:gd name="T26" fmla="*/ 117681 w 139"/>
              <a:gd name="T27" fmla="*/ 299069 h 177"/>
              <a:gd name="T28" fmla="*/ 61399 w 139"/>
              <a:gd name="T29" fmla="*/ 278620 h 177"/>
              <a:gd name="T30" fmla="*/ 66515 w 139"/>
              <a:gd name="T31" fmla="*/ 247946 h 177"/>
              <a:gd name="T32" fmla="*/ 53724 w 139"/>
              <a:gd name="T33" fmla="*/ 227497 h 177"/>
              <a:gd name="T34" fmla="*/ 161171 w 139"/>
              <a:gd name="T35" fmla="*/ 61348 h 177"/>
              <a:gd name="T36" fmla="*/ 171404 w 139"/>
              <a:gd name="T37" fmla="*/ 66460 h 177"/>
              <a:gd name="T38" fmla="*/ 176521 w 139"/>
              <a:gd name="T39" fmla="*/ 35786 h 177"/>
              <a:gd name="T40" fmla="*/ 194429 w 139"/>
              <a:gd name="T41" fmla="*/ 5112 h 177"/>
              <a:gd name="T42" fmla="*/ 278852 w 139"/>
              <a:gd name="T43" fmla="*/ 74128 h 177"/>
              <a:gd name="T44" fmla="*/ 245594 w 139"/>
              <a:gd name="T45" fmla="*/ 76684 h 177"/>
              <a:gd name="T46" fmla="*/ 240478 w 139"/>
              <a:gd name="T47" fmla="*/ 107358 h 177"/>
              <a:gd name="T48" fmla="*/ 222570 w 139"/>
              <a:gd name="T49" fmla="*/ 161037 h 177"/>
              <a:gd name="T50" fmla="*/ 235361 w 139"/>
              <a:gd name="T51" fmla="*/ 207048 h 177"/>
              <a:gd name="T52" fmla="*/ 227686 w 139"/>
              <a:gd name="T53" fmla="*/ 66460 h 177"/>
              <a:gd name="T54" fmla="*/ 189312 w 139"/>
              <a:gd name="T55" fmla="*/ 76684 h 177"/>
              <a:gd name="T56" fmla="*/ 227686 w 139"/>
              <a:gd name="T57" fmla="*/ 66460 h 177"/>
              <a:gd name="T58" fmla="*/ 204662 w 139"/>
              <a:gd name="T59" fmla="*/ 150813 h 177"/>
              <a:gd name="T60" fmla="*/ 158613 w 139"/>
              <a:gd name="T61" fmla="*/ 84353 h 177"/>
              <a:gd name="T62" fmla="*/ 138147 w 139"/>
              <a:gd name="T63" fmla="*/ 265839 h 177"/>
              <a:gd name="T64" fmla="*/ 143263 w 139"/>
              <a:gd name="T65" fmla="*/ 194267 h 177"/>
              <a:gd name="T66" fmla="*/ 158613 w 139"/>
              <a:gd name="T67" fmla="*/ 161037 h 177"/>
              <a:gd name="T68" fmla="*/ 209778 w 139"/>
              <a:gd name="T69" fmla="*/ 176374 h 177"/>
              <a:gd name="T70" fmla="*/ 171404 w 139"/>
              <a:gd name="T71" fmla="*/ 176374 h 177"/>
              <a:gd name="T72" fmla="*/ 171404 w 139"/>
              <a:gd name="T73" fmla="*/ 176374 h 177"/>
              <a:gd name="T74" fmla="*/ 191871 w 139"/>
              <a:gd name="T75" fmla="*/ 219829 h 177"/>
              <a:gd name="T76" fmla="*/ 209778 w 139"/>
              <a:gd name="T77" fmla="*/ 212160 h 177"/>
              <a:gd name="T78" fmla="*/ 209778 w 139"/>
              <a:gd name="T79" fmla="*/ 176374 h 177"/>
              <a:gd name="T80" fmla="*/ 84423 w 139"/>
              <a:gd name="T81" fmla="*/ 258171 h 177"/>
              <a:gd name="T82" fmla="*/ 79306 w 139"/>
              <a:gd name="T83" fmla="*/ 265839 h 177"/>
              <a:gd name="T84" fmla="*/ 107447 w 139"/>
              <a:gd name="T85" fmla="*/ 270952 h 1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stCondLst>
                                    <p:cond delay="50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ppt_x</p:attrName>
                                        </p:attrNameLst>
                                      </p:cBhvr>
                                      <p:tavLst>
                                        <p:tav tm="0">
                                          <p:val>
                                            <p:strVal val="1+#ppt_w/2"/>
                                          </p:val>
                                        </p:tav>
                                        <p:tav tm="100000">
                                          <p:val>
                                            <p:strVal val="#ppt_x"/>
                                          </p:val>
                                        </p:tav>
                                      </p:tavLst>
                                    </p:anim>
                                    <p:anim calcmode="lin" valueType="num">
                                      <p:cBhvr>
                                        <p:cTn id="22" dur="50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ppt_x</p:attrName>
                                        </p:attrNameLst>
                                      </p:cBhvr>
                                      <p:tavLst>
                                        <p:tav tm="0">
                                          <p:val>
                                            <p:strVal val="1+#ppt_w/2"/>
                                          </p:val>
                                        </p:tav>
                                        <p:tav tm="100000">
                                          <p:val>
                                            <p:strVal val="#ppt_x"/>
                                          </p:val>
                                        </p:tav>
                                      </p:tavLst>
                                    </p:anim>
                                    <p:anim calcmode="lin" valueType="num">
                                      <p:cBhvr>
                                        <p:cTn id="26" dur="500" fill="hold"/>
                                        <p:tgtEl>
                                          <p:spTgt spid="7"/>
                                        </p:tgtEl>
                                        <p:attrNameLst>
                                          <p:attrName>ppt_y</p:attrName>
                                        </p:attrNameLst>
                                      </p:cBhvr>
                                      <p:tavLst>
                                        <p:tav tm="0">
                                          <p:val>
                                            <p:strVal val="#ppt_y"/>
                                          </p:val>
                                        </p:tav>
                                        <p:tav tm="100000">
                                          <p:val>
                                            <p:strVal val="#ppt_y"/>
                                          </p:val>
                                        </p:tav>
                                      </p:tavLst>
                                    </p:anim>
                                  </p:childTnLst>
                                </p:cTn>
                              </p:par>
                              <p:par>
                                <p:cTn id="27" presetID="53" presetClass="entr" presetSubtype="16" fill="hold" nodeType="withEffect">
                                  <p:stCondLst>
                                    <p:cond delay="200"/>
                                  </p:stCondLst>
                                  <p:childTnLst>
                                    <p:set>
                                      <p:cBhvr>
                                        <p:cTn id="28" dur="1" fill="hold">
                                          <p:stCondLst>
                                            <p:cond delay="0"/>
                                          </p:stCondLst>
                                        </p:cTn>
                                        <p:tgtEl>
                                          <p:spTgt spid="8"/>
                                        </p:tgtEl>
                                        <p:attrNameLst>
                                          <p:attrName>style.visibility</p:attrName>
                                        </p:attrNameLst>
                                      </p:cBhvr>
                                      <p:to>
                                        <p:strVal val="visible"/>
                                      </p:to>
                                    </p:set>
                                    <p:anim calcmode="lin" valueType="num">
                                      <p:cBhvr>
                                        <p:cTn id="29" dur="300" fill="hold"/>
                                        <p:tgtEl>
                                          <p:spTgt spid="8"/>
                                        </p:tgtEl>
                                        <p:attrNameLst>
                                          <p:attrName>ppt_w</p:attrName>
                                        </p:attrNameLst>
                                      </p:cBhvr>
                                      <p:tavLst>
                                        <p:tav tm="0">
                                          <p:val>
                                            <p:fltVal val="0"/>
                                          </p:val>
                                        </p:tav>
                                        <p:tav tm="100000">
                                          <p:val>
                                            <p:strVal val="#ppt_w"/>
                                          </p:val>
                                        </p:tav>
                                      </p:tavLst>
                                    </p:anim>
                                    <p:anim calcmode="lin" valueType="num">
                                      <p:cBhvr>
                                        <p:cTn id="30" dur="300" fill="hold"/>
                                        <p:tgtEl>
                                          <p:spTgt spid="8"/>
                                        </p:tgtEl>
                                        <p:attrNameLst>
                                          <p:attrName>ppt_h</p:attrName>
                                        </p:attrNameLst>
                                      </p:cBhvr>
                                      <p:tavLst>
                                        <p:tav tm="0">
                                          <p:val>
                                            <p:fltVal val="0"/>
                                          </p:val>
                                        </p:tav>
                                        <p:tav tm="100000">
                                          <p:val>
                                            <p:strVal val="#ppt_h"/>
                                          </p:val>
                                        </p:tav>
                                      </p:tavLst>
                                    </p:anim>
                                    <p:animEffect transition="in" filter="fade">
                                      <p:cBhvr>
                                        <p:cTn id="31" dur="300"/>
                                        <p:tgtEl>
                                          <p:spTgt spid="8"/>
                                        </p:tgtEl>
                                      </p:cBhvr>
                                    </p:animEffect>
                                  </p:childTnLst>
                                </p:cTn>
                              </p:par>
                              <p:par>
                                <p:cTn id="32" presetID="6" presetClass="emph" presetSubtype="0" autoRev="1" fill="hold" nodeType="withEffect">
                                  <p:stCondLst>
                                    <p:cond delay="500"/>
                                  </p:stCondLst>
                                  <p:childTnLst>
                                    <p:animScale>
                                      <p:cBhvr>
                                        <p:cTn id="33" dur="150" fill="hold"/>
                                        <p:tgtEl>
                                          <p:spTgt spid="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5FCA31F0-808E-47D8-B6D7-F32D03DE6695}"/>
              </a:ext>
            </a:extLst>
          </p:cNvPr>
          <p:cNvCxnSpPr/>
          <p:nvPr/>
        </p:nvCxnSpPr>
        <p:spPr>
          <a:xfrm flipH="1">
            <a:off x="0" y="23685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F5A5246A-7ABC-4A61-A410-1E07B43BC3D8}"/>
              </a:ext>
            </a:extLst>
          </p:cNvPr>
          <p:cNvCxnSpPr/>
          <p:nvPr/>
        </p:nvCxnSpPr>
        <p:spPr>
          <a:xfrm flipH="1">
            <a:off x="0" y="197802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1C8999BB-330F-44E5-A347-EB0D3238F203}"/>
              </a:ext>
            </a:extLst>
          </p:cNvPr>
          <p:cNvCxnSpPr/>
          <p:nvPr/>
        </p:nvCxnSpPr>
        <p:spPr>
          <a:xfrm flipH="1">
            <a:off x="0" y="27622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2F171750-3A4C-42B8-92D9-E3387C444ADF}"/>
              </a:ext>
            </a:extLst>
          </p:cNvPr>
          <p:cNvSpPr/>
          <p:nvPr/>
        </p:nvSpPr>
        <p:spPr>
          <a:xfrm>
            <a:off x="0" y="2763838"/>
            <a:ext cx="12811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582" name="Freeform 11">
            <a:extLst>
              <a:ext uri="{FF2B5EF4-FFF2-40B4-BE49-F238E27FC236}">
                <a16:creationId xmlns:a16="http://schemas.microsoft.com/office/drawing/2014/main" id="{67AA6277-D37C-4984-A146-60412D3A6736}"/>
              </a:ext>
            </a:extLst>
          </p:cNvPr>
          <p:cNvSpPr>
            <a:spLocks noEditPoints="1" noChangeArrowheads="1"/>
          </p:cNvSpPr>
          <p:nvPr/>
        </p:nvSpPr>
        <p:spPr bwMode="auto">
          <a:xfrm>
            <a:off x="123825" y="2863850"/>
            <a:ext cx="150813" cy="190500"/>
          </a:xfrm>
          <a:custGeom>
            <a:avLst/>
            <a:gdLst>
              <a:gd name="T0" fmla="*/ 112839 w 139"/>
              <a:gd name="T1" fmla="*/ 106551 h 177"/>
              <a:gd name="T2" fmla="*/ 98734 w 139"/>
              <a:gd name="T3" fmla="*/ 172203 h 177"/>
              <a:gd name="T4" fmla="*/ 144303 w 139"/>
              <a:gd name="T5" fmla="*/ 176508 h 177"/>
              <a:gd name="T6" fmla="*/ 144303 w 139"/>
              <a:gd name="T7" fmla="*/ 190500 h 177"/>
              <a:gd name="T8" fmla="*/ 0 w 139"/>
              <a:gd name="T9" fmla="*/ 182966 h 177"/>
              <a:gd name="T10" fmla="*/ 55334 w 139"/>
              <a:gd name="T11" fmla="*/ 176508 h 177"/>
              <a:gd name="T12" fmla="*/ 87884 w 139"/>
              <a:gd name="T13" fmla="*/ 162517 h 177"/>
              <a:gd name="T14" fmla="*/ 10850 w 139"/>
              <a:gd name="T15" fmla="*/ 158212 h 177"/>
              <a:gd name="T16" fmla="*/ 10850 w 139"/>
              <a:gd name="T17" fmla="*/ 149602 h 177"/>
              <a:gd name="T18" fmla="*/ 101989 w 139"/>
              <a:gd name="T19" fmla="*/ 129153 h 177"/>
              <a:gd name="T20" fmla="*/ 91139 w 139"/>
              <a:gd name="T21" fmla="*/ 99017 h 177"/>
              <a:gd name="T22" fmla="*/ 74864 w 139"/>
              <a:gd name="T23" fmla="*/ 101169 h 177"/>
              <a:gd name="T24" fmla="*/ 57504 w 139"/>
              <a:gd name="T25" fmla="*/ 121619 h 177"/>
              <a:gd name="T26" fmla="*/ 49909 w 139"/>
              <a:gd name="T27" fmla="*/ 125924 h 177"/>
              <a:gd name="T28" fmla="*/ 26040 w 139"/>
              <a:gd name="T29" fmla="*/ 117314 h 177"/>
              <a:gd name="T30" fmla="*/ 28210 w 139"/>
              <a:gd name="T31" fmla="*/ 104398 h 177"/>
              <a:gd name="T32" fmla="*/ 22785 w 139"/>
              <a:gd name="T33" fmla="*/ 95788 h 177"/>
              <a:gd name="T34" fmla="*/ 68354 w 139"/>
              <a:gd name="T35" fmla="*/ 25831 h 177"/>
              <a:gd name="T36" fmla="*/ 72694 w 139"/>
              <a:gd name="T37" fmla="*/ 27983 h 177"/>
              <a:gd name="T38" fmla="*/ 74864 w 139"/>
              <a:gd name="T39" fmla="*/ 15068 h 177"/>
              <a:gd name="T40" fmla="*/ 82459 w 139"/>
              <a:gd name="T41" fmla="*/ 2153 h 177"/>
              <a:gd name="T42" fmla="*/ 118263 w 139"/>
              <a:gd name="T43" fmla="*/ 31212 h 177"/>
              <a:gd name="T44" fmla="*/ 104159 w 139"/>
              <a:gd name="T45" fmla="*/ 32288 h 177"/>
              <a:gd name="T46" fmla="*/ 101989 w 139"/>
              <a:gd name="T47" fmla="*/ 45203 h 177"/>
              <a:gd name="T48" fmla="*/ 94394 w 139"/>
              <a:gd name="T49" fmla="*/ 67805 h 177"/>
              <a:gd name="T50" fmla="*/ 99819 w 139"/>
              <a:gd name="T51" fmla="*/ 87178 h 177"/>
              <a:gd name="T52" fmla="*/ 96564 w 139"/>
              <a:gd name="T53" fmla="*/ 27983 h 177"/>
              <a:gd name="T54" fmla="*/ 80289 w 139"/>
              <a:gd name="T55" fmla="*/ 32288 h 177"/>
              <a:gd name="T56" fmla="*/ 96564 w 139"/>
              <a:gd name="T57" fmla="*/ 27983 h 177"/>
              <a:gd name="T58" fmla="*/ 86799 w 139"/>
              <a:gd name="T59" fmla="*/ 63500 h 177"/>
              <a:gd name="T60" fmla="*/ 67269 w 139"/>
              <a:gd name="T61" fmla="*/ 35517 h 177"/>
              <a:gd name="T62" fmla="*/ 58589 w 139"/>
              <a:gd name="T63" fmla="*/ 111932 h 177"/>
              <a:gd name="T64" fmla="*/ 60759 w 139"/>
              <a:gd name="T65" fmla="*/ 81797 h 177"/>
              <a:gd name="T66" fmla="*/ 67269 w 139"/>
              <a:gd name="T67" fmla="*/ 67805 h 177"/>
              <a:gd name="T68" fmla="*/ 88969 w 139"/>
              <a:gd name="T69" fmla="*/ 74263 h 177"/>
              <a:gd name="T70" fmla="*/ 72694 w 139"/>
              <a:gd name="T71" fmla="*/ 74263 h 177"/>
              <a:gd name="T72" fmla="*/ 72694 w 139"/>
              <a:gd name="T73" fmla="*/ 74263 h 177"/>
              <a:gd name="T74" fmla="*/ 81374 w 139"/>
              <a:gd name="T75" fmla="*/ 92559 h 177"/>
              <a:gd name="T76" fmla="*/ 88969 w 139"/>
              <a:gd name="T77" fmla="*/ 89331 h 177"/>
              <a:gd name="T78" fmla="*/ 88969 w 139"/>
              <a:gd name="T79" fmla="*/ 74263 h 177"/>
              <a:gd name="T80" fmla="*/ 35805 w 139"/>
              <a:gd name="T81" fmla="*/ 108703 h 177"/>
              <a:gd name="T82" fmla="*/ 33635 w 139"/>
              <a:gd name="T83" fmla="*/ 111932 h 177"/>
              <a:gd name="T84" fmla="*/ 45569 w 139"/>
              <a:gd name="T85" fmla="*/ 114085 h 1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3" name="Freeform 12">
            <a:extLst>
              <a:ext uri="{FF2B5EF4-FFF2-40B4-BE49-F238E27FC236}">
                <a16:creationId xmlns:a16="http://schemas.microsoft.com/office/drawing/2014/main" id="{318D4743-2FD4-4ABC-8F8A-715D26A3AE1C}"/>
              </a:ext>
            </a:extLst>
          </p:cNvPr>
          <p:cNvSpPr>
            <a:spLocks noEditPoints="1" noChangeArrowheads="1"/>
          </p:cNvSpPr>
          <p:nvPr/>
        </p:nvSpPr>
        <p:spPr bwMode="auto">
          <a:xfrm>
            <a:off x="133350" y="2471738"/>
            <a:ext cx="131763" cy="187325"/>
          </a:xfrm>
          <a:custGeom>
            <a:avLst/>
            <a:gdLst>
              <a:gd name="T0" fmla="*/ 3267 w 121"/>
              <a:gd name="T1" fmla="*/ 128113 h 174"/>
              <a:gd name="T2" fmla="*/ 25046 w 121"/>
              <a:gd name="T3" fmla="*/ 123807 h 174"/>
              <a:gd name="T4" fmla="*/ 41380 w 121"/>
              <a:gd name="T5" fmla="*/ 79667 h 174"/>
              <a:gd name="T6" fmla="*/ 41380 w 121"/>
              <a:gd name="T7" fmla="*/ 79667 h 174"/>
              <a:gd name="T8" fmla="*/ 41380 w 121"/>
              <a:gd name="T9" fmla="*/ 31221 h 174"/>
              <a:gd name="T10" fmla="*/ 58803 w 121"/>
              <a:gd name="T11" fmla="*/ 22608 h 174"/>
              <a:gd name="T12" fmla="*/ 65337 w 121"/>
              <a:gd name="T13" fmla="*/ 0 h 174"/>
              <a:gd name="T14" fmla="*/ 72960 w 121"/>
              <a:gd name="T15" fmla="*/ 22608 h 174"/>
              <a:gd name="T16" fmla="*/ 100183 w 121"/>
              <a:gd name="T17" fmla="*/ 54906 h 174"/>
              <a:gd name="T18" fmla="*/ 89294 w 121"/>
              <a:gd name="T19" fmla="*/ 79667 h 174"/>
              <a:gd name="T20" fmla="*/ 106717 w 121"/>
              <a:gd name="T21" fmla="*/ 123807 h 174"/>
              <a:gd name="T22" fmla="*/ 127407 w 121"/>
              <a:gd name="T23" fmla="*/ 128113 h 174"/>
              <a:gd name="T24" fmla="*/ 111073 w 121"/>
              <a:gd name="T25" fmla="*/ 133496 h 174"/>
              <a:gd name="T26" fmla="*/ 126318 w 121"/>
              <a:gd name="T27" fmla="*/ 171176 h 174"/>
              <a:gd name="T28" fmla="*/ 130674 w 121"/>
              <a:gd name="T29" fmla="*/ 180866 h 174"/>
              <a:gd name="T30" fmla="*/ 123051 w 121"/>
              <a:gd name="T31" fmla="*/ 184095 h 174"/>
              <a:gd name="T32" fmla="*/ 117607 w 121"/>
              <a:gd name="T33" fmla="*/ 174406 h 174"/>
              <a:gd name="T34" fmla="*/ 94739 w 121"/>
              <a:gd name="T35" fmla="*/ 133496 h 174"/>
              <a:gd name="T36" fmla="*/ 72960 w 121"/>
              <a:gd name="T37" fmla="*/ 138879 h 174"/>
              <a:gd name="T38" fmla="*/ 58803 w 121"/>
              <a:gd name="T39" fmla="*/ 138879 h 174"/>
              <a:gd name="T40" fmla="*/ 37024 w 121"/>
              <a:gd name="T41" fmla="*/ 133496 h 174"/>
              <a:gd name="T42" fmla="*/ 14156 w 121"/>
              <a:gd name="T43" fmla="*/ 174406 h 174"/>
              <a:gd name="T44" fmla="*/ 8712 w 121"/>
              <a:gd name="T45" fmla="*/ 184095 h 174"/>
              <a:gd name="T46" fmla="*/ 1089 w 121"/>
              <a:gd name="T47" fmla="*/ 180866 h 174"/>
              <a:gd name="T48" fmla="*/ 5445 w 121"/>
              <a:gd name="T49" fmla="*/ 171176 h 174"/>
              <a:gd name="T50" fmla="*/ 20690 w 121"/>
              <a:gd name="T51" fmla="*/ 133496 h 174"/>
              <a:gd name="T52" fmla="*/ 58803 w 121"/>
              <a:gd name="T53" fmla="*/ 123807 h 174"/>
              <a:gd name="T54" fmla="*/ 58803 w 121"/>
              <a:gd name="T55" fmla="*/ 118424 h 174"/>
              <a:gd name="T56" fmla="*/ 72960 w 121"/>
              <a:gd name="T57" fmla="*/ 118424 h 174"/>
              <a:gd name="T58" fmla="*/ 90383 w 121"/>
              <a:gd name="T59" fmla="*/ 123807 h 174"/>
              <a:gd name="T60" fmla="*/ 58803 w 121"/>
              <a:gd name="T61" fmla="*/ 88280 h 174"/>
              <a:gd name="T62" fmla="*/ 58803 w 121"/>
              <a:gd name="T63" fmla="*/ 123807 h 174"/>
              <a:gd name="T64" fmla="*/ 79493 w 121"/>
              <a:gd name="T65" fmla="*/ 41987 h 174"/>
              <a:gd name="T66" fmla="*/ 52270 w 121"/>
              <a:gd name="T67" fmla="*/ 41987 h 174"/>
              <a:gd name="T68" fmla="*/ 52270 w 121"/>
              <a:gd name="T69" fmla="*/ 68901 h 174"/>
              <a:gd name="T70" fmla="*/ 74049 w 121"/>
              <a:gd name="T71" fmla="*/ 73207 h 174"/>
              <a:gd name="T72" fmla="*/ 79493 w 121"/>
              <a:gd name="T73" fmla="*/ 68901 h 174"/>
              <a:gd name="T74" fmla="*/ 79493 w 121"/>
              <a:gd name="T75" fmla="*/ 41987 h 1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4" name="Freeform 13">
            <a:extLst>
              <a:ext uri="{FF2B5EF4-FFF2-40B4-BE49-F238E27FC236}">
                <a16:creationId xmlns:a16="http://schemas.microsoft.com/office/drawing/2014/main" id="{93196BAB-5644-45CD-9052-B9B4F422651A}"/>
              </a:ext>
            </a:extLst>
          </p:cNvPr>
          <p:cNvSpPr>
            <a:spLocks noEditPoints="1" noChangeArrowheads="1"/>
          </p:cNvSpPr>
          <p:nvPr/>
        </p:nvSpPr>
        <p:spPr bwMode="auto">
          <a:xfrm>
            <a:off x="93663" y="1695450"/>
            <a:ext cx="212725" cy="176213"/>
          </a:xfrm>
          <a:custGeom>
            <a:avLst/>
            <a:gdLst>
              <a:gd name="T0" fmla="*/ 119860 w 197"/>
              <a:gd name="T1" fmla="*/ 11819 h 164"/>
              <a:gd name="T2" fmla="*/ 0 w 197"/>
              <a:gd name="T3" fmla="*/ 16117 h 164"/>
              <a:gd name="T4" fmla="*/ 113381 w 197"/>
              <a:gd name="T5" fmla="*/ 176213 h 164"/>
              <a:gd name="T6" fmla="*/ 146856 w 197"/>
              <a:gd name="T7" fmla="*/ 170841 h 164"/>
              <a:gd name="T8" fmla="*/ 211645 w 197"/>
              <a:gd name="T9" fmla="*/ 152575 h 164"/>
              <a:gd name="T10" fmla="*/ 56151 w 197"/>
              <a:gd name="T11" fmla="*/ 161170 h 164"/>
              <a:gd name="T12" fmla="*/ 56151 w 197"/>
              <a:gd name="T13" fmla="*/ 23638 h 164"/>
              <a:gd name="T14" fmla="*/ 106902 w 197"/>
              <a:gd name="T15" fmla="*/ 161170 h 164"/>
              <a:gd name="T16" fmla="*/ 106902 w 197"/>
              <a:gd name="T17" fmla="*/ 23638 h 164"/>
              <a:gd name="T18" fmla="*/ 158734 w 197"/>
              <a:gd name="T19" fmla="*/ 160096 h 164"/>
              <a:gd name="T20" fmla="*/ 195448 w 197"/>
              <a:gd name="T21" fmla="*/ 149351 h 164"/>
              <a:gd name="T22" fmla="*/ 24836 w 197"/>
              <a:gd name="T23" fmla="*/ 142904 h 164"/>
              <a:gd name="T24" fmla="*/ 45353 w 197"/>
              <a:gd name="T25" fmla="*/ 143979 h 164"/>
              <a:gd name="T26" fmla="*/ 46432 w 197"/>
              <a:gd name="T27" fmla="*/ 122490 h 164"/>
              <a:gd name="T28" fmla="*/ 24836 w 197"/>
              <a:gd name="T29" fmla="*/ 122490 h 164"/>
              <a:gd name="T30" fmla="*/ 31315 w 197"/>
              <a:gd name="T31" fmla="*/ 128936 h 164"/>
              <a:gd name="T32" fmla="*/ 39953 w 197"/>
              <a:gd name="T33" fmla="*/ 128936 h 164"/>
              <a:gd name="T34" fmla="*/ 39953 w 197"/>
              <a:gd name="T35" fmla="*/ 137532 h 164"/>
              <a:gd name="T36" fmla="*/ 31315 w 197"/>
              <a:gd name="T37" fmla="*/ 136458 h 164"/>
              <a:gd name="T38" fmla="*/ 34554 w 197"/>
              <a:gd name="T39" fmla="*/ 97777 h 164"/>
              <a:gd name="T40" fmla="*/ 38874 w 197"/>
              <a:gd name="T41" fmla="*/ 40830 h 164"/>
              <a:gd name="T42" fmla="*/ 30235 w 197"/>
              <a:gd name="T43" fmla="*/ 93479 h 164"/>
              <a:gd name="T44" fmla="*/ 144696 w 197"/>
              <a:gd name="T45" fmla="*/ 33309 h 164"/>
              <a:gd name="T46" fmla="*/ 160894 w 197"/>
              <a:gd name="T47" fmla="*/ 92404 h 164"/>
              <a:gd name="T48" fmla="*/ 144696 w 197"/>
              <a:gd name="T49" fmla="*/ 33309 h 164"/>
              <a:gd name="T50" fmla="*/ 74508 w 197"/>
              <a:gd name="T51" fmla="*/ 142904 h 164"/>
              <a:gd name="T52" fmla="*/ 95024 w 197"/>
              <a:gd name="T53" fmla="*/ 142904 h 164"/>
              <a:gd name="T54" fmla="*/ 85306 w 197"/>
              <a:gd name="T55" fmla="*/ 118192 h 164"/>
              <a:gd name="T56" fmla="*/ 70188 w 197"/>
              <a:gd name="T57" fmla="*/ 133234 h 164"/>
              <a:gd name="T58" fmla="*/ 80987 w 197"/>
              <a:gd name="T59" fmla="*/ 128936 h 164"/>
              <a:gd name="T60" fmla="*/ 88545 w 197"/>
              <a:gd name="T61" fmla="*/ 128936 h 164"/>
              <a:gd name="T62" fmla="*/ 88545 w 197"/>
              <a:gd name="T63" fmla="*/ 137532 h 164"/>
              <a:gd name="T64" fmla="*/ 79907 w 197"/>
              <a:gd name="T65" fmla="*/ 136458 h 164"/>
              <a:gd name="T66" fmla="*/ 87466 w 197"/>
              <a:gd name="T67" fmla="*/ 97777 h 164"/>
              <a:gd name="T68" fmla="*/ 91785 w 197"/>
              <a:gd name="T69" fmla="*/ 40830 h 164"/>
              <a:gd name="T70" fmla="*/ 83146 w 197"/>
              <a:gd name="T71" fmla="*/ 93479 h 164"/>
              <a:gd name="T72" fmla="*/ 159814 w 197"/>
              <a:gd name="T73" fmla="*/ 117117 h 164"/>
              <a:gd name="T74" fmla="*/ 159814 w 197"/>
              <a:gd name="T75" fmla="*/ 137532 h 164"/>
              <a:gd name="T76" fmla="*/ 180330 w 197"/>
              <a:gd name="T77" fmla="*/ 137532 h 164"/>
              <a:gd name="T78" fmla="*/ 181410 w 197"/>
              <a:gd name="T79" fmla="*/ 117117 h 164"/>
              <a:gd name="T80" fmla="*/ 170612 w 197"/>
              <a:gd name="T81" fmla="*/ 112819 h 164"/>
              <a:gd name="T82" fmla="*/ 166293 w 197"/>
              <a:gd name="T83" fmla="*/ 122490 h 164"/>
              <a:gd name="T84" fmla="*/ 176011 w 197"/>
              <a:gd name="T85" fmla="*/ 126787 h 164"/>
              <a:gd name="T86" fmla="*/ 166293 w 197"/>
              <a:gd name="T87" fmla="*/ 131085 h 164"/>
              <a:gd name="T88" fmla="*/ 166293 w 197"/>
              <a:gd name="T89" fmla="*/ 122490 h 1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5" name="Freeform 10">
            <a:extLst>
              <a:ext uri="{FF2B5EF4-FFF2-40B4-BE49-F238E27FC236}">
                <a16:creationId xmlns:a16="http://schemas.microsoft.com/office/drawing/2014/main" id="{047A62F8-D33F-4186-854A-EC2B687038E7}"/>
              </a:ext>
            </a:extLst>
          </p:cNvPr>
          <p:cNvSpPr>
            <a:spLocks noEditPoints="1" noChangeArrowheads="1"/>
          </p:cNvSpPr>
          <p:nvPr/>
        </p:nvSpPr>
        <p:spPr bwMode="auto">
          <a:xfrm>
            <a:off x="107950" y="2092325"/>
            <a:ext cx="174625" cy="174625"/>
          </a:xfrm>
          <a:custGeom>
            <a:avLst/>
            <a:gdLst>
              <a:gd name="T0" fmla="*/ 50663 w 162"/>
              <a:gd name="T1" fmla="*/ 36425 h 163"/>
              <a:gd name="T2" fmla="*/ 36650 w 162"/>
              <a:gd name="T3" fmla="*/ 50352 h 163"/>
              <a:gd name="T4" fmla="*/ 34494 w 162"/>
              <a:gd name="T5" fmla="*/ 65350 h 163"/>
              <a:gd name="T6" fmla="*/ 44195 w 162"/>
              <a:gd name="T7" fmla="*/ 55709 h 163"/>
              <a:gd name="T8" fmla="*/ 56052 w 162"/>
              <a:gd name="T9" fmla="*/ 43924 h 163"/>
              <a:gd name="T10" fmla="*/ 64676 w 162"/>
              <a:gd name="T11" fmla="*/ 34282 h 163"/>
              <a:gd name="T12" fmla="*/ 172469 w 162"/>
              <a:gd name="T13" fmla="*/ 160698 h 163"/>
              <a:gd name="T14" fmla="*/ 140131 w 162"/>
              <a:gd name="T15" fmla="*/ 129630 h 163"/>
              <a:gd name="T16" fmla="*/ 158456 w 162"/>
              <a:gd name="T17" fmla="*/ 79278 h 163"/>
              <a:gd name="T18" fmla="*/ 153066 w 162"/>
              <a:gd name="T19" fmla="*/ 49281 h 163"/>
              <a:gd name="T20" fmla="*/ 135819 w 162"/>
              <a:gd name="T21" fmla="*/ 23569 h 163"/>
              <a:gd name="T22" fmla="*/ 79767 w 162"/>
              <a:gd name="T23" fmla="*/ 0 h 163"/>
              <a:gd name="T24" fmla="*/ 6468 w 162"/>
              <a:gd name="T25" fmla="*/ 49281 h 163"/>
              <a:gd name="T26" fmla="*/ 5390 w 162"/>
              <a:gd name="T27" fmla="*/ 109275 h 163"/>
              <a:gd name="T28" fmla="*/ 22637 w 162"/>
              <a:gd name="T29" fmla="*/ 134986 h 163"/>
              <a:gd name="T30" fmla="*/ 48507 w 162"/>
              <a:gd name="T31" fmla="*/ 152127 h 163"/>
              <a:gd name="T32" fmla="*/ 48507 w 162"/>
              <a:gd name="T33" fmla="*/ 152127 h 163"/>
              <a:gd name="T34" fmla="*/ 109949 w 162"/>
              <a:gd name="T35" fmla="*/ 152127 h 163"/>
              <a:gd name="T36" fmla="*/ 161690 w 162"/>
              <a:gd name="T37" fmla="*/ 171411 h 163"/>
              <a:gd name="T38" fmla="*/ 172469 w 162"/>
              <a:gd name="T39" fmla="*/ 160698 h 163"/>
              <a:gd name="T40" fmla="*/ 125040 w 162"/>
              <a:gd name="T41" fmla="*/ 125344 h 163"/>
              <a:gd name="T42" fmla="*/ 104559 w 162"/>
              <a:gd name="T43" fmla="*/ 139271 h 163"/>
              <a:gd name="T44" fmla="*/ 54975 w 162"/>
              <a:gd name="T45" fmla="*/ 139271 h 163"/>
              <a:gd name="T46" fmla="*/ 33416 w 162"/>
              <a:gd name="T47" fmla="*/ 125344 h 163"/>
              <a:gd name="T48" fmla="*/ 33416 w 162"/>
              <a:gd name="T49" fmla="*/ 125344 h 163"/>
              <a:gd name="T50" fmla="*/ 19403 w 162"/>
              <a:gd name="T51" fmla="*/ 103918 h 163"/>
              <a:gd name="T52" fmla="*/ 19403 w 162"/>
              <a:gd name="T53" fmla="*/ 54637 h 163"/>
              <a:gd name="T54" fmla="*/ 79767 w 162"/>
              <a:gd name="T55" fmla="*/ 14998 h 163"/>
              <a:gd name="T56" fmla="*/ 125040 w 162"/>
              <a:gd name="T57" fmla="*/ 33211 h 163"/>
              <a:gd name="T58" fmla="*/ 139053 w 162"/>
              <a:gd name="T59" fmla="*/ 54637 h 163"/>
              <a:gd name="T60" fmla="*/ 144443 w 162"/>
              <a:gd name="T61" fmla="*/ 79278 h 163"/>
              <a:gd name="T62" fmla="*/ 125040 w 162"/>
              <a:gd name="T63" fmla="*/ 125344 h 163"/>
              <a:gd name="T64" fmla="*/ 126118 w 162"/>
              <a:gd name="T65" fmla="*/ 74992 h 163"/>
              <a:gd name="T66" fmla="*/ 118573 w 162"/>
              <a:gd name="T67" fmla="*/ 95347 h 163"/>
              <a:gd name="T68" fmla="*/ 109949 w 162"/>
              <a:gd name="T69" fmla="*/ 109275 h 163"/>
              <a:gd name="T70" fmla="*/ 79767 w 162"/>
              <a:gd name="T71" fmla="*/ 122130 h 163"/>
              <a:gd name="T72" fmla="*/ 79767 w 162"/>
              <a:gd name="T73" fmla="*/ 130701 h 163"/>
              <a:gd name="T74" fmla="*/ 115339 w 162"/>
              <a:gd name="T75" fmla="*/ 115702 h 163"/>
              <a:gd name="T76" fmla="*/ 127196 w 162"/>
              <a:gd name="T77" fmla="*/ 98561 h 163"/>
              <a:gd name="T78" fmla="*/ 126118 w 162"/>
              <a:gd name="T79" fmla="*/ 74992 h 1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4586" name="组合 24">
            <a:extLst>
              <a:ext uri="{FF2B5EF4-FFF2-40B4-BE49-F238E27FC236}">
                <a16:creationId xmlns:a16="http://schemas.microsoft.com/office/drawing/2014/main" id="{3EA31DD2-CB57-465D-A746-EF2E7C16BF1D}"/>
              </a:ext>
            </a:extLst>
          </p:cNvPr>
          <p:cNvGrpSpPr>
            <a:grpSpLocks/>
          </p:cNvGrpSpPr>
          <p:nvPr/>
        </p:nvGrpSpPr>
        <p:grpSpPr bwMode="auto">
          <a:xfrm>
            <a:off x="8632825" y="346075"/>
            <a:ext cx="155575" cy="157163"/>
            <a:chOff x="8689063" y="2493438"/>
            <a:chExt cx="156623" cy="156623"/>
          </a:xfrm>
        </p:grpSpPr>
        <p:sp>
          <p:nvSpPr>
            <p:cNvPr id="27" name="矩形 26">
              <a:extLst>
                <a:ext uri="{FF2B5EF4-FFF2-40B4-BE49-F238E27FC236}">
                  <a16:creationId xmlns:a16="http://schemas.microsoft.com/office/drawing/2014/main" id="{98D06FBA-59B2-4D15-8DC3-8063ADED8848}"/>
                </a:ext>
              </a:extLst>
            </p:cNvPr>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8" name="任意多边形 27">
              <a:extLst>
                <a:ext uri="{FF2B5EF4-FFF2-40B4-BE49-F238E27FC236}">
                  <a16:creationId xmlns:a16="http://schemas.microsoft.com/office/drawing/2014/main" id="{12CD2AB0-62D8-4034-945E-8A7B25CE0CB4}"/>
                </a:ext>
              </a:extLst>
            </p:cNvPr>
            <p:cNvSpPr/>
            <p:nvPr/>
          </p:nvSpPr>
          <p:spPr>
            <a:xfrm rot="10800000">
              <a:off x="8738608" y="2531407"/>
              <a:ext cx="57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grpSp>
        <p:nvGrpSpPr>
          <p:cNvPr id="24587" name="组合 28">
            <a:extLst>
              <a:ext uri="{FF2B5EF4-FFF2-40B4-BE49-F238E27FC236}">
                <a16:creationId xmlns:a16="http://schemas.microsoft.com/office/drawing/2014/main" id="{89965D72-3CA3-443C-9A2E-AF9DA979C192}"/>
              </a:ext>
            </a:extLst>
          </p:cNvPr>
          <p:cNvGrpSpPr>
            <a:grpSpLocks/>
          </p:cNvGrpSpPr>
          <p:nvPr/>
        </p:nvGrpSpPr>
        <p:grpSpPr bwMode="auto">
          <a:xfrm>
            <a:off x="8788400" y="346075"/>
            <a:ext cx="157163" cy="157163"/>
            <a:chOff x="8845686" y="2493438"/>
            <a:chExt cx="156623" cy="156623"/>
          </a:xfrm>
        </p:grpSpPr>
        <p:sp>
          <p:nvSpPr>
            <p:cNvPr id="39" name="矩形 38">
              <a:extLst>
                <a:ext uri="{FF2B5EF4-FFF2-40B4-BE49-F238E27FC236}">
                  <a16:creationId xmlns:a16="http://schemas.microsoft.com/office/drawing/2014/main" id="{CF697615-1058-45F2-9A47-7CD964255D00}"/>
                </a:ext>
              </a:extLst>
            </p:cNvPr>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0" name="任意多边形 39">
              <a:extLst>
                <a:ext uri="{FF2B5EF4-FFF2-40B4-BE49-F238E27FC236}">
                  <a16:creationId xmlns:a16="http://schemas.microsoft.com/office/drawing/2014/main" id="{1B2AAED9-8B27-4D84-A6AF-C69140A7D869}"/>
                </a:ext>
              </a:extLst>
            </p:cNvPr>
            <p:cNvSpPr/>
            <p:nvPr/>
          </p:nvSpPr>
          <p:spPr>
            <a:xfrm>
              <a:off x="8894730" y="2531407"/>
              <a:ext cx="58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sp>
        <p:nvSpPr>
          <p:cNvPr id="41" name="矩形 40">
            <a:hlinkClick r:id="" action="ppaction://hlinkshowjump?jump=previousslide"/>
            <a:extLst>
              <a:ext uri="{FF2B5EF4-FFF2-40B4-BE49-F238E27FC236}">
                <a16:creationId xmlns:a16="http://schemas.microsoft.com/office/drawing/2014/main" id="{D641DA58-5C49-4D1C-B981-648D1E8110A9}"/>
              </a:ext>
            </a:extLst>
          </p:cNvPr>
          <p:cNvSpPr/>
          <p:nvPr/>
        </p:nvSpPr>
        <p:spPr>
          <a:xfrm>
            <a:off x="8632825" y="339725"/>
            <a:ext cx="155575"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2" name="矩形 41">
            <a:hlinkClick r:id="" action="ppaction://hlinkshowjump?jump=nextslide"/>
            <a:extLst>
              <a:ext uri="{FF2B5EF4-FFF2-40B4-BE49-F238E27FC236}">
                <a16:creationId xmlns:a16="http://schemas.microsoft.com/office/drawing/2014/main" id="{4A037760-91E1-4E76-835F-A4D6A9EBB852}"/>
              </a:ext>
            </a:extLst>
          </p:cNvPr>
          <p:cNvSpPr/>
          <p:nvPr/>
        </p:nvSpPr>
        <p:spPr>
          <a:xfrm>
            <a:off x="8788400" y="339725"/>
            <a:ext cx="157163"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590" name="矩形 42">
            <a:extLst>
              <a:ext uri="{FF2B5EF4-FFF2-40B4-BE49-F238E27FC236}">
                <a16:creationId xmlns:a16="http://schemas.microsoft.com/office/drawing/2014/main" id="{6142FBCC-F08C-4391-B240-5CB294A84AB6}"/>
              </a:ext>
            </a:extLst>
          </p:cNvPr>
          <p:cNvSpPr>
            <a:spLocks noChangeArrowheads="1"/>
          </p:cNvSpPr>
          <p:nvPr/>
        </p:nvSpPr>
        <p:spPr bwMode="auto">
          <a:xfrm>
            <a:off x="5867400" y="261938"/>
            <a:ext cx="26654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pPr>
            <a:r>
              <a:rPr lang="zh-CN" altLang="en-US" sz="1400" b="1" dirty="0">
                <a:solidFill>
                  <a:srgbClr val="354454"/>
                </a:solidFill>
                <a:latin typeface="微软雅黑" panose="020B0503020204020204" pitchFamily="34" charset="-122"/>
                <a:ea typeface="微软雅黑" panose="020B0503020204020204" pitchFamily="34" charset="-122"/>
              </a:rPr>
              <a:t>总体分析</a:t>
            </a:r>
          </a:p>
        </p:txBody>
      </p:sp>
      <p:sp>
        <p:nvSpPr>
          <p:cNvPr id="24591" name="矩形 25">
            <a:extLst>
              <a:ext uri="{FF2B5EF4-FFF2-40B4-BE49-F238E27FC236}">
                <a16:creationId xmlns:a16="http://schemas.microsoft.com/office/drawing/2014/main" id="{DC1E9256-BA60-4E67-BA65-772D5BF7D79B}"/>
              </a:ext>
            </a:extLst>
          </p:cNvPr>
          <p:cNvSpPr>
            <a:spLocks noChangeArrowheads="1"/>
          </p:cNvSpPr>
          <p:nvPr/>
        </p:nvSpPr>
        <p:spPr bwMode="auto">
          <a:xfrm>
            <a:off x="486212" y="1652588"/>
            <a:ext cx="6976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小组简介</a:t>
            </a:r>
          </a:p>
        </p:txBody>
      </p:sp>
      <p:sp>
        <p:nvSpPr>
          <p:cNvPr id="24592" name="矩形 29">
            <a:extLst>
              <a:ext uri="{FF2B5EF4-FFF2-40B4-BE49-F238E27FC236}">
                <a16:creationId xmlns:a16="http://schemas.microsoft.com/office/drawing/2014/main" id="{9B9B4C84-50FD-4F7E-911C-5C3DA9F46414}"/>
              </a:ext>
            </a:extLst>
          </p:cNvPr>
          <p:cNvSpPr>
            <a:spLocks noChangeArrowheads="1"/>
          </p:cNvSpPr>
          <p:nvPr/>
        </p:nvSpPr>
        <p:spPr bwMode="auto">
          <a:xfrm>
            <a:off x="486211" y="20367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选题简介</a:t>
            </a:r>
          </a:p>
        </p:txBody>
      </p:sp>
      <p:sp>
        <p:nvSpPr>
          <p:cNvPr id="24593" name="矩形 30">
            <a:extLst>
              <a:ext uri="{FF2B5EF4-FFF2-40B4-BE49-F238E27FC236}">
                <a16:creationId xmlns:a16="http://schemas.microsoft.com/office/drawing/2014/main" id="{AA44B93F-3F0A-4AAD-B8A6-8F864462047D}"/>
              </a:ext>
            </a:extLst>
          </p:cNvPr>
          <p:cNvSpPr>
            <a:spLocks noChangeArrowheads="1"/>
          </p:cNvSpPr>
          <p:nvPr/>
        </p:nvSpPr>
        <p:spPr bwMode="auto">
          <a:xfrm>
            <a:off x="486211" y="28241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chemeClr val="bg1"/>
                </a:solidFill>
                <a:latin typeface="Impact" panose="020B0806030902050204" pitchFamily="34" charset="0"/>
                <a:ea typeface="微软雅黑" panose="020B0503020204020204" pitchFamily="34" charset="-122"/>
              </a:rPr>
              <a:t>成果展示</a:t>
            </a:r>
          </a:p>
        </p:txBody>
      </p:sp>
      <p:sp>
        <p:nvSpPr>
          <p:cNvPr id="24594" name="矩形 31">
            <a:extLst>
              <a:ext uri="{FF2B5EF4-FFF2-40B4-BE49-F238E27FC236}">
                <a16:creationId xmlns:a16="http://schemas.microsoft.com/office/drawing/2014/main" id="{439ACF02-6BFA-42C3-9A6A-91790754A921}"/>
              </a:ext>
            </a:extLst>
          </p:cNvPr>
          <p:cNvSpPr>
            <a:spLocks noChangeArrowheads="1"/>
          </p:cNvSpPr>
          <p:nvPr/>
        </p:nvSpPr>
        <p:spPr bwMode="auto">
          <a:xfrm>
            <a:off x="486211" y="2433638"/>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具体实现</a:t>
            </a:r>
          </a:p>
        </p:txBody>
      </p:sp>
      <p:sp>
        <p:nvSpPr>
          <p:cNvPr id="24595" name="Freeform 9">
            <a:extLst>
              <a:ext uri="{FF2B5EF4-FFF2-40B4-BE49-F238E27FC236}">
                <a16:creationId xmlns:a16="http://schemas.microsoft.com/office/drawing/2014/main" id="{FBEB4C33-2227-4ED8-AF2A-7E3691289B84}"/>
              </a:ext>
            </a:extLst>
          </p:cNvPr>
          <p:cNvSpPr>
            <a:spLocks noEditPoints="1" noChangeArrowheads="1"/>
          </p:cNvSpPr>
          <p:nvPr/>
        </p:nvSpPr>
        <p:spPr bwMode="auto">
          <a:xfrm>
            <a:off x="84138" y="3271838"/>
            <a:ext cx="231775" cy="150812"/>
          </a:xfrm>
          <a:custGeom>
            <a:avLst/>
            <a:gdLst>
              <a:gd name="T0" fmla="*/ 62525 w 215"/>
              <a:gd name="T1" fmla="*/ 89410 h 140"/>
              <a:gd name="T2" fmla="*/ 62525 w 215"/>
              <a:gd name="T3" fmla="*/ 98028 h 140"/>
              <a:gd name="T4" fmla="*/ 173562 w 215"/>
              <a:gd name="T5" fmla="*/ 93719 h 140"/>
              <a:gd name="T6" fmla="*/ 62525 w 215"/>
              <a:gd name="T7" fmla="*/ 78638 h 140"/>
              <a:gd name="T8" fmla="*/ 105646 w 215"/>
              <a:gd name="T9" fmla="*/ 78638 h 140"/>
              <a:gd name="T10" fmla="*/ 109958 w 215"/>
              <a:gd name="T11" fmla="*/ 36626 h 140"/>
              <a:gd name="T12" fmla="*/ 62525 w 215"/>
              <a:gd name="T13" fmla="*/ 32317 h 140"/>
              <a:gd name="T14" fmla="*/ 58213 w 215"/>
              <a:gd name="T15" fmla="*/ 74329 h 140"/>
              <a:gd name="T16" fmla="*/ 67915 w 215"/>
              <a:gd name="T17" fmla="*/ 40935 h 140"/>
              <a:gd name="T18" fmla="*/ 101334 w 215"/>
              <a:gd name="T19" fmla="*/ 40935 h 140"/>
              <a:gd name="T20" fmla="*/ 67915 w 215"/>
              <a:gd name="T21" fmla="*/ 70020 h 140"/>
              <a:gd name="T22" fmla="*/ 29107 w 215"/>
              <a:gd name="T23" fmla="*/ 130345 h 140"/>
              <a:gd name="T24" fmla="*/ 203746 w 215"/>
              <a:gd name="T25" fmla="*/ 130345 h 140"/>
              <a:gd name="T26" fmla="*/ 211293 w 215"/>
              <a:gd name="T27" fmla="*/ 7541 h 140"/>
              <a:gd name="T28" fmla="*/ 29107 w 215"/>
              <a:gd name="T29" fmla="*/ 0 h 140"/>
              <a:gd name="T30" fmla="*/ 21560 w 215"/>
              <a:gd name="T31" fmla="*/ 122804 h 140"/>
              <a:gd name="T32" fmla="*/ 35575 w 215"/>
              <a:gd name="T33" fmla="*/ 14004 h 140"/>
              <a:gd name="T34" fmla="*/ 196200 w 215"/>
              <a:gd name="T35" fmla="*/ 14004 h 140"/>
              <a:gd name="T36" fmla="*/ 35575 w 215"/>
              <a:gd name="T37" fmla="*/ 115263 h 140"/>
              <a:gd name="T38" fmla="*/ 169250 w 215"/>
              <a:gd name="T39" fmla="*/ 51707 h 140"/>
              <a:gd name="T40" fmla="*/ 119661 w 215"/>
              <a:gd name="T41" fmla="*/ 51707 h 140"/>
              <a:gd name="T42" fmla="*/ 119661 w 215"/>
              <a:gd name="T43" fmla="*/ 60325 h 140"/>
              <a:gd name="T44" fmla="*/ 173562 w 215"/>
              <a:gd name="T45" fmla="*/ 56016 h 140"/>
              <a:gd name="T46" fmla="*/ 169250 w 215"/>
              <a:gd name="T47" fmla="*/ 70020 h 140"/>
              <a:gd name="T48" fmla="*/ 119661 w 215"/>
              <a:gd name="T49" fmla="*/ 70020 h 140"/>
              <a:gd name="T50" fmla="*/ 119661 w 215"/>
              <a:gd name="T51" fmla="*/ 78638 h 140"/>
              <a:gd name="T52" fmla="*/ 173562 w 215"/>
              <a:gd name="T53" fmla="*/ 74329 h 140"/>
              <a:gd name="T54" fmla="*/ 169250 w 215"/>
              <a:gd name="T55" fmla="*/ 32317 h 140"/>
              <a:gd name="T56" fmla="*/ 119661 w 215"/>
              <a:gd name="T57" fmla="*/ 32317 h 140"/>
              <a:gd name="T58" fmla="*/ 119661 w 215"/>
              <a:gd name="T59" fmla="*/ 40935 h 140"/>
              <a:gd name="T60" fmla="*/ 173562 w 215"/>
              <a:gd name="T61" fmla="*/ 36626 h 140"/>
              <a:gd name="T62" fmla="*/ 225307 w 215"/>
              <a:gd name="T63" fmla="*/ 136808 h 140"/>
              <a:gd name="T64" fmla="*/ 7546 w 215"/>
              <a:gd name="T65" fmla="*/ 136808 h 140"/>
              <a:gd name="T66" fmla="*/ 7546 w 215"/>
              <a:gd name="T67" fmla="*/ 150812 h 140"/>
              <a:gd name="T68" fmla="*/ 231775 w 215"/>
              <a:gd name="T69" fmla="*/ 144349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96" name="矩形 34">
            <a:extLst>
              <a:ext uri="{FF2B5EF4-FFF2-40B4-BE49-F238E27FC236}">
                <a16:creationId xmlns:a16="http://schemas.microsoft.com/office/drawing/2014/main" id="{28426B7A-0BEF-4A67-8837-367BD5B3BBA0}"/>
              </a:ext>
            </a:extLst>
          </p:cNvPr>
          <p:cNvSpPr>
            <a:spLocks noChangeArrowheads="1"/>
          </p:cNvSpPr>
          <p:nvPr/>
        </p:nvSpPr>
        <p:spPr bwMode="auto">
          <a:xfrm>
            <a:off x="422275" y="3224213"/>
            <a:ext cx="825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solidFill>
                  <a:srgbClr val="586B7F"/>
                </a:solidFill>
                <a:latin typeface="Impact" panose="020B0806030902050204" pitchFamily="34" charset="0"/>
                <a:ea typeface="微软雅黑" panose="020B0503020204020204" pitchFamily="34" charset="-122"/>
              </a:rPr>
              <a:t>建议与总结</a:t>
            </a:r>
          </a:p>
        </p:txBody>
      </p:sp>
      <p:grpSp>
        <p:nvGrpSpPr>
          <p:cNvPr id="33" name="组合 32">
            <a:extLst>
              <a:ext uri="{FF2B5EF4-FFF2-40B4-BE49-F238E27FC236}">
                <a16:creationId xmlns:a16="http://schemas.microsoft.com/office/drawing/2014/main" id="{36CFC9EE-9200-42B4-9BC5-AA891767D97E}"/>
              </a:ext>
            </a:extLst>
          </p:cNvPr>
          <p:cNvGrpSpPr/>
          <p:nvPr/>
        </p:nvGrpSpPr>
        <p:grpSpPr>
          <a:xfrm>
            <a:off x="3790788" y="1303020"/>
            <a:ext cx="2894712" cy="2694270"/>
            <a:chOff x="974092" y="1272064"/>
            <a:chExt cx="3736975" cy="3478213"/>
          </a:xfrm>
          <a:solidFill>
            <a:srgbClr val="EAEAEA"/>
          </a:solidFill>
        </p:grpSpPr>
        <p:sp>
          <p:nvSpPr>
            <p:cNvPr id="36" name="Freeform 6">
              <a:extLst>
                <a:ext uri="{FF2B5EF4-FFF2-40B4-BE49-F238E27FC236}">
                  <a16:creationId xmlns:a16="http://schemas.microsoft.com/office/drawing/2014/main" id="{15C4BC6A-014E-464B-B11B-18DC584738A8}"/>
                </a:ext>
              </a:extLst>
            </p:cNvPr>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p:spPr>
          <p:txBody>
            <a:bodyPr/>
            <a:lstStyle/>
            <a:p>
              <a:pPr eaLnBrk="1" fontAlgn="auto" hangingPunct="1">
                <a:defRPr/>
              </a:pPr>
              <a:endParaRPr lang="zh-CN" altLang="en-US" noProof="1"/>
            </a:p>
          </p:txBody>
        </p:sp>
        <p:sp>
          <p:nvSpPr>
            <p:cNvPr id="38" name="Freeform 7">
              <a:extLst>
                <a:ext uri="{FF2B5EF4-FFF2-40B4-BE49-F238E27FC236}">
                  <a16:creationId xmlns:a16="http://schemas.microsoft.com/office/drawing/2014/main" id="{821C2EEF-0701-43E4-98E8-6AB24CFEFC9A}"/>
                </a:ext>
              </a:extLst>
            </p:cNvPr>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p:spPr>
          <p:txBody>
            <a:bodyPr/>
            <a:lstStyle/>
            <a:p>
              <a:pPr eaLnBrk="1" fontAlgn="auto" hangingPunct="1">
                <a:defRPr/>
              </a:pPr>
              <a:endParaRPr lang="zh-CN" altLang="en-US" noProof="1"/>
            </a:p>
          </p:txBody>
        </p:sp>
        <p:sp>
          <p:nvSpPr>
            <p:cNvPr id="44" name="Rectangle 8">
              <a:extLst>
                <a:ext uri="{FF2B5EF4-FFF2-40B4-BE49-F238E27FC236}">
                  <a16:creationId xmlns:a16="http://schemas.microsoft.com/office/drawing/2014/main" id="{45FC31FC-AD8F-439E-991C-80C053CAA8D3}"/>
                </a:ext>
              </a:extLst>
            </p:cNvPr>
            <p:cNvSpPr>
              <a:spLocks noChangeArrowheads="1"/>
            </p:cNvSpPr>
            <p:nvPr/>
          </p:nvSpPr>
          <p:spPr bwMode="auto">
            <a:xfrm>
              <a:off x="2698117" y="1367314"/>
              <a:ext cx="14288" cy="146050"/>
            </a:xfrm>
            <a:prstGeom prst="rect">
              <a:avLst/>
            </a:prstGeom>
            <a:grpFill/>
            <a:ln>
              <a:noFill/>
            </a:ln>
          </p:spPr>
          <p:txBody>
            <a:bodyPr/>
            <a:lstStyle/>
            <a:p>
              <a:pPr eaLnBrk="1" fontAlgn="auto" hangingPunct="1">
                <a:defRPr/>
              </a:pPr>
              <a:endParaRPr lang="zh-CN" altLang="en-US" noProof="1"/>
            </a:p>
          </p:txBody>
        </p:sp>
        <p:sp>
          <p:nvSpPr>
            <p:cNvPr id="45" name="Oval 9">
              <a:extLst>
                <a:ext uri="{FF2B5EF4-FFF2-40B4-BE49-F238E27FC236}">
                  <a16:creationId xmlns:a16="http://schemas.microsoft.com/office/drawing/2014/main" id="{F7DBE26A-ECEF-4044-B047-6BD342D4AAFA}"/>
                </a:ext>
              </a:extLst>
            </p:cNvPr>
            <p:cNvSpPr>
              <a:spLocks noChangeArrowheads="1"/>
            </p:cNvSpPr>
            <p:nvPr/>
          </p:nvSpPr>
          <p:spPr bwMode="auto">
            <a:xfrm>
              <a:off x="2682242" y="1495902"/>
              <a:ext cx="46038" cy="44450"/>
            </a:xfrm>
            <a:prstGeom prst="ellipse">
              <a:avLst/>
            </a:prstGeom>
            <a:grpFill/>
            <a:ln>
              <a:noFill/>
            </a:ln>
          </p:spPr>
          <p:txBody>
            <a:bodyPr/>
            <a:lstStyle/>
            <a:p>
              <a:pPr eaLnBrk="1" fontAlgn="auto" hangingPunct="1">
                <a:defRPr/>
              </a:pPr>
              <a:endParaRPr lang="zh-CN" altLang="en-US" noProof="1"/>
            </a:p>
          </p:txBody>
        </p:sp>
        <p:sp>
          <p:nvSpPr>
            <p:cNvPr id="46" name="Freeform 10">
              <a:extLst>
                <a:ext uri="{FF2B5EF4-FFF2-40B4-BE49-F238E27FC236}">
                  <a16:creationId xmlns:a16="http://schemas.microsoft.com/office/drawing/2014/main" id="{9200904F-EC59-4E19-91AF-1D40A1EE4F43}"/>
                </a:ext>
              </a:extLst>
            </p:cNvPr>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p:spPr>
          <p:txBody>
            <a:bodyPr/>
            <a:lstStyle/>
            <a:p>
              <a:pPr eaLnBrk="1" fontAlgn="auto" hangingPunct="1">
                <a:defRPr/>
              </a:pPr>
              <a:endParaRPr lang="zh-CN" altLang="en-US" noProof="1"/>
            </a:p>
          </p:txBody>
        </p:sp>
        <p:sp>
          <p:nvSpPr>
            <p:cNvPr id="47" name="Freeform 11">
              <a:extLst>
                <a:ext uri="{FF2B5EF4-FFF2-40B4-BE49-F238E27FC236}">
                  <a16:creationId xmlns:a16="http://schemas.microsoft.com/office/drawing/2014/main" id="{9BF02764-716A-4942-8F5F-7B4B237712D2}"/>
                </a:ext>
              </a:extLst>
            </p:cNvPr>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p:spPr>
          <p:txBody>
            <a:bodyPr/>
            <a:lstStyle/>
            <a:p>
              <a:pPr eaLnBrk="1" fontAlgn="auto" hangingPunct="1">
                <a:defRPr/>
              </a:pPr>
              <a:endParaRPr lang="zh-CN" altLang="en-US" noProof="1"/>
            </a:p>
          </p:txBody>
        </p:sp>
        <p:sp>
          <p:nvSpPr>
            <p:cNvPr id="48" name="Freeform 12">
              <a:extLst>
                <a:ext uri="{FF2B5EF4-FFF2-40B4-BE49-F238E27FC236}">
                  <a16:creationId xmlns:a16="http://schemas.microsoft.com/office/drawing/2014/main" id="{145D4D34-BE6D-421A-83A8-0B3F0EF9816D}"/>
                </a:ext>
              </a:extLst>
            </p:cNvPr>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p:spPr>
          <p:txBody>
            <a:bodyPr/>
            <a:lstStyle/>
            <a:p>
              <a:pPr eaLnBrk="1" fontAlgn="auto" hangingPunct="1">
                <a:defRPr/>
              </a:pPr>
              <a:endParaRPr lang="zh-CN" altLang="en-US" noProof="1"/>
            </a:p>
          </p:txBody>
        </p:sp>
        <p:sp>
          <p:nvSpPr>
            <p:cNvPr id="49" name="Freeform 13">
              <a:extLst>
                <a:ext uri="{FF2B5EF4-FFF2-40B4-BE49-F238E27FC236}">
                  <a16:creationId xmlns:a16="http://schemas.microsoft.com/office/drawing/2014/main" id="{E446BBD9-E043-40CE-A5DF-DBC72071B163}"/>
                </a:ext>
              </a:extLst>
            </p:cNvPr>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p:spPr>
          <p:txBody>
            <a:bodyPr/>
            <a:lstStyle/>
            <a:p>
              <a:pPr eaLnBrk="1" fontAlgn="auto" hangingPunct="1">
                <a:defRPr/>
              </a:pPr>
              <a:endParaRPr lang="zh-CN" altLang="en-US" noProof="1"/>
            </a:p>
          </p:txBody>
        </p:sp>
        <p:sp>
          <p:nvSpPr>
            <p:cNvPr id="50" name="Rectangle 14">
              <a:extLst>
                <a:ext uri="{FF2B5EF4-FFF2-40B4-BE49-F238E27FC236}">
                  <a16:creationId xmlns:a16="http://schemas.microsoft.com/office/drawing/2014/main" id="{5355CF34-05C0-4BD3-893B-13B0D73E92BB}"/>
                </a:ext>
              </a:extLst>
            </p:cNvPr>
            <p:cNvSpPr>
              <a:spLocks noChangeArrowheads="1"/>
            </p:cNvSpPr>
            <p:nvPr/>
          </p:nvSpPr>
          <p:spPr bwMode="auto">
            <a:xfrm>
              <a:off x="3491867" y="2262664"/>
              <a:ext cx="14288" cy="149225"/>
            </a:xfrm>
            <a:prstGeom prst="rect">
              <a:avLst/>
            </a:prstGeom>
            <a:grpFill/>
            <a:ln>
              <a:noFill/>
            </a:ln>
          </p:spPr>
          <p:txBody>
            <a:bodyPr/>
            <a:lstStyle/>
            <a:p>
              <a:pPr eaLnBrk="1" fontAlgn="auto" hangingPunct="1">
                <a:defRPr/>
              </a:pPr>
              <a:endParaRPr lang="zh-CN" altLang="en-US" noProof="1"/>
            </a:p>
          </p:txBody>
        </p:sp>
        <p:sp>
          <p:nvSpPr>
            <p:cNvPr id="51" name="Oval 15">
              <a:extLst>
                <a:ext uri="{FF2B5EF4-FFF2-40B4-BE49-F238E27FC236}">
                  <a16:creationId xmlns:a16="http://schemas.microsoft.com/office/drawing/2014/main" id="{B8930C0D-7847-4231-BD9D-33DFAECEBD5E}"/>
                </a:ext>
              </a:extLst>
            </p:cNvPr>
            <p:cNvSpPr>
              <a:spLocks noChangeArrowheads="1"/>
            </p:cNvSpPr>
            <p:nvPr/>
          </p:nvSpPr>
          <p:spPr bwMode="auto">
            <a:xfrm>
              <a:off x="3475992" y="2394427"/>
              <a:ext cx="44450" cy="44450"/>
            </a:xfrm>
            <a:prstGeom prst="ellipse">
              <a:avLst/>
            </a:prstGeom>
            <a:grpFill/>
            <a:ln>
              <a:noFill/>
            </a:ln>
          </p:spPr>
          <p:txBody>
            <a:bodyPr/>
            <a:lstStyle/>
            <a:p>
              <a:pPr eaLnBrk="1" fontAlgn="auto" hangingPunct="1">
                <a:defRPr/>
              </a:pPr>
              <a:endParaRPr lang="zh-CN" altLang="en-US" noProof="1"/>
            </a:p>
          </p:txBody>
        </p:sp>
        <p:sp>
          <p:nvSpPr>
            <p:cNvPr id="52" name="Freeform 16">
              <a:extLst>
                <a:ext uri="{FF2B5EF4-FFF2-40B4-BE49-F238E27FC236}">
                  <a16:creationId xmlns:a16="http://schemas.microsoft.com/office/drawing/2014/main" id="{CC304F5A-95B4-4F1F-BEB3-D3E51FC11820}"/>
                </a:ext>
              </a:extLst>
            </p:cNvPr>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p:spPr>
          <p:txBody>
            <a:bodyPr/>
            <a:lstStyle/>
            <a:p>
              <a:pPr eaLnBrk="1" fontAlgn="auto" hangingPunct="1">
                <a:defRPr/>
              </a:pPr>
              <a:endParaRPr lang="zh-CN" altLang="en-US" noProof="1"/>
            </a:p>
          </p:txBody>
        </p:sp>
        <p:sp>
          <p:nvSpPr>
            <p:cNvPr id="53" name="Freeform 17">
              <a:extLst>
                <a:ext uri="{FF2B5EF4-FFF2-40B4-BE49-F238E27FC236}">
                  <a16:creationId xmlns:a16="http://schemas.microsoft.com/office/drawing/2014/main" id="{137F412A-3B96-4706-B1EE-09F1D22F7F91}"/>
                </a:ext>
              </a:extLst>
            </p:cNvPr>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p:spPr>
          <p:txBody>
            <a:bodyPr/>
            <a:lstStyle/>
            <a:p>
              <a:pPr eaLnBrk="1" fontAlgn="auto" hangingPunct="1">
                <a:defRPr/>
              </a:pPr>
              <a:endParaRPr lang="zh-CN" altLang="en-US" noProof="1"/>
            </a:p>
          </p:txBody>
        </p:sp>
        <p:sp>
          <p:nvSpPr>
            <p:cNvPr id="54" name="Freeform 18">
              <a:extLst>
                <a:ext uri="{FF2B5EF4-FFF2-40B4-BE49-F238E27FC236}">
                  <a16:creationId xmlns:a16="http://schemas.microsoft.com/office/drawing/2014/main" id="{568CCB1A-D114-44AA-8AB8-88056E4A7D83}"/>
                </a:ext>
              </a:extLst>
            </p:cNvPr>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p:spPr>
          <p:txBody>
            <a:bodyPr/>
            <a:lstStyle/>
            <a:p>
              <a:pPr eaLnBrk="1" fontAlgn="auto" hangingPunct="1">
                <a:defRPr/>
              </a:pPr>
              <a:endParaRPr lang="zh-CN" altLang="en-US" noProof="1"/>
            </a:p>
          </p:txBody>
        </p:sp>
        <p:sp>
          <p:nvSpPr>
            <p:cNvPr id="55" name="Freeform 19">
              <a:extLst>
                <a:ext uri="{FF2B5EF4-FFF2-40B4-BE49-F238E27FC236}">
                  <a16:creationId xmlns:a16="http://schemas.microsoft.com/office/drawing/2014/main" id="{85C5E55F-41E9-4453-9566-265B7E28ED10}"/>
                </a:ext>
              </a:extLst>
            </p:cNvPr>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p:spPr>
          <p:txBody>
            <a:bodyPr/>
            <a:lstStyle/>
            <a:p>
              <a:pPr eaLnBrk="1" fontAlgn="auto" hangingPunct="1">
                <a:defRPr/>
              </a:pPr>
              <a:endParaRPr lang="zh-CN" altLang="en-US" noProof="1"/>
            </a:p>
          </p:txBody>
        </p:sp>
        <p:sp>
          <p:nvSpPr>
            <p:cNvPr id="56" name="Freeform 20">
              <a:extLst>
                <a:ext uri="{FF2B5EF4-FFF2-40B4-BE49-F238E27FC236}">
                  <a16:creationId xmlns:a16="http://schemas.microsoft.com/office/drawing/2014/main" id="{33878EF8-697C-40F9-B198-28D743893337}"/>
                </a:ext>
              </a:extLst>
            </p:cNvPr>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p:spPr>
          <p:txBody>
            <a:bodyPr/>
            <a:lstStyle/>
            <a:p>
              <a:pPr eaLnBrk="1" fontAlgn="auto" hangingPunct="1">
                <a:defRPr/>
              </a:pPr>
              <a:endParaRPr lang="zh-CN" altLang="en-US" noProof="1"/>
            </a:p>
          </p:txBody>
        </p:sp>
        <p:sp>
          <p:nvSpPr>
            <p:cNvPr id="57" name="Freeform 21">
              <a:extLst>
                <a:ext uri="{FF2B5EF4-FFF2-40B4-BE49-F238E27FC236}">
                  <a16:creationId xmlns:a16="http://schemas.microsoft.com/office/drawing/2014/main" id="{FA24E090-6BFF-4246-9372-4B5F62F9C08E}"/>
                </a:ext>
              </a:extLst>
            </p:cNvPr>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p:spPr>
          <p:txBody>
            <a:bodyPr/>
            <a:lstStyle/>
            <a:p>
              <a:pPr eaLnBrk="1" fontAlgn="auto" hangingPunct="1">
                <a:defRPr/>
              </a:pPr>
              <a:endParaRPr lang="zh-CN" altLang="en-US" noProof="1"/>
            </a:p>
          </p:txBody>
        </p:sp>
        <p:sp>
          <p:nvSpPr>
            <p:cNvPr id="58" name="Freeform 22">
              <a:extLst>
                <a:ext uri="{FF2B5EF4-FFF2-40B4-BE49-F238E27FC236}">
                  <a16:creationId xmlns:a16="http://schemas.microsoft.com/office/drawing/2014/main" id="{F836FC91-89CC-4996-89B5-DC7FD3C98ADF}"/>
                </a:ext>
              </a:extLst>
            </p:cNvPr>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p:spPr>
          <p:txBody>
            <a:bodyPr/>
            <a:lstStyle/>
            <a:p>
              <a:pPr eaLnBrk="1" fontAlgn="auto" hangingPunct="1">
                <a:defRPr/>
              </a:pPr>
              <a:endParaRPr lang="zh-CN" altLang="en-US" noProof="1"/>
            </a:p>
          </p:txBody>
        </p:sp>
        <p:sp>
          <p:nvSpPr>
            <p:cNvPr id="59" name="Freeform 23">
              <a:extLst>
                <a:ext uri="{FF2B5EF4-FFF2-40B4-BE49-F238E27FC236}">
                  <a16:creationId xmlns:a16="http://schemas.microsoft.com/office/drawing/2014/main" id="{D8479A8B-DEA7-4195-B20A-E92842B914CD}"/>
                </a:ext>
              </a:extLst>
            </p:cNvPr>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p:spPr>
          <p:txBody>
            <a:bodyPr/>
            <a:lstStyle/>
            <a:p>
              <a:pPr eaLnBrk="1" fontAlgn="auto" hangingPunct="1">
                <a:defRPr/>
              </a:pPr>
              <a:endParaRPr lang="zh-CN" altLang="en-US" noProof="1"/>
            </a:p>
          </p:txBody>
        </p:sp>
        <p:sp>
          <p:nvSpPr>
            <p:cNvPr id="60" name="Freeform 24">
              <a:extLst>
                <a:ext uri="{FF2B5EF4-FFF2-40B4-BE49-F238E27FC236}">
                  <a16:creationId xmlns:a16="http://schemas.microsoft.com/office/drawing/2014/main" id="{4E03DC61-0F07-473D-A2A8-B4206DE723E1}"/>
                </a:ext>
              </a:extLst>
            </p:cNvPr>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p:spPr>
          <p:txBody>
            <a:bodyPr/>
            <a:lstStyle/>
            <a:p>
              <a:pPr eaLnBrk="1" fontAlgn="auto" hangingPunct="1">
                <a:defRPr/>
              </a:pPr>
              <a:endParaRPr lang="zh-CN" altLang="en-US" noProof="1"/>
            </a:p>
          </p:txBody>
        </p:sp>
        <p:sp>
          <p:nvSpPr>
            <p:cNvPr id="61" name="Freeform 25">
              <a:extLst>
                <a:ext uri="{FF2B5EF4-FFF2-40B4-BE49-F238E27FC236}">
                  <a16:creationId xmlns:a16="http://schemas.microsoft.com/office/drawing/2014/main" id="{1ED843E4-22D4-40C4-BD7F-7EC2FD32F909}"/>
                </a:ext>
              </a:extLst>
            </p:cNvPr>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p:spPr>
          <p:txBody>
            <a:bodyPr/>
            <a:lstStyle/>
            <a:p>
              <a:pPr eaLnBrk="1" fontAlgn="auto" hangingPunct="1">
                <a:defRPr/>
              </a:pPr>
              <a:endParaRPr lang="zh-CN" altLang="en-US" noProof="1"/>
            </a:p>
          </p:txBody>
        </p:sp>
        <p:sp>
          <p:nvSpPr>
            <p:cNvPr id="62" name="Freeform 26">
              <a:extLst>
                <a:ext uri="{FF2B5EF4-FFF2-40B4-BE49-F238E27FC236}">
                  <a16:creationId xmlns:a16="http://schemas.microsoft.com/office/drawing/2014/main" id="{1939BED3-FE63-426C-8262-7220D02026F6}"/>
                </a:ext>
              </a:extLst>
            </p:cNvPr>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p:spPr>
          <p:txBody>
            <a:bodyPr/>
            <a:lstStyle/>
            <a:p>
              <a:pPr eaLnBrk="1" fontAlgn="auto" hangingPunct="1">
                <a:defRPr/>
              </a:pPr>
              <a:endParaRPr lang="zh-CN" altLang="en-US" noProof="1"/>
            </a:p>
          </p:txBody>
        </p:sp>
        <p:sp>
          <p:nvSpPr>
            <p:cNvPr id="63" name="Freeform 27">
              <a:extLst>
                <a:ext uri="{FF2B5EF4-FFF2-40B4-BE49-F238E27FC236}">
                  <a16:creationId xmlns:a16="http://schemas.microsoft.com/office/drawing/2014/main" id="{47D9F7F1-D6E7-4575-9D9E-DAA3C54A66A7}"/>
                </a:ext>
              </a:extLst>
            </p:cNvPr>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p:spPr>
          <p:txBody>
            <a:bodyPr/>
            <a:lstStyle/>
            <a:p>
              <a:pPr eaLnBrk="1" fontAlgn="auto" hangingPunct="1">
                <a:defRPr/>
              </a:pPr>
              <a:endParaRPr lang="zh-CN" altLang="en-US" noProof="1"/>
            </a:p>
          </p:txBody>
        </p:sp>
        <p:sp>
          <p:nvSpPr>
            <p:cNvPr id="64" name="Freeform 28">
              <a:extLst>
                <a:ext uri="{FF2B5EF4-FFF2-40B4-BE49-F238E27FC236}">
                  <a16:creationId xmlns:a16="http://schemas.microsoft.com/office/drawing/2014/main" id="{93C6A275-F26B-4AB8-BE3B-EE76BB780633}"/>
                </a:ext>
              </a:extLst>
            </p:cNvPr>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p:spPr>
          <p:txBody>
            <a:bodyPr/>
            <a:lstStyle/>
            <a:p>
              <a:pPr eaLnBrk="1" fontAlgn="auto" hangingPunct="1">
                <a:defRPr/>
              </a:pPr>
              <a:endParaRPr lang="zh-CN" altLang="en-US" noProof="1"/>
            </a:p>
          </p:txBody>
        </p:sp>
        <p:sp>
          <p:nvSpPr>
            <p:cNvPr id="65" name="Freeform 29">
              <a:extLst>
                <a:ext uri="{FF2B5EF4-FFF2-40B4-BE49-F238E27FC236}">
                  <a16:creationId xmlns:a16="http://schemas.microsoft.com/office/drawing/2014/main" id="{FA5833E1-7F15-4B1A-8F38-1AD200E301B0}"/>
                </a:ext>
              </a:extLst>
            </p:cNvPr>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p:spPr>
          <p:txBody>
            <a:bodyPr/>
            <a:lstStyle/>
            <a:p>
              <a:pPr eaLnBrk="1" fontAlgn="auto" hangingPunct="1">
                <a:defRPr/>
              </a:pPr>
              <a:endParaRPr lang="zh-CN" altLang="en-US" noProof="1"/>
            </a:p>
          </p:txBody>
        </p:sp>
        <p:sp>
          <p:nvSpPr>
            <p:cNvPr id="66" name="Freeform 30">
              <a:extLst>
                <a:ext uri="{FF2B5EF4-FFF2-40B4-BE49-F238E27FC236}">
                  <a16:creationId xmlns:a16="http://schemas.microsoft.com/office/drawing/2014/main" id="{5E7130E7-5D2C-4E76-93E3-C871A563B2A5}"/>
                </a:ext>
              </a:extLst>
            </p:cNvPr>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p:spPr>
          <p:txBody>
            <a:bodyPr/>
            <a:lstStyle/>
            <a:p>
              <a:pPr eaLnBrk="1" fontAlgn="auto" hangingPunct="1">
                <a:defRPr/>
              </a:pPr>
              <a:endParaRPr lang="zh-CN" altLang="en-US" noProof="1"/>
            </a:p>
          </p:txBody>
        </p:sp>
        <p:sp>
          <p:nvSpPr>
            <p:cNvPr id="67" name="Freeform 31">
              <a:extLst>
                <a:ext uri="{FF2B5EF4-FFF2-40B4-BE49-F238E27FC236}">
                  <a16:creationId xmlns:a16="http://schemas.microsoft.com/office/drawing/2014/main" id="{40B3A37A-7DF2-41F5-B109-9B90F21F6CB5}"/>
                </a:ext>
              </a:extLst>
            </p:cNvPr>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p:spPr>
          <p:txBody>
            <a:bodyPr/>
            <a:lstStyle/>
            <a:p>
              <a:pPr eaLnBrk="1" fontAlgn="auto" hangingPunct="1">
                <a:defRPr/>
              </a:pPr>
              <a:endParaRPr lang="zh-CN" altLang="en-US" noProof="1"/>
            </a:p>
          </p:txBody>
        </p:sp>
        <p:sp>
          <p:nvSpPr>
            <p:cNvPr id="68" name="Freeform 32">
              <a:extLst>
                <a:ext uri="{FF2B5EF4-FFF2-40B4-BE49-F238E27FC236}">
                  <a16:creationId xmlns:a16="http://schemas.microsoft.com/office/drawing/2014/main" id="{C3637EEA-AF75-443F-BDDF-0FF85D7E04AB}"/>
                </a:ext>
              </a:extLst>
            </p:cNvPr>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p:spPr>
          <p:txBody>
            <a:bodyPr/>
            <a:lstStyle/>
            <a:p>
              <a:pPr eaLnBrk="1" fontAlgn="auto" hangingPunct="1">
                <a:defRPr/>
              </a:pPr>
              <a:endParaRPr lang="zh-CN" altLang="en-US" noProof="1"/>
            </a:p>
          </p:txBody>
        </p:sp>
        <p:sp>
          <p:nvSpPr>
            <p:cNvPr id="69" name="Freeform 33">
              <a:extLst>
                <a:ext uri="{FF2B5EF4-FFF2-40B4-BE49-F238E27FC236}">
                  <a16:creationId xmlns:a16="http://schemas.microsoft.com/office/drawing/2014/main" id="{EEFEEC8A-D551-4F1F-B19D-73506F05AAA5}"/>
                </a:ext>
              </a:extLst>
            </p:cNvPr>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p:spPr>
          <p:txBody>
            <a:bodyPr/>
            <a:lstStyle/>
            <a:p>
              <a:pPr eaLnBrk="1" fontAlgn="auto" hangingPunct="1">
                <a:defRPr/>
              </a:pPr>
              <a:endParaRPr lang="zh-CN" altLang="en-US" noProof="1"/>
            </a:p>
          </p:txBody>
        </p:sp>
        <p:sp>
          <p:nvSpPr>
            <p:cNvPr id="70" name="Freeform 34">
              <a:extLst>
                <a:ext uri="{FF2B5EF4-FFF2-40B4-BE49-F238E27FC236}">
                  <a16:creationId xmlns:a16="http://schemas.microsoft.com/office/drawing/2014/main" id="{D53D0829-9EBA-4573-BD77-A360A261CC2B}"/>
                </a:ext>
              </a:extLst>
            </p:cNvPr>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p:spPr>
          <p:txBody>
            <a:bodyPr/>
            <a:lstStyle/>
            <a:p>
              <a:pPr eaLnBrk="1" fontAlgn="auto" hangingPunct="1">
                <a:defRPr/>
              </a:pPr>
              <a:endParaRPr lang="zh-CN" altLang="en-US" noProof="1"/>
            </a:p>
          </p:txBody>
        </p:sp>
        <p:sp>
          <p:nvSpPr>
            <p:cNvPr id="71" name="Freeform 35">
              <a:extLst>
                <a:ext uri="{FF2B5EF4-FFF2-40B4-BE49-F238E27FC236}">
                  <a16:creationId xmlns:a16="http://schemas.microsoft.com/office/drawing/2014/main" id="{A25F8F24-BD73-4FC5-B21D-B10A4BBC14A7}"/>
                </a:ext>
              </a:extLst>
            </p:cNvPr>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p:spPr>
          <p:txBody>
            <a:bodyPr/>
            <a:lstStyle/>
            <a:p>
              <a:pPr eaLnBrk="1" fontAlgn="auto" hangingPunct="1">
                <a:defRPr/>
              </a:pPr>
              <a:endParaRPr lang="zh-CN" altLang="en-US" noProof="1"/>
            </a:p>
          </p:txBody>
        </p:sp>
        <p:sp>
          <p:nvSpPr>
            <p:cNvPr id="72" name="Freeform 36">
              <a:extLst>
                <a:ext uri="{FF2B5EF4-FFF2-40B4-BE49-F238E27FC236}">
                  <a16:creationId xmlns:a16="http://schemas.microsoft.com/office/drawing/2014/main" id="{A9E6CF45-AE30-4337-8074-545D5A7C61C0}"/>
                </a:ext>
              </a:extLst>
            </p:cNvPr>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p:spPr>
          <p:txBody>
            <a:bodyPr/>
            <a:lstStyle/>
            <a:p>
              <a:pPr eaLnBrk="1" fontAlgn="auto" hangingPunct="1">
                <a:defRPr/>
              </a:pPr>
              <a:endParaRPr lang="zh-CN" altLang="en-US" noProof="1"/>
            </a:p>
          </p:txBody>
        </p:sp>
        <p:sp>
          <p:nvSpPr>
            <p:cNvPr id="73" name="Freeform 37">
              <a:extLst>
                <a:ext uri="{FF2B5EF4-FFF2-40B4-BE49-F238E27FC236}">
                  <a16:creationId xmlns:a16="http://schemas.microsoft.com/office/drawing/2014/main" id="{7D464DE1-8AEE-49FB-9D3E-C0DF2BF469FF}"/>
                </a:ext>
              </a:extLst>
            </p:cNvPr>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p:spPr>
          <p:txBody>
            <a:bodyPr/>
            <a:lstStyle/>
            <a:p>
              <a:pPr eaLnBrk="1" fontAlgn="auto" hangingPunct="1">
                <a:defRPr/>
              </a:pPr>
              <a:endParaRPr lang="zh-CN" altLang="en-US" noProof="1"/>
            </a:p>
          </p:txBody>
        </p:sp>
        <p:sp>
          <p:nvSpPr>
            <p:cNvPr id="74" name="Freeform 38">
              <a:extLst>
                <a:ext uri="{FF2B5EF4-FFF2-40B4-BE49-F238E27FC236}">
                  <a16:creationId xmlns:a16="http://schemas.microsoft.com/office/drawing/2014/main" id="{9B4FE854-9D43-4681-BC90-91C251E50B8B}"/>
                </a:ext>
              </a:extLst>
            </p:cNvPr>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p:spPr>
          <p:txBody>
            <a:bodyPr/>
            <a:lstStyle/>
            <a:p>
              <a:pPr eaLnBrk="1" fontAlgn="auto" hangingPunct="1">
                <a:defRPr/>
              </a:pPr>
              <a:endParaRPr lang="zh-CN" altLang="en-US" noProof="1"/>
            </a:p>
          </p:txBody>
        </p:sp>
        <p:sp>
          <p:nvSpPr>
            <p:cNvPr id="75" name="Freeform 39">
              <a:extLst>
                <a:ext uri="{FF2B5EF4-FFF2-40B4-BE49-F238E27FC236}">
                  <a16:creationId xmlns:a16="http://schemas.microsoft.com/office/drawing/2014/main" id="{E0AA39C1-7030-4C37-BB6E-31C3CE77FFA2}"/>
                </a:ext>
              </a:extLst>
            </p:cNvPr>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p:spPr>
          <p:txBody>
            <a:bodyPr/>
            <a:lstStyle/>
            <a:p>
              <a:pPr eaLnBrk="1" fontAlgn="auto" hangingPunct="1">
                <a:defRPr/>
              </a:pPr>
              <a:endParaRPr lang="zh-CN" altLang="en-US" noProof="1"/>
            </a:p>
          </p:txBody>
        </p:sp>
        <p:sp>
          <p:nvSpPr>
            <p:cNvPr id="76" name="Freeform 40">
              <a:extLst>
                <a:ext uri="{FF2B5EF4-FFF2-40B4-BE49-F238E27FC236}">
                  <a16:creationId xmlns:a16="http://schemas.microsoft.com/office/drawing/2014/main" id="{2BE036D3-ABA6-4EA9-A3A5-CCEB8387AA7F}"/>
                </a:ext>
              </a:extLst>
            </p:cNvPr>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p:spPr>
          <p:txBody>
            <a:bodyPr/>
            <a:lstStyle/>
            <a:p>
              <a:pPr eaLnBrk="1" fontAlgn="auto" hangingPunct="1">
                <a:defRPr/>
              </a:pPr>
              <a:endParaRPr lang="zh-CN" altLang="en-US" noProof="1"/>
            </a:p>
          </p:txBody>
        </p:sp>
        <p:sp>
          <p:nvSpPr>
            <p:cNvPr id="77" name="Freeform 41">
              <a:extLst>
                <a:ext uri="{FF2B5EF4-FFF2-40B4-BE49-F238E27FC236}">
                  <a16:creationId xmlns:a16="http://schemas.microsoft.com/office/drawing/2014/main" id="{8F7E8C48-90A5-4B72-B1C6-7BA93BE4B002}"/>
                </a:ext>
              </a:extLst>
            </p:cNvPr>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p:spPr>
          <p:txBody>
            <a:bodyPr/>
            <a:lstStyle/>
            <a:p>
              <a:pPr eaLnBrk="1" fontAlgn="auto" hangingPunct="1">
                <a:defRPr/>
              </a:pPr>
              <a:endParaRPr lang="zh-CN" altLang="en-US" noProof="1"/>
            </a:p>
          </p:txBody>
        </p:sp>
        <p:sp>
          <p:nvSpPr>
            <p:cNvPr id="78" name="Freeform 42">
              <a:extLst>
                <a:ext uri="{FF2B5EF4-FFF2-40B4-BE49-F238E27FC236}">
                  <a16:creationId xmlns:a16="http://schemas.microsoft.com/office/drawing/2014/main" id="{DBB078F6-1302-44AF-B4B5-B2F9DF1DAFF5}"/>
                </a:ext>
              </a:extLst>
            </p:cNvPr>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p:spPr>
          <p:txBody>
            <a:bodyPr/>
            <a:lstStyle/>
            <a:p>
              <a:pPr eaLnBrk="1" fontAlgn="auto" hangingPunct="1">
                <a:defRPr/>
              </a:pPr>
              <a:endParaRPr lang="zh-CN" altLang="en-US" noProof="1"/>
            </a:p>
          </p:txBody>
        </p:sp>
        <p:sp>
          <p:nvSpPr>
            <p:cNvPr id="79" name="Freeform 43">
              <a:extLst>
                <a:ext uri="{FF2B5EF4-FFF2-40B4-BE49-F238E27FC236}">
                  <a16:creationId xmlns:a16="http://schemas.microsoft.com/office/drawing/2014/main" id="{95C5EC13-A545-4ADF-BEE8-A7CD606DAC93}"/>
                </a:ext>
              </a:extLst>
            </p:cNvPr>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p:spPr>
          <p:txBody>
            <a:bodyPr/>
            <a:lstStyle/>
            <a:p>
              <a:pPr eaLnBrk="1" fontAlgn="auto" hangingPunct="1">
                <a:defRPr/>
              </a:pPr>
              <a:endParaRPr lang="zh-CN" altLang="en-US" noProof="1"/>
            </a:p>
          </p:txBody>
        </p:sp>
        <p:sp>
          <p:nvSpPr>
            <p:cNvPr id="80" name="Freeform 44">
              <a:extLst>
                <a:ext uri="{FF2B5EF4-FFF2-40B4-BE49-F238E27FC236}">
                  <a16:creationId xmlns:a16="http://schemas.microsoft.com/office/drawing/2014/main" id="{3CF67CE9-B1CC-46E2-8D58-606E46A11BB7}"/>
                </a:ext>
              </a:extLst>
            </p:cNvPr>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p:spPr>
          <p:txBody>
            <a:bodyPr/>
            <a:lstStyle/>
            <a:p>
              <a:pPr eaLnBrk="1" fontAlgn="auto" hangingPunct="1">
                <a:defRPr/>
              </a:pPr>
              <a:endParaRPr lang="zh-CN" altLang="en-US" noProof="1"/>
            </a:p>
          </p:txBody>
        </p:sp>
        <p:sp>
          <p:nvSpPr>
            <p:cNvPr id="81" name="Freeform 45">
              <a:extLst>
                <a:ext uri="{FF2B5EF4-FFF2-40B4-BE49-F238E27FC236}">
                  <a16:creationId xmlns:a16="http://schemas.microsoft.com/office/drawing/2014/main" id="{14A8FA11-A541-4FEE-934C-A1CBA85345A4}"/>
                </a:ext>
              </a:extLst>
            </p:cNvPr>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p:spPr>
          <p:txBody>
            <a:bodyPr/>
            <a:lstStyle/>
            <a:p>
              <a:pPr eaLnBrk="1" fontAlgn="auto" hangingPunct="1">
                <a:defRPr/>
              </a:pPr>
              <a:endParaRPr lang="zh-CN" altLang="en-US" noProof="1"/>
            </a:p>
          </p:txBody>
        </p:sp>
        <p:sp>
          <p:nvSpPr>
            <p:cNvPr id="82" name="Freeform 46">
              <a:extLst>
                <a:ext uri="{FF2B5EF4-FFF2-40B4-BE49-F238E27FC236}">
                  <a16:creationId xmlns:a16="http://schemas.microsoft.com/office/drawing/2014/main" id="{E1936064-3660-43F8-B241-D40637DAA35C}"/>
                </a:ext>
              </a:extLst>
            </p:cNvPr>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p:spPr>
          <p:txBody>
            <a:bodyPr/>
            <a:lstStyle/>
            <a:p>
              <a:pPr eaLnBrk="1" fontAlgn="auto" hangingPunct="1">
                <a:defRPr/>
              </a:pPr>
              <a:endParaRPr lang="zh-CN" altLang="en-US" noProof="1"/>
            </a:p>
          </p:txBody>
        </p:sp>
        <p:sp>
          <p:nvSpPr>
            <p:cNvPr id="83" name="Freeform 47">
              <a:extLst>
                <a:ext uri="{FF2B5EF4-FFF2-40B4-BE49-F238E27FC236}">
                  <a16:creationId xmlns:a16="http://schemas.microsoft.com/office/drawing/2014/main" id="{DF530ACF-7FF0-4D03-85BC-1B6C16DF66F4}"/>
                </a:ext>
              </a:extLst>
            </p:cNvPr>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p:spPr>
          <p:txBody>
            <a:bodyPr/>
            <a:lstStyle/>
            <a:p>
              <a:pPr eaLnBrk="1" fontAlgn="auto" hangingPunct="1">
                <a:defRPr/>
              </a:pPr>
              <a:endParaRPr lang="zh-CN" altLang="en-US" noProof="1"/>
            </a:p>
          </p:txBody>
        </p:sp>
        <p:sp>
          <p:nvSpPr>
            <p:cNvPr id="84" name="Freeform 48">
              <a:extLst>
                <a:ext uri="{FF2B5EF4-FFF2-40B4-BE49-F238E27FC236}">
                  <a16:creationId xmlns:a16="http://schemas.microsoft.com/office/drawing/2014/main" id="{98AFA955-6CB6-43C2-807A-808E3E9C2F53}"/>
                </a:ext>
              </a:extLst>
            </p:cNvPr>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p:spPr>
          <p:txBody>
            <a:bodyPr/>
            <a:lstStyle/>
            <a:p>
              <a:pPr eaLnBrk="1" fontAlgn="auto" hangingPunct="1">
                <a:defRPr/>
              </a:pPr>
              <a:endParaRPr lang="zh-CN" altLang="en-US" noProof="1"/>
            </a:p>
          </p:txBody>
        </p:sp>
        <p:sp>
          <p:nvSpPr>
            <p:cNvPr id="85" name="Freeform 49">
              <a:extLst>
                <a:ext uri="{FF2B5EF4-FFF2-40B4-BE49-F238E27FC236}">
                  <a16:creationId xmlns:a16="http://schemas.microsoft.com/office/drawing/2014/main" id="{37DEB50F-DCAA-4C1A-B550-F266783148EC}"/>
                </a:ext>
              </a:extLst>
            </p:cNvPr>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p:spPr>
          <p:txBody>
            <a:bodyPr/>
            <a:lstStyle/>
            <a:p>
              <a:pPr eaLnBrk="1" fontAlgn="auto" hangingPunct="1">
                <a:defRPr/>
              </a:pPr>
              <a:endParaRPr lang="zh-CN" altLang="en-US" noProof="1"/>
            </a:p>
          </p:txBody>
        </p:sp>
        <p:sp>
          <p:nvSpPr>
            <p:cNvPr id="86" name="Oval 50">
              <a:extLst>
                <a:ext uri="{FF2B5EF4-FFF2-40B4-BE49-F238E27FC236}">
                  <a16:creationId xmlns:a16="http://schemas.microsoft.com/office/drawing/2014/main" id="{437BEB93-6EE6-4D28-9236-2C602EC472F1}"/>
                </a:ext>
              </a:extLst>
            </p:cNvPr>
            <p:cNvSpPr>
              <a:spLocks noChangeArrowheads="1"/>
            </p:cNvSpPr>
            <p:nvPr/>
          </p:nvSpPr>
          <p:spPr bwMode="auto">
            <a:xfrm>
              <a:off x="4430080" y="3083402"/>
              <a:ext cx="74613" cy="74613"/>
            </a:xfrm>
            <a:prstGeom prst="ellipse">
              <a:avLst/>
            </a:prstGeom>
            <a:grpFill/>
            <a:ln>
              <a:noFill/>
            </a:ln>
          </p:spPr>
          <p:txBody>
            <a:bodyPr/>
            <a:lstStyle/>
            <a:p>
              <a:pPr eaLnBrk="1" fontAlgn="auto" hangingPunct="1">
                <a:defRPr/>
              </a:pPr>
              <a:endParaRPr lang="zh-CN" altLang="en-US" noProof="1"/>
            </a:p>
          </p:txBody>
        </p:sp>
        <p:sp>
          <p:nvSpPr>
            <p:cNvPr id="87" name="Freeform 51">
              <a:extLst>
                <a:ext uri="{FF2B5EF4-FFF2-40B4-BE49-F238E27FC236}">
                  <a16:creationId xmlns:a16="http://schemas.microsoft.com/office/drawing/2014/main" id="{B39A110F-C8A5-4BCE-8660-B28CEC6A764C}"/>
                </a:ext>
              </a:extLst>
            </p:cNvPr>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p:spPr>
          <p:txBody>
            <a:bodyPr/>
            <a:lstStyle/>
            <a:p>
              <a:pPr eaLnBrk="1" fontAlgn="auto" hangingPunct="1">
                <a:defRPr/>
              </a:pPr>
              <a:endParaRPr lang="zh-CN" altLang="en-US" noProof="1"/>
            </a:p>
          </p:txBody>
        </p:sp>
        <p:sp>
          <p:nvSpPr>
            <p:cNvPr id="88" name="Freeform 52">
              <a:extLst>
                <a:ext uri="{FF2B5EF4-FFF2-40B4-BE49-F238E27FC236}">
                  <a16:creationId xmlns:a16="http://schemas.microsoft.com/office/drawing/2014/main" id="{A2454CDA-F88B-4BB3-A231-CF0B117F4D1F}"/>
                </a:ext>
              </a:extLst>
            </p:cNvPr>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p:spPr>
          <p:txBody>
            <a:bodyPr/>
            <a:lstStyle/>
            <a:p>
              <a:pPr eaLnBrk="1" fontAlgn="auto" hangingPunct="1">
                <a:defRPr/>
              </a:pPr>
              <a:endParaRPr lang="zh-CN" altLang="en-US" noProof="1"/>
            </a:p>
          </p:txBody>
        </p:sp>
        <p:sp>
          <p:nvSpPr>
            <p:cNvPr id="89" name="Freeform 53">
              <a:extLst>
                <a:ext uri="{FF2B5EF4-FFF2-40B4-BE49-F238E27FC236}">
                  <a16:creationId xmlns:a16="http://schemas.microsoft.com/office/drawing/2014/main" id="{E7F49FED-D186-46C2-BC10-4224E105780A}"/>
                </a:ext>
              </a:extLst>
            </p:cNvPr>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p:spPr>
          <p:txBody>
            <a:bodyPr/>
            <a:lstStyle/>
            <a:p>
              <a:pPr eaLnBrk="1" fontAlgn="auto" hangingPunct="1">
                <a:defRPr/>
              </a:pPr>
              <a:endParaRPr lang="zh-CN" altLang="en-US" noProof="1"/>
            </a:p>
          </p:txBody>
        </p:sp>
        <p:sp>
          <p:nvSpPr>
            <p:cNvPr id="90" name="Freeform 54">
              <a:extLst>
                <a:ext uri="{FF2B5EF4-FFF2-40B4-BE49-F238E27FC236}">
                  <a16:creationId xmlns:a16="http://schemas.microsoft.com/office/drawing/2014/main" id="{49DDE224-F64B-4C77-9C14-4698ACC9A524}"/>
                </a:ext>
              </a:extLst>
            </p:cNvPr>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p:spPr>
          <p:txBody>
            <a:bodyPr/>
            <a:lstStyle/>
            <a:p>
              <a:pPr eaLnBrk="1" fontAlgn="auto" hangingPunct="1">
                <a:defRPr/>
              </a:pPr>
              <a:endParaRPr lang="zh-CN" altLang="en-US" noProof="1"/>
            </a:p>
          </p:txBody>
        </p:sp>
        <p:sp>
          <p:nvSpPr>
            <p:cNvPr id="91" name="Oval 55">
              <a:extLst>
                <a:ext uri="{FF2B5EF4-FFF2-40B4-BE49-F238E27FC236}">
                  <a16:creationId xmlns:a16="http://schemas.microsoft.com/office/drawing/2014/main" id="{BF51456B-3CCC-4CC5-88FB-153E52D3437F}"/>
                </a:ext>
              </a:extLst>
            </p:cNvPr>
            <p:cNvSpPr>
              <a:spLocks noChangeArrowheads="1"/>
            </p:cNvSpPr>
            <p:nvPr/>
          </p:nvSpPr>
          <p:spPr bwMode="auto">
            <a:xfrm>
              <a:off x="2399667" y="4467702"/>
              <a:ext cx="74613" cy="77788"/>
            </a:xfrm>
            <a:prstGeom prst="ellipse">
              <a:avLst/>
            </a:prstGeom>
            <a:grpFill/>
            <a:ln>
              <a:noFill/>
            </a:ln>
          </p:spPr>
          <p:txBody>
            <a:bodyPr/>
            <a:lstStyle/>
            <a:p>
              <a:pPr eaLnBrk="1" fontAlgn="auto" hangingPunct="1">
                <a:defRPr/>
              </a:pPr>
              <a:endParaRPr lang="zh-CN" altLang="en-US" noProof="1"/>
            </a:p>
          </p:txBody>
        </p:sp>
        <p:sp>
          <p:nvSpPr>
            <p:cNvPr id="92" name="Freeform 56">
              <a:extLst>
                <a:ext uri="{FF2B5EF4-FFF2-40B4-BE49-F238E27FC236}">
                  <a16:creationId xmlns:a16="http://schemas.microsoft.com/office/drawing/2014/main" id="{374B68BD-738C-4672-86ED-1EEB6C325B3A}"/>
                </a:ext>
              </a:extLst>
            </p:cNvPr>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p:spPr>
          <p:txBody>
            <a:bodyPr/>
            <a:lstStyle/>
            <a:p>
              <a:pPr eaLnBrk="1" fontAlgn="auto" hangingPunct="1">
                <a:defRPr/>
              </a:pPr>
              <a:endParaRPr lang="zh-CN" altLang="en-US" noProof="1"/>
            </a:p>
          </p:txBody>
        </p:sp>
        <p:sp>
          <p:nvSpPr>
            <p:cNvPr id="93" name="Freeform 57">
              <a:extLst>
                <a:ext uri="{FF2B5EF4-FFF2-40B4-BE49-F238E27FC236}">
                  <a16:creationId xmlns:a16="http://schemas.microsoft.com/office/drawing/2014/main" id="{E08DF877-1A5E-482D-9B95-198B04DF0705}"/>
                </a:ext>
              </a:extLst>
            </p:cNvPr>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p:spPr>
          <p:txBody>
            <a:bodyPr/>
            <a:lstStyle/>
            <a:p>
              <a:pPr eaLnBrk="1" fontAlgn="auto" hangingPunct="1">
                <a:defRPr/>
              </a:pPr>
              <a:endParaRPr lang="zh-CN" altLang="en-US" noProof="1"/>
            </a:p>
          </p:txBody>
        </p:sp>
        <p:sp>
          <p:nvSpPr>
            <p:cNvPr id="94" name="Freeform 58">
              <a:extLst>
                <a:ext uri="{FF2B5EF4-FFF2-40B4-BE49-F238E27FC236}">
                  <a16:creationId xmlns:a16="http://schemas.microsoft.com/office/drawing/2014/main" id="{46910328-8611-4895-92EC-1AB4C360485E}"/>
                </a:ext>
              </a:extLst>
            </p:cNvPr>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p:spPr>
          <p:txBody>
            <a:bodyPr/>
            <a:lstStyle/>
            <a:p>
              <a:pPr eaLnBrk="1" fontAlgn="auto" hangingPunct="1">
                <a:defRPr/>
              </a:pPr>
              <a:endParaRPr lang="zh-CN" altLang="en-US" noProof="1"/>
            </a:p>
          </p:txBody>
        </p:sp>
        <p:sp>
          <p:nvSpPr>
            <p:cNvPr id="95" name="Freeform 59">
              <a:extLst>
                <a:ext uri="{FF2B5EF4-FFF2-40B4-BE49-F238E27FC236}">
                  <a16:creationId xmlns:a16="http://schemas.microsoft.com/office/drawing/2014/main" id="{3C076597-1B8C-4601-8734-FFA2F0993C34}"/>
                </a:ext>
              </a:extLst>
            </p:cNvPr>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p:spPr>
          <p:txBody>
            <a:bodyPr/>
            <a:lstStyle/>
            <a:p>
              <a:pPr eaLnBrk="1" fontAlgn="auto" hangingPunct="1">
                <a:defRPr/>
              </a:pPr>
              <a:endParaRPr lang="zh-CN" altLang="en-US" noProof="1"/>
            </a:p>
          </p:txBody>
        </p:sp>
        <p:sp>
          <p:nvSpPr>
            <p:cNvPr id="96" name="Oval 60">
              <a:extLst>
                <a:ext uri="{FF2B5EF4-FFF2-40B4-BE49-F238E27FC236}">
                  <a16:creationId xmlns:a16="http://schemas.microsoft.com/office/drawing/2014/main" id="{1A114740-5CA3-45EC-B4FF-34ED47F9172E}"/>
                </a:ext>
              </a:extLst>
            </p:cNvPr>
            <p:cNvSpPr>
              <a:spLocks noChangeArrowheads="1"/>
            </p:cNvSpPr>
            <p:nvPr/>
          </p:nvSpPr>
          <p:spPr bwMode="auto">
            <a:xfrm>
              <a:off x="1218567" y="2432527"/>
              <a:ext cx="74613" cy="77788"/>
            </a:xfrm>
            <a:prstGeom prst="ellipse">
              <a:avLst/>
            </a:prstGeom>
            <a:grpFill/>
            <a:ln>
              <a:noFill/>
            </a:ln>
          </p:spPr>
          <p:txBody>
            <a:bodyPr/>
            <a:lstStyle/>
            <a:p>
              <a:pPr eaLnBrk="1" fontAlgn="auto" hangingPunct="1">
                <a:defRPr/>
              </a:pPr>
              <a:endParaRPr lang="zh-CN" altLang="en-US" noProof="1"/>
            </a:p>
          </p:txBody>
        </p:sp>
        <p:sp>
          <p:nvSpPr>
            <p:cNvPr id="97" name="Freeform 61">
              <a:extLst>
                <a:ext uri="{FF2B5EF4-FFF2-40B4-BE49-F238E27FC236}">
                  <a16:creationId xmlns:a16="http://schemas.microsoft.com/office/drawing/2014/main" id="{168B4B9C-F192-4D52-B9CF-BE7D2DB056DF}"/>
                </a:ext>
              </a:extLst>
            </p:cNvPr>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p:spPr>
          <p:txBody>
            <a:bodyPr/>
            <a:lstStyle/>
            <a:p>
              <a:pPr eaLnBrk="1" fontAlgn="auto" hangingPunct="1">
                <a:defRPr/>
              </a:pPr>
              <a:endParaRPr lang="zh-CN" altLang="en-US" noProof="1"/>
            </a:p>
          </p:txBody>
        </p:sp>
        <p:sp>
          <p:nvSpPr>
            <p:cNvPr id="98" name="Freeform 62">
              <a:extLst>
                <a:ext uri="{FF2B5EF4-FFF2-40B4-BE49-F238E27FC236}">
                  <a16:creationId xmlns:a16="http://schemas.microsoft.com/office/drawing/2014/main" id="{C459AEA5-7C41-4367-94C0-5D8A48EA40B9}"/>
                </a:ext>
              </a:extLst>
            </p:cNvPr>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p:spPr>
          <p:txBody>
            <a:bodyPr/>
            <a:lstStyle/>
            <a:p>
              <a:pPr eaLnBrk="1" fontAlgn="auto" hangingPunct="1">
                <a:defRPr/>
              </a:pPr>
              <a:endParaRPr lang="zh-CN" altLang="en-US" noProof="1"/>
            </a:p>
          </p:txBody>
        </p:sp>
        <p:sp>
          <p:nvSpPr>
            <p:cNvPr id="99" name="Freeform 63">
              <a:extLst>
                <a:ext uri="{FF2B5EF4-FFF2-40B4-BE49-F238E27FC236}">
                  <a16:creationId xmlns:a16="http://schemas.microsoft.com/office/drawing/2014/main" id="{F585AA65-BDC2-4D44-8515-4350CEB63B1C}"/>
                </a:ext>
              </a:extLst>
            </p:cNvPr>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p:spPr>
          <p:txBody>
            <a:bodyPr/>
            <a:lstStyle/>
            <a:p>
              <a:pPr eaLnBrk="1" fontAlgn="auto" hangingPunct="1">
                <a:defRPr/>
              </a:pPr>
              <a:endParaRPr lang="zh-CN" altLang="en-US" noProof="1"/>
            </a:p>
          </p:txBody>
        </p:sp>
        <p:sp>
          <p:nvSpPr>
            <p:cNvPr id="100" name="Freeform 64">
              <a:extLst>
                <a:ext uri="{FF2B5EF4-FFF2-40B4-BE49-F238E27FC236}">
                  <a16:creationId xmlns:a16="http://schemas.microsoft.com/office/drawing/2014/main" id="{B679CF99-4BD7-4352-BA36-F54F1E78A3C4}"/>
                </a:ext>
              </a:extLst>
            </p:cNvPr>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p:spPr>
          <p:txBody>
            <a:bodyPr/>
            <a:lstStyle/>
            <a:p>
              <a:pPr eaLnBrk="1" fontAlgn="auto" hangingPunct="1">
                <a:defRPr/>
              </a:pPr>
              <a:endParaRPr lang="zh-CN" altLang="en-US" noProof="1"/>
            </a:p>
          </p:txBody>
        </p:sp>
        <p:sp>
          <p:nvSpPr>
            <p:cNvPr id="101" name="Freeform 65">
              <a:extLst>
                <a:ext uri="{FF2B5EF4-FFF2-40B4-BE49-F238E27FC236}">
                  <a16:creationId xmlns:a16="http://schemas.microsoft.com/office/drawing/2014/main" id="{8043C562-BEAE-4C59-8E7C-CFDC031D5559}"/>
                </a:ext>
              </a:extLst>
            </p:cNvPr>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p:spPr>
          <p:txBody>
            <a:bodyPr/>
            <a:lstStyle/>
            <a:p>
              <a:pPr eaLnBrk="1" fontAlgn="auto" hangingPunct="1">
                <a:defRPr/>
              </a:pPr>
              <a:endParaRPr lang="zh-CN" altLang="en-US" noProof="1"/>
            </a:p>
          </p:txBody>
        </p:sp>
        <p:sp>
          <p:nvSpPr>
            <p:cNvPr id="102" name="Freeform 66">
              <a:extLst>
                <a:ext uri="{FF2B5EF4-FFF2-40B4-BE49-F238E27FC236}">
                  <a16:creationId xmlns:a16="http://schemas.microsoft.com/office/drawing/2014/main" id="{D3BF590E-8583-447F-86B5-5CCF74A45CC1}"/>
                </a:ext>
              </a:extLst>
            </p:cNvPr>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p:spPr>
          <p:txBody>
            <a:bodyPr/>
            <a:lstStyle/>
            <a:p>
              <a:pPr eaLnBrk="1" fontAlgn="auto" hangingPunct="1">
                <a:defRPr/>
              </a:pPr>
              <a:endParaRPr lang="zh-CN" altLang="en-US" noProof="1"/>
            </a:p>
          </p:txBody>
        </p:sp>
        <p:sp>
          <p:nvSpPr>
            <p:cNvPr id="103" name="Freeform 67">
              <a:extLst>
                <a:ext uri="{FF2B5EF4-FFF2-40B4-BE49-F238E27FC236}">
                  <a16:creationId xmlns:a16="http://schemas.microsoft.com/office/drawing/2014/main" id="{506335F1-1212-4945-AB11-117F01BD732E}"/>
                </a:ext>
              </a:extLst>
            </p:cNvPr>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p:spPr>
          <p:txBody>
            <a:bodyPr/>
            <a:lstStyle/>
            <a:p>
              <a:pPr eaLnBrk="1" fontAlgn="auto" hangingPunct="1">
                <a:defRPr/>
              </a:pPr>
              <a:endParaRPr lang="zh-CN" altLang="en-US" noProof="1"/>
            </a:p>
          </p:txBody>
        </p:sp>
        <p:sp>
          <p:nvSpPr>
            <p:cNvPr id="104" name="Rectangle 68">
              <a:extLst>
                <a:ext uri="{FF2B5EF4-FFF2-40B4-BE49-F238E27FC236}">
                  <a16:creationId xmlns:a16="http://schemas.microsoft.com/office/drawing/2014/main" id="{4FAAB545-854C-4D1D-BB0E-903E7F25998F}"/>
                </a:ext>
              </a:extLst>
            </p:cNvPr>
            <p:cNvSpPr>
              <a:spLocks noChangeArrowheads="1"/>
            </p:cNvSpPr>
            <p:nvPr/>
          </p:nvSpPr>
          <p:spPr bwMode="auto">
            <a:xfrm>
              <a:off x="1847217" y="2645252"/>
              <a:ext cx="84138" cy="611188"/>
            </a:xfrm>
            <a:prstGeom prst="rect">
              <a:avLst/>
            </a:prstGeom>
            <a:grpFill/>
            <a:ln>
              <a:noFill/>
            </a:ln>
          </p:spPr>
          <p:txBody>
            <a:bodyPr/>
            <a:lstStyle/>
            <a:p>
              <a:pPr eaLnBrk="1" fontAlgn="auto" hangingPunct="1">
                <a:defRPr/>
              </a:pPr>
              <a:endParaRPr lang="zh-CN" altLang="en-US" noProof="1"/>
            </a:p>
          </p:txBody>
        </p:sp>
        <p:sp>
          <p:nvSpPr>
            <p:cNvPr id="105" name="Freeform 69">
              <a:extLst>
                <a:ext uri="{FF2B5EF4-FFF2-40B4-BE49-F238E27FC236}">
                  <a16:creationId xmlns:a16="http://schemas.microsoft.com/office/drawing/2014/main" id="{98169F92-AD3A-4094-884D-3A00C8E12D0B}"/>
                </a:ext>
              </a:extLst>
            </p:cNvPr>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p:spPr>
          <p:txBody>
            <a:bodyPr/>
            <a:lstStyle/>
            <a:p>
              <a:pPr eaLnBrk="1" fontAlgn="auto" hangingPunct="1">
                <a:defRPr/>
              </a:pPr>
              <a:endParaRPr lang="zh-CN" altLang="en-US" noProof="1"/>
            </a:p>
          </p:txBody>
        </p:sp>
        <p:sp>
          <p:nvSpPr>
            <p:cNvPr id="106" name="Freeform 70">
              <a:extLst>
                <a:ext uri="{FF2B5EF4-FFF2-40B4-BE49-F238E27FC236}">
                  <a16:creationId xmlns:a16="http://schemas.microsoft.com/office/drawing/2014/main" id="{5F2C2855-D1C1-4529-8F0F-C99E03B21C0D}"/>
                </a:ext>
              </a:extLst>
            </p:cNvPr>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p:spPr>
          <p:txBody>
            <a:bodyPr/>
            <a:lstStyle/>
            <a:p>
              <a:pPr eaLnBrk="1" fontAlgn="auto" hangingPunct="1">
                <a:defRPr/>
              </a:pPr>
              <a:endParaRPr lang="zh-CN" altLang="en-US" noProof="1"/>
            </a:p>
          </p:txBody>
        </p:sp>
        <p:sp>
          <p:nvSpPr>
            <p:cNvPr id="107" name="Freeform 71">
              <a:extLst>
                <a:ext uri="{FF2B5EF4-FFF2-40B4-BE49-F238E27FC236}">
                  <a16:creationId xmlns:a16="http://schemas.microsoft.com/office/drawing/2014/main" id="{92DF68A2-E307-468B-9F26-F0EF5441A4E8}"/>
                </a:ext>
              </a:extLst>
            </p:cNvPr>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p:spPr>
          <p:txBody>
            <a:bodyPr/>
            <a:lstStyle/>
            <a:p>
              <a:pPr eaLnBrk="1" fontAlgn="auto" hangingPunct="1">
                <a:defRPr/>
              </a:pPr>
              <a:endParaRPr lang="zh-CN" altLang="en-US" noProof="1"/>
            </a:p>
          </p:txBody>
        </p:sp>
        <p:sp>
          <p:nvSpPr>
            <p:cNvPr id="108" name="Freeform 72">
              <a:extLst>
                <a:ext uri="{FF2B5EF4-FFF2-40B4-BE49-F238E27FC236}">
                  <a16:creationId xmlns:a16="http://schemas.microsoft.com/office/drawing/2014/main" id="{1C77F7BA-C9D1-422A-AA1B-7B6CD97F4FA2}"/>
                </a:ext>
              </a:extLst>
            </p:cNvPr>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p:spPr>
          <p:txBody>
            <a:bodyPr/>
            <a:lstStyle/>
            <a:p>
              <a:pPr eaLnBrk="1" fontAlgn="auto" hangingPunct="1">
                <a:defRPr/>
              </a:pPr>
              <a:endParaRPr lang="zh-CN" altLang="en-US" noProof="1"/>
            </a:p>
          </p:txBody>
        </p:sp>
        <p:sp>
          <p:nvSpPr>
            <p:cNvPr id="109" name="Freeform 73">
              <a:extLst>
                <a:ext uri="{FF2B5EF4-FFF2-40B4-BE49-F238E27FC236}">
                  <a16:creationId xmlns:a16="http://schemas.microsoft.com/office/drawing/2014/main" id="{D0EA3D57-850F-4A5F-A38A-1258801AFD5D}"/>
                </a:ext>
              </a:extLst>
            </p:cNvPr>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p:spPr>
          <p:txBody>
            <a:bodyPr/>
            <a:lstStyle/>
            <a:p>
              <a:pPr eaLnBrk="1" fontAlgn="auto" hangingPunct="1">
                <a:defRPr/>
              </a:pPr>
              <a:endParaRPr lang="zh-CN" altLang="en-US" noProof="1"/>
            </a:p>
          </p:txBody>
        </p:sp>
        <p:sp>
          <p:nvSpPr>
            <p:cNvPr id="110" name="Freeform 74">
              <a:extLst>
                <a:ext uri="{FF2B5EF4-FFF2-40B4-BE49-F238E27FC236}">
                  <a16:creationId xmlns:a16="http://schemas.microsoft.com/office/drawing/2014/main" id="{8B30E8D0-A91F-4619-B34A-C8818171F875}"/>
                </a:ext>
              </a:extLst>
            </p:cNvPr>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p:spPr>
          <p:txBody>
            <a:bodyPr/>
            <a:lstStyle/>
            <a:p>
              <a:pPr eaLnBrk="1" fontAlgn="auto" hangingPunct="1">
                <a:defRPr/>
              </a:pPr>
              <a:endParaRPr lang="zh-CN" altLang="en-US" noProof="1"/>
            </a:p>
          </p:txBody>
        </p:sp>
        <p:sp>
          <p:nvSpPr>
            <p:cNvPr id="111" name="Freeform 75">
              <a:extLst>
                <a:ext uri="{FF2B5EF4-FFF2-40B4-BE49-F238E27FC236}">
                  <a16:creationId xmlns:a16="http://schemas.microsoft.com/office/drawing/2014/main" id="{5E7B8D16-6533-4C88-B648-5C7BA1FDBF74}"/>
                </a:ext>
              </a:extLst>
            </p:cNvPr>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p:spPr>
          <p:txBody>
            <a:bodyPr/>
            <a:lstStyle/>
            <a:p>
              <a:pPr eaLnBrk="1" fontAlgn="auto" hangingPunct="1">
                <a:defRPr/>
              </a:pPr>
              <a:endParaRPr lang="zh-CN" altLang="en-US" noProof="1"/>
            </a:p>
          </p:txBody>
        </p:sp>
        <p:sp>
          <p:nvSpPr>
            <p:cNvPr id="112" name="Freeform 76">
              <a:extLst>
                <a:ext uri="{FF2B5EF4-FFF2-40B4-BE49-F238E27FC236}">
                  <a16:creationId xmlns:a16="http://schemas.microsoft.com/office/drawing/2014/main" id="{8988E5A2-6FD4-4CD5-ABD2-B8DEBD546D94}"/>
                </a:ext>
              </a:extLst>
            </p:cNvPr>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p:spPr>
          <p:txBody>
            <a:bodyPr/>
            <a:lstStyle/>
            <a:p>
              <a:pPr eaLnBrk="1" fontAlgn="auto" hangingPunct="1">
                <a:defRPr/>
              </a:pPr>
              <a:endParaRPr lang="zh-CN" altLang="en-US" noProof="1"/>
            </a:p>
          </p:txBody>
        </p:sp>
        <p:sp>
          <p:nvSpPr>
            <p:cNvPr id="113" name="Freeform 77">
              <a:extLst>
                <a:ext uri="{FF2B5EF4-FFF2-40B4-BE49-F238E27FC236}">
                  <a16:creationId xmlns:a16="http://schemas.microsoft.com/office/drawing/2014/main" id="{AD27BFCF-AB8F-4838-AEC2-EC51B51179F8}"/>
                </a:ext>
              </a:extLst>
            </p:cNvPr>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p:spPr>
          <p:txBody>
            <a:bodyPr/>
            <a:lstStyle/>
            <a:p>
              <a:pPr eaLnBrk="1" fontAlgn="auto" hangingPunct="1">
                <a:defRPr/>
              </a:pPr>
              <a:endParaRPr lang="zh-CN" altLang="en-US" noProof="1"/>
            </a:p>
          </p:txBody>
        </p:sp>
        <p:sp>
          <p:nvSpPr>
            <p:cNvPr id="114" name="Freeform 78">
              <a:extLst>
                <a:ext uri="{FF2B5EF4-FFF2-40B4-BE49-F238E27FC236}">
                  <a16:creationId xmlns:a16="http://schemas.microsoft.com/office/drawing/2014/main" id="{899711A2-E27C-4162-99FF-03D70400E90F}"/>
                </a:ext>
              </a:extLst>
            </p:cNvPr>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p:spPr>
          <p:txBody>
            <a:bodyPr/>
            <a:lstStyle/>
            <a:p>
              <a:pPr eaLnBrk="1" fontAlgn="auto" hangingPunct="1">
                <a:defRPr/>
              </a:pPr>
              <a:endParaRPr lang="zh-CN" altLang="en-US" noProof="1"/>
            </a:p>
          </p:txBody>
        </p:sp>
        <p:sp>
          <p:nvSpPr>
            <p:cNvPr id="115" name="Freeform 79">
              <a:extLst>
                <a:ext uri="{FF2B5EF4-FFF2-40B4-BE49-F238E27FC236}">
                  <a16:creationId xmlns:a16="http://schemas.microsoft.com/office/drawing/2014/main" id="{F62F96C2-0735-4791-808A-D00B0FA625EB}"/>
                </a:ext>
              </a:extLst>
            </p:cNvPr>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p:spPr>
          <p:txBody>
            <a:bodyPr/>
            <a:lstStyle/>
            <a:p>
              <a:pPr eaLnBrk="1" fontAlgn="auto" hangingPunct="1">
                <a:defRPr/>
              </a:pPr>
              <a:endParaRPr lang="zh-CN" altLang="en-US" noProof="1"/>
            </a:p>
          </p:txBody>
        </p:sp>
        <p:sp>
          <p:nvSpPr>
            <p:cNvPr id="116" name="Freeform 80">
              <a:extLst>
                <a:ext uri="{FF2B5EF4-FFF2-40B4-BE49-F238E27FC236}">
                  <a16:creationId xmlns:a16="http://schemas.microsoft.com/office/drawing/2014/main" id="{82900AEC-3D59-43FF-93CA-CBBA9EDB199B}"/>
                </a:ext>
              </a:extLst>
            </p:cNvPr>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p:spPr>
          <p:txBody>
            <a:bodyPr/>
            <a:lstStyle/>
            <a:p>
              <a:pPr eaLnBrk="1" fontAlgn="auto" hangingPunct="1">
                <a:defRPr/>
              </a:pPr>
              <a:endParaRPr lang="zh-CN" altLang="en-US" noProof="1"/>
            </a:p>
          </p:txBody>
        </p:sp>
        <p:sp>
          <p:nvSpPr>
            <p:cNvPr id="117" name="Freeform 81">
              <a:extLst>
                <a:ext uri="{FF2B5EF4-FFF2-40B4-BE49-F238E27FC236}">
                  <a16:creationId xmlns:a16="http://schemas.microsoft.com/office/drawing/2014/main" id="{EA4A9E73-CAC5-408A-BA1A-D25CB4608297}"/>
                </a:ext>
              </a:extLst>
            </p:cNvPr>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p:spPr>
          <p:txBody>
            <a:bodyPr/>
            <a:lstStyle/>
            <a:p>
              <a:pPr eaLnBrk="1" fontAlgn="auto" hangingPunct="1">
                <a:defRPr/>
              </a:pPr>
              <a:endParaRPr lang="zh-CN" altLang="en-US" noProof="1"/>
            </a:p>
          </p:txBody>
        </p:sp>
        <p:sp>
          <p:nvSpPr>
            <p:cNvPr id="118" name="Freeform 82">
              <a:extLst>
                <a:ext uri="{FF2B5EF4-FFF2-40B4-BE49-F238E27FC236}">
                  <a16:creationId xmlns:a16="http://schemas.microsoft.com/office/drawing/2014/main" id="{279CEEC4-B933-4D10-BB91-BE487A6FDA79}"/>
                </a:ext>
              </a:extLst>
            </p:cNvPr>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p:spPr>
          <p:txBody>
            <a:bodyPr/>
            <a:lstStyle/>
            <a:p>
              <a:pPr eaLnBrk="1" fontAlgn="auto" hangingPunct="1">
                <a:defRPr/>
              </a:pPr>
              <a:endParaRPr lang="zh-CN" altLang="en-US" noProof="1"/>
            </a:p>
          </p:txBody>
        </p:sp>
        <p:sp>
          <p:nvSpPr>
            <p:cNvPr id="119" name="Freeform 83">
              <a:extLst>
                <a:ext uri="{FF2B5EF4-FFF2-40B4-BE49-F238E27FC236}">
                  <a16:creationId xmlns:a16="http://schemas.microsoft.com/office/drawing/2014/main" id="{927733A3-FACC-49B1-8371-2891741BBC97}"/>
                </a:ext>
              </a:extLst>
            </p:cNvPr>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p:spPr>
          <p:txBody>
            <a:bodyPr/>
            <a:lstStyle/>
            <a:p>
              <a:pPr eaLnBrk="1" fontAlgn="auto" hangingPunct="1">
                <a:defRPr/>
              </a:pPr>
              <a:endParaRPr lang="zh-CN" altLang="en-US" noProof="1"/>
            </a:p>
          </p:txBody>
        </p:sp>
        <p:sp>
          <p:nvSpPr>
            <p:cNvPr id="120" name="Freeform 84">
              <a:extLst>
                <a:ext uri="{FF2B5EF4-FFF2-40B4-BE49-F238E27FC236}">
                  <a16:creationId xmlns:a16="http://schemas.microsoft.com/office/drawing/2014/main" id="{D62C6929-276B-488D-9A6E-B9F5D5712E77}"/>
                </a:ext>
              </a:extLst>
            </p:cNvPr>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p:spPr>
          <p:txBody>
            <a:bodyPr/>
            <a:lstStyle/>
            <a:p>
              <a:pPr eaLnBrk="1" fontAlgn="auto" hangingPunct="1">
                <a:defRPr/>
              </a:pPr>
              <a:endParaRPr lang="zh-CN" altLang="en-US" noProof="1"/>
            </a:p>
          </p:txBody>
        </p:sp>
        <p:sp>
          <p:nvSpPr>
            <p:cNvPr id="121" name="Freeform 85">
              <a:extLst>
                <a:ext uri="{FF2B5EF4-FFF2-40B4-BE49-F238E27FC236}">
                  <a16:creationId xmlns:a16="http://schemas.microsoft.com/office/drawing/2014/main" id="{F7D036DE-FD10-4BE8-ABE0-428D9A8D1E17}"/>
                </a:ext>
              </a:extLst>
            </p:cNvPr>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p:spPr>
          <p:txBody>
            <a:bodyPr/>
            <a:lstStyle/>
            <a:p>
              <a:pPr eaLnBrk="1" fontAlgn="auto" hangingPunct="1">
                <a:defRPr/>
              </a:pPr>
              <a:endParaRPr lang="zh-CN" altLang="en-US" noProof="1"/>
            </a:p>
          </p:txBody>
        </p:sp>
        <p:sp>
          <p:nvSpPr>
            <p:cNvPr id="122" name="Freeform 86">
              <a:extLst>
                <a:ext uri="{FF2B5EF4-FFF2-40B4-BE49-F238E27FC236}">
                  <a16:creationId xmlns:a16="http://schemas.microsoft.com/office/drawing/2014/main" id="{D2531E98-676B-4046-AD06-82544F7BEAEE}"/>
                </a:ext>
              </a:extLst>
            </p:cNvPr>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p:spPr>
          <p:txBody>
            <a:bodyPr/>
            <a:lstStyle/>
            <a:p>
              <a:pPr eaLnBrk="1" fontAlgn="auto" hangingPunct="1">
                <a:defRPr/>
              </a:pPr>
              <a:endParaRPr lang="zh-CN" altLang="en-US" noProof="1"/>
            </a:p>
          </p:txBody>
        </p:sp>
        <p:sp>
          <p:nvSpPr>
            <p:cNvPr id="123" name="Freeform 87">
              <a:extLst>
                <a:ext uri="{FF2B5EF4-FFF2-40B4-BE49-F238E27FC236}">
                  <a16:creationId xmlns:a16="http://schemas.microsoft.com/office/drawing/2014/main" id="{C890126E-645D-4FAF-A4CC-1308BBA69214}"/>
                </a:ext>
              </a:extLst>
            </p:cNvPr>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p:spPr>
          <p:txBody>
            <a:bodyPr/>
            <a:lstStyle/>
            <a:p>
              <a:pPr eaLnBrk="1" fontAlgn="auto" hangingPunct="1">
                <a:defRPr/>
              </a:pPr>
              <a:endParaRPr lang="zh-CN" altLang="en-US" noProof="1"/>
            </a:p>
          </p:txBody>
        </p:sp>
        <p:sp>
          <p:nvSpPr>
            <p:cNvPr id="124" name="Freeform 88">
              <a:extLst>
                <a:ext uri="{FF2B5EF4-FFF2-40B4-BE49-F238E27FC236}">
                  <a16:creationId xmlns:a16="http://schemas.microsoft.com/office/drawing/2014/main" id="{1FA7C48A-9A84-4B4D-B4C1-D930C5921CFD}"/>
                </a:ext>
              </a:extLst>
            </p:cNvPr>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p:spPr>
          <p:txBody>
            <a:bodyPr/>
            <a:lstStyle/>
            <a:p>
              <a:pPr eaLnBrk="1" fontAlgn="auto" hangingPunct="1">
                <a:defRPr/>
              </a:pPr>
              <a:endParaRPr lang="zh-CN" altLang="en-US" noProof="1"/>
            </a:p>
          </p:txBody>
        </p:sp>
      </p:grpSp>
      <p:sp>
        <p:nvSpPr>
          <p:cNvPr id="130" name="Rectangle 66">
            <a:extLst>
              <a:ext uri="{FF2B5EF4-FFF2-40B4-BE49-F238E27FC236}">
                <a16:creationId xmlns:a16="http://schemas.microsoft.com/office/drawing/2014/main" id="{83D8E3FE-A6C4-4DF9-8D42-41B2510B1E88}"/>
              </a:ext>
            </a:extLst>
          </p:cNvPr>
          <p:cNvSpPr>
            <a:spLocks noChangeArrowheads="1"/>
          </p:cNvSpPr>
          <p:nvPr/>
        </p:nvSpPr>
        <p:spPr bwMode="auto">
          <a:xfrm>
            <a:off x="4608538" y="4979206"/>
            <a:ext cx="4640919"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分析样本数据截至</a:t>
            </a:r>
            <a:r>
              <a:rPr lang="en-US" altLang="zh-CN" sz="1000" dirty="0">
                <a:solidFill>
                  <a:srgbClr val="7F7F7F"/>
                </a:solidFill>
                <a:latin typeface="Arial" panose="020B0604020202020204" pitchFamily="34" charset="0"/>
                <a:ea typeface="微软雅黑" panose="020B0503020204020204" pitchFamily="34" charset="-122"/>
              </a:rPr>
              <a:t>2019</a:t>
            </a:r>
            <a:r>
              <a:rPr lang="zh-CN" altLang="en-US" sz="1000" dirty="0">
                <a:solidFill>
                  <a:srgbClr val="7F7F7F"/>
                </a:solidFill>
                <a:latin typeface="Arial" panose="020B0604020202020204" pitchFamily="34" charset="0"/>
                <a:ea typeface="微软雅黑" panose="020B0503020204020204" pitchFamily="34" charset="-122"/>
              </a:rPr>
              <a:t>年</a:t>
            </a:r>
            <a:r>
              <a:rPr lang="en-US" altLang="zh-CN" sz="1000" dirty="0">
                <a:solidFill>
                  <a:srgbClr val="7F7F7F"/>
                </a:solidFill>
                <a:latin typeface="Arial" panose="020B0604020202020204" pitchFamily="34" charset="0"/>
                <a:ea typeface="微软雅黑" panose="020B0503020204020204" pitchFamily="34" charset="-122"/>
              </a:rPr>
              <a:t>2</a:t>
            </a:r>
            <a:r>
              <a:rPr lang="zh-CN" altLang="en-US" sz="1000" dirty="0">
                <a:solidFill>
                  <a:srgbClr val="7F7F7F"/>
                </a:solidFill>
                <a:latin typeface="Arial" panose="020B0604020202020204" pitchFamily="34" charset="0"/>
                <a:ea typeface="微软雅黑" panose="020B0503020204020204" pitchFamily="34" charset="-122"/>
              </a:rPr>
              <a:t>月</a:t>
            </a:r>
            <a:r>
              <a:rPr lang="en-US" altLang="zh-CN" sz="1000" dirty="0">
                <a:solidFill>
                  <a:srgbClr val="7F7F7F"/>
                </a:solidFill>
                <a:latin typeface="Arial" panose="020B0604020202020204" pitchFamily="34" charset="0"/>
                <a:ea typeface="微软雅黑" panose="020B0503020204020204" pitchFamily="34" charset="-122"/>
              </a:rPr>
              <a:t>11</a:t>
            </a:r>
            <a:r>
              <a:rPr lang="zh-CN" altLang="en-US" sz="1000" dirty="0">
                <a:solidFill>
                  <a:srgbClr val="7F7F7F"/>
                </a:solidFill>
                <a:latin typeface="Arial" panose="020B0604020202020204" pitchFamily="34" charset="0"/>
                <a:ea typeface="微软雅黑" panose="020B0503020204020204" pitchFamily="34" charset="-122"/>
              </a:rPr>
              <a:t>日</a:t>
            </a:r>
            <a:r>
              <a:rPr lang="en-US" altLang="zh-CN" sz="1000" dirty="0">
                <a:solidFill>
                  <a:srgbClr val="7F7F7F"/>
                </a:solidFill>
                <a:latin typeface="Arial" panose="020B0604020202020204" pitchFamily="34" charset="0"/>
                <a:ea typeface="微软雅黑" panose="020B0503020204020204" pitchFamily="34" charset="-122"/>
              </a:rPr>
              <a:t>18</a:t>
            </a:r>
            <a:r>
              <a:rPr lang="zh-CN" altLang="en-US" sz="1000" dirty="0">
                <a:solidFill>
                  <a:srgbClr val="7F7F7F"/>
                </a:solidFill>
                <a:latin typeface="Arial" panose="020B0604020202020204" pitchFamily="34" charset="0"/>
                <a:ea typeface="微软雅黑" panose="020B0503020204020204" pitchFamily="34" charset="-122"/>
              </a:rPr>
              <a:t>时，原始数据共计</a:t>
            </a:r>
            <a:r>
              <a:rPr lang="en-US" altLang="zh-CN" sz="1000" dirty="0">
                <a:solidFill>
                  <a:srgbClr val="7F7F7F"/>
                </a:solidFill>
                <a:latin typeface="Arial" panose="020B0604020202020204" pitchFamily="34" charset="0"/>
                <a:ea typeface="微软雅黑" panose="020B0503020204020204" pitchFamily="34" charset="-122"/>
              </a:rPr>
              <a:t>102580</a:t>
            </a:r>
            <a:r>
              <a:rPr lang="zh-CN" altLang="en-US" sz="1000" dirty="0">
                <a:solidFill>
                  <a:srgbClr val="7F7F7F"/>
                </a:solidFill>
                <a:latin typeface="Arial" panose="020B0604020202020204" pitchFamily="34" charset="0"/>
                <a:ea typeface="微软雅黑" panose="020B0503020204020204" pitchFamily="34" charset="-122"/>
              </a:rPr>
              <a:t>条。数据来自猫眼。</a:t>
            </a:r>
            <a:endParaRPr lang="zh-CN" altLang="zh-CN" sz="1000" dirty="0">
              <a:solidFill>
                <a:srgbClr val="808080"/>
              </a:solidFill>
              <a:latin typeface="Arial" panose="020B0604020202020204" pitchFamily="34" charset="0"/>
              <a:ea typeface="微软雅黑" panose="020B0503020204020204" pitchFamily="34" charset="-122"/>
            </a:endParaRPr>
          </a:p>
        </p:txBody>
      </p:sp>
      <p:graphicFrame>
        <p:nvGraphicFramePr>
          <p:cNvPr id="132" name="图表 131">
            <a:extLst>
              <a:ext uri="{FF2B5EF4-FFF2-40B4-BE49-F238E27FC236}">
                <a16:creationId xmlns:a16="http://schemas.microsoft.com/office/drawing/2014/main" id="{5D275BAE-EEC4-44D5-B2D9-BF4829A6E641}"/>
              </a:ext>
            </a:extLst>
          </p:cNvPr>
          <p:cNvGraphicFramePr>
            <a:graphicFrameLocks/>
          </p:cNvGraphicFramePr>
          <p:nvPr>
            <p:extLst>
              <p:ext uri="{D42A27DB-BD31-4B8C-83A1-F6EECF244321}">
                <p14:modId xmlns:p14="http://schemas.microsoft.com/office/powerpoint/2010/main" val="1743897025"/>
              </p:ext>
            </p:extLst>
          </p:nvPr>
        </p:nvGraphicFramePr>
        <p:xfrm>
          <a:off x="1659543" y="1236511"/>
          <a:ext cx="4556235" cy="2787541"/>
        </p:xfrm>
        <a:graphic>
          <a:graphicData uri="http://schemas.openxmlformats.org/drawingml/2006/chart">
            <c:chart xmlns:c="http://schemas.openxmlformats.org/drawingml/2006/chart" xmlns:r="http://schemas.openxmlformats.org/officeDocument/2006/relationships" r:id="rId3"/>
          </a:graphicData>
        </a:graphic>
      </p:graphicFrame>
      <p:grpSp>
        <p:nvGrpSpPr>
          <p:cNvPr id="17" name="组合 16">
            <a:extLst>
              <a:ext uri="{FF2B5EF4-FFF2-40B4-BE49-F238E27FC236}">
                <a16:creationId xmlns:a16="http://schemas.microsoft.com/office/drawing/2014/main" id="{AC1F018A-8E1B-4E46-B7A5-BE9097C386B7}"/>
              </a:ext>
            </a:extLst>
          </p:cNvPr>
          <p:cNvGrpSpPr/>
          <p:nvPr/>
        </p:nvGrpSpPr>
        <p:grpSpPr>
          <a:xfrm>
            <a:off x="5032108" y="703987"/>
            <a:ext cx="2835985" cy="944166"/>
            <a:chOff x="5032108" y="703987"/>
            <a:chExt cx="2835985" cy="944166"/>
          </a:xfrm>
        </p:grpSpPr>
        <p:sp>
          <p:nvSpPr>
            <p:cNvPr id="135" name="圆角矩形 138">
              <a:extLst>
                <a:ext uri="{FF2B5EF4-FFF2-40B4-BE49-F238E27FC236}">
                  <a16:creationId xmlns:a16="http://schemas.microsoft.com/office/drawing/2014/main" id="{72E8184B-B280-4839-92A7-B4897F4B9EC7}"/>
                </a:ext>
              </a:extLst>
            </p:cNvPr>
            <p:cNvSpPr/>
            <p:nvPr/>
          </p:nvSpPr>
          <p:spPr>
            <a:xfrm>
              <a:off x="6594169" y="703987"/>
              <a:ext cx="955675" cy="246063"/>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整体平均分</a:t>
              </a:r>
            </a:p>
          </p:txBody>
        </p:sp>
        <p:grpSp>
          <p:nvGrpSpPr>
            <p:cNvPr id="10" name="组合 9">
              <a:extLst>
                <a:ext uri="{FF2B5EF4-FFF2-40B4-BE49-F238E27FC236}">
                  <a16:creationId xmlns:a16="http://schemas.microsoft.com/office/drawing/2014/main" id="{3DC8CBC7-7C8F-4ED9-AD52-3A4D79C0CC35}"/>
                </a:ext>
              </a:extLst>
            </p:cNvPr>
            <p:cNvGrpSpPr/>
            <p:nvPr/>
          </p:nvGrpSpPr>
          <p:grpSpPr>
            <a:xfrm>
              <a:off x="5032108" y="840115"/>
              <a:ext cx="1507378" cy="398634"/>
              <a:chOff x="6299262" y="847137"/>
              <a:chExt cx="1507378" cy="398634"/>
            </a:xfrm>
          </p:grpSpPr>
          <p:cxnSp>
            <p:nvCxnSpPr>
              <p:cNvPr id="4" name="直接连接符 3">
                <a:extLst>
                  <a:ext uri="{FF2B5EF4-FFF2-40B4-BE49-F238E27FC236}">
                    <a16:creationId xmlns:a16="http://schemas.microsoft.com/office/drawing/2014/main" id="{39883D33-5BFB-413A-8555-81C3FFC5279F}"/>
                  </a:ext>
                </a:extLst>
              </p:cNvPr>
              <p:cNvCxnSpPr>
                <a:cxnSpLocks/>
              </p:cNvCxnSpPr>
              <p:nvPr/>
            </p:nvCxnSpPr>
            <p:spPr>
              <a:xfrm flipV="1">
                <a:off x="6299262" y="847137"/>
                <a:ext cx="380608" cy="398634"/>
              </a:xfrm>
              <a:prstGeom prst="line">
                <a:avLst/>
              </a:prstGeom>
              <a:ln/>
            </p:spPr>
            <p:style>
              <a:lnRef idx="1">
                <a:schemeClr val="dk1"/>
              </a:lnRef>
              <a:fillRef idx="0">
                <a:schemeClr val="dk1"/>
              </a:fillRef>
              <a:effectRef idx="0">
                <a:schemeClr val="dk1"/>
              </a:effectRef>
              <a:fontRef idx="minor">
                <a:schemeClr val="tx1"/>
              </a:fontRef>
            </p:style>
          </p:cxnSp>
          <p:cxnSp>
            <p:nvCxnSpPr>
              <p:cNvPr id="9" name="直接连接符 8">
                <a:extLst>
                  <a:ext uri="{FF2B5EF4-FFF2-40B4-BE49-F238E27FC236}">
                    <a16:creationId xmlns:a16="http://schemas.microsoft.com/office/drawing/2014/main" id="{5F2BB793-F8E2-4450-BAF9-33E3963C9099}"/>
                  </a:ext>
                </a:extLst>
              </p:cNvPr>
              <p:cNvCxnSpPr/>
              <p:nvPr/>
            </p:nvCxnSpPr>
            <p:spPr>
              <a:xfrm>
                <a:off x="6679870" y="847137"/>
                <a:ext cx="1126770" cy="0"/>
              </a:xfrm>
              <a:prstGeom prst="line">
                <a:avLst/>
              </a:prstGeom>
              <a:ln/>
            </p:spPr>
            <p:style>
              <a:lnRef idx="1">
                <a:schemeClr val="dk1"/>
              </a:lnRef>
              <a:fillRef idx="0">
                <a:schemeClr val="dk1"/>
              </a:fillRef>
              <a:effectRef idx="0">
                <a:schemeClr val="dk1"/>
              </a:effectRef>
              <a:fontRef idx="minor">
                <a:schemeClr val="tx1"/>
              </a:fontRef>
            </p:style>
          </p:cxnSp>
        </p:grpSp>
        <p:sp>
          <p:nvSpPr>
            <p:cNvPr id="146" name="Rectangle 66">
              <a:extLst>
                <a:ext uri="{FF2B5EF4-FFF2-40B4-BE49-F238E27FC236}">
                  <a16:creationId xmlns:a16="http://schemas.microsoft.com/office/drawing/2014/main" id="{9E5353D7-0603-481B-993B-617F60963D9C}"/>
                </a:ext>
              </a:extLst>
            </p:cNvPr>
            <p:cNvSpPr>
              <a:spLocks noChangeArrowheads="1"/>
            </p:cNvSpPr>
            <p:nvPr/>
          </p:nvSpPr>
          <p:spPr bwMode="auto">
            <a:xfrm>
              <a:off x="6588547" y="1032600"/>
              <a:ext cx="127954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整体平均分约为：</a:t>
              </a:r>
              <a:r>
                <a:rPr lang="en-US" altLang="zh-CN" sz="1000" dirty="0">
                  <a:solidFill>
                    <a:srgbClr val="7F7F7F"/>
                  </a:solidFill>
                  <a:latin typeface="Arial" panose="020B0604020202020204" pitchFamily="34" charset="0"/>
                  <a:ea typeface="微软雅黑" panose="020B0503020204020204" pitchFamily="34" charset="-122"/>
                </a:rPr>
                <a:t>9.23</a:t>
              </a:r>
            </a:p>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这是一个比较中肯且比较高的评分，说明观众接受度普遍较高。</a:t>
              </a:r>
              <a:endParaRPr lang="zh-CN" altLang="zh-CN" sz="1000" dirty="0">
                <a:solidFill>
                  <a:srgbClr val="808080"/>
                </a:solidFill>
                <a:latin typeface="Arial" panose="020B0604020202020204" pitchFamily="34" charset="0"/>
                <a:ea typeface="微软雅黑" panose="020B0503020204020204" pitchFamily="34" charset="-122"/>
              </a:endParaRPr>
            </a:p>
          </p:txBody>
        </p:sp>
      </p:grpSp>
      <p:grpSp>
        <p:nvGrpSpPr>
          <p:cNvPr id="18" name="组合 17">
            <a:extLst>
              <a:ext uri="{FF2B5EF4-FFF2-40B4-BE49-F238E27FC236}">
                <a16:creationId xmlns:a16="http://schemas.microsoft.com/office/drawing/2014/main" id="{E04A51B1-EE98-4C99-A148-0DCB768BD1FD}"/>
              </a:ext>
            </a:extLst>
          </p:cNvPr>
          <p:cNvGrpSpPr/>
          <p:nvPr/>
        </p:nvGrpSpPr>
        <p:grpSpPr>
          <a:xfrm>
            <a:off x="6041139" y="1659141"/>
            <a:ext cx="2482210" cy="1251943"/>
            <a:chOff x="6041139" y="1659141"/>
            <a:chExt cx="2482210" cy="1251943"/>
          </a:xfrm>
        </p:grpSpPr>
        <p:sp>
          <p:nvSpPr>
            <p:cNvPr id="147" name="圆角矩形 138">
              <a:extLst>
                <a:ext uri="{FF2B5EF4-FFF2-40B4-BE49-F238E27FC236}">
                  <a16:creationId xmlns:a16="http://schemas.microsoft.com/office/drawing/2014/main" id="{E121F320-17AC-446A-A94E-2F2EEC41194C}"/>
                </a:ext>
              </a:extLst>
            </p:cNvPr>
            <p:cNvSpPr/>
            <p:nvPr/>
          </p:nvSpPr>
          <p:spPr>
            <a:xfrm>
              <a:off x="7249425" y="1659141"/>
              <a:ext cx="955675" cy="246063"/>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整体趋势</a:t>
              </a:r>
            </a:p>
          </p:txBody>
        </p:sp>
        <p:sp>
          <p:nvSpPr>
            <p:cNvPr id="148" name="Rectangle 66">
              <a:extLst>
                <a:ext uri="{FF2B5EF4-FFF2-40B4-BE49-F238E27FC236}">
                  <a16:creationId xmlns:a16="http://schemas.microsoft.com/office/drawing/2014/main" id="{2FAD0EE4-5F5B-4D83-9295-88DBF35ACF7B}"/>
                </a:ext>
              </a:extLst>
            </p:cNvPr>
            <p:cNvSpPr>
              <a:spLocks noChangeArrowheads="1"/>
            </p:cNvSpPr>
            <p:nvPr/>
          </p:nvSpPr>
          <p:spPr bwMode="auto">
            <a:xfrm>
              <a:off x="7243803" y="1987754"/>
              <a:ext cx="127954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多数评分集中在</a:t>
              </a:r>
              <a:r>
                <a:rPr lang="en-US" altLang="zh-CN" sz="1000" dirty="0">
                  <a:solidFill>
                    <a:srgbClr val="7F7F7F"/>
                  </a:solidFill>
                  <a:latin typeface="Arial" panose="020B0604020202020204" pitchFamily="34" charset="0"/>
                  <a:ea typeface="微软雅黑" panose="020B0503020204020204" pitchFamily="34" charset="-122"/>
                </a:rPr>
                <a:t>10</a:t>
              </a:r>
              <a:r>
                <a:rPr lang="zh-CN" altLang="en-US" sz="1000" dirty="0">
                  <a:solidFill>
                    <a:srgbClr val="7F7F7F"/>
                  </a:solidFill>
                  <a:latin typeface="Arial" panose="020B0604020202020204" pitchFamily="34" charset="0"/>
                  <a:ea typeface="微软雅黑" panose="020B0503020204020204" pitchFamily="34" charset="-122"/>
                </a:rPr>
                <a:t>分，因此可以认为大多数人仍然很看好，并且觉得电影确实不错。其中给出</a:t>
              </a:r>
              <a:r>
                <a:rPr lang="en-US" altLang="zh-CN" sz="1000" dirty="0">
                  <a:solidFill>
                    <a:srgbClr val="7F7F7F"/>
                  </a:solidFill>
                  <a:latin typeface="Arial" panose="020B0604020202020204" pitchFamily="34" charset="0"/>
                  <a:ea typeface="微软雅黑" panose="020B0503020204020204" pitchFamily="34" charset="-122"/>
                </a:rPr>
                <a:t>10</a:t>
              </a:r>
              <a:r>
                <a:rPr lang="zh-CN" altLang="en-US" sz="1000" dirty="0">
                  <a:solidFill>
                    <a:srgbClr val="7F7F7F"/>
                  </a:solidFill>
                  <a:latin typeface="Arial" panose="020B0604020202020204" pitchFamily="34" charset="0"/>
                  <a:ea typeface="微软雅黑" panose="020B0503020204020204" pitchFamily="34" charset="-122"/>
                </a:rPr>
                <a:t>分的约占所有评分人数的</a:t>
              </a:r>
              <a:r>
                <a:rPr lang="en-US" altLang="zh-CN" sz="1000" dirty="0">
                  <a:solidFill>
                    <a:srgbClr val="7F7F7F"/>
                  </a:solidFill>
                  <a:latin typeface="Arial" panose="020B0604020202020204" pitchFamily="34" charset="0"/>
                  <a:ea typeface="微软雅黑" panose="020B0503020204020204" pitchFamily="34" charset="-122"/>
                </a:rPr>
                <a:t>71.16%</a:t>
              </a:r>
              <a:endParaRPr lang="zh-CN" altLang="zh-CN" sz="1000" dirty="0">
                <a:solidFill>
                  <a:srgbClr val="808080"/>
                </a:solidFill>
                <a:latin typeface="Arial" panose="020B0604020202020204" pitchFamily="34" charset="0"/>
                <a:ea typeface="微软雅黑" panose="020B0503020204020204" pitchFamily="34" charset="-122"/>
              </a:endParaRPr>
            </a:p>
          </p:txBody>
        </p:sp>
        <p:grpSp>
          <p:nvGrpSpPr>
            <p:cNvPr id="16" name="组合 15">
              <a:extLst>
                <a:ext uri="{FF2B5EF4-FFF2-40B4-BE49-F238E27FC236}">
                  <a16:creationId xmlns:a16="http://schemas.microsoft.com/office/drawing/2014/main" id="{0AD11E04-5F6F-4C13-A006-AC3193E16092}"/>
                </a:ext>
              </a:extLst>
            </p:cNvPr>
            <p:cNvGrpSpPr/>
            <p:nvPr/>
          </p:nvGrpSpPr>
          <p:grpSpPr>
            <a:xfrm>
              <a:off x="6041139" y="1776912"/>
              <a:ext cx="1123077" cy="277454"/>
              <a:chOff x="6041139" y="1776912"/>
              <a:chExt cx="1123077" cy="277454"/>
            </a:xfrm>
          </p:grpSpPr>
          <p:cxnSp>
            <p:nvCxnSpPr>
              <p:cNvPr id="12" name="直接连接符 11">
                <a:extLst>
                  <a:ext uri="{FF2B5EF4-FFF2-40B4-BE49-F238E27FC236}">
                    <a16:creationId xmlns:a16="http://schemas.microsoft.com/office/drawing/2014/main" id="{A5919BBB-A337-45CE-9C5B-9790DB1C9CA6}"/>
                  </a:ext>
                </a:extLst>
              </p:cNvPr>
              <p:cNvCxnSpPr/>
              <p:nvPr/>
            </p:nvCxnSpPr>
            <p:spPr>
              <a:xfrm flipV="1">
                <a:off x="6041139" y="1776912"/>
                <a:ext cx="306502" cy="277454"/>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a:extLst>
                  <a:ext uri="{FF2B5EF4-FFF2-40B4-BE49-F238E27FC236}">
                    <a16:creationId xmlns:a16="http://schemas.microsoft.com/office/drawing/2014/main" id="{D9F54A16-435B-4F82-B18D-115F2D3CB3B3}"/>
                  </a:ext>
                </a:extLst>
              </p:cNvPr>
              <p:cNvCxnSpPr>
                <a:cxnSpLocks/>
              </p:cNvCxnSpPr>
              <p:nvPr/>
            </p:nvCxnSpPr>
            <p:spPr>
              <a:xfrm>
                <a:off x="6347641" y="1776912"/>
                <a:ext cx="816575" cy="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24" name="组合 23">
            <a:extLst>
              <a:ext uri="{FF2B5EF4-FFF2-40B4-BE49-F238E27FC236}">
                <a16:creationId xmlns:a16="http://schemas.microsoft.com/office/drawing/2014/main" id="{70B5304D-CA03-406C-9D9E-03C693B095B1}"/>
              </a:ext>
            </a:extLst>
          </p:cNvPr>
          <p:cNvGrpSpPr/>
          <p:nvPr/>
        </p:nvGrpSpPr>
        <p:grpSpPr>
          <a:xfrm>
            <a:off x="2578865" y="3878919"/>
            <a:ext cx="2497177" cy="1079629"/>
            <a:chOff x="2578865" y="3878919"/>
            <a:chExt cx="2497177" cy="1079629"/>
          </a:xfrm>
        </p:grpSpPr>
        <p:sp>
          <p:nvSpPr>
            <p:cNvPr id="161" name="圆角矩形 138">
              <a:extLst>
                <a:ext uri="{FF2B5EF4-FFF2-40B4-BE49-F238E27FC236}">
                  <a16:creationId xmlns:a16="http://schemas.microsoft.com/office/drawing/2014/main" id="{8EFAEDF6-516C-48B3-99A3-4FA9F2EF80CA}"/>
                </a:ext>
              </a:extLst>
            </p:cNvPr>
            <p:cNvSpPr/>
            <p:nvPr/>
          </p:nvSpPr>
          <p:spPr>
            <a:xfrm>
              <a:off x="3752892" y="4014382"/>
              <a:ext cx="955675" cy="246063"/>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低分占比</a:t>
              </a:r>
            </a:p>
          </p:txBody>
        </p:sp>
        <p:sp>
          <p:nvSpPr>
            <p:cNvPr id="162" name="Rectangle 66">
              <a:extLst>
                <a:ext uri="{FF2B5EF4-FFF2-40B4-BE49-F238E27FC236}">
                  <a16:creationId xmlns:a16="http://schemas.microsoft.com/office/drawing/2014/main" id="{2B573F5C-07C4-4873-A486-95585D3F930E}"/>
                </a:ext>
              </a:extLst>
            </p:cNvPr>
            <p:cNvSpPr>
              <a:spLocks noChangeArrowheads="1"/>
            </p:cNvSpPr>
            <p:nvPr/>
          </p:nvSpPr>
          <p:spPr bwMode="auto">
            <a:xfrm>
              <a:off x="3796496" y="4342995"/>
              <a:ext cx="127954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仅仅只有约</a:t>
              </a:r>
              <a:r>
                <a:rPr lang="en-US" altLang="zh-CN" sz="1000" dirty="0">
                  <a:solidFill>
                    <a:srgbClr val="7F7F7F"/>
                  </a:solidFill>
                  <a:latin typeface="Arial" panose="020B0604020202020204" pitchFamily="34" charset="0"/>
                  <a:ea typeface="微软雅黑" panose="020B0503020204020204" pitchFamily="34" charset="-122"/>
                </a:rPr>
                <a:t>3.66%</a:t>
              </a:r>
              <a:r>
                <a:rPr lang="zh-CN" altLang="en-US" sz="1000" dirty="0">
                  <a:solidFill>
                    <a:srgbClr val="7F7F7F"/>
                  </a:solidFill>
                  <a:latin typeface="Arial" panose="020B0604020202020204" pitchFamily="34" charset="0"/>
                  <a:ea typeface="微软雅黑" panose="020B0503020204020204" pitchFamily="34" charset="-122"/>
                </a:rPr>
                <a:t>的人给出了低于</a:t>
              </a:r>
              <a:r>
                <a:rPr lang="en-US" altLang="zh-CN" sz="1000" dirty="0">
                  <a:solidFill>
                    <a:srgbClr val="7F7F7F"/>
                  </a:solidFill>
                  <a:latin typeface="Arial" panose="020B0604020202020204" pitchFamily="34" charset="0"/>
                  <a:ea typeface="微软雅黑" panose="020B0503020204020204" pitchFamily="34" charset="-122"/>
                </a:rPr>
                <a:t>5</a:t>
              </a:r>
              <a:r>
                <a:rPr lang="zh-CN" altLang="en-US" sz="1000" dirty="0">
                  <a:solidFill>
                    <a:srgbClr val="7F7F7F"/>
                  </a:solidFill>
                  <a:latin typeface="Arial" panose="020B0604020202020204" pitchFamily="34" charset="0"/>
                  <a:ea typeface="微软雅黑" panose="020B0503020204020204" pitchFamily="34" charset="-122"/>
                </a:rPr>
                <a:t>分的评价，或许只是不适合他们的胃口，或者存心的。</a:t>
              </a:r>
              <a:endParaRPr lang="zh-CN" altLang="zh-CN" sz="1000" dirty="0">
                <a:solidFill>
                  <a:srgbClr val="808080"/>
                </a:solidFill>
                <a:latin typeface="Arial" panose="020B0604020202020204" pitchFamily="34" charset="0"/>
                <a:ea typeface="微软雅黑" panose="020B0503020204020204" pitchFamily="34" charset="-122"/>
              </a:endParaRPr>
            </a:p>
          </p:txBody>
        </p:sp>
        <p:grpSp>
          <p:nvGrpSpPr>
            <p:cNvPr id="21" name="组合 20">
              <a:extLst>
                <a:ext uri="{FF2B5EF4-FFF2-40B4-BE49-F238E27FC236}">
                  <a16:creationId xmlns:a16="http://schemas.microsoft.com/office/drawing/2014/main" id="{2B256625-FDD9-44F0-B0FE-AF4C13777754}"/>
                </a:ext>
              </a:extLst>
            </p:cNvPr>
            <p:cNvGrpSpPr/>
            <p:nvPr/>
          </p:nvGrpSpPr>
          <p:grpSpPr>
            <a:xfrm>
              <a:off x="2578865" y="3878919"/>
              <a:ext cx="1062618" cy="223646"/>
              <a:chOff x="3059874" y="3970237"/>
              <a:chExt cx="1062618" cy="223646"/>
            </a:xfrm>
          </p:grpSpPr>
          <p:cxnSp>
            <p:nvCxnSpPr>
              <p:cNvPr id="164" name="直接连接符 163">
                <a:extLst>
                  <a:ext uri="{FF2B5EF4-FFF2-40B4-BE49-F238E27FC236}">
                    <a16:creationId xmlns:a16="http://schemas.microsoft.com/office/drawing/2014/main" id="{8B6FC571-2C01-4691-B87C-F88517BFE271}"/>
                  </a:ext>
                </a:extLst>
              </p:cNvPr>
              <p:cNvCxnSpPr>
                <a:cxnSpLocks/>
              </p:cNvCxnSpPr>
              <p:nvPr/>
            </p:nvCxnSpPr>
            <p:spPr>
              <a:xfrm>
                <a:off x="3059874" y="3970237"/>
                <a:ext cx="246043" cy="223646"/>
              </a:xfrm>
              <a:prstGeom prst="line">
                <a:avLst/>
              </a:prstGeom>
            </p:spPr>
            <p:style>
              <a:lnRef idx="1">
                <a:schemeClr val="dk1"/>
              </a:lnRef>
              <a:fillRef idx="0">
                <a:schemeClr val="dk1"/>
              </a:fillRef>
              <a:effectRef idx="0">
                <a:schemeClr val="dk1"/>
              </a:effectRef>
              <a:fontRef idx="minor">
                <a:schemeClr val="tx1"/>
              </a:fontRef>
            </p:style>
          </p:cxnSp>
          <p:cxnSp>
            <p:nvCxnSpPr>
              <p:cNvPr id="165" name="直接连接符 164">
                <a:extLst>
                  <a:ext uri="{FF2B5EF4-FFF2-40B4-BE49-F238E27FC236}">
                    <a16:creationId xmlns:a16="http://schemas.microsoft.com/office/drawing/2014/main" id="{44DF47B0-0BD1-45EA-A76C-FCC535B66867}"/>
                  </a:ext>
                </a:extLst>
              </p:cNvPr>
              <p:cNvCxnSpPr>
                <a:cxnSpLocks/>
              </p:cNvCxnSpPr>
              <p:nvPr/>
            </p:nvCxnSpPr>
            <p:spPr>
              <a:xfrm>
                <a:off x="3305917" y="4193883"/>
                <a:ext cx="816575" cy="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127" name="组合 126">
            <a:extLst>
              <a:ext uri="{FF2B5EF4-FFF2-40B4-BE49-F238E27FC236}">
                <a16:creationId xmlns:a16="http://schemas.microsoft.com/office/drawing/2014/main" id="{794EACA8-7165-4B48-B8DC-B5FB6D00585E}"/>
              </a:ext>
            </a:extLst>
          </p:cNvPr>
          <p:cNvGrpSpPr/>
          <p:nvPr/>
        </p:nvGrpSpPr>
        <p:grpSpPr>
          <a:xfrm>
            <a:off x="6243874" y="3502929"/>
            <a:ext cx="2420305" cy="1027001"/>
            <a:chOff x="6243874" y="3502929"/>
            <a:chExt cx="2420305" cy="1027001"/>
          </a:xfrm>
        </p:grpSpPr>
        <p:sp>
          <p:nvSpPr>
            <p:cNvPr id="155" name="圆角矩形 138">
              <a:extLst>
                <a:ext uri="{FF2B5EF4-FFF2-40B4-BE49-F238E27FC236}">
                  <a16:creationId xmlns:a16="http://schemas.microsoft.com/office/drawing/2014/main" id="{FEACA12F-ACE7-447B-80F8-E6A4546ABF77}"/>
                </a:ext>
              </a:extLst>
            </p:cNvPr>
            <p:cNvSpPr/>
            <p:nvPr/>
          </p:nvSpPr>
          <p:spPr>
            <a:xfrm>
              <a:off x="7390255" y="3585764"/>
              <a:ext cx="955675" cy="246063"/>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高分占比</a:t>
              </a:r>
            </a:p>
          </p:txBody>
        </p:sp>
        <p:grpSp>
          <p:nvGrpSpPr>
            <p:cNvPr id="126" name="组合 125">
              <a:extLst>
                <a:ext uri="{FF2B5EF4-FFF2-40B4-BE49-F238E27FC236}">
                  <a16:creationId xmlns:a16="http://schemas.microsoft.com/office/drawing/2014/main" id="{966AF105-D2FD-4374-83EC-BE6F5CB72A49}"/>
                </a:ext>
              </a:extLst>
            </p:cNvPr>
            <p:cNvGrpSpPr/>
            <p:nvPr/>
          </p:nvGrpSpPr>
          <p:grpSpPr>
            <a:xfrm>
              <a:off x="6243874" y="3502929"/>
              <a:ext cx="2420305" cy="1027001"/>
              <a:chOff x="6243874" y="3502929"/>
              <a:chExt cx="2420305" cy="1027001"/>
            </a:xfrm>
          </p:grpSpPr>
          <p:sp>
            <p:nvSpPr>
              <p:cNvPr id="156" name="Rectangle 66">
                <a:extLst>
                  <a:ext uri="{FF2B5EF4-FFF2-40B4-BE49-F238E27FC236}">
                    <a16:creationId xmlns:a16="http://schemas.microsoft.com/office/drawing/2014/main" id="{C75A1F43-A486-40A6-97C8-B3C4819DD350}"/>
                  </a:ext>
                </a:extLst>
              </p:cNvPr>
              <p:cNvSpPr>
                <a:spLocks noChangeArrowheads="1"/>
              </p:cNvSpPr>
              <p:nvPr/>
            </p:nvSpPr>
            <p:spPr bwMode="auto">
              <a:xfrm>
                <a:off x="7384633" y="3914377"/>
                <a:ext cx="127954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大于</a:t>
                </a:r>
                <a:r>
                  <a:rPr lang="en-US" altLang="zh-CN" sz="1000" dirty="0">
                    <a:solidFill>
                      <a:srgbClr val="7F7F7F"/>
                    </a:solidFill>
                    <a:latin typeface="Arial" panose="020B0604020202020204" pitchFamily="34" charset="0"/>
                    <a:ea typeface="微软雅黑" panose="020B0503020204020204" pitchFamily="34" charset="-122"/>
                  </a:rPr>
                  <a:t>7</a:t>
                </a:r>
                <a:r>
                  <a:rPr lang="zh-CN" altLang="en-US" sz="1000" dirty="0">
                    <a:solidFill>
                      <a:srgbClr val="7F7F7F"/>
                    </a:solidFill>
                    <a:latin typeface="Arial" panose="020B0604020202020204" pitchFamily="34" charset="0"/>
                    <a:ea typeface="微软雅黑" panose="020B0503020204020204" pitchFamily="34" charset="-122"/>
                  </a:rPr>
                  <a:t>分的评价约占了总评价人数的</a:t>
                </a:r>
                <a:r>
                  <a:rPr lang="en-US" altLang="zh-CN" sz="1000" dirty="0">
                    <a:solidFill>
                      <a:srgbClr val="7F7F7F"/>
                    </a:solidFill>
                    <a:latin typeface="Arial" panose="020B0604020202020204" pitchFamily="34" charset="0"/>
                    <a:ea typeface="微软雅黑" panose="020B0503020204020204" pitchFamily="34" charset="-122"/>
                  </a:rPr>
                  <a:t>93.47%</a:t>
                </a:r>
              </a:p>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说明该电影的多数观众认为电影好看。</a:t>
                </a:r>
                <a:endParaRPr lang="zh-CN" altLang="zh-CN" sz="1000" dirty="0">
                  <a:solidFill>
                    <a:srgbClr val="808080"/>
                  </a:solidFill>
                  <a:latin typeface="Arial" panose="020B0604020202020204" pitchFamily="34" charset="0"/>
                  <a:ea typeface="微软雅黑" panose="020B0503020204020204" pitchFamily="34" charset="-122"/>
                </a:endParaRPr>
              </a:p>
            </p:txBody>
          </p:sp>
          <p:grpSp>
            <p:nvGrpSpPr>
              <p:cNvPr id="43" name="组合 42">
                <a:extLst>
                  <a:ext uri="{FF2B5EF4-FFF2-40B4-BE49-F238E27FC236}">
                    <a16:creationId xmlns:a16="http://schemas.microsoft.com/office/drawing/2014/main" id="{A3F46526-C90B-437D-9F92-57898B94DE8A}"/>
                  </a:ext>
                </a:extLst>
              </p:cNvPr>
              <p:cNvGrpSpPr/>
              <p:nvPr/>
            </p:nvGrpSpPr>
            <p:grpSpPr>
              <a:xfrm>
                <a:off x="6243874" y="3502929"/>
                <a:ext cx="1062618" cy="223646"/>
                <a:chOff x="6243874" y="3502929"/>
                <a:chExt cx="1062618" cy="223646"/>
              </a:xfrm>
            </p:grpSpPr>
            <p:cxnSp>
              <p:nvCxnSpPr>
                <p:cNvPr id="178" name="直接连接符 177">
                  <a:extLst>
                    <a:ext uri="{FF2B5EF4-FFF2-40B4-BE49-F238E27FC236}">
                      <a16:creationId xmlns:a16="http://schemas.microsoft.com/office/drawing/2014/main" id="{E1730ECB-3A7B-4FEF-AD75-78ED68603CFB}"/>
                    </a:ext>
                  </a:extLst>
                </p:cNvPr>
                <p:cNvCxnSpPr>
                  <a:cxnSpLocks/>
                </p:cNvCxnSpPr>
                <p:nvPr/>
              </p:nvCxnSpPr>
              <p:spPr>
                <a:xfrm>
                  <a:off x="6243874" y="3502929"/>
                  <a:ext cx="246043" cy="223646"/>
                </a:xfrm>
                <a:prstGeom prst="line">
                  <a:avLst/>
                </a:prstGeom>
              </p:spPr>
              <p:style>
                <a:lnRef idx="1">
                  <a:schemeClr val="dk1"/>
                </a:lnRef>
                <a:fillRef idx="0">
                  <a:schemeClr val="dk1"/>
                </a:fillRef>
                <a:effectRef idx="0">
                  <a:schemeClr val="dk1"/>
                </a:effectRef>
                <a:fontRef idx="minor">
                  <a:schemeClr val="tx1"/>
                </a:fontRef>
              </p:style>
            </p:cxnSp>
            <p:cxnSp>
              <p:nvCxnSpPr>
                <p:cNvPr id="179" name="直接连接符 178">
                  <a:extLst>
                    <a:ext uri="{FF2B5EF4-FFF2-40B4-BE49-F238E27FC236}">
                      <a16:creationId xmlns:a16="http://schemas.microsoft.com/office/drawing/2014/main" id="{EB81270B-C067-4727-81B2-F61B4AC8E5E2}"/>
                    </a:ext>
                  </a:extLst>
                </p:cNvPr>
                <p:cNvCxnSpPr>
                  <a:cxnSpLocks/>
                </p:cNvCxnSpPr>
                <p:nvPr/>
              </p:nvCxnSpPr>
              <p:spPr>
                <a:xfrm>
                  <a:off x="6489917" y="3726575"/>
                  <a:ext cx="816575" cy="0"/>
                </a:xfrm>
                <a:prstGeom prst="line">
                  <a:avLst/>
                </a:prstGeom>
              </p:spPr>
              <p:style>
                <a:lnRef idx="1">
                  <a:schemeClr val="dk1"/>
                </a:lnRef>
                <a:fillRef idx="0">
                  <a:schemeClr val="dk1"/>
                </a:fillRef>
                <a:effectRef idx="0">
                  <a:schemeClr val="dk1"/>
                </a:effectRef>
                <a:fontRef idx="minor">
                  <a:schemeClr val="tx1"/>
                </a:fontRef>
              </p:style>
            </p:cxnSp>
          </p:grpSp>
        </p:gr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300"/>
                                        <p:tgtEl>
                                          <p:spTgt spid="132"/>
                                        </p:tgtEl>
                                      </p:cBhvr>
                                    </p:animEffect>
                                  </p:childTnLst>
                                </p:cTn>
                              </p:par>
                              <p:par>
                                <p:cTn id="8" presetID="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additive="base">
                                        <p:cTn id="10" dur="300" fill="hold"/>
                                        <p:tgtEl>
                                          <p:spTgt spid="17"/>
                                        </p:tgtEl>
                                        <p:attrNameLst>
                                          <p:attrName>ppt_x</p:attrName>
                                        </p:attrNameLst>
                                      </p:cBhvr>
                                      <p:tavLst>
                                        <p:tav tm="0">
                                          <p:val>
                                            <p:strVal val="1+#ppt_w/2"/>
                                          </p:val>
                                        </p:tav>
                                        <p:tav tm="100000">
                                          <p:val>
                                            <p:strVal val="#ppt_x"/>
                                          </p:val>
                                        </p:tav>
                                      </p:tavLst>
                                    </p:anim>
                                    <p:anim calcmode="lin" valueType="num">
                                      <p:cBhvr additive="base">
                                        <p:cTn id="11" dur="300" fill="hold"/>
                                        <p:tgtEl>
                                          <p:spTgt spid="17"/>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300" fill="hold"/>
                                        <p:tgtEl>
                                          <p:spTgt spid="18"/>
                                        </p:tgtEl>
                                        <p:attrNameLst>
                                          <p:attrName>ppt_x</p:attrName>
                                        </p:attrNameLst>
                                      </p:cBhvr>
                                      <p:tavLst>
                                        <p:tav tm="0">
                                          <p:val>
                                            <p:strVal val="1+#ppt_w/2"/>
                                          </p:val>
                                        </p:tav>
                                        <p:tav tm="100000">
                                          <p:val>
                                            <p:strVal val="#ppt_x"/>
                                          </p:val>
                                        </p:tav>
                                      </p:tavLst>
                                    </p:anim>
                                    <p:anim calcmode="lin" valueType="num">
                                      <p:cBhvr additive="base">
                                        <p:cTn id="15" dur="30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300" fill="hold"/>
                                        <p:tgtEl>
                                          <p:spTgt spid="24"/>
                                        </p:tgtEl>
                                        <p:attrNameLst>
                                          <p:attrName>ppt_x</p:attrName>
                                        </p:attrNameLst>
                                      </p:cBhvr>
                                      <p:tavLst>
                                        <p:tav tm="0">
                                          <p:val>
                                            <p:strVal val="#ppt_x"/>
                                          </p:val>
                                        </p:tav>
                                        <p:tav tm="100000">
                                          <p:val>
                                            <p:strVal val="#ppt_x"/>
                                          </p:val>
                                        </p:tav>
                                      </p:tavLst>
                                    </p:anim>
                                    <p:anim calcmode="lin" valueType="num">
                                      <p:cBhvr additive="base">
                                        <p:cTn id="19" dur="300" fill="hold"/>
                                        <p:tgtEl>
                                          <p:spTgt spid="24"/>
                                        </p:tgtEl>
                                        <p:attrNameLst>
                                          <p:attrName>ppt_y</p:attrName>
                                        </p:attrNameLst>
                                      </p:cBhvr>
                                      <p:tavLst>
                                        <p:tav tm="0">
                                          <p:val>
                                            <p:strVal val="1+#ppt_h/2"/>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127"/>
                                        </p:tgtEl>
                                        <p:attrNameLst>
                                          <p:attrName>style.visibility</p:attrName>
                                        </p:attrNameLst>
                                      </p:cBhvr>
                                      <p:to>
                                        <p:strVal val="visible"/>
                                      </p:to>
                                    </p:set>
                                    <p:anim calcmode="lin" valueType="num">
                                      <p:cBhvr additive="base">
                                        <p:cTn id="22" dur="300" fill="hold"/>
                                        <p:tgtEl>
                                          <p:spTgt spid="127"/>
                                        </p:tgtEl>
                                        <p:attrNameLst>
                                          <p:attrName>ppt_x</p:attrName>
                                        </p:attrNameLst>
                                      </p:cBhvr>
                                      <p:tavLst>
                                        <p:tav tm="0">
                                          <p:val>
                                            <p:strVal val="1+#ppt_w/2"/>
                                          </p:val>
                                        </p:tav>
                                        <p:tav tm="100000">
                                          <p:val>
                                            <p:strVal val="#ppt_x"/>
                                          </p:val>
                                        </p:tav>
                                      </p:tavLst>
                                    </p:anim>
                                    <p:anim calcmode="lin" valueType="num">
                                      <p:cBhvr additive="base">
                                        <p:cTn id="23" dur="300" fill="hold"/>
                                        <p:tgtEl>
                                          <p:spTgt spid="1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2"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5FCA31F0-808E-47D8-B6D7-F32D03DE6695}"/>
              </a:ext>
            </a:extLst>
          </p:cNvPr>
          <p:cNvCxnSpPr/>
          <p:nvPr/>
        </p:nvCxnSpPr>
        <p:spPr>
          <a:xfrm flipH="1">
            <a:off x="0" y="23685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F5A5246A-7ABC-4A61-A410-1E07B43BC3D8}"/>
              </a:ext>
            </a:extLst>
          </p:cNvPr>
          <p:cNvCxnSpPr/>
          <p:nvPr/>
        </p:nvCxnSpPr>
        <p:spPr>
          <a:xfrm flipH="1">
            <a:off x="0" y="197802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1C8999BB-330F-44E5-A347-EB0D3238F203}"/>
              </a:ext>
            </a:extLst>
          </p:cNvPr>
          <p:cNvCxnSpPr/>
          <p:nvPr/>
        </p:nvCxnSpPr>
        <p:spPr>
          <a:xfrm flipH="1">
            <a:off x="0" y="27622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2F171750-3A4C-42B8-92D9-E3387C444ADF}"/>
              </a:ext>
            </a:extLst>
          </p:cNvPr>
          <p:cNvSpPr/>
          <p:nvPr/>
        </p:nvSpPr>
        <p:spPr>
          <a:xfrm>
            <a:off x="0" y="2763838"/>
            <a:ext cx="12811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582" name="Freeform 11">
            <a:extLst>
              <a:ext uri="{FF2B5EF4-FFF2-40B4-BE49-F238E27FC236}">
                <a16:creationId xmlns:a16="http://schemas.microsoft.com/office/drawing/2014/main" id="{67AA6277-D37C-4984-A146-60412D3A6736}"/>
              </a:ext>
            </a:extLst>
          </p:cNvPr>
          <p:cNvSpPr>
            <a:spLocks noEditPoints="1" noChangeArrowheads="1"/>
          </p:cNvSpPr>
          <p:nvPr/>
        </p:nvSpPr>
        <p:spPr bwMode="auto">
          <a:xfrm>
            <a:off x="123825" y="2863850"/>
            <a:ext cx="150813" cy="190500"/>
          </a:xfrm>
          <a:custGeom>
            <a:avLst/>
            <a:gdLst>
              <a:gd name="T0" fmla="*/ 112839 w 139"/>
              <a:gd name="T1" fmla="*/ 106551 h 177"/>
              <a:gd name="T2" fmla="*/ 98734 w 139"/>
              <a:gd name="T3" fmla="*/ 172203 h 177"/>
              <a:gd name="T4" fmla="*/ 144303 w 139"/>
              <a:gd name="T5" fmla="*/ 176508 h 177"/>
              <a:gd name="T6" fmla="*/ 144303 w 139"/>
              <a:gd name="T7" fmla="*/ 190500 h 177"/>
              <a:gd name="T8" fmla="*/ 0 w 139"/>
              <a:gd name="T9" fmla="*/ 182966 h 177"/>
              <a:gd name="T10" fmla="*/ 55334 w 139"/>
              <a:gd name="T11" fmla="*/ 176508 h 177"/>
              <a:gd name="T12" fmla="*/ 87884 w 139"/>
              <a:gd name="T13" fmla="*/ 162517 h 177"/>
              <a:gd name="T14" fmla="*/ 10850 w 139"/>
              <a:gd name="T15" fmla="*/ 158212 h 177"/>
              <a:gd name="T16" fmla="*/ 10850 w 139"/>
              <a:gd name="T17" fmla="*/ 149602 h 177"/>
              <a:gd name="T18" fmla="*/ 101989 w 139"/>
              <a:gd name="T19" fmla="*/ 129153 h 177"/>
              <a:gd name="T20" fmla="*/ 91139 w 139"/>
              <a:gd name="T21" fmla="*/ 99017 h 177"/>
              <a:gd name="T22" fmla="*/ 74864 w 139"/>
              <a:gd name="T23" fmla="*/ 101169 h 177"/>
              <a:gd name="T24" fmla="*/ 57504 w 139"/>
              <a:gd name="T25" fmla="*/ 121619 h 177"/>
              <a:gd name="T26" fmla="*/ 49909 w 139"/>
              <a:gd name="T27" fmla="*/ 125924 h 177"/>
              <a:gd name="T28" fmla="*/ 26040 w 139"/>
              <a:gd name="T29" fmla="*/ 117314 h 177"/>
              <a:gd name="T30" fmla="*/ 28210 w 139"/>
              <a:gd name="T31" fmla="*/ 104398 h 177"/>
              <a:gd name="T32" fmla="*/ 22785 w 139"/>
              <a:gd name="T33" fmla="*/ 95788 h 177"/>
              <a:gd name="T34" fmla="*/ 68354 w 139"/>
              <a:gd name="T35" fmla="*/ 25831 h 177"/>
              <a:gd name="T36" fmla="*/ 72694 w 139"/>
              <a:gd name="T37" fmla="*/ 27983 h 177"/>
              <a:gd name="T38" fmla="*/ 74864 w 139"/>
              <a:gd name="T39" fmla="*/ 15068 h 177"/>
              <a:gd name="T40" fmla="*/ 82459 w 139"/>
              <a:gd name="T41" fmla="*/ 2153 h 177"/>
              <a:gd name="T42" fmla="*/ 118263 w 139"/>
              <a:gd name="T43" fmla="*/ 31212 h 177"/>
              <a:gd name="T44" fmla="*/ 104159 w 139"/>
              <a:gd name="T45" fmla="*/ 32288 h 177"/>
              <a:gd name="T46" fmla="*/ 101989 w 139"/>
              <a:gd name="T47" fmla="*/ 45203 h 177"/>
              <a:gd name="T48" fmla="*/ 94394 w 139"/>
              <a:gd name="T49" fmla="*/ 67805 h 177"/>
              <a:gd name="T50" fmla="*/ 99819 w 139"/>
              <a:gd name="T51" fmla="*/ 87178 h 177"/>
              <a:gd name="T52" fmla="*/ 96564 w 139"/>
              <a:gd name="T53" fmla="*/ 27983 h 177"/>
              <a:gd name="T54" fmla="*/ 80289 w 139"/>
              <a:gd name="T55" fmla="*/ 32288 h 177"/>
              <a:gd name="T56" fmla="*/ 96564 w 139"/>
              <a:gd name="T57" fmla="*/ 27983 h 177"/>
              <a:gd name="T58" fmla="*/ 86799 w 139"/>
              <a:gd name="T59" fmla="*/ 63500 h 177"/>
              <a:gd name="T60" fmla="*/ 67269 w 139"/>
              <a:gd name="T61" fmla="*/ 35517 h 177"/>
              <a:gd name="T62" fmla="*/ 58589 w 139"/>
              <a:gd name="T63" fmla="*/ 111932 h 177"/>
              <a:gd name="T64" fmla="*/ 60759 w 139"/>
              <a:gd name="T65" fmla="*/ 81797 h 177"/>
              <a:gd name="T66" fmla="*/ 67269 w 139"/>
              <a:gd name="T67" fmla="*/ 67805 h 177"/>
              <a:gd name="T68" fmla="*/ 88969 w 139"/>
              <a:gd name="T69" fmla="*/ 74263 h 177"/>
              <a:gd name="T70" fmla="*/ 72694 w 139"/>
              <a:gd name="T71" fmla="*/ 74263 h 177"/>
              <a:gd name="T72" fmla="*/ 72694 w 139"/>
              <a:gd name="T73" fmla="*/ 74263 h 177"/>
              <a:gd name="T74" fmla="*/ 81374 w 139"/>
              <a:gd name="T75" fmla="*/ 92559 h 177"/>
              <a:gd name="T76" fmla="*/ 88969 w 139"/>
              <a:gd name="T77" fmla="*/ 89331 h 177"/>
              <a:gd name="T78" fmla="*/ 88969 w 139"/>
              <a:gd name="T79" fmla="*/ 74263 h 177"/>
              <a:gd name="T80" fmla="*/ 35805 w 139"/>
              <a:gd name="T81" fmla="*/ 108703 h 177"/>
              <a:gd name="T82" fmla="*/ 33635 w 139"/>
              <a:gd name="T83" fmla="*/ 111932 h 177"/>
              <a:gd name="T84" fmla="*/ 45569 w 139"/>
              <a:gd name="T85" fmla="*/ 114085 h 1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3" name="Freeform 12">
            <a:extLst>
              <a:ext uri="{FF2B5EF4-FFF2-40B4-BE49-F238E27FC236}">
                <a16:creationId xmlns:a16="http://schemas.microsoft.com/office/drawing/2014/main" id="{318D4743-2FD4-4ABC-8F8A-715D26A3AE1C}"/>
              </a:ext>
            </a:extLst>
          </p:cNvPr>
          <p:cNvSpPr>
            <a:spLocks noEditPoints="1" noChangeArrowheads="1"/>
          </p:cNvSpPr>
          <p:nvPr/>
        </p:nvSpPr>
        <p:spPr bwMode="auto">
          <a:xfrm>
            <a:off x="133350" y="2471738"/>
            <a:ext cx="131763" cy="187325"/>
          </a:xfrm>
          <a:custGeom>
            <a:avLst/>
            <a:gdLst>
              <a:gd name="T0" fmla="*/ 3267 w 121"/>
              <a:gd name="T1" fmla="*/ 128113 h 174"/>
              <a:gd name="T2" fmla="*/ 25046 w 121"/>
              <a:gd name="T3" fmla="*/ 123807 h 174"/>
              <a:gd name="T4" fmla="*/ 41380 w 121"/>
              <a:gd name="T5" fmla="*/ 79667 h 174"/>
              <a:gd name="T6" fmla="*/ 41380 w 121"/>
              <a:gd name="T7" fmla="*/ 79667 h 174"/>
              <a:gd name="T8" fmla="*/ 41380 w 121"/>
              <a:gd name="T9" fmla="*/ 31221 h 174"/>
              <a:gd name="T10" fmla="*/ 58803 w 121"/>
              <a:gd name="T11" fmla="*/ 22608 h 174"/>
              <a:gd name="T12" fmla="*/ 65337 w 121"/>
              <a:gd name="T13" fmla="*/ 0 h 174"/>
              <a:gd name="T14" fmla="*/ 72960 w 121"/>
              <a:gd name="T15" fmla="*/ 22608 h 174"/>
              <a:gd name="T16" fmla="*/ 100183 w 121"/>
              <a:gd name="T17" fmla="*/ 54906 h 174"/>
              <a:gd name="T18" fmla="*/ 89294 w 121"/>
              <a:gd name="T19" fmla="*/ 79667 h 174"/>
              <a:gd name="T20" fmla="*/ 106717 w 121"/>
              <a:gd name="T21" fmla="*/ 123807 h 174"/>
              <a:gd name="T22" fmla="*/ 127407 w 121"/>
              <a:gd name="T23" fmla="*/ 128113 h 174"/>
              <a:gd name="T24" fmla="*/ 111073 w 121"/>
              <a:gd name="T25" fmla="*/ 133496 h 174"/>
              <a:gd name="T26" fmla="*/ 126318 w 121"/>
              <a:gd name="T27" fmla="*/ 171176 h 174"/>
              <a:gd name="T28" fmla="*/ 130674 w 121"/>
              <a:gd name="T29" fmla="*/ 180866 h 174"/>
              <a:gd name="T30" fmla="*/ 123051 w 121"/>
              <a:gd name="T31" fmla="*/ 184095 h 174"/>
              <a:gd name="T32" fmla="*/ 117607 w 121"/>
              <a:gd name="T33" fmla="*/ 174406 h 174"/>
              <a:gd name="T34" fmla="*/ 94739 w 121"/>
              <a:gd name="T35" fmla="*/ 133496 h 174"/>
              <a:gd name="T36" fmla="*/ 72960 w 121"/>
              <a:gd name="T37" fmla="*/ 138879 h 174"/>
              <a:gd name="T38" fmla="*/ 58803 w 121"/>
              <a:gd name="T39" fmla="*/ 138879 h 174"/>
              <a:gd name="T40" fmla="*/ 37024 w 121"/>
              <a:gd name="T41" fmla="*/ 133496 h 174"/>
              <a:gd name="T42" fmla="*/ 14156 w 121"/>
              <a:gd name="T43" fmla="*/ 174406 h 174"/>
              <a:gd name="T44" fmla="*/ 8712 w 121"/>
              <a:gd name="T45" fmla="*/ 184095 h 174"/>
              <a:gd name="T46" fmla="*/ 1089 w 121"/>
              <a:gd name="T47" fmla="*/ 180866 h 174"/>
              <a:gd name="T48" fmla="*/ 5445 w 121"/>
              <a:gd name="T49" fmla="*/ 171176 h 174"/>
              <a:gd name="T50" fmla="*/ 20690 w 121"/>
              <a:gd name="T51" fmla="*/ 133496 h 174"/>
              <a:gd name="T52" fmla="*/ 58803 w 121"/>
              <a:gd name="T53" fmla="*/ 123807 h 174"/>
              <a:gd name="T54" fmla="*/ 58803 w 121"/>
              <a:gd name="T55" fmla="*/ 118424 h 174"/>
              <a:gd name="T56" fmla="*/ 72960 w 121"/>
              <a:gd name="T57" fmla="*/ 118424 h 174"/>
              <a:gd name="T58" fmla="*/ 90383 w 121"/>
              <a:gd name="T59" fmla="*/ 123807 h 174"/>
              <a:gd name="T60" fmla="*/ 58803 w 121"/>
              <a:gd name="T61" fmla="*/ 88280 h 174"/>
              <a:gd name="T62" fmla="*/ 58803 w 121"/>
              <a:gd name="T63" fmla="*/ 123807 h 174"/>
              <a:gd name="T64" fmla="*/ 79493 w 121"/>
              <a:gd name="T65" fmla="*/ 41987 h 174"/>
              <a:gd name="T66" fmla="*/ 52270 w 121"/>
              <a:gd name="T67" fmla="*/ 41987 h 174"/>
              <a:gd name="T68" fmla="*/ 52270 w 121"/>
              <a:gd name="T69" fmla="*/ 68901 h 174"/>
              <a:gd name="T70" fmla="*/ 74049 w 121"/>
              <a:gd name="T71" fmla="*/ 73207 h 174"/>
              <a:gd name="T72" fmla="*/ 79493 w 121"/>
              <a:gd name="T73" fmla="*/ 68901 h 174"/>
              <a:gd name="T74" fmla="*/ 79493 w 121"/>
              <a:gd name="T75" fmla="*/ 41987 h 1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4" name="Freeform 13">
            <a:extLst>
              <a:ext uri="{FF2B5EF4-FFF2-40B4-BE49-F238E27FC236}">
                <a16:creationId xmlns:a16="http://schemas.microsoft.com/office/drawing/2014/main" id="{93196BAB-5644-45CD-9052-B9B4F422651A}"/>
              </a:ext>
            </a:extLst>
          </p:cNvPr>
          <p:cNvSpPr>
            <a:spLocks noEditPoints="1" noChangeArrowheads="1"/>
          </p:cNvSpPr>
          <p:nvPr/>
        </p:nvSpPr>
        <p:spPr bwMode="auto">
          <a:xfrm>
            <a:off x="93663" y="1695450"/>
            <a:ext cx="212725" cy="176213"/>
          </a:xfrm>
          <a:custGeom>
            <a:avLst/>
            <a:gdLst>
              <a:gd name="T0" fmla="*/ 119860 w 197"/>
              <a:gd name="T1" fmla="*/ 11819 h 164"/>
              <a:gd name="T2" fmla="*/ 0 w 197"/>
              <a:gd name="T3" fmla="*/ 16117 h 164"/>
              <a:gd name="T4" fmla="*/ 113381 w 197"/>
              <a:gd name="T5" fmla="*/ 176213 h 164"/>
              <a:gd name="T6" fmla="*/ 146856 w 197"/>
              <a:gd name="T7" fmla="*/ 170841 h 164"/>
              <a:gd name="T8" fmla="*/ 211645 w 197"/>
              <a:gd name="T9" fmla="*/ 152575 h 164"/>
              <a:gd name="T10" fmla="*/ 56151 w 197"/>
              <a:gd name="T11" fmla="*/ 161170 h 164"/>
              <a:gd name="T12" fmla="*/ 56151 w 197"/>
              <a:gd name="T13" fmla="*/ 23638 h 164"/>
              <a:gd name="T14" fmla="*/ 106902 w 197"/>
              <a:gd name="T15" fmla="*/ 161170 h 164"/>
              <a:gd name="T16" fmla="*/ 106902 w 197"/>
              <a:gd name="T17" fmla="*/ 23638 h 164"/>
              <a:gd name="T18" fmla="*/ 158734 w 197"/>
              <a:gd name="T19" fmla="*/ 160096 h 164"/>
              <a:gd name="T20" fmla="*/ 195448 w 197"/>
              <a:gd name="T21" fmla="*/ 149351 h 164"/>
              <a:gd name="T22" fmla="*/ 24836 w 197"/>
              <a:gd name="T23" fmla="*/ 142904 h 164"/>
              <a:gd name="T24" fmla="*/ 45353 w 197"/>
              <a:gd name="T25" fmla="*/ 143979 h 164"/>
              <a:gd name="T26" fmla="*/ 46432 w 197"/>
              <a:gd name="T27" fmla="*/ 122490 h 164"/>
              <a:gd name="T28" fmla="*/ 24836 w 197"/>
              <a:gd name="T29" fmla="*/ 122490 h 164"/>
              <a:gd name="T30" fmla="*/ 31315 w 197"/>
              <a:gd name="T31" fmla="*/ 128936 h 164"/>
              <a:gd name="T32" fmla="*/ 39953 w 197"/>
              <a:gd name="T33" fmla="*/ 128936 h 164"/>
              <a:gd name="T34" fmla="*/ 39953 w 197"/>
              <a:gd name="T35" fmla="*/ 137532 h 164"/>
              <a:gd name="T36" fmla="*/ 31315 w 197"/>
              <a:gd name="T37" fmla="*/ 136458 h 164"/>
              <a:gd name="T38" fmla="*/ 34554 w 197"/>
              <a:gd name="T39" fmla="*/ 97777 h 164"/>
              <a:gd name="T40" fmla="*/ 38874 w 197"/>
              <a:gd name="T41" fmla="*/ 40830 h 164"/>
              <a:gd name="T42" fmla="*/ 30235 w 197"/>
              <a:gd name="T43" fmla="*/ 93479 h 164"/>
              <a:gd name="T44" fmla="*/ 144696 w 197"/>
              <a:gd name="T45" fmla="*/ 33309 h 164"/>
              <a:gd name="T46" fmla="*/ 160894 w 197"/>
              <a:gd name="T47" fmla="*/ 92404 h 164"/>
              <a:gd name="T48" fmla="*/ 144696 w 197"/>
              <a:gd name="T49" fmla="*/ 33309 h 164"/>
              <a:gd name="T50" fmla="*/ 74508 w 197"/>
              <a:gd name="T51" fmla="*/ 142904 h 164"/>
              <a:gd name="T52" fmla="*/ 95024 w 197"/>
              <a:gd name="T53" fmla="*/ 142904 h 164"/>
              <a:gd name="T54" fmla="*/ 85306 w 197"/>
              <a:gd name="T55" fmla="*/ 118192 h 164"/>
              <a:gd name="T56" fmla="*/ 70188 w 197"/>
              <a:gd name="T57" fmla="*/ 133234 h 164"/>
              <a:gd name="T58" fmla="*/ 80987 w 197"/>
              <a:gd name="T59" fmla="*/ 128936 h 164"/>
              <a:gd name="T60" fmla="*/ 88545 w 197"/>
              <a:gd name="T61" fmla="*/ 128936 h 164"/>
              <a:gd name="T62" fmla="*/ 88545 w 197"/>
              <a:gd name="T63" fmla="*/ 137532 h 164"/>
              <a:gd name="T64" fmla="*/ 79907 w 197"/>
              <a:gd name="T65" fmla="*/ 136458 h 164"/>
              <a:gd name="T66" fmla="*/ 87466 w 197"/>
              <a:gd name="T67" fmla="*/ 97777 h 164"/>
              <a:gd name="T68" fmla="*/ 91785 w 197"/>
              <a:gd name="T69" fmla="*/ 40830 h 164"/>
              <a:gd name="T70" fmla="*/ 83146 w 197"/>
              <a:gd name="T71" fmla="*/ 93479 h 164"/>
              <a:gd name="T72" fmla="*/ 159814 w 197"/>
              <a:gd name="T73" fmla="*/ 117117 h 164"/>
              <a:gd name="T74" fmla="*/ 159814 w 197"/>
              <a:gd name="T75" fmla="*/ 137532 h 164"/>
              <a:gd name="T76" fmla="*/ 180330 w 197"/>
              <a:gd name="T77" fmla="*/ 137532 h 164"/>
              <a:gd name="T78" fmla="*/ 181410 w 197"/>
              <a:gd name="T79" fmla="*/ 117117 h 164"/>
              <a:gd name="T80" fmla="*/ 170612 w 197"/>
              <a:gd name="T81" fmla="*/ 112819 h 164"/>
              <a:gd name="T82" fmla="*/ 166293 w 197"/>
              <a:gd name="T83" fmla="*/ 122490 h 164"/>
              <a:gd name="T84" fmla="*/ 176011 w 197"/>
              <a:gd name="T85" fmla="*/ 126787 h 164"/>
              <a:gd name="T86" fmla="*/ 166293 w 197"/>
              <a:gd name="T87" fmla="*/ 131085 h 164"/>
              <a:gd name="T88" fmla="*/ 166293 w 197"/>
              <a:gd name="T89" fmla="*/ 122490 h 1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5" name="Freeform 10">
            <a:extLst>
              <a:ext uri="{FF2B5EF4-FFF2-40B4-BE49-F238E27FC236}">
                <a16:creationId xmlns:a16="http://schemas.microsoft.com/office/drawing/2014/main" id="{047A62F8-D33F-4186-854A-EC2B687038E7}"/>
              </a:ext>
            </a:extLst>
          </p:cNvPr>
          <p:cNvSpPr>
            <a:spLocks noEditPoints="1" noChangeArrowheads="1"/>
          </p:cNvSpPr>
          <p:nvPr/>
        </p:nvSpPr>
        <p:spPr bwMode="auto">
          <a:xfrm>
            <a:off x="107950" y="2092325"/>
            <a:ext cx="174625" cy="174625"/>
          </a:xfrm>
          <a:custGeom>
            <a:avLst/>
            <a:gdLst>
              <a:gd name="T0" fmla="*/ 50663 w 162"/>
              <a:gd name="T1" fmla="*/ 36425 h 163"/>
              <a:gd name="T2" fmla="*/ 36650 w 162"/>
              <a:gd name="T3" fmla="*/ 50352 h 163"/>
              <a:gd name="T4" fmla="*/ 34494 w 162"/>
              <a:gd name="T5" fmla="*/ 65350 h 163"/>
              <a:gd name="T6" fmla="*/ 44195 w 162"/>
              <a:gd name="T7" fmla="*/ 55709 h 163"/>
              <a:gd name="T8" fmla="*/ 56052 w 162"/>
              <a:gd name="T9" fmla="*/ 43924 h 163"/>
              <a:gd name="T10" fmla="*/ 64676 w 162"/>
              <a:gd name="T11" fmla="*/ 34282 h 163"/>
              <a:gd name="T12" fmla="*/ 172469 w 162"/>
              <a:gd name="T13" fmla="*/ 160698 h 163"/>
              <a:gd name="T14" fmla="*/ 140131 w 162"/>
              <a:gd name="T15" fmla="*/ 129630 h 163"/>
              <a:gd name="T16" fmla="*/ 158456 w 162"/>
              <a:gd name="T17" fmla="*/ 79278 h 163"/>
              <a:gd name="T18" fmla="*/ 153066 w 162"/>
              <a:gd name="T19" fmla="*/ 49281 h 163"/>
              <a:gd name="T20" fmla="*/ 135819 w 162"/>
              <a:gd name="T21" fmla="*/ 23569 h 163"/>
              <a:gd name="T22" fmla="*/ 79767 w 162"/>
              <a:gd name="T23" fmla="*/ 0 h 163"/>
              <a:gd name="T24" fmla="*/ 6468 w 162"/>
              <a:gd name="T25" fmla="*/ 49281 h 163"/>
              <a:gd name="T26" fmla="*/ 5390 w 162"/>
              <a:gd name="T27" fmla="*/ 109275 h 163"/>
              <a:gd name="T28" fmla="*/ 22637 w 162"/>
              <a:gd name="T29" fmla="*/ 134986 h 163"/>
              <a:gd name="T30" fmla="*/ 48507 w 162"/>
              <a:gd name="T31" fmla="*/ 152127 h 163"/>
              <a:gd name="T32" fmla="*/ 48507 w 162"/>
              <a:gd name="T33" fmla="*/ 152127 h 163"/>
              <a:gd name="T34" fmla="*/ 109949 w 162"/>
              <a:gd name="T35" fmla="*/ 152127 h 163"/>
              <a:gd name="T36" fmla="*/ 161690 w 162"/>
              <a:gd name="T37" fmla="*/ 171411 h 163"/>
              <a:gd name="T38" fmla="*/ 172469 w 162"/>
              <a:gd name="T39" fmla="*/ 160698 h 163"/>
              <a:gd name="T40" fmla="*/ 125040 w 162"/>
              <a:gd name="T41" fmla="*/ 125344 h 163"/>
              <a:gd name="T42" fmla="*/ 104559 w 162"/>
              <a:gd name="T43" fmla="*/ 139271 h 163"/>
              <a:gd name="T44" fmla="*/ 54975 w 162"/>
              <a:gd name="T45" fmla="*/ 139271 h 163"/>
              <a:gd name="T46" fmla="*/ 33416 w 162"/>
              <a:gd name="T47" fmla="*/ 125344 h 163"/>
              <a:gd name="T48" fmla="*/ 33416 w 162"/>
              <a:gd name="T49" fmla="*/ 125344 h 163"/>
              <a:gd name="T50" fmla="*/ 19403 w 162"/>
              <a:gd name="T51" fmla="*/ 103918 h 163"/>
              <a:gd name="T52" fmla="*/ 19403 w 162"/>
              <a:gd name="T53" fmla="*/ 54637 h 163"/>
              <a:gd name="T54" fmla="*/ 79767 w 162"/>
              <a:gd name="T55" fmla="*/ 14998 h 163"/>
              <a:gd name="T56" fmla="*/ 125040 w 162"/>
              <a:gd name="T57" fmla="*/ 33211 h 163"/>
              <a:gd name="T58" fmla="*/ 139053 w 162"/>
              <a:gd name="T59" fmla="*/ 54637 h 163"/>
              <a:gd name="T60" fmla="*/ 144443 w 162"/>
              <a:gd name="T61" fmla="*/ 79278 h 163"/>
              <a:gd name="T62" fmla="*/ 125040 w 162"/>
              <a:gd name="T63" fmla="*/ 125344 h 163"/>
              <a:gd name="T64" fmla="*/ 126118 w 162"/>
              <a:gd name="T65" fmla="*/ 74992 h 163"/>
              <a:gd name="T66" fmla="*/ 118573 w 162"/>
              <a:gd name="T67" fmla="*/ 95347 h 163"/>
              <a:gd name="T68" fmla="*/ 109949 w 162"/>
              <a:gd name="T69" fmla="*/ 109275 h 163"/>
              <a:gd name="T70" fmla="*/ 79767 w 162"/>
              <a:gd name="T71" fmla="*/ 122130 h 163"/>
              <a:gd name="T72" fmla="*/ 79767 w 162"/>
              <a:gd name="T73" fmla="*/ 130701 h 163"/>
              <a:gd name="T74" fmla="*/ 115339 w 162"/>
              <a:gd name="T75" fmla="*/ 115702 h 163"/>
              <a:gd name="T76" fmla="*/ 127196 w 162"/>
              <a:gd name="T77" fmla="*/ 98561 h 163"/>
              <a:gd name="T78" fmla="*/ 126118 w 162"/>
              <a:gd name="T79" fmla="*/ 74992 h 1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4586" name="组合 24">
            <a:extLst>
              <a:ext uri="{FF2B5EF4-FFF2-40B4-BE49-F238E27FC236}">
                <a16:creationId xmlns:a16="http://schemas.microsoft.com/office/drawing/2014/main" id="{3EA31DD2-CB57-465D-A746-EF2E7C16BF1D}"/>
              </a:ext>
            </a:extLst>
          </p:cNvPr>
          <p:cNvGrpSpPr>
            <a:grpSpLocks/>
          </p:cNvGrpSpPr>
          <p:nvPr/>
        </p:nvGrpSpPr>
        <p:grpSpPr bwMode="auto">
          <a:xfrm>
            <a:off x="8632825" y="346075"/>
            <a:ext cx="155575" cy="157163"/>
            <a:chOff x="8689063" y="2493438"/>
            <a:chExt cx="156623" cy="156623"/>
          </a:xfrm>
        </p:grpSpPr>
        <p:sp>
          <p:nvSpPr>
            <p:cNvPr id="27" name="矩形 26">
              <a:extLst>
                <a:ext uri="{FF2B5EF4-FFF2-40B4-BE49-F238E27FC236}">
                  <a16:creationId xmlns:a16="http://schemas.microsoft.com/office/drawing/2014/main" id="{98D06FBA-59B2-4D15-8DC3-8063ADED8848}"/>
                </a:ext>
              </a:extLst>
            </p:cNvPr>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8" name="任意多边形 27">
              <a:extLst>
                <a:ext uri="{FF2B5EF4-FFF2-40B4-BE49-F238E27FC236}">
                  <a16:creationId xmlns:a16="http://schemas.microsoft.com/office/drawing/2014/main" id="{12CD2AB0-62D8-4034-945E-8A7B25CE0CB4}"/>
                </a:ext>
              </a:extLst>
            </p:cNvPr>
            <p:cNvSpPr/>
            <p:nvPr/>
          </p:nvSpPr>
          <p:spPr>
            <a:xfrm rot="10800000">
              <a:off x="8738608" y="2531407"/>
              <a:ext cx="57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grpSp>
        <p:nvGrpSpPr>
          <p:cNvPr id="24587" name="组合 28">
            <a:extLst>
              <a:ext uri="{FF2B5EF4-FFF2-40B4-BE49-F238E27FC236}">
                <a16:creationId xmlns:a16="http://schemas.microsoft.com/office/drawing/2014/main" id="{89965D72-3CA3-443C-9A2E-AF9DA979C192}"/>
              </a:ext>
            </a:extLst>
          </p:cNvPr>
          <p:cNvGrpSpPr>
            <a:grpSpLocks/>
          </p:cNvGrpSpPr>
          <p:nvPr/>
        </p:nvGrpSpPr>
        <p:grpSpPr bwMode="auto">
          <a:xfrm>
            <a:off x="8788400" y="346075"/>
            <a:ext cx="157163" cy="157163"/>
            <a:chOff x="8845686" y="2493438"/>
            <a:chExt cx="156623" cy="156623"/>
          </a:xfrm>
        </p:grpSpPr>
        <p:sp>
          <p:nvSpPr>
            <p:cNvPr id="39" name="矩形 38">
              <a:extLst>
                <a:ext uri="{FF2B5EF4-FFF2-40B4-BE49-F238E27FC236}">
                  <a16:creationId xmlns:a16="http://schemas.microsoft.com/office/drawing/2014/main" id="{CF697615-1058-45F2-9A47-7CD964255D00}"/>
                </a:ext>
              </a:extLst>
            </p:cNvPr>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0" name="任意多边形 39">
              <a:extLst>
                <a:ext uri="{FF2B5EF4-FFF2-40B4-BE49-F238E27FC236}">
                  <a16:creationId xmlns:a16="http://schemas.microsoft.com/office/drawing/2014/main" id="{1B2AAED9-8B27-4D84-A6AF-C69140A7D869}"/>
                </a:ext>
              </a:extLst>
            </p:cNvPr>
            <p:cNvSpPr/>
            <p:nvPr/>
          </p:nvSpPr>
          <p:spPr>
            <a:xfrm>
              <a:off x="8894730" y="2531407"/>
              <a:ext cx="58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sp>
        <p:nvSpPr>
          <p:cNvPr id="41" name="矩形 40">
            <a:hlinkClick r:id="" action="ppaction://hlinkshowjump?jump=previousslide"/>
            <a:extLst>
              <a:ext uri="{FF2B5EF4-FFF2-40B4-BE49-F238E27FC236}">
                <a16:creationId xmlns:a16="http://schemas.microsoft.com/office/drawing/2014/main" id="{D641DA58-5C49-4D1C-B981-648D1E8110A9}"/>
              </a:ext>
            </a:extLst>
          </p:cNvPr>
          <p:cNvSpPr/>
          <p:nvPr/>
        </p:nvSpPr>
        <p:spPr>
          <a:xfrm>
            <a:off x="8632825" y="339725"/>
            <a:ext cx="155575"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2" name="矩形 41">
            <a:hlinkClick r:id="" action="ppaction://hlinkshowjump?jump=nextslide"/>
            <a:extLst>
              <a:ext uri="{FF2B5EF4-FFF2-40B4-BE49-F238E27FC236}">
                <a16:creationId xmlns:a16="http://schemas.microsoft.com/office/drawing/2014/main" id="{4A037760-91E1-4E76-835F-A4D6A9EBB852}"/>
              </a:ext>
            </a:extLst>
          </p:cNvPr>
          <p:cNvSpPr/>
          <p:nvPr/>
        </p:nvSpPr>
        <p:spPr>
          <a:xfrm>
            <a:off x="8788400" y="339725"/>
            <a:ext cx="157163"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590" name="矩形 42">
            <a:extLst>
              <a:ext uri="{FF2B5EF4-FFF2-40B4-BE49-F238E27FC236}">
                <a16:creationId xmlns:a16="http://schemas.microsoft.com/office/drawing/2014/main" id="{6142FBCC-F08C-4391-B240-5CB294A84AB6}"/>
              </a:ext>
            </a:extLst>
          </p:cNvPr>
          <p:cNvSpPr>
            <a:spLocks noChangeArrowheads="1"/>
          </p:cNvSpPr>
          <p:nvPr/>
        </p:nvSpPr>
        <p:spPr bwMode="auto">
          <a:xfrm>
            <a:off x="5867400" y="261938"/>
            <a:ext cx="26654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pPr>
            <a:r>
              <a:rPr lang="zh-CN" altLang="en-US" sz="1400" b="1" dirty="0">
                <a:solidFill>
                  <a:srgbClr val="354454"/>
                </a:solidFill>
                <a:latin typeface="微软雅黑" panose="020B0503020204020204" pitchFamily="34" charset="-122"/>
                <a:ea typeface="微软雅黑" panose="020B0503020204020204" pitchFamily="34" charset="-122"/>
              </a:rPr>
              <a:t>总体分析</a:t>
            </a:r>
          </a:p>
        </p:txBody>
      </p:sp>
      <p:sp>
        <p:nvSpPr>
          <p:cNvPr id="24591" name="矩形 25">
            <a:extLst>
              <a:ext uri="{FF2B5EF4-FFF2-40B4-BE49-F238E27FC236}">
                <a16:creationId xmlns:a16="http://schemas.microsoft.com/office/drawing/2014/main" id="{DC1E9256-BA60-4E67-BA65-772D5BF7D79B}"/>
              </a:ext>
            </a:extLst>
          </p:cNvPr>
          <p:cNvSpPr>
            <a:spLocks noChangeArrowheads="1"/>
          </p:cNvSpPr>
          <p:nvPr/>
        </p:nvSpPr>
        <p:spPr bwMode="auto">
          <a:xfrm>
            <a:off x="486212" y="1652588"/>
            <a:ext cx="6976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小组简介</a:t>
            </a:r>
          </a:p>
        </p:txBody>
      </p:sp>
      <p:sp>
        <p:nvSpPr>
          <p:cNvPr id="24592" name="矩形 29">
            <a:extLst>
              <a:ext uri="{FF2B5EF4-FFF2-40B4-BE49-F238E27FC236}">
                <a16:creationId xmlns:a16="http://schemas.microsoft.com/office/drawing/2014/main" id="{9B9B4C84-50FD-4F7E-911C-5C3DA9F46414}"/>
              </a:ext>
            </a:extLst>
          </p:cNvPr>
          <p:cNvSpPr>
            <a:spLocks noChangeArrowheads="1"/>
          </p:cNvSpPr>
          <p:nvPr/>
        </p:nvSpPr>
        <p:spPr bwMode="auto">
          <a:xfrm>
            <a:off x="486211" y="20367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选题简介</a:t>
            </a:r>
          </a:p>
        </p:txBody>
      </p:sp>
      <p:sp>
        <p:nvSpPr>
          <p:cNvPr id="24593" name="矩形 30">
            <a:extLst>
              <a:ext uri="{FF2B5EF4-FFF2-40B4-BE49-F238E27FC236}">
                <a16:creationId xmlns:a16="http://schemas.microsoft.com/office/drawing/2014/main" id="{AA44B93F-3F0A-4AAD-B8A6-8F864462047D}"/>
              </a:ext>
            </a:extLst>
          </p:cNvPr>
          <p:cNvSpPr>
            <a:spLocks noChangeArrowheads="1"/>
          </p:cNvSpPr>
          <p:nvPr/>
        </p:nvSpPr>
        <p:spPr bwMode="auto">
          <a:xfrm>
            <a:off x="486211" y="28241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chemeClr val="bg1"/>
                </a:solidFill>
                <a:latin typeface="Impact" panose="020B0806030902050204" pitchFamily="34" charset="0"/>
                <a:ea typeface="微软雅黑" panose="020B0503020204020204" pitchFamily="34" charset="-122"/>
              </a:rPr>
              <a:t>成果展示</a:t>
            </a:r>
          </a:p>
        </p:txBody>
      </p:sp>
      <p:sp>
        <p:nvSpPr>
          <p:cNvPr id="24594" name="矩形 31">
            <a:extLst>
              <a:ext uri="{FF2B5EF4-FFF2-40B4-BE49-F238E27FC236}">
                <a16:creationId xmlns:a16="http://schemas.microsoft.com/office/drawing/2014/main" id="{439ACF02-6BFA-42C3-9A6A-91790754A921}"/>
              </a:ext>
            </a:extLst>
          </p:cNvPr>
          <p:cNvSpPr>
            <a:spLocks noChangeArrowheads="1"/>
          </p:cNvSpPr>
          <p:nvPr/>
        </p:nvSpPr>
        <p:spPr bwMode="auto">
          <a:xfrm>
            <a:off x="486211" y="2433638"/>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具体实现</a:t>
            </a:r>
          </a:p>
        </p:txBody>
      </p:sp>
      <p:sp>
        <p:nvSpPr>
          <p:cNvPr id="24595" name="Freeform 9">
            <a:extLst>
              <a:ext uri="{FF2B5EF4-FFF2-40B4-BE49-F238E27FC236}">
                <a16:creationId xmlns:a16="http://schemas.microsoft.com/office/drawing/2014/main" id="{FBEB4C33-2227-4ED8-AF2A-7E3691289B84}"/>
              </a:ext>
            </a:extLst>
          </p:cNvPr>
          <p:cNvSpPr>
            <a:spLocks noEditPoints="1" noChangeArrowheads="1"/>
          </p:cNvSpPr>
          <p:nvPr/>
        </p:nvSpPr>
        <p:spPr bwMode="auto">
          <a:xfrm>
            <a:off x="84138" y="3271838"/>
            <a:ext cx="231775" cy="150812"/>
          </a:xfrm>
          <a:custGeom>
            <a:avLst/>
            <a:gdLst>
              <a:gd name="T0" fmla="*/ 62525 w 215"/>
              <a:gd name="T1" fmla="*/ 89410 h 140"/>
              <a:gd name="T2" fmla="*/ 62525 w 215"/>
              <a:gd name="T3" fmla="*/ 98028 h 140"/>
              <a:gd name="T4" fmla="*/ 173562 w 215"/>
              <a:gd name="T5" fmla="*/ 93719 h 140"/>
              <a:gd name="T6" fmla="*/ 62525 w 215"/>
              <a:gd name="T7" fmla="*/ 78638 h 140"/>
              <a:gd name="T8" fmla="*/ 105646 w 215"/>
              <a:gd name="T9" fmla="*/ 78638 h 140"/>
              <a:gd name="T10" fmla="*/ 109958 w 215"/>
              <a:gd name="T11" fmla="*/ 36626 h 140"/>
              <a:gd name="T12" fmla="*/ 62525 w 215"/>
              <a:gd name="T13" fmla="*/ 32317 h 140"/>
              <a:gd name="T14" fmla="*/ 58213 w 215"/>
              <a:gd name="T15" fmla="*/ 74329 h 140"/>
              <a:gd name="T16" fmla="*/ 67915 w 215"/>
              <a:gd name="T17" fmla="*/ 40935 h 140"/>
              <a:gd name="T18" fmla="*/ 101334 w 215"/>
              <a:gd name="T19" fmla="*/ 40935 h 140"/>
              <a:gd name="T20" fmla="*/ 67915 w 215"/>
              <a:gd name="T21" fmla="*/ 70020 h 140"/>
              <a:gd name="T22" fmla="*/ 29107 w 215"/>
              <a:gd name="T23" fmla="*/ 130345 h 140"/>
              <a:gd name="T24" fmla="*/ 203746 w 215"/>
              <a:gd name="T25" fmla="*/ 130345 h 140"/>
              <a:gd name="T26" fmla="*/ 211293 w 215"/>
              <a:gd name="T27" fmla="*/ 7541 h 140"/>
              <a:gd name="T28" fmla="*/ 29107 w 215"/>
              <a:gd name="T29" fmla="*/ 0 h 140"/>
              <a:gd name="T30" fmla="*/ 21560 w 215"/>
              <a:gd name="T31" fmla="*/ 122804 h 140"/>
              <a:gd name="T32" fmla="*/ 35575 w 215"/>
              <a:gd name="T33" fmla="*/ 14004 h 140"/>
              <a:gd name="T34" fmla="*/ 196200 w 215"/>
              <a:gd name="T35" fmla="*/ 14004 h 140"/>
              <a:gd name="T36" fmla="*/ 35575 w 215"/>
              <a:gd name="T37" fmla="*/ 115263 h 140"/>
              <a:gd name="T38" fmla="*/ 169250 w 215"/>
              <a:gd name="T39" fmla="*/ 51707 h 140"/>
              <a:gd name="T40" fmla="*/ 119661 w 215"/>
              <a:gd name="T41" fmla="*/ 51707 h 140"/>
              <a:gd name="T42" fmla="*/ 119661 w 215"/>
              <a:gd name="T43" fmla="*/ 60325 h 140"/>
              <a:gd name="T44" fmla="*/ 173562 w 215"/>
              <a:gd name="T45" fmla="*/ 56016 h 140"/>
              <a:gd name="T46" fmla="*/ 169250 w 215"/>
              <a:gd name="T47" fmla="*/ 70020 h 140"/>
              <a:gd name="T48" fmla="*/ 119661 w 215"/>
              <a:gd name="T49" fmla="*/ 70020 h 140"/>
              <a:gd name="T50" fmla="*/ 119661 w 215"/>
              <a:gd name="T51" fmla="*/ 78638 h 140"/>
              <a:gd name="T52" fmla="*/ 173562 w 215"/>
              <a:gd name="T53" fmla="*/ 74329 h 140"/>
              <a:gd name="T54" fmla="*/ 169250 w 215"/>
              <a:gd name="T55" fmla="*/ 32317 h 140"/>
              <a:gd name="T56" fmla="*/ 119661 w 215"/>
              <a:gd name="T57" fmla="*/ 32317 h 140"/>
              <a:gd name="T58" fmla="*/ 119661 w 215"/>
              <a:gd name="T59" fmla="*/ 40935 h 140"/>
              <a:gd name="T60" fmla="*/ 173562 w 215"/>
              <a:gd name="T61" fmla="*/ 36626 h 140"/>
              <a:gd name="T62" fmla="*/ 225307 w 215"/>
              <a:gd name="T63" fmla="*/ 136808 h 140"/>
              <a:gd name="T64" fmla="*/ 7546 w 215"/>
              <a:gd name="T65" fmla="*/ 136808 h 140"/>
              <a:gd name="T66" fmla="*/ 7546 w 215"/>
              <a:gd name="T67" fmla="*/ 150812 h 140"/>
              <a:gd name="T68" fmla="*/ 231775 w 215"/>
              <a:gd name="T69" fmla="*/ 144349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96" name="矩形 34">
            <a:extLst>
              <a:ext uri="{FF2B5EF4-FFF2-40B4-BE49-F238E27FC236}">
                <a16:creationId xmlns:a16="http://schemas.microsoft.com/office/drawing/2014/main" id="{28426B7A-0BEF-4A67-8837-367BD5B3BBA0}"/>
              </a:ext>
            </a:extLst>
          </p:cNvPr>
          <p:cNvSpPr>
            <a:spLocks noChangeArrowheads="1"/>
          </p:cNvSpPr>
          <p:nvPr/>
        </p:nvSpPr>
        <p:spPr bwMode="auto">
          <a:xfrm>
            <a:off x="422275" y="3224213"/>
            <a:ext cx="825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solidFill>
                  <a:srgbClr val="586B7F"/>
                </a:solidFill>
                <a:latin typeface="Impact" panose="020B0806030902050204" pitchFamily="34" charset="0"/>
                <a:ea typeface="微软雅黑" panose="020B0503020204020204" pitchFamily="34" charset="-122"/>
              </a:rPr>
              <a:t>建议与总结</a:t>
            </a:r>
          </a:p>
        </p:txBody>
      </p:sp>
      <p:sp>
        <p:nvSpPr>
          <p:cNvPr id="130" name="Rectangle 66">
            <a:extLst>
              <a:ext uri="{FF2B5EF4-FFF2-40B4-BE49-F238E27FC236}">
                <a16:creationId xmlns:a16="http://schemas.microsoft.com/office/drawing/2014/main" id="{83D8E3FE-A6C4-4DF9-8D42-41B2510B1E88}"/>
              </a:ext>
            </a:extLst>
          </p:cNvPr>
          <p:cNvSpPr>
            <a:spLocks noChangeArrowheads="1"/>
          </p:cNvSpPr>
          <p:nvPr/>
        </p:nvSpPr>
        <p:spPr bwMode="auto">
          <a:xfrm>
            <a:off x="4572000" y="4979206"/>
            <a:ext cx="467745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分析样本数据截至</a:t>
            </a:r>
            <a:r>
              <a:rPr lang="en-US" altLang="zh-CN" sz="1000" dirty="0">
                <a:solidFill>
                  <a:srgbClr val="7F7F7F"/>
                </a:solidFill>
                <a:latin typeface="Arial" panose="020B0604020202020204" pitchFamily="34" charset="0"/>
                <a:ea typeface="微软雅黑" panose="020B0503020204020204" pitchFamily="34" charset="-122"/>
              </a:rPr>
              <a:t>2019</a:t>
            </a:r>
            <a:r>
              <a:rPr lang="zh-CN" altLang="en-US" sz="1000" dirty="0">
                <a:solidFill>
                  <a:srgbClr val="7F7F7F"/>
                </a:solidFill>
                <a:latin typeface="Arial" panose="020B0604020202020204" pitchFamily="34" charset="0"/>
                <a:ea typeface="微软雅黑" panose="020B0503020204020204" pitchFamily="34" charset="-122"/>
              </a:rPr>
              <a:t>年</a:t>
            </a:r>
            <a:r>
              <a:rPr lang="en-US" altLang="zh-CN" sz="1000" dirty="0">
                <a:solidFill>
                  <a:srgbClr val="7F7F7F"/>
                </a:solidFill>
                <a:latin typeface="Arial" panose="020B0604020202020204" pitchFamily="34" charset="0"/>
                <a:ea typeface="微软雅黑" panose="020B0503020204020204" pitchFamily="34" charset="-122"/>
              </a:rPr>
              <a:t>2</a:t>
            </a:r>
            <a:r>
              <a:rPr lang="zh-CN" altLang="en-US" sz="1000" dirty="0">
                <a:solidFill>
                  <a:srgbClr val="7F7F7F"/>
                </a:solidFill>
                <a:latin typeface="Arial" panose="020B0604020202020204" pitchFamily="34" charset="0"/>
                <a:ea typeface="微软雅黑" panose="020B0503020204020204" pitchFamily="34" charset="-122"/>
              </a:rPr>
              <a:t>月</a:t>
            </a:r>
            <a:r>
              <a:rPr lang="en-US" altLang="zh-CN" sz="1000" dirty="0">
                <a:solidFill>
                  <a:srgbClr val="7F7F7F"/>
                </a:solidFill>
                <a:latin typeface="Arial" panose="020B0604020202020204" pitchFamily="34" charset="0"/>
                <a:ea typeface="微软雅黑" panose="020B0503020204020204" pitchFamily="34" charset="-122"/>
              </a:rPr>
              <a:t>11</a:t>
            </a:r>
            <a:r>
              <a:rPr lang="zh-CN" altLang="en-US" sz="1000" dirty="0">
                <a:solidFill>
                  <a:srgbClr val="7F7F7F"/>
                </a:solidFill>
                <a:latin typeface="Arial" panose="020B0604020202020204" pitchFamily="34" charset="0"/>
                <a:ea typeface="微软雅黑" panose="020B0503020204020204" pitchFamily="34" charset="-122"/>
              </a:rPr>
              <a:t>日</a:t>
            </a:r>
            <a:r>
              <a:rPr lang="en-US" altLang="zh-CN" sz="1000" dirty="0">
                <a:solidFill>
                  <a:srgbClr val="7F7F7F"/>
                </a:solidFill>
                <a:latin typeface="Arial" panose="020B0604020202020204" pitchFamily="34" charset="0"/>
                <a:ea typeface="微软雅黑" panose="020B0503020204020204" pitchFamily="34" charset="-122"/>
              </a:rPr>
              <a:t>18</a:t>
            </a:r>
            <a:r>
              <a:rPr lang="zh-CN" altLang="en-US" sz="1000" dirty="0">
                <a:solidFill>
                  <a:srgbClr val="7F7F7F"/>
                </a:solidFill>
                <a:latin typeface="Arial" panose="020B0604020202020204" pitchFamily="34" charset="0"/>
                <a:ea typeface="微软雅黑" panose="020B0503020204020204" pitchFamily="34" charset="-122"/>
              </a:rPr>
              <a:t>时，原始数据共计</a:t>
            </a:r>
            <a:r>
              <a:rPr lang="en-US" altLang="zh-CN" sz="1000" dirty="0">
                <a:solidFill>
                  <a:srgbClr val="7F7F7F"/>
                </a:solidFill>
                <a:latin typeface="Arial" panose="020B0604020202020204" pitchFamily="34" charset="0"/>
                <a:ea typeface="微软雅黑" panose="020B0503020204020204" pitchFamily="34" charset="-122"/>
              </a:rPr>
              <a:t>102580</a:t>
            </a:r>
            <a:r>
              <a:rPr lang="zh-CN" altLang="en-US" sz="1000" dirty="0">
                <a:solidFill>
                  <a:srgbClr val="7F7F7F"/>
                </a:solidFill>
                <a:latin typeface="Arial" panose="020B0604020202020204" pitchFamily="34" charset="0"/>
                <a:ea typeface="微软雅黑" panose="020B0503020204020204" pitchFamily="34" charset="-122"/>
              </a:rPr>
              <a:t>条。数据来自猫眼。</a:t>
            </a:r>
            <a:endParaRPr lang="zh-CN" altLang="zh-CN" sz="1000" dirty="0">
              <a:solidFill>
                <a:srgbClr val="808080"/>
              </a:solidFill>
              <a:latin typeface="Arial" panose="020B0604020202020204" pitchFamily="34" charset="0"/>
              <a:ea typeface="微软雅黑" panose="020B0503020204020204" pitchFamily="34" charset="-122"/>
            </a:endParaRPr>
          </a:p>
        </p:txBody>
      </p:sp>
      <p:graphicFrame>
        <p:nvGraphicFramePr>
          <p:cNvPr id="132" name="图表 131">
            <a:extLst>
              <a:ext uri="{FF2B5EF4-FFF2-40B4-BE49-F238E27FC236}">
                <a16:creationId xmlns:a16="http://schemas.microsoft.com/office/drawing/2014/main" id="{E6CB8946-4743-4F9C-BD9C-4916EE0EC49A}"/>
              </a:ext>
            </a:extLst>
          </p:cNvPr>
          <p:cNvGraphicFramePr>
            <a:graphicFrameLocks/>
          </p:cNvGraphicFramePr>
          <p:nvPr>
            <p:extLst>
              <p:ext uri="{D42A27DB-BD31-4B8C-83A1-F6EECF244321}">
                <p14:modId xmlns:p14="http://schemas.microsoft.com/office/powerpoint/2010/main" val="631629341"/>
              </p:ext>
            </p:extLst>
          </p:nvPr>
        </p:nvGraphicFramePr>
        <p:xfrm>
          <a:off x="1780664" y="1062038"/>
          <a:ext cx="4572000" cy="2743200"/>
        </p:xfrm>
        <a:graphic>
          <a:graphicData uri="http://schemas.openxmlformats.org/drawingml/2006/chart">
            <c:chart xmlns:c="http://schemas.openxmlformats.org/drawingml/2006/chart" xmlns:r="http://schemas.openxmlformats.org/officeDocument/2006/relationships" r:id="rId3"/>
          </a:graphicData>
        </a:graphic>
      </p:graphicFrame>
      <p:grpSp>
        <p:nvGrpSpPr>
          <p:cNvPr id="4" name="组合 3">
            <a:extLst>
              <a:ext uri="{FF2B5EF4-FFF2-40B4-BE49-F238E27FC236}">
                <a16:creationId xmlns:a16="http://schemas.microsoft.com/office/drawing/2014/main" id="{87EEFEE7-DDA3-4A48-9A67-04378D61EE7E}"/>
              </a:ext>
            </a:extLst>
          </p:cNvPr>
          <p:cNvGrpSpPr/>
          <p:nvPr/>
        </p:nvGrpSpPr>
        <p:grpSpPr>
          <a:xfrm>
            <a:off x="5423465" y="842388"/>
            <a:ext cx="3098800" cy="1869083"/>
            <a:chOff x="5423465" y="842388"/>
            <a:chExt cx="3098800" cy="1869083"/>
          </a:xfrm>
        </p:grpSpPr>
        <p:sp>
          <p:nvSpPr>
            <p:cNvPr id="134" name="Rectangle 66">
              <a:extLst>
                <a:ext uri="{FF2B5EF4-FFF2-40B4-BE49-F238E27FC236}">
                  <a16:creationId xmlns:a16="http://schemas.microsoft.com/office/drawing/2014/main" id="{32F443C1-2D34-4145-8E4B-E439A5997D3F}"/>
                </a:ext>
              </a:extLst>
            </p:cNvPr>
            <p:cNvSpPr>
              <a:spLocks noChangeArrowheads="1"/>
            </p:cNvSpPr>
            <p:nvPr/>
          </p:nvSpPr>
          <p:spPr bwMode="auto">
            <a:xfrm>
              <a:off x="6856977" y="1172588"/>
              <a:ext cx="1665288"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在一周内最开始的平均分数是比较高的，但还是随着时间推移评分人数较高。</a:t>
              </a:r>
              <a:endParaRPr lang="en-US" altLang="zh-CN" sz="1000" dirty="0">
                <a:solidFill>
                  <a:srgbClr val="7F7F7F"/>
                </a:solidFill>
                <a:latin typeface="Arial" panose="020B0604020202020204" pitchFamily="34" charset="0"/>
                <a:ea typeface="微软雅黑" panose="020B0503020204020204" pitchFamily="34" charset="-122"/>
              </a:endParaRPr>
            </a:p>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应该是存在如下情况：最开始观影的人认为电影整体体验比较好，因此给了高分，但是随着观影人数的逐渐增多，大家层次不齐的观影体验使得评分开始出现变化，但是经过一段时间稳定下来。</a:t>
              </a:r>
              <a:endParaRPr lang="zh-CN" altLang="zh-CN" sz="1000" dirty="0">
                <a:solidFill>
                  <a:srgbClr val="808080"/>
                </a:solidFill>
                <a:latin typeface="Arial" panose="020B0604020202020204" pitchFamily="34" charset="0"/>
                <a:ea typeface="微软雅黑" panose="020B0503020204020204" pitchFamily="34" charset="-122"/>
              </a:endParaRPr>
            </a:p>
          </p:txBody>
        </p:sp>
        <p:sp>
          <p:nvSpPr>
            <p:cNvPr id="133" name="任意多边形 142">
              <a:extLst>
                <a:ext uri="{FF2B5EF4-FFF2-40B4-BE49-F238E27FC236}">
                  <a16:creationId xmlns:a16="http://schemas.microsoft.com/office/drawing/2014/main" id="{C71F4701-C651-4EF9-8E0E-993AA507373D}"/>
                </a:ext>
              </a:extLst>
            </p:cNvPr>
            <p:cNvSpPr/>
            <p:nvPr/>
          </p:nvSpPr>
          <p:spPr>
            <a:xfrm flipH="1">
              <a:off x="5423465" y="974151"/>
              <a:ext cx="1250950" cy="342900"/>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defRPr/>
              </a:pPr>
              <a:endParaRPr lang="zh-CN" altLang="en-US" noProof="1"/>
            </a:p>
          </p:txBody>
        </p:sp>
        <p:sp>
          <p:nvSpPr>
            <p:cNvPr id="135" name="圆角矩形 144">
              <a:extLst>
                <a:ext uri="{FF2B5EF4-FFF2-40B4-BE49-F238E27FC236}">
                  <a16:creationId xmlns:a16="http://schemas.microsoft.com/office/drawing/2014/main" id="{F91D5DDB-7A14-45B1-B6B1-C49BCCC041EE}"/>
                </a:ext>
              </a:extLst>
            </p:cNvPr>
            <p:cNvSpPr/>
            <p:nvPr/>
          </p:nvSpPr>
          <p:spPr>
            <a:xfrm>
              <a:off x="6852215" y="842388"/>
              <a:ext cx="955675" cy="246063"/>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平均评分走势</a:t>
              </a:r>
            </a:p>
          </p:txBody>
        </p:sp>
      </p:grpSp>
    </p:spTree>
    <p:extLst>
      <p:ext uri="{BB962C8B-B14F-4D97-AF65-F5344CB8AC3E}">
        <p14:creationId xmlns:p14="http://schemas.microsoft.com/office/powerpoint/2010/main" val="319101969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300"/>
                                        <p:tgtEl>
                                          <p:spTgt spid="132"/>
                                        </p:tgtEl>
                                      </p:cBhvr>
                                    </p:animEffect>
                                  </p:childTnLst>
                                </p:cTn>
                              </p:par>
                              <p:par>
                                <p:cTn id="8" presetID="2" presetClass="entr" presetSubtype="2" fill="hold" nodeType="withEffect">
                                  <p:stCondLst>
                                    <p:cond delay="30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300" fill="hold"/>
                                        <p:tgtEl>
                                          <p:spTgt spid="4"/>
                                        </p:tgtEl>
                                        <p:attrNameLst>
                                          <p:attrName>ppt_x</p:attrName>
                                        </p:attrNameLst>
                                      </p:cBhvr>
                                      <p:tavLst>
                                        <p:tav tm="0">
                                          <p:val>
                                            <p:strVal val="1+#ppt_w/2"/>
                                          </p:val>
                                        </p:tav>
                                        <p:tav tm="100000">
                                          <p:val>
                                            <p:strVal val="#ppt_x"/>
                                          </p:val>
                                        </p:tav>
                                      </p:tavLst>
                                    </p:anim>
                                    <p:anim calcmode="lin" valueType="num">
                                      <p:cBhvr additive="base">
                                        <p:cTn id="11" dur="3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2"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5FCA31F0-808E-47D8-B6D7-F32D03DE6695}"/>
              </a:ext>
            </a:extLst>
          </p:cNvPr>
          <p:cNvCxnSpPr/>
          <p:nvPr/>
        </p:nvCxnSpPr>
        <p:spPr>
          <a:xfrm flipH="1">
            <a:off x="0" y="23685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F5A5246A-7ABC-4A61-A410-1E07B43BC3D8}"/>
              </a:ext>
            </a:extLst>
          </p:cNvPr>
          <p:cNvCxnSpPr/>
          <p:nvPr/>
        </p:nvCxnSpPr>
        <p:spPr>
          <a:xfrm flipH="1">
            <a:off x="0" y="197802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1C8999BB-330F-44E5-A347-EB0D3238F203}"/>
              </a:ext>
            </a:extLst>
          </p:cNvPr>
          <p:cNvCxnSpPr/>
          <p:nvPr/>
        </p:nvCxnSpPr>
        <p:spPr>
          <a:xfrm flipH="1">
            <a:off x="0" y="27622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2F171750-3A4C-42B8-92D9-E3387C444ADF}"/>
              </a:ext>
            </a:extLst>
          </p:cNvPr>
          <p:cNvSpPr/>
          <p:nvPr/>
        </p:nvSpPr>
        <p:spPr>
          <a:xfrm>
            <a:off x="0" y="2763838"/>
            <a:ext cx="12811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582" name="Freeform 11">
            <a:extLst>
              <a:ext uri="{FF2B5EF4-FFF2-40B4-BE49-F238E27FC236}">
                <a16:creationId xmlns:a16="http://schemas.microsoft.com/office/drawing/2014/main" id="{67AA6277-D37C-4984-A146-60412D3A6736}"/>
              </a:ext>
            </a:extLst>
          </p:cNvPr>
          <p:cNvSpPr>
            <a:spLocks noEditPoints="1" noChangeArrowheads="1"/>
          </p:cNvSpPr>
          <p:nvPr/>
        </p:nvSpPr>
        <p:spPr bwMode="auto">
          <a:xfrm>
            <a:off x="123825" y="2863850"/>
            <a:ext cx="150813" cy="190500"/>
          </a:xfrm>
          <a:custGeom>
            <a:avLst/>
            <a:gdLst>
              <a:gd name="T0" fmla="*/ 112839 w 139"/>
              <a:gd name="T1" fmla="*/ 106551 h 177"/>
              <a:gd name="T2" fmla="*/ 98734 w 139"/>
              <a:gd name="T3" fmla="*/ 172203 h 177"/>
              <a:gd name="T4" fmla="*/ 144303 w 139"/>
              <a:gd name="T5" fmla="*/ 176508 h 177"/>
              <a:gd name="T6" fmla="*/ 144303 w 139"/>
              <a:gd name="T7" fmla="*/ 190500 h 177"/>
              <a:gd name="T8" fmla="*/ 0 w 139"/>
              <a:gd name="T9" fmla="*/ 182966 h 177"/>
              <a:gd name="T10" fmla="*/ 55334 w 139"/>
              <a:gd name="T11" fmla="*/ 176508 h 177"/>
              <a:gd name="T12" fmla="*/ 87884 w 139"/>
              <a:gd name="T13" fmla="*/ 162517 h 177"/>
              <a:gd name="T14" fmla="*/ 10850 w 139"/>
              <a:gd name="T15" fmla="*/ 158212 h 177"/>
              <a:gd name="T16" fmla="*/ 10850 w 139"/>
              <a:gd name="T17" fmla="*/ 149602 h 177"/>
              <a:gd name="T18" fmla="*/ 101989 w 139"/>
              <a:gd name="T19" fmla="*/ 129153 h 177"/>
              <a:gd name="T20" fmla="*/ 91139 w 139"/>
              <a:gd name="T21" fmla="*/ 99017 h 177"/>
              <a:gd name="T22" fmla="*/ 74864 w 139"/>
              <a:gd name="T23" fmla="*/ 101169 h 177"/>
              <a:gd name="T24" fmla="*/ 57504 w 139"/>
              <a:gd name="T25" fmla="*/ 121619 h 177"/>
              <a:gd name="T26" fmla="*/ 49909 w 139"/>
              <a:gd name="T27" fmla="*/ 125924 h 177"/>
              <a:gd name="T28" fmla="*/ 26040 w 139"/>
              <a:gd name="T29" fmla="*/ 117314 h 177"/>
              <a:gd name="T30" fmla="*/ 28210 w 139"/>
              <a:gd name="T31" fmla="*/ 104398 h 177"/>
              <a:gd name="T32" fmla="*/ 22785 w 139"/>
              <a:gd name="T33" fmla="*/ 95788 h 177"/>
              <a:gd name="T34" fmla="*/ 68354 w 139"/>
              <a:gd name="T35" fmla="*/ 25831 h 177"/>
              <a:gd name="T36" fmla="*/ 72694 w 139"/>
              <a:gd name="T37" fmla="*/ 27983 h 177"/>
              <a:gd name="T38" fmla="*/ 74864 w 139"/>
              <a:gd name="T39" fmla="*/ 15068 h 177"/>
              <a:gd name="T40" fmla="*/ 82459 w 139"/>
              <a:gd name="T41" fmla="*/ 2153 h 177"/>
              <a:gd name="T42" fmla="*/ 118263 w 139"/>
              <a:gd name="T43" fmla="*/ 31212 h 177"/>
              <a:gd name="T44" fmla="*/ 104159 w 139"/>
              <a:gd name="T45" fmla="*/ 32288 h 177"/>
              <a:gd name="T46" fmla="*/ 101989 w 139"/>
              <a:gd name="T47" fmla="*/ 45203 h 177"/>
              <a:gd name="T48" fmla="*/ 94394 w 139"/>
              <a:gd name="T49" fmla="*/ 67805 h 177"/>
              <a:gd name="T50" fmla="*/ 99819 w 139"/>
              <a:gd name="T51" fmla="*/ 87178 h 177"/>
              <a:gd name="T52" fmla="*/ 96564 w 139"/>
              <a:gd name="T53" fmla="*/ 27983 h 177"/>
              <a:gd name="T54" fmla="*/ 80289 w 139"/>
              <a:gd name="T55" fmla="*/ 32288 h 177"/>
              <a:gd name="T56" fmla="*/ 96564 w 139"/>
              <a:gd name="T57" fmla="*/ 27983 h 177"/>
              <a:gd name="T58" fmla="*/ 86799 w 139"/>
              <a:gd name="T59" fmla="*/ 63500 h 177"/>
              <a:gd name="T60" fmla="*/ 67269 w 139"/>
              <a:gd name="T61" fmla="*/ 35517 h 177"/>
              <a:gd name="T62" fmla="*/ 58589 w 139"/>
              <a:gd name="T63" fmla="*/ 111932 h 177"/>
              <a:gd name="T64" fmla="*/ 60759 w 139"/>
              <a:gd name="T65" fmla="*/ 81797 h 177"/>
              <a:gd name="T66" fmla="*/ 67269 w 139"/>
              <a:gd name="T67" fmla="*/ 67805 h 177"/>
              <a:gd name="T68" fmla="*/ 88969 w 139"/>
              <a:gd name="T69" fmla="*/ 74263 h 177"/>
              <a:gd name="T70" fmla="*/ 72694 w 139"/>
              <a:gd name="T71" fmla="*/ 74263 h 177"/>
              <a:gd name="T72" fmla="*/ 72694 w 139"/>
              <a:gd name="T73" fmla="*/ 74263 h 177"/>
              <a:gd name="T74" fmla="*/ 81374 w 139"/>
              <a:gd name="T75" fmla="*/ 92559 h 177"/>
              <a:gd name="T76" fmla="*/ 88969 w 139"/>
              <a:gd name="T77" fmla="*/ 89331 h 177"/>
              <a:gd name="T78" fmla="*/ 88969 w 139"/>
              <a:gd name="T79" fmla="*/ 74263 h 177"/>
              <a:gd name="T80" fmla="*/ 35805 w 139"/>
              <a:gd name="T81" fmla="*/ 108703 h 177"/>
              <a:gd name="T82" fmla="*/ 33635 w 139"/>
              <a:gd name="T83" fmla="*/ 111932 h 177"/>
              <a:gd name="T84" fmla="*/ 45569 w 139"/>
              <a:gd name="T85" fmla="*/ 114085 h 1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3" name="Freeform 12">
            <a:extLst>
              <a:ext uri="{FF2B5EF4-FFF2-40B4-BE49-F238E27FC236}">
                <a16:creationId xmlns:a16="http://schemas.microsoft.com/office/drawing/2014/main" id="{318D4743-2FD4-4ABC-8F8A-715D26A3AE1C}"/>
              </a:ext>
            </a:extLst>
          </p:cNvPr>
          <p:cNvSpPr>
            <a:spLocks noEditPoints="1" noChangeArrowheads="1"/>
          </p:cNvSpPr>
          <p:nvPr/>
        </p:nvSpPr>
        <p:spPr bwMode="auto">
          <a:xfrm>
            <a:off x="133350" y="2471738"/>
            <a:ext cx="131763" cy="187325"/>
          </a:xfrm>
          <a:custGeom>
            <a:avLst/>
            <a:gdLst>
              <a:gd name="T0" fmla="*/ 3267 w 121"/>
              <a:gd name="T1" fmla="*/ 128113 h 174"/>
              <a:gd name="T2" fmla="*/ 25046 w 121"/>
              <a:gd name="T3" fmla="*/ 123807 h 174"/>
              <a:gd name="T4" fmla="*/ 41380 w 121"/>
              <a:gd name="T5" fmla="*/ 79667 h 174"/>
              <a:gd name="T6" fmla="*/ 41380 w 121"/>
              <a:gd name="T7" fmla="*/ 79667 h 174"/>
              <a:gd name="T8" fmla="*/ 41380 w 121"/>
              <a:gd name="T9" fmla="*/ 31221 h 174"/>
              <a:gd name="T10" fmla="*/ 58803 w 121"/>
              <a:gd name="T11" fmla="*/ 22608 h 174"/>
              <a:gd name="T12" fmla="*/ 65337 w 121"/>
              <a:gd name="T13" fmla="*/ 0 h 174"/>
              <a:gd name="T14" fmla="*/ 72960 w 121"/>
              <a:gd name="T15" fmla="*/ 22608 h 174"/>
              <a:gd name="T16" fmla="*/ 100183 w 121"/>
              <a:gd name="T17" fmla="*/ 54906 h 174"/>
              <a:gd name="T18" fmla="*/ 89294 w 121"/>
              <a:gd name="T19" fmla="*/ 79667 h 174"/>
              <a:gd name="T20" fmla="*/ 106717 w 121"/>
              <a:gd name="T21" fmla="*/ 123807 h 174"/>
              <a:gd name="T22" fmla="*/ 127407 w 121"/>
              <a:gd name="T23" fmla="*/ 128113 h 174"/>
              <a:gd name="T24" fmla="*/ 111073 w 121"/>
              <a:gd name="T25" fmla="*/ 133496 h 174"/>
              <a:gd name="T26" fmla="*/ 126318 w 121"/>
              <a:gd name="T27" fmla="*/ 171176 h 174"/>
              <a:gd name="T28" fmla="*/ 130674 w 121"/>
              <a:gd name="T29" fmla="*/ 180866 h 174"/>
              <a:gd name="T30" fmla="*/ 123051 w 121"/>
              <a:gd name="T31" fmla="*/ 184095 h 174"/>
              <a:gd name="T32" fmla="*/ 117607 w 121"/>
              <a:gd name="T33" fmla="*/ 174406 h 174"/>
              <a:gd name="T34" fmla="*/ 94739 w 121"/>
              <a:gd name="T35" fmla="*/ 133496 h 174"/>
              <a:gd name="T36" fmla="*/ 72960 w 121"/>
              <a:gd name="T37" fmla="*/ 138879 h 174"/>
              <a:gd name="T38" fmla="*/ 58803 w 121"/>
              <a:gd name="T39" fmla="*/ 138879 h 174"/>
              <a:gd name="T40" fmla="*/ 37024 w 121"/>
              <a:gd name="T41" fmla="*/ 133496 h 174"/>
              <a:gd name="T42" fmla="*/ 14156 w 121"/>
              <a:gd name="T43" fmla="*/ 174406 h 174"/>
              <a:gd name="T44" fmla="*/ 8712 w 121"/>
              <a:gd name="T45" fmla="*/ 184095 h 174"/>
              <a:gd name="T46" fmla="*/ 1089 w 121"/>
              <a:gd name="T47" fmla="*/ 180866 h 174"/>
              <a:gd name="T48" fmla="*/ 5445 w 121"/>
              <a:gd name="T49" fmla="*/ 171176 h 174"/>
              <a:gd name="T50" fmla="*/ 20690 w 121"/>
              <a:gd name="T51" fmla="*/ 133496 h 174"/>
              <a:gd name="T52" fmla="*/ 58803 w 121"/>
              <a:gd name="T53" fmla="*/ 123807 h 174"/>
              <a:gd name="T54" fmla="*/ 58803 w 121"/>
              <a:gd name="T55" fmla="*/ 118424 h 174"/>
              <a:gd name="T56" fmla="*/ 72960 w 121"/>
              <a:gd name="T57" fmla="*/ 118424 h 174"/>
              <a:gd name="T58" fmla="*/ 90383 w 121"/>
              <a:gd name="T59" fmla="*/ 123807 h 174"/>
              <a:gd name="T60" fmla="*/ 58803 w 121"/>
              <a:gd name="T61" fmla="*/ 88280 h 174"/>
              <a:gd name="T62" fmla="*/ 58803 w 121"/>
              <a:gd name="T63" fmla="*/ 123807 h 174"/>
              <a:gd name="T64" fmla="*/ 79493 w 121"/>
              <a:gd name="T65" fmla="*/ 41987 h 174"/>
              <a:gd name="T66" fmla="*/ 52270 w 121"/>
              <a:gd name="T67" fmla="*/ 41987 h 174"/>
              <a:gd name="T68" fmla="*/ 52270 w 121"/>
              <a:gd name="T69" fmla="*/ 68901 h 174"/>
              <a:gd name="T70" fmla="*/ 74049 w 121"/>
              <a:gd name="T71" fmla="*/ 73207 h 174"/>
              <a:gd name="T72" fmla="*/ 79493 w 121"/>
              <a:gd name="T73" fmla="*/ 68901 h 174"/>
              <a:gd name="T74" fmla="*/ 79493 w 121"/>
              <a:gd name="T75" fmla="*/ 41987 h 1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4" name="Freeform 13">
            <a:extLst>
              <a:ext uri="{FF2B5EF4-FFF2-40B4-BE49-F238E27FC236}">
                <a16:creationId xmlns:a16="http://schemas.microsoft.com/office/drawing/2014/main" id="{93196BAB-5644-45CD-9052-B9B4F422651A}"/>
              </a:ext>
            </a:extLst>
          </p:cNvPr>
          <p:cNvSpPr>
            <a:spLocks noEditPoints="1" noChangeArrowheads="1"/>
          </p:cNvSpPr>
          <p:nvPr/>
        </p:nvSpPr>
        <p:spPr bwMode="auto">
          <a:xfrm>
            <a:off x="93663" y="1695450"/>
            <a:ext cx="212725" cy="176213"/>
          </a:xfrm>
          <a:custGeom>
            <a:avLst/>
            <a:gdLst>
              <a:gd name="T0" fmla="*/ 119860 w 197"/>
              <a:gd name="T1" fmla="*/ 11819 h 164"/>
              <a:gd name="T2" fmla="*/ 0 w 197"/>
              <a:gd name="T3" fmla="*/ 16117 h 164"/>
              <a:gd name="T4" fmla="*/ 113381 w 197"/>
              <a:gd name="T5" fmla="*/ 176213 h 164"/>
              <a:gd name="T6" fmla="*/ 146856 w 197"/>
              <a:gd name="T7" fmla="*/ 170841 h 164"/>
              <a:gd name="T8" fmla="*/ 211645 w 197"/>
              <a:gd name="T9" fmla="*/ 152575 h 164"/>
              <a:gd name="T10" fmla="*/ 56151 w 197"/>
              <a:gd name="T11" fmla="*/ 161170 h 164"/>
              <a:gd name="T12" fmla="*/ 56151 w 197"/>
              <a:gd name="T13" fmla="*/ 23638 h 164"/>
              <a:gd name="T14" fmla="*/ 106902 w 197"/>
              <a:gd name="T15" fmla="*/ 161170 h 164"/>
              <a:gd name="T16" fmla="*/ 106902 w 197"/>
              <a:gd name="T17" fmla="*/ 23638 h 164"/>
              <a:gd name="T18" fmla="*/ 158734 w 197"/>
              <a:gd name="T19" fmla="*/ 160096 h 164"/>
              <a:gd name="T20" fmla="*/ 195448 w 197"/>
              <a:gd name="T21" fmla="*/ 149351 h 164"/>
              <a:gd name="T22" fmla="*/ 24836 w 197"/>
              <a:gd name="T23" fmla="*/ 142904 h 164"/>
              <a:gd name="T24" fmla="*/ 45353 w 197"/>
              <a:gd name="T25" fmla="*/ 143979 h 164"/>
              <a:gd name="T26" fmla="*/ 46432 w 197"/>
              <a:gd name="T27" fmla="*/ 122490 h 164"/>
              <a:gd name="T28" fmla="*/ 24836 w 197"/>
              <a:gd name="T29" fmla="*/ 122490 h 164"/>
              <a:gd name="T30" fmla="*/ 31315 w 197"/>
              <a:gd name="T31" fmla="*/ 128936 h 164"/>
              <a:gd name="T32" fmla="*/ 39953 w 197"/>
              <a:gd name="T33" fmla="*/ 128936 h 164"/>
              <a:gd name="T34" fmla="*/ 39953 w 197"/>
              <a:gd name="T35" fmla="*/ 137532 h 164"/>
              <a:gd name="T36" fmla="*/ 31315 w 197"/>
              <a:gd name="T37" fmla="*/ 136458 h 164"/>
              <a:gd name="T38" fmla="*/ 34554 w 197"/>
              <a:gd name="T39" fmla="*/ 97777 h 164"/>
              <a:gd name="T40" fmla="*/ 38874 w 197"/>
              <a:gd name="T41" fmla="*/ 40830 h 164"/>
              <a:gd name="T42" fmla="*/ 30235 w 197"/>
              <a:gd name="T43" fmla="*/ 93479 h 164"/>
              <a:gd name="T44" fmla="*/ 144696 w 197"/>
              <a:gd name="T45" fmla="*/ 33309 h 164"/>
              <a:gd name="T46" fmla="*/ 160894 w 197"/>
              <a:gd name="T47" fmla="*/ 92404 h 164"/>
              <a:gd name="T48" fmla="*/ 144696 w 197"/>
              <a:gd name="T49" fmla="*/ 33309 h 164"/>
              <a:gd name="T50" fmla="*/ 74508 w 197"/>
              <a:gd name="T51" fmla="*/ 142904 h 164"/>
              <a:gd name="T52" fmla="*/ 95024 w 197"/>
              <a:gd name="T53" fmla="*/ 142904 h 164"/>
              <a:gd name="T54" fmla="*/ 85306 w 197"/>
              <a:gd name="T55" fmla="*/ 118192 h 164"/>
              <a:gd name="T56" fmla="*/ 70188 w 197"/>
              <a:gd name="T57" fmla="*/ 133234 h 164"/>
              <a:gd name="T58" fmla="*/ 80987 w 197"/>
              <a:gd name="T59" fmla="*/ 128936 h 164"/>
              <a:gd name="T60" fmla="*/ 88545 w 197"/>
              <a:gd name="T61" fmla="*/ 128936 h 164"/>
              <a:gd name="T62" fmla="*/ 88545 w 197"/>
              <a:gd name="T63" fmla="*/ 137532 h 164"/>
              <a:gd name="T64" fmla="*/ 79907 w 197"/>
              <a:gd name="T65" fmla="*/ 136458 h 164"/>
              <a:gd name="T66" fmla="*/ 87466 w 197"/>
              <a:gd name="T67" fmla="*/ 97777 h 164"/>
              <a:gd name="T68" fmla="*/ 91785 w 197"/>
              <a:gd name="T69" fmla="*/ 40830 h 164"/>
              <a:gd name="T70" fmla="*/ 83146 w 197"/>
              <a:gd name="T71" fmla="*/ 93479 h 164"/>
              <a:gd name="T72" fmla="*/ 159814 w 197"/>
              <a:gd name="T73" fmla="*/ 117117 h 164"/>
              <a:gd name="T74" fmla="*/ 159814 w 197"/>
              <a:gd name="T75" fmla="*/ 137532 h 164"/>
              <a:gd name="T76" fmla="*/ 180330 w 197"/>
              <a:gd name="T77" fmla="*/ 137532 h 164"/>
              <a:gd name="T78" fmla="*/ 181410 w 197"/>
              <a:gd name="T79" fmla="*/ 117117 h 164"/>
              <a:gd name="T80" fmla="*/ 170612 w 197"/>
              <a:gd name="T81" fmla="*/ 112819 h 164"/>
              <a:gd name="T82" fmla="*/ 166293 w 197"/>
              <a:gd name="T83" fmla="*/ 122490 h 164"/>
              <a:gd name="T84" fmla="*/ 176011 w 197"/>
              <a:gd name="T85" fmla="*/ 126787 h 164"/>
              <a:gd name="T86" fmla="*/ 166293 w 197"/>
              <a:gd name="T87" fmla="*/ 131085 h 164"/>
              <a:gd name="T88" fmla="*/ 166293 w 197"/>
              <a:gd name="T89" fmla="*/ 122490 h 1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5" name="Freeform 10">
            <a:extLst>
              <a:ext uri="{FF2B5EF4-FFF2-40B4-BE49-F238E27FC236}">
                <a16:creationId xmlns:a16="http://schemas.microsoft.com/office/drawing/2014/main" id="{047A62F8-D33F-4186-854A-EC2B687038E7}"/>
              </a:ext>
            </a:extLst>
          </p:cNvPr>
          <p:cNvSpPr>
            <a:spLocks noEditPoints="1" noChangeArrowheads="1"/>
          </p:cNvSpPr>
          <p:nvPr/>
        </p:nvSpPr>
        <p:spPr bwMode="auto">
          <a:xfrm>
            <a:off x="107950" y="2092325"/>
            <a:ext cx="174625" cy="174625"/>
          </a:xfrm>
          <a:custGeom>
            <a:avLst/>
            <a:gdLst>
              <a:gd name="T0" fmla="*/ 50663 w 162"/>
              <a:gd name="T1" fmla="*/ 36425 h 163"/>
              <a:gd name="T2" fmla="*/ 36650 w 162"/>
              <a:gd name="T3" fmla="*/ 50352 h 163"/>
              <a:gd name="T4" fmla="*/ 34494 w 162"/>
              <a:gd name="T5" fmla="*/ 65350 h 163"/>
              <a:gd name="T6" fmla="*/ 44195 w 162"/>
              <a:gd name="T7" fmla="*/ 55709 h 163"/>
              <a:gd name="T8" fmla="*/ 56052 w 162"/>
              <a:gd name="T9" fmla="*/ 43924 h 163"/>
              <a:gd name="T10" fmla="*/ 64676 w 162"/>
              <a:gd name="T11" fmla="*/ 34282 h 163"/>
              <a:gd name="T12" fmla="*/ 172469 w 162"/>
              <a:gd name="T13" fmla="*/ 160698 h 163"/>
              <a:gd name="T14" fmla="*/ 140131 w 162"/>
              <a:gd name="T15" fmla="*/ 129630 h 163"/>
              <a:gd name="T16" fmla="*/ 158456 w 162"/>
              <a:gd name="T17" fmla="*/ 79278 h 163"/>
              <a:gd name="T18" fmla="*/ 153066 w 162"/>
              <a:gd name="T19" fmla="*/ 49281 h 163"/>
              <a:gd name="T20" fmla="*/ 135819 w 162"/>
              <a:gd name="T21" fmla="*/ 23569 h 163"/>
              <a:gd name="T22" fmla="*/ 79767 w 162"/>
              <a:gd name="T23" fmla="*/ 0 h 163"/>
              <a:gd name="T24" fmla="*/ 6468 w 162"/>
              <a:gd name="T25" fmla="*/ 49281 h 163"/>
              <a:gd name="T26" fmla="*/ 5390 w 162"/>
              <a:gd name="T27" fmla="*/ 109275 h 163"/>
              <a:gd name="T28" fmla="*/ 22637 w 162"/>
              <a:gd name="T29" fmla="*/ 134986 h 163"/>
              <a:gd name="T30" fmla="*/ 48507 w 162"/>
              <a:gd name="T31" fmla="*/ 152127 h 163"/>
              <a:gd name="T32" fmla="*/ 48507 w 162"/>
              <a:gd name="T33" fmla="*/ 152127 h 163"/>
              <a:gd name="T34" fmla="*/ 109949 w 162"/>
              <a:gd name="T35" fmla="*/ 152127 h 163"/>
              <a:gd name="T36" fmla="*/ 161690 w 162"/>
              <a:gd name="T37" fmla="*/ 171411 h 163"/>
              <a:gd name="T38" fmla="*/ 172469 w 162"/>
              <a:gd name="T39" fmla="*/ 160698 h 163"/>
              <a:gd name="T40" fmla="*/ 125040 w 162"/>
              <a:gd name="T41" fmla="*/ 125344 h 163"/>
              <a:gd name="T42" fmla="*/ 104559 w 162"/>
              <a:gd name="T43" fmla="*/ 139271 h 163"/>
              <a:gd name="T44" fmla="*/ 54975 w 162"/>
              <a:gd name="T45" fmla="*/ 139271 h 163"/>
              <a:gd name="T46" fmla="*/ 33416 w 162"/>
              <a:gd name="T47" fmla="*/ 125344 h 163"/>
              <a:gd name="T48" fmla="*/ 33416 w 162"/>
              <a:gd name="T49" fmla="*/ 125344 h 163"/>
              <a:gd name="T50" fmla="*/ 19403 w 162"/>
              <a:gd name="T51" fmla="*/ 103918 h 163"/>
              <a:gd name="T52" fmla="*/ 19403 w 162"/>
              <a:gd name="T53" fmla="*/ 54637 h 163"/>
              <a:gd name="T54" fmla="*/ 79767 w 162"/>
              <a:gd name="T55" fmla="*/ 14998 h 163"/>
              <a:gd name="T56" fmla="*/ 125040 w 162"/>
              <a:gd name="T57" fmla="*/ 33211 h 163"/>
              <a:gd name="T58" fmla="*/ 139053 w 162"/>
              <a:gd name="T59" fmla="*/ 54637 h 163"/>
              <a:gd name="T60" fmla="*/ 144443 w 162"/>
              <a:gd name="T61" fmla="*/ 79278 h 163"/>
              <a:gd name="T62" fmla="*/ 125040 w 162"/>
              <a:gd name="T63" fmla="*/ 125344 h 163"/>
              <a:gd name="T64" fmla="*/ 126118 w 162"/>
              <a:gd name="T65" fmla="*/ 74992 h 163"/>
              <a:gd name="T66" fmla="*/ 118573 w 162"/>
              <a:gd name="T67" fmla="*/ 95347 h 163"/>
              <a:gd name="T68" fmla="*/ 109949 w 162"/>
              <a:gd name="T69" fmla="*/ 109275 h 163"/>
              <a:gd name="T70" fmla="*/ 79767 w 162"/>
              <a:gd name="T71" fmla="*/ 122130 h 163"/>
              <a:gd name="T72" fmla="*/ 79767 w 162"/>
              <a:gd name="T73" fmla="*/ 130701 h 163"/>
              <a:gd name="T74" fmla="*/ 115339 w 162"/>
              <a:gd name="T75" fmla="*/ 115702 h 163"/>
              <a:gd name="T76" fmla="*/ 127196 w 162"/>
              <a:gd name="T77" fmla="*/ 98561 h 163"/>
              <a:gd name="T78" fmla="*/ 126118 w 162"/>
              <a:gd name="T79" fmla="*/ 74992 h 1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4586" name="组合 24">
            <a:extLst>
              <a:ext uri="{FF2B5EF4-FFF2-40B4-BE49-F238E27FC236}">
                <a16:creationId xmlns:a16="http://schemas.microsoft.com/office/drawing/2014/main" id="{3EA31DD2-CB57-465D-A746-EF2E7C16BF1D}"/>
              </a:ext>
            </a:extLst>
          </p:cNvPr>
          <p:cNvGrpSpPr>
            <a:grpSpLocks/>
          </p:cNvGrpSpPr>
          <p:nvPr/>
        </p:nvGrpSpPr>
        <p:grpSpPr bwMode="auto">
          <a:xfrm>
            <a:off x="8632825" y="346075"/>
            <a:ext cx="155575" cy="157163"/>
            <a:chOff x="8689063" y="2493438"/>
            <a:chExt cx="156623" cy="156623"/>
          </a:xfrm>
        </p:grpSpPr>
        <p:sp>
          <p:nvSpPr>
            <p:cNvPr id="27" name="矩形 26">
              <a:extLst>
                <a:ext uri="{FF2B5EF4-FFF2-40B4-BE49-F238E27FC236}">
                  <a16:creationId xmlns:a16="http://schemas.microsoft.com/office/drawing/2014/main" id="{98D06FBA-59B2-4D15-8DC3-8063ADED8848}"/>
                </a:ext>
              </a:extLst>
            </p:cNvPr>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8" name="任意多边形 27">
              <a:extLst>
                <a:ext uri="{FF2B5EF4-FFF2-40B4-BE49-F238E27FC236}">
                  <a16:creationId xmlns:a16="http://schemas.microsoft.com/office/drawing/2014/main" id="{12CD2AB0-62D8-4034-945E-8A7B25CE0CB4}"/>
                </a:ext>
              </a:extLst>
            </p:cNvPr>
            <p:cNvSpPr/>
            <p:nvPr/>
          </p:nvSpPr>
          <p:spPr>
            <a:xfrm rot="10800000">
              <a:off x="8738608" y="2531407"/>
              <a:ext cx="57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grpSp>
        <p:nvGrpSpPr>
          <p:cNvPr id="24587" name="组合 28">
            <a:extLst>
              <a:ext uri="{FF2B5EF4-FFF2-40B4-BE49-F238E27FC236}">
                <a16:creationId xmlns:a16="http://schemas.microsoft.com/office/drawing/2014/main" id="{89965D72-3CA3-443C-9A2E-AF9DA979C192}"/>
              </a:ext>
            </a:extLst>
          </p:cNvPr>
          <p:cNvGrpSpPr>
            <a:grpSpLocks/>
          </p:cNvGrpSpPr>
          <p:nvPr/>
        </p:nvGrpSpPr>
        <p:grpSpPr bwMode="auto">
          <a:xfrm>
            <a:off x="8788400" y="346075"/>
            <a:ext cx="157163" cy="157163"/>
            <a:chOff x="8845686" y="2493438"/>
            <a:chExt cx="156623" cy="156623"/>
          </a:xfrm>
        </p:grpSpPr>
        <p:sp>
          <p:nvSpPr>
            <p:cNvPr id="39" name="矩形 38">
              <a:extLst>
                <a:ext uri="{FF2B5EF4-FFF2-40B4-BE49-F238E27FC236}">
                  <a16:creationId xmlns:a16="http://schemas.microsoft.com/office/drawing/2014/main" id="{CF697615-1058-45F2-9A47-7CD964255D00}"/>
                </a:ext>
              </a:extLst>
            </p:cNvPr>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0" name="任意多边形 39">
              <a:extLst>
                <a:ext uri="{FF2B5EF4-FFF2-40B4-BE49-F238E27FC236}">
                  <a16:creationId xmlns:a16="http://schemas.microsoft.com/office/drawing/2014/main" id="{1B2AAED9-8B27-4D84-A6AF-C69140A7D869}"/>
                </a:ext>
              </a:extLst>
            </p:cNvPr>
            <p:cNvSpPr/>
            <p:nvPr/>
          </p:nvSpPr>
          <p:spPr>
            <a:xfrm>
              <a:off x="8894730" y="2531407"/>
              <a:ext cx="58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sp>
        <p:nvSpPr>
          <p:cNvPr id="41" name="矩形 40">
            <a:hlinkClick r:id="" action="ppaction://hlinkshowjump?jump=previousslide"/>
            <a:extLst>
              <a:ext uri="{FF2B5EF4-FFF2-40B4-BE49-F238E27FC236}">
                <a16:creationId xmlns:a16="http://schemas.microsoft.com/office/drawing/2014/main" id="{D641DA58-5C49-4D1C-B981-648D1E8110A9}"/>
              </a:ext>
            </a:extLst>
          </p:cNvPr>
          <p:cNvSpPr/>
          <p:nvPr/>
        </p:nvSpPr>
        <p:spPr>
          <a:xfrm>
            <a:off x="8632825" y="339725"/>
            <a:ext cx="155575"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2" name="矩形 41">
            <a:hlinkClick r:id="" action="ppaction://hlinkshowjump?jump=nextslide"/>
            <a:extLst>
              <a:ext uri="{FF2B5EF4-FFF2-40B4-BE49-F238E27FC236}">
                <a16:creationId xmlns:a16="http://schemas.microsoft.com/office/drawing/2014/main" id="{4A037760-91E1-4E76-835F-A4D6A9EBB852}"/>
              </a:ext>
            </a:extLst>
          </p:cNvPr>
          <p:cNvSpPr/>
          <p:nvPr/>
        </p:nvSpPr>
        <p:spPr>
          <a:xfrm>
            <a:off x="8788400" y="339725"/>
            <a:ext cx="157163"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590" name="矩形 42">
            <a:extLst>
              <a:ext uri="{FF2B5EF4-FFF2-40B4-BE49-F238E27FC236}">
                <a16:creationId xmlns:a16="http://schemas.microsoft.com/office/drawing/2014/main" id="{6142FBCC-F08C-4391-B240-5CB294A84AB6}"/>
              </a:ext>
            </a:extLst>
          </p:cNvPr>
          <p:cNvSpPr>
            <a:spLocks noChangeArrowheads="1"/>
          </p:cNvSpPr>
          <p:nvPr/>
        </p:nvSpPr>
        <p:spPr bwMode="auto">
          <a:xfrm>
            <a:off x="5867400" y="261938"/>
            <a:ext cx="26654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pPr>
            <a:r>
              <a:rPr lang="zh-CN" altLang="en-US" sz="1400" b="1" dirty="0">
                <a:solidFill>
                  <a:srgbClr val="354454"/>
                </a:solidFill>
                <a:latin typeface="微软雅黑" panose="020B0503020204020204" pitchFamily="34" charset="-122"/>
                <a:ea typeface="微软雅黑" panose="020B0503020204020204" pitchFamily="34" charset="-122"/>
              </a:rPr>
              <a:t>高分评价分析</a:t>
            </a:r>
          </a:p>
        </p:txBody>
      </p:sp>
      <p:sp>
        <p:nvSpPr>
          <p:cNvPr id="24591" name="矩形 25">
            <a:extLst>
              <a:ext uri="{FF2B5EF4-FFF2-40B4-BE49-F238E27FC236}">
                <a16:creationId xmlns:a16="http://schemas.microsoft.com/office/drawing/2014/main" id="{DC1E9256-BA60-4E67-BA65-772D5BF7D79B}"/>
              </a:ext>
            </a:extLst>
          </p:cNvPr>
          <p:cNvSpPr>
            <a:spLocks noChangeArrowheads="1"/>
          </p:cNvSpPr>
          <p:nvPr/>
        </p:nvSpPr>
        <p:spPr bwMode="auto">
          <a:xfrm>
            <a:off x="486212" y="1652588"/>
            <a:ext cx="6976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小组简介</a:t>
            </a:r>
          </a:p>
        </p:txBody>
      </p:sp>
      <p:sp>
        <p:nvSpPr>
          <p:cNvPr id="24592" name="矩形 29">
            <a:extLst>
              <a:ext uri="{FF2B5EF4-FFF2-40B4-BE49-F238E27FC236}">
                <a16:creationId xmlns:a16="http://schemas.microsoft.com/office/drawing/2014/main" id="{9B9B4C84-50FD-4F7E-911C-5C3DA9F46414}"/>
              </a:ext>
            </a:extLst>
          </p:cNvPr>
          <p:cNvSpPr>
            <a:spLocks noChangeArrowheads="1"/>
          </p:cNvSpPr>
          <p:nvPr/>
        </p:nvSpPr>
        <p:spPr bwMode="auto">
          <a:xfrm>
            <a:off x="486211" y="20367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选题简介</a:t>
            </a:r>
          </a:p>
        </p:txBody>
      </p:sp>
      <p:sp>
        <p:nvSpPr>
          <p:cNvPr id="24593" name="矩形 30">
            <a:extLst>
              <a:ext uri="{FF2B5EF4-FFF2-40B4-BE49-F238E27FC236}">
                <a16:creationId xmlns:a16="http://schemas.microsoft.com/office/drawing/2014/main" id="{AA44B93F-3F0A-4AAD-B8A6-8F864462047D}"/>
              </a:ext>
            </a:extLst>
          </p:cNvPr>
          <p:cNvSpPr>
            <a:spLocks noChangeArrowheads="1"/>
          </p:cNvSpPr>
          <p:nvPr/>
        </p:nvSpPr>
        <p:spPr bwMode="auto">
          <a:xfrm>
            <a:off x="486211" y="28241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chemeClr val="bg1"/>
                </a:solidFill>
                <a:latin typeface="Impact" panose="020B0806030902050204" pitchFamily="34" charset="0"/>
                <a:ea typeface="微软雅黑" panose="020B0503020204020204" pitchFamily="34" charset="-122"/>
              </a:rPr>
              <a:t>成果展示</a:t>
            </a:r>
          </a:p>
        </p:txBody>
      </p:sp>
      <p:sp>
        <p:nvSpPr>
          <p:cNvPr id="24594" name="矩形 31">
            <a:extLst>
              <a:ext uri="{FF2B5EF4-FFF2-40B4-BE49-F238E27FC236}">
                <a16:creationId xmlns:a16="http://schemas.microsoft.com/office/drawing/2014/main" id="{439ACF02-6BFA-42C3-9A6A-91790754A921}"/>
              </a:ext>
            </a:extLst>
          </p:cNvPr>
          <p:cNvSpPr>
            <a:spLocks noChangeArrowheads="1"/>
          </p:cNvSpPr>
          <p:nvPr/>
        </p:nvSpPr>
        <p:spPr bwMode="auto">
          <a:xfrm>
            <a:off x="486211" y="2433638"/>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具体实现</a:t>
            </a:r>
          </a:p>
        </p:txBody>
      </p:sp>
      <p:sp>
        <p:nvSpPr>
          <p:cNvPr id="24595" name="Freeform 9">
            <a:extLst>
              <a:ext uri="{FF2B5EF4-FFF2-40B4-BE49-F238E27FC236}">
                <a16:creationId xmlns:a16="http://schemas.microsoft.com/office/drawing/2014/main" id="{FBEB4C33-2227-4ED8-AF2A-7E3691289B84}"/>
              </a:ext>
            </a:extLst>
          </p:cNvPr>
          <p:cNvSpPr>
            <a:spLocks noEditPoints="1" noChangeArrowheads="1"/>
          </p:cNvSpPr>
          <p:nvPr/>
        </p:nvSpPr>
        <p:spPr bwMode="auto">
          <a:xfrm>
            <a:off x="84138" y="3271838"/>
            <a:ext cx="231775" cy="150812"/>
          </a:xfrm>
          <a:custGeom>
            <a:avLst/>
            <a:gdLst>
              <a:gd name="T0" fmla="*/ 62525 w 215"/>
              <a:gd name="T1" fmla="*/ 89410 h 140"/>
              <a:gd name="T2" fmla="*/ 62525 w 215"/>
              <a:gd name="T3" fmla="*/ 98028 h 140"/>
              <a:gd name="T4" fmla="*/ 173562 w 215"/>
              <a:gd name="T5" fmla="*/ 93719 h 140"/>
              <a:gd name="T6" fmla="*/ 62525 w 215"/>
              <a:gd name="T7" fmla="*/ 78638 h 140"/>
              <a:gd name="T8" fmla="*/ 105646 w 215"/>
              <a:gd name="T9" fmla="*/ 78638 h 140"/>
              <a:gd name="T10" fmla="*/ 109958 w 215"/>
              <a:gd name="T11" fmla="*/ 36626 h 140"/>
              <a:gd name="T12" fmla="*/ 62525 w 215"/>
              <a:gd name="T13" fmla="*/ 32317 h 140"/>
              <a:gd name="T14" fmla="*/ 58213 w 215"/>
              <a:gd name="T15" fmla="*/ 74329 h 140"/>
              <a:gd name="T16" fmla="*/ 67915 w 215"/>
              <a:gd name="T17" fmla="*/ 40935 h 140"/>
              <a:gd name="T18" fmla="*/ 101334 w 215"/>
              <a:gd name="T19" fmla="*/ 40935 h 140"/>
              <a:gd name="T20" fmla="*/ 67915 w 215"/>
              <a:gd name="T21" fmla="*/ 70020 h 140"/>
              <a:gd name="T22" fmla="*/ 29107 w 215"/>
              <a:gd name="T23" fmla="*/ 130345 h 140"/>
              <a:gd name="T24" fmla="*/ 203746 w 215"/>
              <a:gd name="T25" fmla="*/ 130345 h 140"/>
              <a:gd name="T26" fmla="*/ 211293 w 215"/>
              <a:gd name="T27" fmla="*/ 7541 h 140"/>
              <a:gd name="T28" fmla="*/ 29107 w 215"/>
              <a:gd name="T29" fmla="*/ 0 h 140"/>
              <a:gd name="T30" fmla="*/ 21560 w 215"/>
              <a:gd name="T31" fmla="*/ 122804 h 140"/>
              <a:gd name="T32" fmla="*/ 35575 w 215"/>
              <a:gd name="T33" fmla="*/ 14004 h 140"/>
              <a:gd name="T34" fmla="*/ 196200 w 215"/>
              <a:gd name="T35" fmla="*/ 14004 h 140"/>
              <a:gd name="T36" fmla="*/ 35575 w 215"/>
              <a:gd name="T37" fmla="*/ 115263 h 140"/>
              <a:gd name="T38" fmla="*/ 169250 w 215"/>
              <a:gd name="T39" fmla="*/ 51707 h 140"/>
              <a:gd name="T40" fmla="*/ 119661 w 215"/>
              <a:gd name="T41" fmla="*/ 51707 h 140"/>
              <a:gd name="T42" fmla="*/ 119661 w 215"/>
              <a:gd name="T43" fmla="*/ 60325 h 140"/>
              <a:gd name="T44" fmla="*/ 173562 w 215"/>
              <a:gd name="T45" fmla="*/ 56016 h 140"/>
              <a:gd name="T46" fmla="*/ 169250 w 215"/>
              <a:gd name="T47" fmla="*/ 70020 h 140"/>
              <a:gd name="T48" fmla="*/ 119661 w 215"/>
              <a:gd name="T49" fmla="*/ 70020 h 140"/>
              <a:gd name="T50" fmla="*/ 119661 w 215"/>
              <a:gd name="T51" fmla="*/ 78638 h 140"/>
              <a:gd name="T52" fmla="*/ 173562 w 215"/>
              <a:gd name="T53" fmla="*/ 74329 h 140"/>
              <a:gd name="T54" fmla="*/ 169250 w 215"/>
              <a:gd name="T55" fmla="*/ 32317 h 140"/>
              <a:gd name="T56" fmla="*/ 119661 w 215"/>
              <a:gd name="T57" fmla="*/ 32317 h 140"/>
              <a:gd name="T58" fmla="*/ 119661 w 215"/>
              <a:gd name="T59" fmla="*/ 40935 h 140"/>
              <a:gd name="T60" fmla="*/ 173562 w 215"/>
              <a:gd name="T61" fmla="*/ 36626 h 140"/>
              <a:gd name="T62" fmla="*/ 225307 w 215"/>
              <a:gd name="T63" fmla="*/ 136808 h 140"/>
              <a:gd name="T64" fmla="*/ 7546 w 215"/>
              <a:gd name="T65" fmla="*/ 136808 h 140"/>
              <a:gd name="T66" fmla="*/ 7546 w 215"/>
              <a:gd name="T67" fmla="*/ 150812 h 140"/>
              <a:gd name="T68" fmla="*/ 231775 w 215"/>
              <a:gd name="T69" fmla="*/ 144349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96" name="矩形 34">
            <a:extLst>
              <a:ext uri="{FF2B5EF4-FFF2-40B4-BE49-F238E27FC236}">
                <a16:creationId xmlns:a16="http://schemas.microsoft.com/office/drawing/2014/main" id="{28426B7A-0BEF-4A67-8837-367BD5B3BBA0}"/>
              </a:ext>
            </a:extLst>
          </p:cNvPr>
          <p:cNvSpPr>
            <a:spLocks noChangeArrowheads="1"/>
          </p:cNvSpPr>
          <p:nvPr/>
        </p:nvSpPr>
        <p:spPr bwMode="auto">
          <a:xfrm>
            <a:off x="422275" y="3224213"/>
            <a:ext cx="825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solidFill>
                  <a:srgbClr val="586B7F"/>
                </a:solidFill>
                <a:latin typeface="Impact" panose="020B0806030902050204" pitchFamily="34" charset="0"/>
                <a:ea typeface="微软雅黑" panose="020B0503020204020204" pitchFamily="34" charset="-122"/>
              </a:rPr>
              <a:t>建议与总结</a:t>
            </a:r>
          </a:p>
        </p:txBody>
      </p:sp>
      <p:sp>
        <p:nvSpPr>
          <p:cNvPr id="130" name="Rectangle 66">
            <a:extLst>
              <a:ext uri="{FF2B5EF4-FFF2-40B4-BE49-F238E27FC236}">
                <a16:creationId xmlns:a16="http://schemas.microsoft.com/office/drawing/2014/main" id="{83D8E3FE-A6C4-4DF9-8D42-41B2510B1E88}"/>
              </a:ext>
            </a:extLst>
          </p:cNvPr>
          <p:cNvSpPr>
            <a:spLocks noChangeArrowheads="1"/>
          </p:cNvSpPr>
          <p:nvPr/>
        </p:nvSpPr>
        <p:spPr bwMode="auto">
          <a:xfrm>
            <a:off x="4572000" y="4979206"/>
            <a:ext cx="467745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分析样本数据截至</a:t>
            </a:r>
            <a:r>
              <a:rPr lang="en-US" altLang="zh-CN" sz="1000" dirty="0">
                <a:solidFill>
                  <a:srgbClr val="7F7F7F"/>
                </a:solidFill>
                <a:latin typeface="Arial" panose="020B0604020202020204" pitchFamily="34" charset="0"/>
                <a:ea typeface="微软雅黑" panose="020B0503020204020204" pitchFamily="34" charset="-122"/>
              </a:rPr>
              <a:t>2019</a:t>
            </a:r>
            <a:r>
              <a:rPr lang="zh-CN" altLang="en-US" sz="1000" dirty="0">
                <a:solidFill>
                  <a:srgbClr val="7F7F7F"/>
                </a:solidFill>
                <a:latin typeface="Arial" panose="020B0604020202020204" pitchFamily="34" charset="0"/>
                <a:ea typeface="微软雅黑" panose="020B0503020204020204" pitchFamily="34" charset="-122"/>
              </a:rPr>
              <a:t>年</a:t>
            </a:r>
            <a:r>
              <a:rPr lang="en-US" altLang="zh-CN" sz="1000" dirty="0">
                <a:solidFill>
                  <a:srgbClr val="7F7F7F"/>
                </a:solidFill>
                <a:latin typeface="Arial" panose="020B0604020202020204" pitchFamily="34" charset="0"/>
                <a:ea typeface="微软雅黑" panose="020B0503020204020204" pitchFamily="34" charset="-122"/>
              </a:rPr>
              <a:t>2</a:t>
            </a:r>
            <a:r>
              <a:rPr lang="zh-CN" altLang="en-US" sz="1000" dirty="0">
                <a:solidFill>
                  <a:srgbClr val="7F7F7F"/>
                </a:solidFill>
                <a:latin typeface="Arial" panose="020B0604020202020204" pitchFamily="34" charset="0"/>
                <a:ea typeface="微软雅黑" panose="020B0503020204020204" pitchFamily="34" charset="-122"/>
              </a:rPr>
              <a:t>月</a:t>
            </a:r>
            <a:r>
              <a:rPr lang="en-US" altLang="zh-CN" sz="1000" dirty="0">
                <a:solidFill>
                  <a:srgbClr val="7F7F7F"/>
                </a:solidFill>
                <a:latin typeface="Arial" panose="020B0604020202020204" pitchFamily="34" charset="0"/>
                <a:ea typeface="微软雅黑" panose="020B0503020204020204" pitchFamily="34" charset="-122"/>
              </a:rPr>
              <a:t>11</a:t>
            </a:r>
            <a:r>
              <a:rPr lang="zh-CN" altLang="en-US" sz="1000" dirty="0">
                <a:solidFill>
                  <a:srgbClr val="7F7F7F"/>
                </a:solidFill>
                <a:latin typeface="Arial" panose="020B0604020202020204" pitchFamily="34" charset="0"/>
                <a:ea typeface="微软雅黑" panose="020B0503020204020204" pitchFamily="34" charset="-122"/>
              </a:rPr>
              <a:t>日</a:t>
            </a:r>
            <a:r>
              <a:rPr lang="en-US" altLang="zh-CN" sz="1000" dirty="0">
                <a:solidFill>
                  <a:srgbClr val="7F7F7F"/>
                </a:solidFill>
                <a:latin typeface="Arial" panose="020B0604020202020204" pitchFamily="34" charset="0"/>
                <a:ea typeface="微软雅黑" panose="020B0503020204020204" pitchFamily="34" charset="-122"/>
              </a:rPr>
              <a:t>18</a:t>
            </a:r>
            <a:r>
              <a:rPr lang="zh-CN" altLang="en-US" sz="1000" dirty="0">
                <a:solidFill>
                  <a:srgbClr val="7F7F7F"/>
                </a:solidFill>
                <a:latin typeface="Arial" panose="020B0604020202020204" pitchFamily="34" charset="0"/>
                <a:ea typeface="微软雅黑" panose="020B0503020204020204" pitchFamily="34" charset="-122"/>
              </a:rPr>
              <a:t>时，原始数据共计</a:t>
            </a:r>
            <a:r>
              <a:rPr lang="en-US" altLang="zh-CN" sz="1000" dirty="0">
                <a:solidFill>
                  <a:srgbClr val="7F7F7F"/>
                </a:solidFill>
                <a:latin typeface="Arial" panose="020B0604020202020204" pitchFamily="34" charset="0"/>
                <a:ea typeface="微软雅黑" panose="020B0503020204020204" pitchFamily="34" charset="-122"/>
              </a:rPr>
              <a:t>102580</a:t>
            </a:r>
            <a:r>
              <a:rPr lang="zh-CN" altLang="en-US" sz="1000" dirty="0">
                <a:solidFill>
                  <a:srgbClr val="7F7F7F"/>
                </a:solidFill>
                <a:latin typeface="Arial" panose="020B0604020202020204" pitchFamily="34" charset="0"/>
                <a:ea typeface="微软雅黑" panose="020B0503020204020204" pitchFamily="34" charset="-122"/>
              </a:rPr>
              <a:t>条。数据来自猫眼。</a:t>
            </a:r>
            <a:endParaRPr lang="zh-CN" altLang="zh-CN" sz="1000" dirty="0">
              <a:solidFill>
                <a:srgbClr val="808080"/>
              </a:solidFill>
              <a:latin typeface="Arial" panose="020B0604020202020204" pitchFamily="34" charset="0"/>
              <a:ea typeface="微软雅黑" panose="020B0503020204020204" pitchFamily="34" charset="-122"/>
            </a:endParaRPr>
          </a:p>
        </p:txBody>
      </p:sp>
      <p:grpSp>
        <p:nvGrpSpPr>
          <p:cNvPr id="4" name="组合 3">
            <a:extLst>
              <a:ext uri="{FF2B5EF4-FFF2-40B4-BE49-F238E27FC236}">
                <a16:creationId xmlns:a16="http://schemas.microsoft.com/office/drawing/2014/main" id="{87EEFEE7-DDA3-4A48-9A67-04378D61EE7E}"/>
              </a:ext>
            </a:extLst>
          </p:cNvPr>
          <p:cNvGrpSpPr/>
          <p:nvPr/>
        </p:nvGrpSpPr>
        <p:grpSpPr>
          <a:xfrm>
            <a:off x="5756570" y="1695450"/>
            <a:ext cx="3098800" cy="2330748"/>
            <a:chOff x="5423465" y="842388"/>
            <a:chExt cx="3098800" cy="2330748"/>
          </a:xfrm>
        </p:grpSpPr>
        <p:sp>
          <p:nvSpPr>
            <p:cNvPr id="134" name="Rectangle 66">
              <a:extLst>
                <a:ext uri="{FF2B5EF4-FFF2-40B4-BE49-F238E27FC236}">
                  <a16:creationId xmlns:a16="http://schemas.microsoft.com/office/drawing/2014/main" id="{32F443C1-2D34-4145-8E4B-E439A5997D3F}"/>
                </a:ext>
              </a:extLst>
            </p:cNvPr>
            <p:cNvSpPr>
              <a:spLocks noChangeArrowheads="1"/>
            </p:cNvSpPr>
            <p:nvPr/>
          </p:nvSpPr>
          <p:spPr bwMode="auto">
            <a:xfrm>
              <a:off x="6111051" y="1172588"/>
              <a:ext cx="2411214"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通过相应的函数生成词云，我们可以根据词云中的数据反馈出这一电影好看的具体原因有以下几个：</a:t>
              </a:r>
              <a:endParaRPr lang="en-US" altLang="zh-CN" sz="1000" dirty="0">
                <a:solidFill>
                  <a:srgbClr val="7F7F7F"/>
                </a:solidFill>
                <a:latin typeface="Arial" panose="020B0604020202020204" pitchFamily="34" charset="0"/>
                <a:ea typeface="微软雅黑" panose="020B0503020204020204" pitchFamily="34" charset="-122"/>
              </a:endParaRPr>
            </a:p>
            <a:p>
              <a:pPr algn="just" eaLnBrk="1" hangingPunct="1"/>
              <a:r>
                <a:rPr lang="en-US" altLang="zh-CN" sz="1000" dirty="0">
                  <a:solidFill>
                    <a:srgbClr val="808080"/>
                  </a:solidFill>
                  <a:latin typeface="Arial" panose="020B0604020202020204" pitchFamily="34" charset="0"/>
                  <a:ea typeface="微软雅黑" panose="020B0503020204020204" pitchFamily="34" charset="-122"/>
                </a:rPr>
                <a:t>1. </a:t>
              </a:r>
              <a:r>
                <a:rPr lang="zh-CN" altLang="en-US" sz="1000" dirty="0">
                  <a:solidFill>
                    <a:srgbClr val="808080"/>
                  </a:solidFill>
                  <a:latin typeface="Arial" panose="020B0604020202020204" pitchFamily="34" charset="0"/>
                  <a:ea typeface="微软雅黑" panose="020B0503020204020204" pitchFamily="34" charset="-122"/>
                </a:rPr>
                <a:t>大家都觉得这部电影很不错、很好看、很震撼、很感人，会大力推荐；</a:t>
              </a:r>
            </a:p>
            <a:p>
              <a:pPr algn="just" eaLnBrk="1" hangingPunct="1"/>
              <a:r>
                <a:rPr lang="en-US" altLang="zh-CN" sz="1000" dirty="0">
                  <a:solidFill>
                    <a:srgbClr val="808080"/>
                  </a:solidFill>
                  <a:latin typeface="Arial" panose="020B0604020202020204" pitchFamily="34" charset="0"/>
                  <a:ea typeface="微软雅黑" panose="020B0503020204020204" pitchFamily="34" charset="-122"/>
                </a:rPr>
                <a:t>2. </a:t>
              </a:r>
              <a:r>
                <a:rPr lang="zh-CN" altLang="en-US" sz="1000" dirty="0">
                  <a:solidFill>
                    <a:srgbClr val="808080"/>
                  </a:solidFill>
                  <a:latin typeface="Arial" panose="020B0604020202020204" pitchFamily="34" charset="0"/>
                  <a:ea typeface="微软雅黑" panose="020B0503020204020204" pitchFamily="34" charset="-122"/>
                </a:rPr>
                <a:t>观众乐于把这部片跟好莱坞的科幻片进行比较，并且认为其特效完美、场面宏大，是中国里程碑式的科幻大片，相比以前有很大进步；</a:t>
              </a:r>
            </a:p>
            <a:p>
              <a:pPr algn="just" eaLnBrk="1" hangingPunct="1"/>
              <a:r>
                <a:rPr lang="en-US" altLang="zh-CN" sz="1000" dirty="0">
                  <a:solidFill>
                    <a:srgbClr val="808080"/>
                  </a:solidFill>
                  <a:latin typeface="Arial" panose="020B0604020202020204" pitchFamily="34" charset="0"/>
                  <a:ea typeface="微软雅黑" panose="020B0503020204020204" pitchFamily="34" charset="-122"/>
                </a:rPr>
                <a:t>3. </a:t>
              </a:r>
              <a:r>
                <a:rPr lang="zh-CN" altLang="en-US" sz="1000" dirty="0">
                  <a:solidFill>
                    <a:srgbClr val="808080"/>
                  </a:solidFill>
                  <a:latin typeface="Arial" panose="020B0604020202020204" pitchFamily="34" charset="0"/>
                  <a:ea typeface="微软雅黑" panose="020B0503020204020204" pitchFamily="34" charset="-122"/>
                </a:rPr>
                <a:t>吴京、刘慈欣、导演多次被提及，说明观众对演员、剧本和导演都有很大的认可度，认为演员演技优秀、剧本扎实、导演良心。</a:t>
              </a:r>
              <a:endParaRPr lang="zh-CN" altLang="zh-CN" sz="1000" dirty="0">
                <a:solidFill>
                  <a:srgbClr val="808080"/>
                </a:solidFill>
                <a:latin typeface="Arial" panose="020B0604020202020204" pitchFamily="34" charset="0"/>
                <a:ea typeface="微软雅黑" panose="020B0503020204020204" pitchFamily="34" charset="-122"/>
              </a:endParaRPr>
            </a:p>
          </p:txBody>
        </p:sp>
        <p:sp>
          <p:nvSpPr>
            <p:cNvPr id="133" name="任意多边形 142">
              <a:extLst>
                <a:ext uri="{FF2B5EF4-FFF2-40B4-BE49-F238E27FC236}">
                  <a16:creationId xmlns:a16="http://schemas.microsoft.com/office/drawing/2014/main" id="{C71F4701-C651-4EF9-8E0E-993AA507373D}"/>
                </a:ext>
              </a:extLst>
            </p:cNvPr>
            <p:cNvSpPr/>
            <p:nvPr/>
          </p:nvSpPr>
          <p:spPr>
            <a:xfrm flipH="1">
              <a:off x="5423465" y="974151"/>
              <a:ext cx="1250950" cy="342900"/>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defRPr/>
              </a:pPr>
              <a:endParaRPr lang="zh-CN" altLang="en-US" noProof="1"/>
            </a:p>
          </p:txBody>
        </p:sp>
        <p:sp>
          <p:nvSpPr>
            <p:cNvPr id="135" name="圆角矩形 144">
              <a:extLst>
                <a:ext uri="{FF2B5EF4-FFF2-40B4-BE49-F238E27FC236}">
                  <a16:creationId xmlns:a16="http://schemas.microsoft.com/office/drawing/2014/main" id="{F91D5DDB-7A14-45B1-B6B1-C49BCCC041EE}"/>
                </a:ext>
              </a:extLst>
            </p:cNvPr>
            <p:cNvSpPr/>
            <p:nvPr/>
          </p:nvSpPr>
          <p:spPr>
            <a:xfrm>
              <a:off x="6852215" y="842388"/>
              <a:ext cx="955675" cy="246063"/>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高分评价词云</a:t>
              </a:r>
            </a:p>
          </p:txBody>
        </p:sp>
      </p:grpSp>
      <p:pic>
        <p:nvPicPr>
          <p:cNvPr id="5" name="图片 4">
            <a:extLst>
              <a:ext uri="{FF2B5EF4-FFF2-40B4-BE49-F238E27FC236}">
                <a16:creationId xmlns:a16="http://schemas.microsoft.com/office/drawing/2014/main" id="{47B96DAD-FAA5-421F-9D1F-75C6C4113F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0527" y="1188835"/>
            <a:ext cx="4194105" cy="2982047"/>
          </a:xfrm>
          <a:prstGeom prst="rect">
            <a:avLst/>
          </a:prstGeom>
        </p:spPr>
      </p:pic>
    </p:spTree>
    <p:extLst>
      <p:ext uri="{BB962C8B-B14F-4D97-AF65-F5344CB8AC3E}">
        <p14:creationId xmlns:p14="http://schemas.microsoft.com/office/powerpoint/2010/main" val="327291008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300"/>
                                        <p:tgtEl>
                                          <p:spTgt spid="5"/>
                                        </p:tgtEl>
                                      </p:cBhvr>
                                    </p:animEffect>
                                  </p:childTnLst>
                                </p:cTn>
                              </p:par>
                              <p:par>
                                <p:cTn id="8" presetID="2" presetClass="entr" presetSubtype="2" fill="hold" nodeType="withEffect">
                                  <p:stCondLst>
                                    <p:cond delay="30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300" fill="hold"/>
                                        <p:tgtEl>
                                          <p:spTgt spid="4"/>
                                        </p:tgtEl>
                                        <p:attrNameLst>
                                          <p:attrName>ppt_x</p:attrName>
                                        </p:attrNameLst>
                                      </p:cBhvr>
                                      <p:tavLst>
                                        <p:tav tm="0">
                                          <p:val>
                                            <p:strVal val="1+#ppt_w/2"/>
                                          </p:val>
                                        </p:tav>
                                        <p:tav tm="100000">
                                          <p:val>
                                            <p:strVal val="#ppt_x"/>
                                          </p:val>
                                        </p:tav>
                                      </p:tavLst>
                                    </p:anim>
                                    <p:anim calcmode="lin" valueType="num">
                                      <p:cBhvr additive="base">
                                        <p:cTn id="11" dur="3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5FCA31F0-808E-47D8-B6D7-F32D03DE6695}"/>
              </a:ext>
            </a:extLst>
          </p:cNvPr>
          <p:cNvCxnSpPr/>
          <p:nvPr/>
        </p:nvCxnSpPr>
        <p:spPr>
          <a:xfrm flipH="1">
            <a:off x="0" y="23685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F5A5246A-7ABC-4A61-A410-1E07B43BC3D8}"/>
              </a:ext>
            </a:extLst>
          </p:cNvPr>
          <p:cNvCxnSpPr/>
          <p:nvPr/>
        </p:nvCxnSpPr>
        <p:spPr>
          <a:xfrm flipH="1">
            <a:off x="0" y="197802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1C8999BB-330F-44E5-A347-EB0D3238F203}"/>
              </a:ext>
            </a:extLst>
          </p:cNvPr>
          <p:cNvCxnSpPr/>
          <p:nvPr/>
        </p:nvCxnSpPr>
        <p:spPr>
          <a:xfrm flipH="1">
            <a:off x="0" y="27622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2F171750-3A4C-42B8-92D9-E3387C444ADF}"/>
              </a:ext>
            </a:extLst>
          </p:cNvPr>
          <p:cNvSpPr/>
          <p:nvPr/>
        </p:nvSpPr>
        <p:spPr>
          <a:xfrm>
            <a:off x="0" y="2763838"/>
            <a:ext cx="12811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582" name="Freeform 11">
            <a:extLst>
              <a:ext uri="{FF2B5EF4-FFF2-40B4-BE49-F238E27FC236}">
                <a16:creationId xmlns:a16="http://schemas.microsoft.com/office/drawing/2014/main" id="{67AA6277-D37C-4984-A146-60412D3A6736}"/>
              </a:ext>
            </a:extLst>
          </p:cNvPr>
          <p:cNvSpPr>
            <a:spLocks noEditPoints="1" noChangeArrowheads="1"/>
          </p:cNvSpPr>
          <p:nvPr/>
        </p:nvSpPr>
        <p:spPr bwMode="auto">
          <a:xfrm>
            <a:off x="123825" y="2863850"/>
            <a:ext cx="150813" cy="190500"/>
          </a:xfrm>
          <a:custGeom>
            <a:avLst/>
            <a:gdLst>
              <a:gd name="T0" fmla="*/ 112839 w 139"/>
              <a:gd name="T1" fmla="*/ 106551 h 177"/>
              <a:gd name="T2" fmla="*/ 98734 w 139"/>
              <a:gd name="T3" fmla="*/ 172203 h 177"/>
              <a:gd name="T4" fmla="*/ 144303 w 139"/>
              <a:gd name="T5" fmla="*/ 176508 h 177"/>
              <a:gd name="T6" fmla="*/ 144303 w 139"/>
              <a:gd name="T7" fmla="*/ 190500 h 177"/>
              <a:gd name="T8" fmla="*/ 0 w 139"/>
              <a:gd name="T9" fmla="*/ 182966 h 177"/>
              <a:gd name="T10" fmla="*/ 55334 w 139"/>
              <a:gd name="T11" fmla="*/ 176508 h 177"/>
              <a:gd name="T12" fmla="*/ 87884 w 139"/>
              <a:gd name="T13" fmla="*/ 162517 h 177"/>
              <a:gd name="T14" fmla="*/ 10850 w 139"/>
              <a:gd name="T15" fmla="*/ 158212 h 177"/>
              <a:gd name="T16" fmla="*/ 10850 w 139"/>
              <a:gd name="T17" fmla="*/ 149602 h 177"/>
              <a:gd name="T18" fmla="*/ 101989 w 139"/>
              <a:gd name="T19" fmla="*/ 129153 h 177"/>
              <a:gd name="T20" fmla="*/ 91139 w 139"/>
              <a:gd name="T21" fmla="*/ 99017 h 177"/>
              <a:gd name="T22" fmla="*/ 74864 w 139"/>
              <a:gd name="T23" fmla="*/ 101169 h 177"/>
              <a:gd name="T24" fmla="*/ 57504 w 139"/>
              <a:gd name="T25" fmla="*/ 121619 h 177"/>
              <a:gd name="T26" fmla="*/ 49909 w 139"/>
              <a:gd name="T27" fmla="*/ 125924 h 177"/>
              <a:gd name="T28" fmla="*/ 26040 w 139"/>
              <a:gd name="T29" fmla="*/ 117314 h 177"/>
              <a:gd name="T30" fmla="*/ 28210 w 139"/>
              <a:gd name="T31" fmla="*/ 104398 h 177"/>
              <a:gd name="T32" fmla="*/ 22785 w 139"/>
              <a:gd name="T33" fmla="*/ 95788 h 177"/>
              <a:gd name="T34" fmla="*/ 68354 w 139"/>
              <a:gd name="T35" fmla="*/ 25831 h 177"/>
              <a:gd name="T36" fmla="*/ 72694 w 139"/>
              <a:gd name="T37" fmla="*/ 27983 h 177"/>
              <a:gd name="T38" fmla="*/ 74864 w 139"/>
              <a:gd name="T39" fmla="*/ 15068 h 177"/>
              <a:gd name="T40" fmla="*/ 82459 w 139"/>
              <a:gd name="T41" fmla="*/ 2153 h 177"/>
              <a:gd name="T42" fmla="*/ 118263 w 139"/>
              <a:gd name="T43" fmla="*/ 31212 h 177"/>
              <a:gd name="T44" fmla="*/ 104159 w 139"/>
              <a:gd name="T45" fmla="*/ 32288 h 177"/>
              <a:gd name="T46" fmla="*/ 101989 w 139"/>
              <a:gd name="T47" fmla="*/ 45203 h 177"/>
              <a:gd name="T48" fmla="*/ 94394 w 139"/>
              <a:gd name="T49" fmla="*/ 67805 h 177"/>
              <a:gd name="T50" fmla="*/ 99819 w 139"/>
              <a:gd name="T51" fmla="*/ 87178 h 177"/>
              <a:gd name="T52" fmla="*/ 96564 w 139"/>
              <a:gd name="T53" fmla="*/ 27983 h 177"/>
              <a:gd name="T54" fmla="*/ 80289 w 139"/>
              <a:gd name="T55" fmla="*/ 32288 h 177"/>
              <a:gd name="T56" fmla="*/ 96564 w 139"/>
              <a:gd name="T57" fmla="*/ 27983 h 177"/>
              <a:gd name="T58" fmla="*/ 86799 w 139"/>
              <a:gd name="T59" fmla="*/ 63500 h 177"/>
              <a:gd name="T60" fmla="*/ 67269 w 139"/>
              <a:gd name="T61" fmla="*/ 35517 h 177"/>
              <a:gd name="T62" fmla="*/ 58589 w 139"/>
              <a:gd name="T63" fmla="*/ 111932 h 177"/>
              <a:gd name="T64" fmla="*/ 60759 w 139"/>
              <a:gd name="T65" fmla="*/ 81797 h 177"/>
              <a:gd name="T66" fmla="*/ 67269 w 139"/>
              <a:gd name="T67" fmla="*/ 67805 h 177"/>
              <a:gd name="T68" fmla="*/ 88969 w 139"/>
              <a:gd name="T69" fmla="*/ 74263 h 177"/>
              <a:gd name="T70" fmla="*/ 72694 w 139"/>
              <a:gd name="T71" fmla="*/ 74263 h 177"/>
              <a:gd name="T72" fmla="*/ 72694 w 139"/>
              <a:gd name="T73" fmla="*/ 74263 h 177"/>
              <a:gd name="T74" fmla="*/ 81374 w 139"/>
              <a:gd name="T75" fmla="*/ 92559 h 177"/>
              <a:gd name="T76" fmla="*/ 88969 w 139"/>
              <a:gd name="T77" fmla="*/ 89331 h 177"/>
              <a:gd name="T78" fmla="*/ 88969 w 139"/>
              <a:gd name="T79" fmla="*/ 74263 h 177"/>
              <a:gd name="T80" fmla="*/ 35805 w 139"/>
              <a:gd name="T81" fmla="*/ 108703 h 177"/>
              <a:gd name="T82" fmla="*/ 33635 w 139"/>
              <a:gd name="T83" fmla="*/ 111932 h 177"/>
              <a:gd name="T84" fmla="*/ 45569 w 139"/>
              <a:gd name="T85" fmla="*/ 114085 h 1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3" name="Freeform 12">
            <a:extLst>
              <a:ext uri="{FF2B5EF4-FFF2-40B4-BE49-F238E27FC236}">
                <a16:creationId xmlns:a16="http://schemas.microsoft.com/office/drawing/2014/main" id="{318D4743-2FD4-4ABC-8F8A-715D26A3AE1C}"/>
              </a:ext>
            </a:extLst>
          </p:cNvPr>
          <p:cNvSpPr>
            <a:spLocks noEditPoints="1" noChangeArrowheads="1"/>
          </p:cNvSpPr>
          <p:nvPr/>
        </p:nvSpPr>
        <p:spPr bwMode="auto">
          <a:xfrm>
            <a:off x="133350" y="2471738"/>
            <a:ext cx="131763" cy="187325"/>
          </a:xfrm>
          <a:custGeom>
            <a:avLst/>
            <a:gdLst>
              <a:gd name="T0" fmla="*/ 3267 w 121"/>
              <a:gd name="T1" fmla="*/ 128113 h 174"/>
              <a:gd name="T2" fmla="*/ 25046 w 121"/>
              <a:gd name="T3" fmla="*/ 123807 h 174"/>
              <a:gd name="T4" fmla="*/ 41380 w 121"/>
              <a:gd name="T5" fmla="*/ 79667 h 174"/>
              <a:gd name="T6" fmla="*/ 41380 w 121"/>
              <a:gd name="T7" fmla="*/ 79667 h 174"/>
              <a:gd name="T8" fmla="*/ 41380 w 121"/>
              <a:gd name="T9" fmla="*/ 31221 h 174"/>
              <a:gd name="T10" fmla="*/ 58803 w 121"/>
              <a:gd name="T11" fmla="*/ 22608 h 174"/>
              <a:gd name="T12" fmla="*/ 65337 w 121"/>
              <a:gd name="T13" fmla="*/ 0 h 174"/>
              <a:gd name="T14" fmla="*/ 72960 w 121"/>
              <a:gd name="T15" fmla="*/ 22608 h 174"/>
              <a:gd name="T16" fmla="*/ 100183 w 121"/>
              <a:gd name="T17" fmla="*/ 54906 h 174"/>
              <a:gd name="T18" fmla="*/ 89294 w 121"/>
              <a:gd name="T19" fmla="*/ 79667 h 174"/>
              <a:gd name="T20" fmla="*/ 106717 w 121"/>
              <a:gd name="T21" fmla="*/ 123807 h 174"/>
              <a:gd name="T22" fmla="*/ 127407 w 121"/>
              <a:gd name="T23" fmla="*/ 128113 h 174"/>
              <a:gd name="T24" fmla="*/ 111073 w 121"/>
              <a:gd name="T25" fmla="*/ 133496 h 174"/>
              <a:gd name="T26" fmla="*/ 126318 w 121"/>
              <a:gd name="T27" fmla="*/ 171176 h 174"/>
              <a:gd name="T28" fmla="*/ 130674 w 121"/>
              <a:gd name="T29" fmla="*/ 180866 h 174"/>
              <a:gd name="T30" fmla="*/ 123051 w 121"/>
              <a:gd name="T31" fmla="*/ 184095 h 174"/>
              <a:gd name="T32" fmla="*/ 117607 w 121"/>
              <a:gd name="T33" fmla="*/ 174406 h 174"/>
              <a:gd name="T34" fmla="*/ 94739 w 121"/>
              <a:gd name="T35" fmla="*/ 133496 h 174"/>
              <a:gd name="T36" fmla="*/ 72960 w 121"/>
              <a:gd name="T37" fmla="*/ 138879 h 174"/>
              <a:gd name="T38" fmla="*/ 58803 w 121"/>
              <a:gd name="T39" fmla="*/ 138879 h 174"/>
              <a:gd name="T40" fmla="*/ 37024 w 121"/>
              <a:gd name="T41" fmla="*/ 133496 h 174"/>
              <a:gd name="T42" fmla="*/ 14156 w 121"/>
              <a:gd name="T43" fmla="*/ 174406 h 174"/>
              <a:gd name="T44" fmla="*/ 8712 w 121"/>
              <a:gd name="T45" fmla="*/ 184095 h 174"/>
              <a:gd name="T46" fmla="*/ 1089 w 121"/>
              <a:gd name="T47" fmla="*/ 180866 h 174"/>
              <a:gd name="T48" fmla="*/ 5445 w 121"/>
              <a:gd name="T49" fmla="*/ 171176 h 174"/>
              <a:gd name="T50" fmla="*/ 20690 w 121"/>
              <a:gd name="T51" fmla="*/ 133496 h 174"/>
              <a:gd name="T52" fmla="*/ 58803 w 121"/>
              <a:gd name="T53" fmla="*/ 123807 h 174"/>
              <a:gd name="T54" fmla="*/ 58803 w 121"/>
              <a:gd name="T55" fmla="*/ 118424 h 174"/>
              <a:gd name="T56" fmla="*/ 72960 w 121"/>
              <a:gd name="T57" fmla="*/ 118424 h 174"/>
              <a:gd name="T58" fmla="*/ 90383 w 121"/>
              <a:gd name="T59" fmla="*/ 123807 h 174"/>
              <a:gd name="T60" fmla="*/ 58803 w 121"/>
              <a:gd name="T61" fmla="*/ 88280 h 174"/>
              <a:gd name="T62" fmla="*/ 58803 w 121"/>
              <a:gd name="T63" fmla="*/ 123807 h 174"/>
              <a:gd name="T64" fmla="*/ 79493 w 121"/>
              <a:gd name="T65" fmla="*/ 41987 h 174"/>
              <a:gd name="T66" fmla="*/ 52270 w 121"/>
              <a:gd name="T67" fmla="*/ 41987 h 174"/>
              <a:gd name="T68" fmla="*/ 52270 w 121"/>
              <a:gd name="T69" fmla="*/ 68901 h 174"/>
              <a:gd name="T70" fmla="*/ 74049 w 121"/>
              <a:gd name="T71" fmla="*/ 73207 h 174"/>
              <a:gd name="T72" fmla="*/ 79493 w 121"/>
              <a:gd name="T73" fmla="*/ 68901 h 174"/>
              <a:gd name="T74" fmla="*/ 79493 w 121"/>
              <a:gd name="T75" fmla="*/ 41987 h 1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4" name="Freeform 13">
            <a:extLst>
              <a:ext uri="{FF2B5EF4-FFF2-40B4-BE49-F238E27FC236}">
                <a16:creationId xmlns:a16="http://schemas.microsoft.com/office/drawing/2014/main" id="{93196BAB-5644-45CD-9052-B9B4F422651A}"/>
              </a:ext>
            </a:extLst>
          </p:cNvPr>
          <p:cNvSpPr>
            <a:spLocks noEditPoints="1" noChangeArrowheads="1"/>
          </p:cNvSpPr>
          <p:nvPr/>
        </p:nvSpPr>
        <p:spPr bwMode="auto">
          <a:xfrm>
            <a:off x="93663" y="1695450"/>
            <a:ext cx="212725" cy="176213"/>
          </a:xfrm>
          <a:custGeom>
            <a:avLst/>
            <a:gdLst>
              <a:gd name="T0" fmla="*/ 119860 w 197"/>
              <a:gd name="T1" fmla="*/ 11819 h 164"/>
              <a:gd name="T2" fmla="*/ 0 w 197"/>
              <a:gd name="T3" fmla="*/ 16117 h 164"/>
              <a:gd name="T4" fmla="*/ 113381 w 197"/>
              <a:gd name="T5" fmla="*/ 176213 h 164"/>
              <a:gd name="T6" fmla="*/ 146856 w 197"/>
              <a:gd name="T7" fmla="*/ 170841 h 164"/>
              <a:gd name="T8" fmla="*/ 211645 w 197"/>
              <a:gd name="T9" fmla="*/ 152575 h 164"/>
              <a:gd name="T10" fmla="*/ 56151 w 197"/>
              <a:gd name="T11" fmla="*/ 161170 h 164"/>
              <a:gd name="T12" fmla="*/ 56151 w 197"/>
              <a:gd name="T13" fmla="*/ 23638 h 164"/>
              <a:gd name="T14" fmla="*/ 106902 w 197"/>
              <a:gd name="T15" fmla="*/ 161170 h 164"/>
              <a:gd name="T16" fmla="*/ 106902 w 197"/>
              <a:gd name="T17" fmla="*/ 23638 h 164"/>
              <a:gd name="T18" fmla="*/ 158734 w 197"/>
              <a:gd name="T19" fmla="*/ 160096 h 164"/>
              <a:gd name="T20" fmla="*/ 195448 w 197"/>
              <a:gd name="T21" fmla="*/ 149351 h 164"/>
              <a:gd name="T22" fmla="*/ 24836 w 197"/>
              <a:gd name="T23" fmla="*/ 142904 h 164"/>
              <a:gd name="T24" fmla="*/ 45353 w 197"/>
              <a:gd name="T25" fmla="*/ 143979 h 164"/>
              <a:gd name="T26" fmla="*/ 46432 w 197"/>
              <a:gd name="T27" fmla="*/ 122490 h 164"/>
              <a:gd name="T28" fmla="*/ 24836 w 197"/>
              <a:gd name="T29" fmla="*/ 122490 h 164"/>
              <a:gd name="T30" fmla="*/ 31315 w 197"/>
              <a:gd name="T31" fmla="*/ 128936 h 164"/>
              <a:gd name="T32" fmla="*/ 39953 w 197"/>
              <a:gd name="T33" fmla="*/ 128936 h 164"/>
              <a:gd name="T34" fmla="*/ 39953 w 197"/>
              <a:gd name="T35" fmla="*/ 137532 h 164"/>
              <a:gd name="T36" fmla="*/ 31315 w 197"/>
              <a:gd name="T37" fmla="*/ 136458 h 164"/>
              <a:gd name="T38" fmla="*/ 34554 w 197"/>
              <a:gd name="T39" fmla="*/ 97777 h 164"/>
              <a:gd name="T40" fmla="*/ 38874 w 197"/>
              <a:gd name="T41" fmla="*/ 40830 h 164"/>
              <a:gd name="T42" fmla="*/ 30235 w 197"/>
              <a:gd name="T43" fmla="*/ 93479 h 164"/>
              <a:gd name="T44" fmla="*/ 144696 w 197"/>
              <a:gd name="T45" fmla="*/ 33309 h 164"/>
              <a:gd name="T46" fmla="*/ 160894 w 197"/>
              <a:gd name="T47" fmla="*/ 92404 h 164"/>
              <a:gd name="T48" fmla="*/ 144696 w 197"/>
              <a:gd name="T49" fmla="*/ 33309 h 164"/>
              <a:gd name="T50" fmla="*/ 74508 w 197"/>
              <a:gd name="T51" fmla="*/ 142904 h 164"/>
              <a:gd name="T52" fmla="*/ 95024 w 197"/>
              <a:gd name="T53" fmla="*/ 142904 h 164"/>
              <a:gd name="T54" fmla="*/ 85306 w 197"/>
              <a:gd name="T55" fmla="*/ 118192 h 164"/>
              <a:gd name="T56" fmla="*/ 70188 w 197"/>
              <a:gd name="T57" fmla="*/ 133234 h 164"/>
              <a:gd name="T58" fmla="*/ 80987 w 197"/>
              <a:gd name="T59" fmla="*/ 128936 h 164"/>
              <a:gd name="T60" fmla="*/ 88545 w 197"/>
              <a:gd name="T61" fmla="*/ 128936 h 164"/>
              <a:gd name="T62" fmla="*/ 88545 w 197"/>
              <a:gd name="T63" fmla="*/ 137532 h 164"/>
              <a:gd name="T64" fmla="*/ 79907 w 197"/>
              <a:gd name="T65" fmla="*/ 136458 h 164"/>
              <a:gd name="T66" fmla="*/ 87466 w 197"/>
              <a:gd name="T67" fmla="*/ 97777 h 164"/>
              <a:gd name="T68" fmla="*/ 91785 w 197"/>
              <a:gd name="T69" fmla="*/ 40830 h 164"/>
              <a:gd name="T70" fmla="*/ 83146 w 197"/>
              <a:gd name="T71" fmla="*/ 93479 h 164"/>
              <a:gd name="T72" fmla="*/ 159814 w 197"/>
              <a:gd name="T73" fmla="*/ 117117 h 164"/>
              <a:gd name="T74" fmla="*/ 159814 w 197"/>
              <a:gd name="T75" fmla="*/ 137532 h 164"/>
              <a:gd name="T76" fmla="*/ 180330 w 197"/>
              <a:gd name="T77" fmla="*/ 137532 h 164"/>
              <a:gd name="T78" fmla="*/ 181410 w 197"/>
              <a:gd name="T79" fmla="*/ 117117 h 164"/>
              <a:gd name="T80" fmla="*/ 170612 w 197"/>
              <a:gd name="T81" fmla="*/ 112819 h 164"/>
              <a:gd name="T82" fmla="*/ 166293 w 197"/>
              <a:gd name="T83" fmla="*/ 122490 h 164"/>
              <a:gd name="T84" fmla="*/ 176011 w 197"/>
              <a:gd name="T85" fmla="*/ 126787 h 164"/>
              <a:gd name="T86" fmla="*/ 166293 w 197"/>
              <a:gd name="T87" fmla="*/ 131085 h 164"/>
              <a:gd name="T88" fmla="*/ 166293 w 197"/>
              <a:gd name="T89" fmla="*/ 122490 h 1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5" name="Freeform 10">
            <a:extLst>
              <a:ext uri="{FF2B5EF4-FFF2-40B4-BE49-F238E27FC236}">
                <a16:creationId xmlns:a16="http://schemas.microsoft.com/office/drawing/2014/main" id="{047A62F8-D33F-4186-854A-EC2B687038E7}"/>
              </a:ext>
            </a:extLst>
          </p:cNvPr>
          <p:cNvSpPr>
            <a:spLocks noEditPoints="1" noChangeArrowheads="1"/>
          </p:cNvSpPr>
          <p:nvPr/>
        </p:nvSpPr>
        <p:spPr bwMode="auto">
          <a:xfrm>
            <a:off x="107950" y="2092325"/>
            <a:ext cx="174625" cy="174625"/>
          </a:xfrm>
          <a:custGeom>
            <a:avLst/>
            <a:gdLst>
              <a:gd name="T0" fmla="*/ 50663 w 162"/>
              <a:gd name="T1" fmla="*/ 36425 h 163"/>
              <a:gd name="T2" fmla="*/ 36650 w 162"/>
              <a:gd name="T3" fmla="*/ 50352 h 163"/>
              <a:gd name="T4" fmla="*/ 34494 w 162"/>
              <a:gd name="T5" fmla="*/ 65350 h 163"/>
              <a:gd name="T6" fmla="*/ 44195 w 162"/>
              <a:gd name="T7" fmla="*/ 55709 h 163"/>
              <a:gd name="T8" fmla="*/ 56052 w 162"/>
              <a:gd name="T9" fmla="*/ 43924 h 163"/>
              <a:gd name="T10" fmla="*/ 64676 w 162"/>
              <a:gd name="T11" fmla="*/ 34282 h 163"/>
              <a:gd name="T12" fmla="*/ 172469 w 162"/>
              <a:gd name="T13" fmla="*/ 160698 h 163"/>
              <a:gd name="T14" fmla="*/ 140131 w 162"/>
              <a:gd name="T15" fmla="*/ 129630 h 163"/>
              <a:gd name="T16" fmla="*/ 158456 w 162"/>
              <a:gd name="T17" fmla="*/ 79278 h 163"/>
              <a:gd name="T18" fmla="*/ 153066 w 162"/>
              <a:gd name="T19" fmla="*/ 49281 h 163"/>
              <a:gd name="T20" fmla="*/ 135819 w 162"/>
              <a:gd name="T21" fmla="*/ 23569 h 163"/>
              <a:gd name="T22" fmla="*/ 79767 w 162"/>
              <a:gd name="T23" fmla="*/ 0 h 163"/>
              <a:gd name="T24" fmla="*/ 6468 w 162"/>
              <a:gd name="T25" fmla="*/ 49281 h 163"/>
              <a:gd name="T26" fmla="*/ 5390 w 162"/>
              <a:gd name="T27" fmla="*/ 109275 h 163"/>
              <a:gd name="T28" fmla="*/ 22637 w 162"/>
              <a:gd name="T29" fmla="*/ 134986 h 163"/>
              <a:gd name="T30" fmla="*/ 48507 w 162"/>
              <a:gd name="T31" fmla="*/ 152127 h 163"/>
              <a:gd name="T32" fmla="*/ 48507 w 162"/>
              <a:gd name="T33" fmla="*/ 152127 h 163"/>
              <a:gd name="T34" fmla="*/ 109949 w 162"/>
              <a:gd name="T35" fmla="*/ 152127 h 163"/>
              <a:gd name="T36" fmla="*/ 161690 w 162"/>
              <a:gd name="T37" fmla="*/ 171411 h 163"/>
              <a:gd name="T38" fmla="*/ 172469 w 162"/>
              <a:gd name="T39" fmla="*/ 160698 h 163"/>
              <a:gd name="T40" fmla="*/ 125040 w 162"/>
              <a:gd name="T41" fmla="*/ 125344 h 163"/>
              <a:gd name="T42" fmla="*/ 104559 w 162"/>
              <a:gd name="T43" fmla="*/ 139271 h 163"/>
              <a:gd name="T44" fmla="*/ 54975 w 162"/>
              <a:gd name="T45" fmla="*/ 139271 h 163"/>
              <a:gd name="T46" fmla="*/ 33416 w 162"/>
              <a:gd name="T47" fmla="*/ 125344 h 163"/>
              <a:gd name="T48" fmla="*/ 33416 w 162"/>
              <a:gd name="T49" fmla="*/ 125344 h 163"/>
              <a:gd name="T50" fmla="*/ 19403 w 162"/>
              <a:gd name="T51" fmla="*/ 103918 h 163"/>
              <a:gd name="T52" fmla="*/ 19403 w 162"/>
              <a:gd name="T53" fmla="*/ 54637 h 163"/>
              <a:gd name="T54" fmla="*/ 79767 w 162"/>
              <a:gd name="T55" fmla="*/ 14998 h 163"/>
              <a:gd name="T56" fmla="*/ 125040 w 162"/>
              <a:gd name="T57" fmla="*/ 33211 h 163"/>
              <a:gd name="T58" fmla="*/ 139053 w 162"/>
              <a:gd name="T59" fmla="*/ 54637 h 163"/>
              <a:gd name="T60" fmla="*/ 144443 w 162"/>
              <a:gd name="T61" fmla="*/ 79278 h 163"/>
              <a:gd name="T62" fmla="*/ 125040 w 162"/>
              <a:gd name="T63" fmla="*/ 125344 h 163"/>
              <a:gd name="T64" fmla="*/ 126118 w 162"/>
              <a:gd name="T65" fmla="*/ 74992 h 163"/>
              <a:gd name="T66" fmla="*/ 118573 w 162"/>
              <a:gd name="T67" fmla="*/ 95347 h 163"/>
              <a:gd name="T68" fmla="*/ 109949 w 162"/>
              <a:gd name="T69" fmla="*/ 109275 h 163"/>
              <a:gd name="T70" fmla="*/ 79767 w 162"/>
              <a:gd name="T71" fmla="*/ 122130 h 163"/>
              <a:gd name="T72" fmla="*/ 79767 w 162"/>
              <a:gd name="T73" fmla="*/ 130701 h 163"/>
              <a:gd name="T74" fmla="*/ 115339 w 162"/>
              <a:gd name="T75" fmla="*/ 115702 h 163"/>
              <a:gd name="T76" fmla="*/ 127196 w 162"/>
              <a:gd name="T77" fmla="*/ 98561 h 163"/>
              <a:gd name="T78" fmla="*/ 126118 w 162"/>
              <a:gd name="T79" fmla="*/ 74992 h 1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4586" name="组合 24">
            <a:extLst>
              <a:ext uri="{FF2B5EF4-FFF2-40B4-BE49-F238E27FC236}">
                <a16:creationId xmlns:a16="http://schemas.microsoft.com/office/drawing/2014/main" id="{3EA31DD2-CB57-465D-A746-EF2E7C16BF1D}"/>
              </a:ext>
            </a:extLst>
          </p:cNvPr>
          <p:cNvGrpSpPr>
            <a:grpSpLocks/>
          </p:cNvGrpSpPr>
          <p:nvPr/>
        </p:nvGrpSpPr>
        <p:grpSpPr bwMode="auto">
          <a:xfrm>
            <a:off x="8632825" y="346075"/>
            <a:ext cx="155575" cy="157163"/>
            <a:chOff x="8689063" y="2493438"/>
            <a:chExt cx="156623" cy="156623"/>
          </a:xfrm>
        </p:grpSpPr>
        <p:sp>
          <p:nvSpPr>
            <p:cNvPr id="27" name="矩形 26">
              <a:extLst>
                <a:ext uri="{FF2B5EF4-FFF2-40B4-BE49-F238E27FC236}">
                  <a16:creationId xmlns:a16="http://schemas.microsoft.com/office/drawing/2014/main" id="{98D06FBA-59B2-4D15-8DC3-8063ADED8848}"/>
                </a:ext>
              </a:extLst>
            </p:cNvPr>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8" name="任意多边形 27">
              <a:extLst>
                <a:ext uri="{FF2B5EF4-FFF2-40B4-BE49-F238E27FC236}">
                  <a16:creationId xmlns:a16="http://schemas.microsoft.com/office/drawing/2014/main" id="{12CD2AB0-62D8-4034-945E-8A7B25CE0CB4}"/>
                </a:ext>
              </a:extLst>
            </p:cNvPr>
            <p:cNvSpPr/>
            <p:nvPr/>
          </p:nvSpPr>
          <p:spPr>
            <a:xfrm rot="10800000">
              <a:off x="8738608" y="2531407"/>
              <a:ext cx="57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grpSp>
        <p:nvGrpSpPr>
          <p:cNvPr id="24587" name="组合 28">
            <a:extLst>
              <a:ext uri="{FF2B5EF4-FFF2-40B4-BE49-F238E27FC236}">
                <a16:creationId xmlns:a16="http://schemas.microsoft.com/office/drawing/2014/main" id="{89965D72-3CA3-443C-9A2E-AF9DA979C192}"/>
              </a:ext>
            </a:extLst>
          </p:cNvPr>
          <p:cNvGrpSpPr>
            <a:grpSpLocks/>
          </p:cNvGrpSpPr>
          <p:nvPr/>
        </p:nvGrpSpPr>
        <p:grpSpPr bwMode="auto">
          <a:xfrm>
            <a:off x="8788400" y="346075"/>
            <a:ext cx="157163" cy="157163"/>
            <a:chOff x="8845686" y="2493438"/>
            <a:chExt cx="156623" cy="156623"/>
          </a:xfrm>
        </p:grpSpPr>
        <p:sp>
          <p:nvSpPr>
            <p:cNvPr id="39" name="矩形 38">
              <a:extLst>
                <a:ext uri="{FF2B5EF4-FFF2-40B4-BE49-F238E27FC236}">
                  <a16:creationId xmlns:a16="http://schemas.microsoft.com/office/drawing/2014/main" id="{CF697615-1058-45F2-9A47-7CD964255D00}"/>
                </a:ext>
              </a:extLst>
            </p:cNvPr>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0" name="任意多边形 39">
              <a:extLst>
                <a:ext uri="{FF2B5EF4-FFF2-40B4-BE49-F238E27FC236}">
                  <a16:creationId xmlns:a16="http://schemas.microsoft.com/office/drawing/2014/main" id="{1B2AAED9-8B27-4D84-A6AF-C69140A7D869}"/>
                </a:ext>
              </a:extLst>
            </p:cNvPr>
            <p:cNvSpPr/>
            <p:nvPr/>
          </p:nvSpPr>
          <p:spPr>
            <a:xfrm>
              <a:off x="8894730" y="2531407"/>
              <a:ext cx="58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sp>
        <p:nvSpPr>
          <p:cNvPr id="41" name="矩形 40">
            <a:hlinkClick r:id="" action="ppaction://hlinkshowjump?jump=previousslide"/>
            <a:extLst>
              <a:ext uri="{FF2B5EF4-FFF2-40B4-BE49-F238E27FC236}">
                <a16:creationId xmlns:a16="http://schemas.microsoft.com/office/drawing/2014/main" id="{D641DA58-5C49-4D1C-B981-648D1E8110A9}"/>
              </a:ext>
            </a:extLst>
          </p:cNvPr>
          <p:cNvSpPr/>
          <p:nvPr/>
        </p:nvSpPr>
        <p:spPr>
          <a:xfrm>
            <a:off x="8632825" y="339725"/>
            <a:ext cx="155575"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2" name="矩形 41">
            <a:hlinkClick r:id="" action="ppaction://hlinkshowjump?jump=nextslide"/>
            <a:extLst>
              <a:ext uri="{FF2B5EF4-FFF2-40B4-BE49-F238E27FC236}">
                <a16:creationId xmlns:a16="http://schemas.microsoft.com/office/drawing/2014/main" id="{4A037760-91E1-4E76-835F-A4D6A9EBB852}"/>
              </a:ext>
            </a:extLst>
          </p:cNvPr>
          <p:cNvSpPr/>
          <p:nvPr/>
        </p:nvSpPr>
        <p:spPr>
          <a:xfrm>
            <a:off x="8788400" y="339725"/>
            <a:ext cx="157163"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590" name="矩形 42">
            <a:extLst>
              <a:ext uri="{FF2B5EF4-FFF2-40B4-BE49-F238E27FC236}">
                <a16:creationId xmlns:a16="http://schemas.microsoft.com/office/drawing/2014/main" id="{6142FBCC-F08C-4391-B240-5CB294A84AB6}"/>
              </a:ext>
            </a:extLst>
          </p:cNvPr>
          <p:cNvSpPr>
            <a:spLocks noChangeArrowheads="1"/>
          </p:cNvSpPr>
          <p:nvPr/>
        </p:nvSpPr>
        <p:spPr bwMode="auto">
          <a:xfrm>
            <a:off x="5867400" y="261938"/>
            <a:ext cx="26654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pPr>
            <a:r>
              <a:rPr lang="zh-CN" altLang="en-US" sz="1400" b="1" dirty="0">
                <a:solidFill>
                  <a:srgbClr val="354454"/>
                </a:solidFill>
                <a:latin typeface="微软雅黑" panose="020B0503020204020204" pitchFamily="34" charset="-122"/>
                <a:ea typeface="微软雅黑" panose="020B0503020204020204" pitchFamily="34" charset="-122"/>
              </a:rPr>
              <a:t>低分评价分析</a:t>
            </a:r>
          </a:p>
        </p:txBody>
      </p:sp>
      <p:sp>
        <p:nvSpPr>
          <p:cNvPr id="24591" name="矩形 25">
            <a:extLst>
              <a:ext uri="{FF2B5EF4-FFF2-40B4-BE49-F238E27FC236}">
                <a16:creationId xmlns:a16="http://schemas.microsoft.com/office/drawing/2014/main" id="{DC1E9256-BA60-4E67-BA65-772D5BF7D79B}"/>
              </a:ext>
            </a:extLst>
          </p:cNvPr>
          <p:cNvSpPr>
            <a:spLocks noChangeArrowheads="1"/>
          </p:cNvSpPr>
          <p:nvPr/>
        </p:nvSpPr>
        <p:spPr bwMode="auto">
          <a:xfrm>
            <a:off x="486212" y="1652588"/>
            <a:ext cx="6976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小组简介</a:t>
            </a:r>
          </a:p>
        </p:txBody>
      </p:sp>
      <p:sp>
        <p:nvSpPr>
          <p:cNvPr id="24592" name="矩形 29">
            <a:extLst>
              <a:ext uri="{FF2B5EF4-FFF2-40B4-BE49-F238E27FC236}">
                <a16:creationId xmlns:a16="http://schemas.microsoft.com/office/drawing/2014/main" id="{9B9B4C84-50FD-4F7E-911C-5C3DA9F46414}"/>
              </a:ext>
            </a:extLst>
          </p:cNvPr>
          <p:cNvSpPr>
            <a:spLocks noChangeArrowheads="1"/>
          </p:cNvSpPr>
          <p:nvPr/>
        </p:nvSpPr>
        <p:spPr bwMode="auto">
          <a:xfrm>
            <a:off x="486211" y="20367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选题简介</a:t>
            </a:r>
          </a:p>
        </p:txBody>
      </p:sp>
      <p:sp>
        <p:nvSpPr>
          <p:cNvPr id="24593" name="矩形 30">
            <a:extLst>
              <a:ext uri="{FF2B5EF4-FFF2-40B4-BE49-F238E27FC236}">
                <a16:creationId xmlns:a16="http://schemas.microsoft.com/office/drawing/2014/main" id="{AA44B93F-3F0A-4AAD-B8A6-8F864462047D}"/>
              </a:ext>
            </a:extLst>
          </p:cNvPr>
          <p:cNvSpPr>
            <a:spLocks noChangeArrowheads="1"/>
          </p:cNvSpPr>
          <p:nvPr/>
        </p:nvSpPr>
        <p:spPr bwMode="auto">
          <a:xfrm>
            <a:off x="486211" y="28241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chemeClr val="bg1"/>
                </a:solidFill>
                <a:latin typeface="Impact" panose="020B0806030902050204" pitchFamily="34" charset="0"/>
                <a:ea typeface="微软雅黑" panose="020B0503020204020204" pitchFamily="34" charset="-122"/>
              </a:rPr>
              <a:t>成果展示</a:t>
            </a:r>
          </a:p>
        </p:txBody>
      </p:sp>
      <p:sp>
        <p:nvSpPr>
          <p:cNvPr id="24594" name="矩形 31">
            <a:extLst>
              <a:ext uri="{FF2B5EF4-FFF2-40B4-BE49-F238E27FC236}">
                <a16:creationId xmlns:a16="http://schemas.microsoft.com/office/drawing/2014/main" id="{439ACF02-6BFA-42C3-9A6A-91790754A921}"/>
              </a:ext>
            </a:extLst>
          </p:cNvPr>
          <p:cNvSpPr>
            <a:spLocks noChangeArrowheads="1"/>
          </p:cNvSpPr>
          <p:nvPr/>
        </p:nvSpPr>
        <p:spPr bwMode="auto">
          <a:xfrm>
            <a:off x="486211" y="2433638"/>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具体实现</a:t>
            </a:r>
          </a:p>
        </p:txBody>
      </p:sp>
      <p:sp>
        <p:nvSpPr>
          <p:cNvPr id="24595" name="Freeform 9">
            <a:extLst>
              <a:ext uri="{FF2B5EF4-FFF2-40B4-BE49-F238E27FC236}">
                <a16:creationId xmlns:a16="http://schemas.microsoft.com/office/drawing/2014/main" id="{FBEB4C33-2227-4ED8-AF2A-7E3691289B84}"/>
              </a:ext>
            </a:extLst>
          </p:cNvPr>
          <p:cNvSpPr>
            <a:spLocks noEditPoints="1" noChangeArrowheads="1"/>
          </p:cNvSpPr>
          <p:nvPr/>
        </p:nvSpPr>
        <p:spPr bwMode="auto">
          <a:xfrm>
            <a:off x="84138" y="3271838"/>
            <a:ext cx="231775" cy="150812"/>
          </a:xfrm>
          <a:custGeom>
            <a:avLst/>
            <a:gdLst>
              <a:gd name="T0" fmla="*/ 62525 w 215"/>
              <a:gd name="T1" fmla="*/ 89410 h 140"/>
              <a:gd name="T2" fmla="*/ 62525 w 215"/>
              <a:gd name="T3" fmla="*/ 98028 h 140"/>
              <a:gd name="T4" fmla="*/ 173562 w 215"/>
              <a:gd name="T5" fmla="*/ 93719 h 140"/>
              <a:gd name="T6" fmla="*/ 62525 w 215"/>
              <a:gd name="T7" fmla="*/ 78638 h 140"/>
              <a:gd name="T8" fmla="*/ 105646 w 215"/>
              <a:gd name="T9" fmla="*/ 78638 h 140"/>
              <a:gd name="T10" fmla="*/ 109958 w 215"/>
              <a:gd name="T11" fmla="*/ 36626 h 140"/>
              <a:gd name="T12" fmla="*/ 62525 w 215"/>
              <a:gd name="T13" fmla="*/ 32317 h 140"/>
              <a:gd name="T14" fmla="*/ 58213 w 215"/>
              <a:gd name="T15" fmla="*/ 74329 h 140"/>
              <a:gd name="T16" fmla="*/ 67915 w 215"/>
              <a:gd name="T17" fmla="*/ 40935 h 140"/>
              <a:gd name="T18" fmla="*/ 101334 w 215"/>
              <a:gd name="T19" fmla="*/ 40935 h 140"/>
              <a:gd name="T20" fmla="*/ 67915 w 215"/>
              <a:gd name="T21" fmla="*/ 70020 h 140"/>
              <a:gd name="T22" fmla="*/ 29107 w 215"/>
              <a:gd name="T23" fmla="*/ 130345 h 140"/>
              <a:gd name="T24" fmla="*/ 203746 w 215"/>
              <a:gd name="T25" fmla="*/ 130345 h 140"/>
              <a:gd name="T26" fmla="*/ 211293 w 215"/>
              <a:gd name="T27" fmla="*/ 7541 h 140"/>
              <a:gd name="T28" fmla="*/ 29107 w 215"/>
              <a:gd name="T29" fmla="*/ 0 h 140"/>
              <a:gd name="T30" fmla="*/ 21560 w 215"/>
              <a:gd name="T31" fmla="*/ 122804 h 140"/>
              <a:gd name="T32" fmla="*/ 35575 w 215"/>
              <a:gd name="T33" fmla="*/ 14004 h 140"/>
              <a:gd name="T34" fmla="*/ 196200 w 215"/>
              <a:gd name="T35" fmla="*/ 14004 h 140"/>
              <a:gd name="T36" fmla="*/ 35575 w 215"/>
              <a:gd name="T37" fmla="*/ 115263 h 140"/>
              <a:gd name="T38" fmla="*/ 169250 w 215"/>
              <a:gd name="T39" fmla="*/ 51707 h 140"/>
              <a:gd name="T40" fmla="*/ 119661 w 215"/>
              <a:gd name="T41" fmla="*/ 51707 h 140"/>
              <a:gd name="T42" fmla="*/ 119661 w 215"/>
              <a:gd name="T43" fmla="*/ 60325 h 140"/>
              <a:gd name="T44" fmla="*/ 173562 w 215"/>
              <a:gd name="T45" fmla="*/ 56016 h 140"/>
              <a:gd name="T46" fmla="*/ 169250 w 215"/>
              <a:gd name="T47" fmla="*/ 70020 h 140"/>
              <a:gd name="T48" fmla="*/ 119661 w 215"/>
              <a:gd name="T49" fmla="*/ 70020 h 140"/>
              <a:gd name="T50" fmla="*/ 119661 w 215"/>
              <a:gd name="T51" fmla="*/ 78638 h 140"/>
              <a:gd name="T52" fmla="*/ 173562 w 215"/>
              <a:gd name="T53" fmla="*/ 74329 h 140"/>
              <a:gd name="T54" fmla="*/ 169250 w 215"/>
              <a:gd name="T55" fmla="*/ 32317 h 140"/>
              <a:gd name="T56" fmla="*/ 119661 w 215"/>
              <a:gd name="T57" fmla="*/ 32317 h 140"/>
              <a:gd name="T58" fmla="*/ 119661 w 215"/>
              <a:gd name="T59" fmla="*/ 40935 h 140"/>
              <a:gd name="T60" fmla="*/ 173562 w 215"/>
              <a:gd name="T61" fmla="*/ 36626 h 140"/>
              <a:gd name="T62" fmla="*/ 225307 w 215"/>
              <a:gd name="T63" fmla="*/ 136808 h 140"/>
              <a:gd name="T64" fmla="*/ 7546 w 215"/>
              <a:gd name="T65" fmla="*/ 136808 h 140"/>
              <a:gd name="T66" fmla="*/ 7546 w 215"/>
              <a:gd name="T67" fmla="*/ 150812 h 140"/>
              <a:gd name="T68" fmla="*/ 231775 w 215"/>
              <a:gd name="T69" fmla="*/ 144349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96" name="矩形 34">
            <a:extLst>
              <a:ext uri="{FF2B5EF4-FFF2-40B4-BE49-F238E27FC236}">
                <a16:creationId xmlns:a16="http://schemas.microsoft.com/office/drawing/2014/main" id="{28426B7A-0BEF-4A67-8837-367BD5B3BBA0}"/>
              </a:ext>
            </a:extLst>
          </p:cNvPr>
          <p:cNvSpPr>
            <a:spLocks noChangeArrowheads="1"/>
          </p:cNvSpPr>
          <p:nvPr/>
        </p:nvSpPr>
        <p:spPr bwMode="auto">
          <a:xfrm>
            <a:off x="422275" y="3224213"/>
            <a:ext cx="825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solidFill>
                  <a:srgbClr val="586B7F"/>
                </a:solidFill>
                <a:latin typeface="Impact" panose="020B0806030902050204" pitchFamily="34" charset="0"/>
                <a:ea typeface="微软雅黑" panose="020B0503020204020204" pitchFamily="34" charset="-122"/>
              </a:rPr>
              <a:t>建议与总结</a:t>
            </a:r>
          </a:p>
        </p:txBody>
      </p:sp>
      <p:sp>
        <p:nvSpPr>
          <p:cNvPr id="130" name="Rectangle 66">
            <a:extLst>
              <a:ext uri="{FF2B5EF4-FFF2-40B4-BE49-F238E27FC236}">
                <a16:creationId xmlns:a16="http://schemas.microsoft.com/office/drawing/2014/main" id="{83D8E3FE-A6C4-4DF9-8D42-41B2510B1E88}"/>
              </a:ext>
            </a:extLst>
          </p:cNvPr>
          <p:cNvSpPr>
            <a:spLocks noChangeArrowheads="1"/>
          </p:cNvSpPr>
          <p:nvPr/>
        </p:nvSpPr>
        <p:spPr bwMode="auto">
          <a:xfrm>
            <a:off x="4572000" y="4979206"/>
            <a:ext cx="467745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分析样本数据截至</a:t>
            </a:r>
            <a:r>
              <a:rPr lang="en-US" altLang="zh-CN" sz="1000" dirty="0">
                <a:solidFill>
                  <a:srgbClr val="7F7F7F"/>
                </a:solidFill>
                <a:latin typeface="Arial" panose="020B0604020202020204" pitchFamily="34" charset="0"/>
                <a:ea typeface="微软雅黑" panose="020B0503020204020204" pitchFamily="34" charset="-122"/>
              </a:rPr>
              <a:t>2019</a:t>
            </a:r>
            <a:r>
              <a:rPr lang="zh-CN" altLang="en-US" sz="1000" dirty="0">
                <a:solidFill>
                  <a:srgbClr val="7F7F7F"/>
                </a:solidFill>
                <a:latin typeface="Arial" panose="020B0604020202020204" pitchFamily="34" charset="0"/>
                <a:ea typeface="微软雅黑" panose="020B0503020204020204" pitchFamily="34" charset="-122"/>
              </a:rPr>
              <a:t>年</a:t>
            </a:r>
            <a:r>
              <a:rPr lang="en-US" altLang="zh-CN" sz="1000" dirty="0">
                <a:solidFill>
                  <a:srgbClr val="7F7F7F"/>
                </a:solidFill>
                <a:latin typeface="Arial" panose="020B0604020202020204" pitchFamily="34" charset="0"/>
                <a:ea typeface="微软雅黑" panose="020B0503020204020204" pitchFamily="34" charset="-122"/>
              </a:rPr>
              <a:t>2</a:t>
            </a:r>
            <a:r>
              <a:rPr lang="zh-CN" altLang="en-US" sz="1000" dirty="0">
                <a:solidFill>
                  <a:srgbClr val="7F7F7F"/>
                </a:solidFill>
                <a:latin typeface="Arial" panose="020B0604020202020204" pitchFamily="34" charset="0"/>
                <a:ea typeface="微软雅黑" panose="020B0503020204020204" pitchFamily="34" charset="-122"/>
              </a:rPr>
              <a:t>月</a:t>
            </a:r>
            <a:r>
              <a:rPr lang="en-US" altLang="zh-CN" sz="1000" dirty="0">
                <a:solidFill>
                  <a:srgbClr val="7F7F7F"/>
                </a:solidFill>
                <a:latin typeface="Arial" panose="020B0604020202020204" pitchFamily="34" charset="0"/>
                <a:ea typeface="微软雅黑" panose="020B0503020204020204" pitchFamily="34" charset="-122"/>
              </a:rPr>
              <a:t>11</a:t>
            </a:r>
            <a:r>
              <a:rPr lang="zh-CN" altLang="en-US" sz="1000" dirty="0">
                <a:solidFill>
                  <a:srgbClr val="7F7F7F"/>
                </a:solidFill>
                <a:latin typeface="Arial" panose="020B0604020202020204" pitchFamily="34" charset="0"/>
                <a:ea typeface="微软雅黑" panose="020B0503020204020204" pitchFamily="34" charset="-122"/>
              </a:rPr>
              <a:t>日</a:t>
            </a:r>
            <a:r>
              <a:rPr lang="en-US" altLang="zh-CN" sz="1000" dirty="0">
                <a:solidFill>
                  <a:srgbClr val="7F7F7F"/>
                </a:solidFill>
                <a:latin typeface="Arial" panose="020B0604020202020204" pitchFamily="34" charset="0"/>
                <a:ea typeface="微软雅黑" panose="020B0503020204020204" pitchFamily="34" charset="-122"/>
              </a:rPr>
              <a:t>18</a:t>
            </a:r>
            <a:r>
              <a:rPr lang="zh-CN" altLang="en-US" sz="1000" dirty="0">
                <a:solidFill>
                  <a:srgbClr val="7F7F7F"/>
                </a:solidFill>
                <a:latin typeface="Arial" panose="020B0604020202020204" pitchFamily="34" charset="0"/>
                <a:ea typeface="微软雅黑" panose="020B0503020204020204" pitchFamily="34" charset="-122"/>
              </a:rPr>
              <a:t>时，原始数据共计</a:t>
            </a:r>
            <a:r>
              <a:rPr lang="en-US" altLang="zh-CN" sz="1000" dirty="0">
                <a:solidFill>
                  <a:srgbClr val="7F7F7F"/>
                </a:solidFill>
                <a:latin typeface="Arial" panose="020B0604020202020204" pitchFamily="34" charset="0"/>
                <a:ea typeface="微软雅黑" panose="020B0503020204020204" pitchFamily="34" charset="-122"/>
              </a:rPr>
              <a:t>102580</a:t>
            </a:r>
            <a:r>
              <a:rPr lang="zh-CN" altLang="en-US" sz="1000" dirty="0">
                <a:solidFill>
                  <a:srgbClr val="7F7F7F"/>
                </a:solidFill>
                <a:latin typeface="Arial" panose="020B0604020202020204" pitchFamily="34" charset="0"/>
                <a:ea typeface="微软雅黑" panose="020B0503020204020204" pitchFamily="34" charset="-122"/>
              </a:rPr>
              <a:t>条。数据来自猫眼。</a:t>
            </a:r>
            <a:endParaRPr lang="zh-CN" altLang="zh-CN" sz="1000" dirty="0">
              <a:solidFill>
                <a:srgbClr val="808080"/>
              </a:solidFill>
              <a:latin typeface="Arial" panose="020B0604020202020204" pitchFamily="34" charset="0"/>
              <a:ea typeface="微软雅黑" panose="020B0503020204020204" pitchFamily="34" charset="-122"/>
            </a:endParaRPr>
          </a:p>
        </p:txBody>
      </p:sp>
      <p:grpSp>
        <p:nvGrpSpPr>
          <p:cNvPr id="4" name="组合 3">
            <a:extLst>
              <a:ext uri="{FF2B5EF4-FFF2-40B4-BE49-F238E27FC236}">
                <a16:creationId xmlns:a16="http://schemas.microsoft.com/office/drawing/2014/main" id="{87EEFEE7-DDA3-4A48-9A67-04378D61EE7E}"/>
              </a:ext>
            </a:extLst>
          </p:cNvPr>
          <p:cNvGrpSpPr/>
          <p:nvPr/>
        </p:nvGrpSpPr>
        <p:grpSpPr>
          <a:xfrm>
            <a:off x="5756570" y="1695450"/>
            <a:ext cx="3098800" cy="1869083"/>
            <a:chOff x="5423465" y="842388"/>
            <a:chExt cx="3098800" cy="1869083"/>
          </a:xfrm>
        </p:grpSpPr>
        <p:sp>
          <p:nvSpPr>
            <p:cNvPr id="134" name="Rectangle 66">
              <a:extLst>
                <a:ext uri="{FF2B5EF4-FFF2-40B4-BE49-F238E27FC236}">
                  <a16:creationId xmlns:a16="http://schemas.microsoft.com/office/drawing/2014/main" id="{32F443C1-2D34-4145-8E4B-E439A5997D3F}"/>
                </a:ext>
              </a:extLst>
            </p:cNvPr>
            <p:cNvSpPr>
              <a:spLocks noChangeArrowheads="1"/>
            </p:cNvSpPr>
            <p:nvPr/>
          </p:nvSpPr>
          <p:spPr bwMode="auto">
            <a:xfrm>
              <a:off x="6111051" y="1172588"/>
              <a:ext cx="2411214"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通过相应的函数生成词云，我们可以根据词云中的数据反馈出这一电影在观众印象中不好看的具体原因有以下几个：</a:t>
              </a:r>
              <a:endParaRPr lang="en-US" altLang="zh-CN" sz="1000" dirty="0">
                <a:solidFill>
                  <a:srgbClr val="7F7F7F"/>
                </a:solidFill>
                <a:latin typeface="Arial" panose="020B0604020202020204" pitchFamily="34" charset="0"/>
                <a:ea typeface="微软雅黑" panose="020B0503020204020204" pitchFamily="34" charset="-122"/>
              </a:endParaRPr>
            </a:p>
            <a:p>
              <a:pPr algn="just" eaLnBrk="1" hangingPunct="1"/>
              <a:r>
                <a:rPr lang="en-US" altLang="zh-CN" sz="1000" dirty="0">
                  <a:solidFill>
                    <a:srgbClr val="808080"/>
                  </a:solidFill>
                  <a:latin typeface="Arial" panose="020B0604020202020204" pitchFamily="34" charset="0"/>
                  <a:ea typeface="微软雅黑" panose="020B0503020204020204" pitchFamily="34" charset="-122"/>
                </a:rPr>
                <a:t>1. </a:t>
              </a:r>
              <a:r>
                <a:rPr lang="zh-CN" altLang="en-US" sz="1000" dirty="0">
                  <a:solidFill>
                    <a:srgbClr val="808080"/>
                  </a:solidFill>
                  <a:latin typeface="Arial" panose="020B0604020202020204" pitchFamily="34" charset="0"/>
                  <a:ea typeface="微软雅黑" panose="020B0503020204020204" pitchFamily="34" charset="-122"/>
                </a:rPr>
                <a:t>这部影片虽然特效很好，但是剧情东拉西扯、强行煽情、年轻演员演技捉急、没有逻辑，是烂片；</a:t>
              </a:r>
            </a:p>
            <a:p>
              <a:pPr algn="just" eaLnBrk="1" hangingPunct="1"/>
              <a:r>
                <a:rPr lang="en-US" altLang="zh-CN" sz="1000" dirty="0">
                  <a:solidFill>
                    <a:srgbClr val="808080"/>
                  </a:solidFill>
                  <a:latin typeface="Arial" panose="020B0604020202020204" pitchFamily="34" charset="0"/>
                  <a:ea typeface="微软雅黑" panose="020B0503020204020204" pitchFamily="34" charset="-122"/>
                </a:rPr>
                <a:t>2. </a:t>
              </a:r>
              <a:r>
                <a:rPr lang="zh-CN" altLang="en-US" sz="1000" dirty="0">
                  <a:solidFill>
                    <a:srgbClr val="808080"/>
                  </a:solidFill>
                  <a:latin typeface="Arial" panose="020B0604020202020204" pitchFamily="34" charset="0"/>
                  <a:ea typeface="微软雅黑" panose="020B0503020204020204" pitchFamily="34" charset="-122"/>
                </a:rPr>
                <a:t>吴京的英雄主义和强行的爱国情怀让这部片看起来像太空版的</a:t>
              </a:r>
              <a:r>
                <a:rPr lang="en-US" altLang="zh-CN" sz="1000" dirty="0">
                  <a:solidFill>
                    <a:srgbClr val="808080"/>
                  </a:solidFill>
                  <a:latin typeface="Arial" panose="020B0604020202020204" pitchFamily="34" charset="0"/>
                  <a:ea typeface="微软雅黑" panose="020B0503020204020204" pitchFamily="34" charset="-122"/>
                </a:rPr>
                <a:t>《</a:t>
              </a:r>
              <a:r>
                <a:rPr lang="zh-CN" altLang="en-US" sz="1000" dirty="0">
                  <a:solidFill>
                    <a:srgbClr val="808080"/>
                  </a:solidFill>
                  <a:latin typeface="Arial" panose="020B0604020202020204" pitchFamily="34" charset="0"/>
                  <a:ea typeface="微软雅黑" panose="020B0503020204020204" pitchFamily="34" charset="-122"/>
                </a:rPr>
                <a:t>战狼</a:t>
              </a:r>
              <a:r>
                <a:rPr lang="en-US" altLang="zh-CN" sz="1000" dirty="0">
                  <a:solidFill>
                    <a:srgbClr val="808080"/>
                  </a:solidFill>
                  <a:latin typeface="Arial" panose="020B0604020202020204" pitchFamily="34" charset="0"/>
                  <a:ea typeface="微软雅黑" panose="020B0503020204020204" pitchFamily="34" charset="-122"/>
                </a:rPr>
                <a:t>》</a:t>
              </a:r>
              <a:r>
                <a:rPr lang="zh-CN" altLang="en-US" sz="1000" dirty="0">
                  <a:solidFill>
                    <a:srgbClr val="808080"/>
                  </a:solidFill>
                  <a:latin typeface="Arial" panose="020B0604020202020204" pitchFamily="34" charset="0"/>
                  <a:ea typeface="微软雅黑" panose="020B0503020204020204" pitchFamily="34" charset="-122"/>
                </a:rPr>
                <a:t>，很尴尬；</a:t>
              </a:r>
            </a:p>
            <a:p>
              <a:pPr algn="just" eaLnBrk="1" hangingPunct="1"/>
              <a:r>
                <a:rPr lang="en-US" altLang="zh-CN" sz="1000" dirty="0">
                  <a:solidFill>
                    <a:srgbClr val="808080"/>
                  </a:solidFill>
                  <a:latin typeface="Arial" panose="020B0604020202020204" pitchFamily="34" charset="0"/>
                  <a:ea typeface="微软雅黑" panose="020B0503020204020204" pitchFamily="34" charset="-122"/>
                </a:rPr>
                <a:t>3. </a:t>
              </a:r>
              <a:r>
                <a:rPr lang="zh-CN" altLang="en-US" sz="1000" dirty="0">
                  <a:solidFill>
                    <a:srgbClr val="808080"/>
                  </a:solidFill>
                  <a:latin typeface="Arial" panose="020B0604020202020204" pitchFamily="34" charset="0"/>
                  <a:ea typeface="微软雅黑" panose="020B0503020204020204" pitchFamily="34" charset="-122"/>
                </a:rPr>
                <a:t>女主的演讲是本片最大的败笔，年轻演员撑不起这样的巨作。</a:t>
              </a:r>
              <a:endParaRPr lang="zh-CN" altLang="zh-CN" sz="1000" dirty="0">
                <a:solidFill>
                  <a:srgbClr val="808080"/>
                </a:solidFill>
                <a:latin typeface="Arial" panose="020B0604020202020204" pitchFamily="34" charset="0"/>
                <a:ea typeface="微软雅黑" panose="020B0503020204020204" pitchFamily="34" charset="-122"/>
              </a:endParaRPr>
            </a:p>
          </p:txBody>
        </p:sp>
        <p:sp>
          <p:nvSpPr>
            <p:cNvPr id="133" name="任意多边形 142">
              <a:extLst>
                <a:ext uri="{FF2B5EF4-FFF2-40B4-BE49-F238E27FC236}">
                  <a16:creationId xmlns:a16="http://schemas.microsoft.com/office/drawing/2014/main" id="{C71F4701-C651-4EF9-8E0E-993AA507373D}"/>
                </a:ext>
              </a:extLst>
            </p:cNvPr>
            <p:cNvSpPr/>
            <p:nvPr/>
          </p:nvSpPr>
          <p:spPr>
            <a:xfrm flipH="1">
              <a:off x="5423465" y="974151"/>
              <a:ext cx="1250950" cy="342900"/>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defRPr/>
              </a:pPr>
              <a:endParaRPr lang="zh-CN" altLang="en-US" noProof="1"/>
            </a:p>
          </p:txBody>
        </p:sp>
        <p:sp>
          <p:nvSpPr>
            <p:cNvPr id="135" name="圆角矩形 144">
              <a:extLst>
                <a:ext uri="{FF2B5EF4-FFF2-40B4-BE49-F238E27FC236}">
                  <a16:creationId xmlns:a16="http://schemas.microsoft.com/office/drawing/2014/main" id="{F91D5DDB-7A14-45B1-B6B1-C49BCCC041EE}"/>
                </a:ext>
              </a:extLst>
            </p:cNvPr>
            <p:cNvSpPr/>
            <p:nvPr/>
          </p:nvSpPr>
          <p:spPr>
            <a:xfrm>
              <a:off x="6852215" y="842388"/>
              <a:ext cx="955675" cy="246063"/>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低分评价词云</a:t>
              </a:r>
            </a:p>
          </p:txBody>
        </p:sp>
      </p:grpSp>
      <p:pic>
        <p:nvPicPr>
          <p:cNvPr id="5" name="图片 4">
            <a:extLst>
              <a:ext uri="{FF2B5EF4-FFF2-40B4-BE49-F238E27FC236}">
                <a16:creationId xmlns:a16="http://schemas.microsoft.com/office/drawing/2014/main" id="{47B96DAD-FAA5-421F-9D1F-75C6C4113F7D}"/>
              </a:ext>
            </a:extLst>
          </p:cNvPr>
          <p:cNvPicPr>
            <a:picLocks noChangeAspect="1"/>
          </p:cNvPicPr>
          <p:nvPr/>
        </p:nvPicPr>
        <p:blipFill rotWithShape="1">
          <a:blip r:embed="rId3">
            <a:extLst>
              <a:ext uri="{28A0092B-C50C-407E-A947-70E740481C1C}">
                <a14:useLocalDpi xmlns:a14="http://schemas.microsoft.com/office/drawing/2010/main" val="0"/>
              </a:ext>
            </a:extLst>
          </a:blip>
          <a:srcRect t="12212" b="12212"/>
          <a:stretch/>
        </p:blipFill>
        <p:spPr>
          <a:xfrm>
            <a:off x="1329393" y="1312422"/>
            <a:ext cx="4168833" cy="2482636"/>
          </a:xfrm>
          <a:prstGeom prst="rect">
            <a:avLst/>
          </a:prstGeom>
        </p:spPr>
      </p:pic>
    </p:spTree>
    <p:extLst>
      <p:ext uri="{BB962C8B-B14F-4D97-AF65-F5344CB8AC3E}">
        <p14:creationId xmlns:p14="http://schemas.microsoft.com/office/powerpoint/2010/main" val="16429478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300"/>
                                        <p:tgtEl>
                                          <p:spTgt spid="5"/>
                                        </p:tgtEl>
                                      </p:cBhvr>
                                    </p:animEffect>
                                  </p:childTnLst>
                                </p:cTn>
                              </p:par>
                              <p:par>
                                <p:cTn id="8" presetID="2" presetClass="entr" presetSubtype="2" fill="hold" nodeType="withEffect">
                                  <p:stCondLst>
                                    <p:cond delay="30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300" fill="hold"/>
                                        <p:tgtEl>
                                          <p:spTgt spid="4"/>
                                        </p:tgtEl>
                                        <p:attrNameLst>
                                          <p:attrName>ppt_x</p:attrName>
                                        </p:attrNameLst>
                                      </p:cBhvr>
                                      <p:tavLst>
                                        <p:tav tm="0">
                                          <p:val>
                                            <p:strVal val="1+#ppt_w/2"/>
                                          </p:val>
                                        </p:tav>
                                        <p:tav tm="100000">
                                          <p:val>
                                            <p:strVal val="#ppt_x"/>
                                          </p:val>
                                        </p:tav>
                                      </p:tavLst>
                                    </p:anim>
                                    <p:anim calcmode="lin" valueType="num">
                                      <p:cBhvr additive="base">
                                        <p:cTn id="11" dur="3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5FCA31F0-808E-47D8-B6D7-F32D03DE6695}"/>
              </a:ext>
            </a:extLst>
          </p:cNvPr>
          <p:cNvCxnSpPr/>
          <p:nvPr/>
        </p:nvCxnSpPr>
        <p:spPr>
          <a:xfrm flipH="1">
            <a:off x="0" y="23685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F5A5246A-7ABC-4A61-A410-1E07B43BC3D8}"/>
              </a:ext>
            </a:extLst>
          </p:cNvPr>
          <p:cNvCxnSpPr/>
          <p:nvPr/>
        </p:nvCxnSpPr>
        <p:spPr>
          <a:xfrm flipH="1">
            <a:off x="0" y="197802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1C8999BB-330F-44E5-A347-EB0D3238F203}"/>
              </a:ext>
            </a:extLst>
          </p:cNvPr>
          <p:cNvCxnSpPr/>
          <p:nvPr/>
        </p:nvCxnSpPr>
        <p:spPr>
          <a:xfrm flipH="1">
            <a:off x="0" y="27622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2F171750-3A4C-42B8-92D9-E3387C444ADF}"/>
              </a:ext>
            </a:extLst>
          </p:cNvPr>
          <p:cNvSpPr/>
          <p:nvPr/>
        </p:nvSpPr>
        <p:spPr>
          <a:xfrm>
            <a:off x="0" y="2763838"/>
            <a:ext cx="12811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582" name="Freeform 11">
            <a:extLst>
              <a:ext uri="{FF2B5EF4-FFF2-40B4-BE49-F238E27FC236}">
                <a16:creationId xmlns:a16="http://schemas.microsoft.com/office/drawing/2014/main" id="{67AA6277-D37C-4984-A146-60412D3A6736}"/>
              </a:ext>
            </a:extLst>
          </p:cNvPr>
          <p:cNvSpPr>
            <a:spLocks noEditPoints="1" noChangeArrowheads="1"/>
          </p:cNvSpPr>
          <p:nvPr/>
        </p:nvSpPr>
        <p:spPr bwMode="auto">
          <a:xfrm>
            <a:off x="123825" y="2863850"/>
            <a:ext cx="150813" cy="190500"/>
          </a:xfrm>
          <a:custGeom>
            <a:avLst/>
            <a:gdLst>
              <a:gd name="T0" fmla="*/ 112839 w 139"/>
              <a:gd name="T1" fmla="*/ 106551 h 177"/>
              <a:gd name="T2" fmla="*/ 98734 w 139"/>
              <a:gd name="T3" fmla="*/ 172203 h 177"/>
              <a:gd name="T4" fmla="*/ 144303 w 139"/>
              <a:gd name="T5" fmla="*/ 176508 h 177"/>
              <a:gd name="T6" fmla="*/ 144303 w 139"/>
              <a:gd name="T7" fmla="*/ 190500 h 177"/>
              <a:gd name="T8" fmla="*/ 0 w 139"/>
              <a:gd name="T9" fmla="*/ 182966 h 177"/>
              <a:gd name="T10" fmla="*/ 55334 w 139"/>
              <a:gd name="T11" fmla="*/ 176508 h 177"/>
              <a:gd name="T12" fmla="*/ 87884 w 139"/>
              <a:gd name="T13" fmla="*/ 162517 h 177"/>
              <a:gd name="T14" fmla="*/ 10850 w 139"/>
              <a:gd name="T15" fmla="*/ 158212 h 177"/>
              <a:gd name="T16" fmla="*/ 10850 w 139"/>
              <a:gd name="T17" fmla="*/ 149602 h 177"/>
              <a:gd name="T18" fmla="*/ 101989 w 139"/>
              <a:gd name="T19" fmla="*/ 129153 h 177"/>
              <a:gd name="T20" fmla="*/ 91139 w 139"/>
              <a:gd name="T21" fmla="*/ 99017 h 177"/>
              <a:gd name="T22" fmla="*/ 74864 w 139"/>
              <a:gd name="T23" fmla="*/ 101169 h 177"/>
              <a:gd name="T24" fmla="*/ 57504 w 139"/>
              <a:gd name="T25" fmla="*/ 121619 h 177"/>
              <a:gd name="T26" fmla="*/ 49909 w 139"/>
              <a:gd name="T27" fmla="*/ 125924 h 177"/>
              <a:gd name="T28" fmla="*/ 26040 w 139"/>
              <a:gd name="T29" fmla="*/ 117314 h 177"/>
              <a:gd name="T30" fmla="*/ 28210 w 139"/>
              <a:gd name="T31" fmla="*/ 104398 h 177"/>
              <a:gd name="T32" fmla="*/ 22785 w 139"/>
              <a:gd name="T33" fmla="*/ 95788 h 177"/>
              <a:gd name="T34" fmla="*/ 68354 w 139"/>
              <a:gd name="T35" fmla="*/ 25831 h 177"/>
              <a:gd name="T36" fmla="*/ 72694 w 139"/>
              <a:gd name="T37" fmla="*/ 27983 h 177"/>
              <a:gd name="T38" fmla="*/ 74864 w 139"/>
              <a:gd name="T39" fmla="*/ 15068 h 177"/>
              <a:gd name="T40" fmla="*/ 82459 w 139"/>
              <a:gd name="T41" fmla="*/ 2153 h 177"/>
              <a:gd name="T42" fmla="*/ 118263 w 139"/>
              <a:gd name="T43" fmla="*/ 31212 h 177"/>
              <a:gd name="T44" fmla="*/ 104159 w 139"/>
              <a:gd name="T45" fmla="*/ 32288 h 177"/>
              <a:gd name="T46" fmla="*/ 101989 w 139"/>
              <a:gd name="T47" fmla="*/ 45203 h 177"/>
              <a:gd name="T48" fmla="*/ 94394 w 139"/>
              <a:gd name="T49" fmla="*/ 67805 h 177"/>
              <a:gd name="T50" fmla="*/ 99819 w 139"/>
              <a:gd name="T51" fmla="*/ 87178 h 177"/>
              <a:gd name="T52" fmla="*/ 96564 w 139"/>
              <a:gd name="T53" fmla="*/ 27983 h 177"/>
              <a:gd name="T54" fmla="*/ 80289 w 139"/>
              <a:gd name="T55" fmla="*/ 32288 h 177"/>
              <a:gd name="T56" fmla="*/ 96564 w 139"/>
              <a:gd name="T57" fmla="*/ 27983 h 177"/>
              <a:gd name="T58" fmla="*/ 86799 w 139"/>
              <a:gd name="T59" fmla="*/ 63500 h 177"/>
              <a:gd name="T60" fmla="*/ 67269 w 139"/>
              <a:gd name="T61" fmla="*/ 35517 h 177"/>
              <a:gd name="T62" fmla="*/ 58589 w 139"/>
              <a:gd name="T63" fmla="*/ 111932 h 177"/>
              <a:gd name="T64" fmla="*/ 60759 w 139"/>
              <a:gd name="T65" fmla="*/ 81797 h 177"/>
              <a:gd name="T66" fmla="*/ 67269 w 139"/>
              <a:gd name="T67" fmla="*/ 67805 h 177"/>
              <a:gd name="T68" fmla="*/ 88969 w 139"/>
              <a:gd name="T69" fmla="*/ 74263 h 177"/>
              <a:gd name="T70" fmla="*/ 72694 w 139"/>
              <a:gd name="T71" fmla="*/ 74263 h 177"/>
              <a:gd name="T72" fmla="*/ 72694 w 139"/>
              <a:gd name="T73" fmla="*/ 74263 h 177"/>
              <a:gd name="T74" fmla="*/ 81374 w 139"/>
              <a:gd name="T75" fmla="*/ 92559 h 177"/>
              <a:gd name="T76" fmla="*/ 88969 w 139"/>
              <a:gd name="T77" fmla="*/ 89331 h 177"/>
              <a:gd name="T78" fmla="*/ 88969 w 139"/>
              <a:gd name="T79" fmla="*/ 74263 h 177"/>
              <a:gd name="T80" fmla="*/ 35805 w 139"/>
              <a:gd name="T81" fmla="*/ 108703 h 177"/>
              <a:gd name="T82" fmla="*/ 33635 w 139"/>
              <a:gd name="T83" fmla="*/ 111932 h 177"/>
              <a:gd name="T84" fmla="*/ 45569 w 139"/>
              <a:gd name="T85" fmla="*/ 114085 h 1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3" name="Freeform 12">
            <a:extLst>
              <a:ext uri="{FF2B5EF4-FFF2-40B4-BE49-F238E27FC236}">
                <a16:creationId xmlns:a16="http://schemas.microsoft.com/office/drawing/2014/main" id="{318D4743-2FD4-4ABC-8F8A-715D26A3AE1C}"/>
              </a:ext>
            </a:extLst>
          </p:cNvPr>
          <p:cNvSpPr>
            <a:spLocks noEditPoints="1" noChangeArrowheads="1"/>
          </p:cNvSpPr>
          <p:nvPr/>
        </p:nvSpPr>
        <p:spPr bwMode="auto">
          <a:xfrm>
            <a:off x="133350" y="2471738"/>
            <a:ext cx="131763" cy="187325"/>
          </a:xfrm>
          <a:custGeom>
            <a:avLst/>
            <a:gdLst>
              <a:gd name="T0" fmla="*/ 3267 w 121"/>
              <a:gd name="T1" fmla="*/ 128113 h 174"/>
              <a:gd name="T2" fmla="*/ 25046 w 121"/>
              <a:gd name="T3" fmla="*/ 123807 h 174"/>
              <a:gd name="T4" fmla="*/ 41380 w 121"/>
              <a:gd name="T5" fmla="*/ 79667 h 174"/>
              <a:gd name="T6" fmla="*/ 41380 w 121"/>
              <a:gd name="T7" fmla="*/ 79667 h 174"/>
              <a:gd name="T8" fmla="*/ 41380 w 121"/>
              <a:gd name="T9" fmla="*/ 31221 h 174"/>
              <a:gd name="T10" fmla="*/ 58803 w 121"/>
              <a:gd name="T11" fmla="*/ 22608 h 174"/>
              <a:gd name="T12" fmla="*/ 65337 w 121"/>
              <a:gd name="T13" fmla="*/ 0 h 174"/>
              <a:gd name="T14" fmla="*/ 72960 w 121"/>
              <a:gd name="T15" fmla="*/ 22608 h 174"/>
              <a:gd name="T16" fmla="*/ 100183 w 121"/>
              <a:gd name="T17" fmla="*/ 54906 h 174"/>
              <a:gd name="T18" fmla="*/ 89294 w 121"/>
              <a:gd name="T19" fmla="*/ 79667 h 174"/>
              <a:gd name="T20" fmla="*/ 106717 w 121"/>
              <a:gd name="T21" fmla="*/ 123807 h 174"/>
              <a:gd name="T22" fmla="*/ 127407 w 121"/>
              <a:gd name="T23" fmla="*/ 128113 h 174"/>
              <a:gd name="T24" fmla="*/ 111073 w 121"/>
              <a:gd name="T25" fmla="*/ 133496 h 174"/>
              <a:gd name="T26" fmla="*/ 126318 w 121"/>
              <a:gd name="T27" fmla="*/ 171176 h 174"/>
              <a:gd name="T28" fmla="*/ 130674 w 121"/>
              <a:gd name="T29" fmla="*/ 180866 h 174"/>
              <a:gd name="T30" fmla="*/ 123051 w 121"/>
              <a:gd name="T31" fmla="*/ 184095 h 174"/>
              <a:gd name="T32" fmla="*/ 117607 w 121"/>
              <a:gd name="T33" fmla="*/ 174406 h 174"/>
              <a:gd name="T34" fmla="*/ 94739 w 121"/>
              <a:gd name="T35" fmla="*/ 133496 h 174"/>
              <a:gd name="T36" fmla="*/ 72960 w 121"/>
              <a:gd name="T37" fmla="*/ 138879 h 174"/>
              <a:gd name="T38" fmla="*/ 58803 w 121"/>
              <a:gd name="T39" fmla="*/ 138879 h 174"/>
              <a:gd name="T40" fmla="*/ 37024 w 121"/>
              <a:gd name="T41" fmla="*/ 133496 h 174"/>
              <a:gd name="T42" fmla="*/ 14156 w 121"/>
              <a:gd name="T43" fmla="*/ 174406 h 174"/>
              <a:gd name="T44" fmla="*/ 8712 w 121"/>
              <a:gd name="T45" fmla="*/ 184095 h 174"/>
              <a:gd name="T46" fmla="*/ 1089 w 121"/>
              <a:gd name="T47" fmla="*/ 180866 h 174"/>
              <a:gd name="T48" fmla="*/ 5445 w 121"/>
              <a:gd name="T49" fmla="*/ 171176 h 174"/>
              <a:gd name="T50" fmla="*/ 20690 w 121"/>
              <a:gd name="T51" fmla="*/ 133496 h 174"/>
              <a:gd name="T52" fmla="*/ 58803 w 121"/>
              <a:gd name="T53" fmla="*/ 123807 h 174"/>
              <a:gd name="T54" fmla="*/ 58803 w 121"/>
              <a:gd name="T55" fmla="*/ 118424 h 174"/>
              <a:gd name="T56" fmla="*/ 72960 w 121"/>
              <a:gd name="T57" fmla="*/ 118424 h 174"/>
              <a:gd name="T58" fmla="*/ 90383 w 121"/>
              <a:gd name="T59" fmla="*/ 123807 h 174"/>
              <a:gd name="T60" fmla="*/ 58803 w 121"/>
              <a:gd name="T61" fmla="*/ 88280 h 174"/>
              <a:gd name="T62" fmla="*/ 58803 w 121"/>
              <a:gd name="T63" fmla="*/ 123807 h 174"/>
              <a:gd name="T64" fmla="*/ 79493 w 121"/>
              <a:gd name="T65" fmla="*/ 41987 h 174"/>
              <a:gd name="T66" fmla="*/ 52270 w 121"/>
              <a:gd name="T67" fmla="*/ 41987 h 174"/>
              <a:gd name="T68" fmla="*/ 52270 w 121"/>
              <a:gd name="T69" fmla="*/ 68901 h 174"/>
              <a:gd name="T70" fmla="*/ 74049 w 121"/>
              <a:gd name="T71" fmla="*/ 73207 h 174"/>
              <a:gd name="T72" fmla="*/ 79493 w 121"/>
              <a:gd name="T73" fmla="*/ 68901 h 174"/>
              <a:gd name="T74" fmla="*/ 79493 w 121"/>
              <a:gd name="T75" fmla="*/ 41987 h 1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4" name="Freeform 13">
            <a:extLst>
              <a:ext uri="{FF2B5EF4-FFF2-40B4-BE49-F238E27FC236}">
                <a16:creationId xmlns:a16="http://schemas.microsoft.com/office/drawing/2014/main" id="{93196BAB-5644-45CD-9052-B9B4F422651A}"/>
              </a:ext>
            </a:extLst>
          </p:cNvPr>
          <p:cNvSpPr>
            <a:spLocks noEditPoints="1" noChangeArrowheads="1"/>
          </p:cNvSpPr>
          <p:nvPr/>
        </p:nvSpPr>
        <p:spPr bwMode="auto">
          <a:xfrm>
            <a:off x="93663" y="1695450"/>
            <a:ext cx="212725" cy="176213"/>
          </a:xfrm>
          <a:custGeom>
            <a:avLst/>
            <a:gdLst>
              <a:gd name="T0" fmla="*/ 119860 w 197"/>
              <a:gd name="T1" fmla="*/ 11819 h 164"/>
              <a:gd name="T2" fmla="*/ 0 w 197"/>
              <a:gd name="T3" fmla="*/ 16117 h 164"/>
              <a:gd name="T4" fmla="*/ 113381 w 197"/>
              <a:gd name="T5" fmla="*/ 176213 h 164"/>
              <a:gd name="T6" fmla="*/ 146856 w 197"/>
              <a:gd name="T7" fmla="*/ 170841 h 164"/>
              <a:gd name="T8" fmla="*/ 211645 w 197"/>
              <a:gd name="T9" fmla="*/ 152575 h 164"/>
              <a:gd name="T10" fmla="*/ 56151 w 197"/>
              <a:gd name="T11" fmla="*/ 161170 h 164"/>
              <a:gd name="T12" fmla="*/ 56151 w 197"/>
              <a:gd name="T13" fmla="*/ 23638 h 164"/>
              <a:gd name="T14" fmla="*/ 106902 w 197"/>
              <a:gd name="T15" fmla="*/ 161170 h 164"/>
              <a:gd name="T16" fmla="*/ 106902 w 197"/>
              <a:gd name="T17" fmla="*/ 23638 h 164"/>
              <a:gd name="T18" fmla="*/ 158734 w 197"/>
              <a:gd name="T19" fmla="*/ 160096 h 164"/>
              <a:gd name="T20" fmla="*/ 195448 w 197"/>
              <a:gd name="T21" fmla="*/ 149351 h 164"/>
              <a:gd name="T22" fmla="*/ 24836 w 197"/>
              <a:gd name="T23" fmla="*/ 142904 h 164"/>
              <a:gd name="T24" fmla="*/ 45353 w 197"/>
              <a:gd name="T25" fmla="*/ 143979 h 164"/>
              <a:gd name="T26" fmla="*/ 46432 w 197"/>
              <a:gd name="T27" fmla="*/ 122490 h 164"/>
              <a:gd name="T28" fmla="*/ 24836 w 197"/>
              <a:gd name="T29" fmla="*/ 122490 h 164"/>
              <a:gd name="T30" fmla="*/ 31315 w 197"/>
              <a:gd name="T31" fmla="*/ 128936 h 164"/>
              <a:gd name="T32" fmla="*/ 39953 w 197"/>
              <a:gd name="T33" fmla="*/ 128936 h 164"/>
              <a:gd name="T34" fmla="*/ 39953 w 197"/>
              <a:gd name="T35" fmla="*/ 137532 h 164"/>
              <a:gd name="T36" fmla="*/ 31315 w 197"/>
              <a:gd name="T37" fmla="*/ 136458 h 164"/>
              <a:gd name="T38" fmla="*/ 34554 w 197"/>
              <a:gd name="T39" fmla="*/ 97777 h 164"/>
              <a:gd name="T40" fmla="*/ 38874 w 197"/>
              <a:gd name="T41" fmla="*/ 40830 h 164"/>
              <a:gd name="T42" fmla="*/ 30235 w 197"/>
              <a:gd name="T43" fmla="*/ 93479 h 164"/>
              <a:gd name="T44" fmla="*/ 144696 w 197"/>
              <a:gd name="T45" fmla="*/ 33309 h 164"/>
              <a:gd name="T46" fmla="*/ 160894 w 197"/>
              <a:gd name="T47" fmla="*/ 92404 h 164"/>
              <a:gd name="T48" fmla="*/ 144696 w 197"/>
              <a:gd name="T49" fmla="*/ 33309 h 164"/>
              <a:gd name="T50" fmla="*/ 74508 w 197"/>
              <a:gd name="T51" fmla="*/ 142904 h 164"/>
              <a:gd name="T52" fmla="*/ 95024 w 197"/>
              <a:gd name="T53" fmla="*/ 142904 h 164"/>
              <a:gd name="T54" fmla="*/ 85306 w 197"/>
              <a:gd name="T55" fmla="*/ 118192 h 164"/>
              <a:gd name="T56" fmla="*/ 70188 w 197"/>
              <a:gd name="T57" fmla="*/ 133234 h 164"/>
              <a:gd name="T58" fmla="*/ 80987 w 197"/>
              <a:gd name="T59" fmla="*/ 128936 h 164"/>
              <a:gd name="T60" fmla="*/ 88545 w 197"/>
              <a:gd name="T61" fmla="*/ 128936 h 164"/>
              <a:gd name="T62" fmla="*/ 88545 w 197"/>
              <a:gd name="T63" fmla="*/ 137532 h 164"/>
              <a:gd name="T64" fmla="*/ 79907 w 197"/>
              <a:gd name="T65" fmla="*/ 136458 h 164"/>
              <a:gd name="T66" fmla="*/ 87466 w 197"/>
              <a:gd name="T67" fmla="*/ 97777 h 164"/>
              <a:gd name="T68" fmla="*/ 91785 w 197"/>
              <a:gd name="T69" fmla="*/ 40830 h 164"/>
              <a:gd name="T70" fmla="*/ 83146 w 197"/>
              <a:gd name="T71" fmla="*/ 93479 h 164"/>
              <a:gd name="T72" fmla="*/ 159814 w 197"/>
              <a:gd name="T73" fmla="*/ 117117 h 164"/>
              <a:gd name="T74" fmla="*/ 159814 w 197"/>
              <a:gd name="T75" fmla="*/ 137532 h 164"/>
              <a:gd name="T76" fmla="*/ 180330 w 197"/>
              <a:gd name="T77" fmla="*/ 137532 h 164"/>
              <a:gd name="T78" fmla="*/ 181410 w 197"/>
              <a:gd name="T79" fmla="*/ 117117 h 164"/>
              <a:gd name="T80" fmla="*/ 170612 w 197"/>
              <a:gd name="T81" fmla="*/ 112819 h 164"/>
              <a:gd name="T82" fmla="*/ 166293 w 197"/>
              <a:gd name="T83" fmla="*/ 122490 h 164"/>
              <a:gd name="T84" fmla="*/ 176011 w 197"/>
              <a:gd name="T85" fmla="*/ 126787 h 164"/>
              <a:gd name="T86" fmla="*/ 166293 w 197"/>
              <a:gd name="T87" fmla="*/ 131085 h 164"/>
              <a:gd name="T88" fmla="*/ 166293 w 197"/>
              <a:gd name="T89" fmla="*/ 122490 h 1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5" name="Freeform 10">
            <a:extLst>
              <a:ext uri="{FF2B5EF4-FFF2-40B4-BE49-F238E27FC236}">
                <a16:creationId xmlns:a16="http://schemas.microsoft.com/office/drawing/2014/main" id="{047A62F8-D33F-4186-854A-EC2B687038E7}"/>
              </a:ext>
            </a:extLst>
          </p:cNvPr>
          <p:cNvSpPr>
            <a:spLocks noEditPoints="1" noChangeArrowheads="1"/>
          </p:cNvSpPr>
          <p:nvPr/>
        </p:nvSpPr>
        <p:spPr bwMode="auto">
          <a:xfrm>
            <a:off x="107950" y="2092325"/>
            <a:ext cx="174625" cy="174625"/>
          </a:xfrm>
          <a:custGeom>
            <a:avLst/>
            <a:gdLst>
              <a:gd name="T0" fmla="*/ 50663 w 162"/>
              <a:gd name="T1" fmla="*/ 36425 h 163"/>
              <a:gd name="T2" fmla="*/ 36650 w 162"/>
              <a:gd name="T3" fmla="*/ 50352 h 163"/>
              <a:gd name="T4" fmla="*/ 34494 w 162"/>
              <a:gd name="T5" fmla="*/ 65350 h 163"/>
              <a:gd name="T6" fmla="*/ 44195 w 162"/>
              <a:gd name="T7" fmla="*/ 55709 h 163"/>
              <a:gd name="T8" fmla="*/ 56052 w 162"/>
              <a:gd name="T9" fmla="*/ 43924 h 163"/>
              <a:gd name="T10" fmla="*/ 64676 w 162"/>
              <a:gd name="T11" fmla="*/ 34282 h 163"/>
              <a:gd name="T12" fmla="*/ 172469 w 162"/>
              <a:gd name="T13" fmla="*/ 160698 h 163"/>
              <a:gd name="T14" fmla="*/ 140131 w 162"/>
              <a:gd name="T15" fmla="*/ 129630 h 163"/>
              <a:gd name="T16" fmla="*/ 158456 w 162"/>
              <a:gd name="T17" fmla="*/ 79278 h 163"/>
              <a:gd name="T18" fmla="*/ 153066 w 162"/>
              <a:gd name="T19" fmla="*/ 49281 h 163"/>
              <a:gd name="T20" fmla="*/ 135819 w 162"/>
              <a:gd name="T21" fmla="*/ 23569 h 163"/>
              <a:gd name="T22" fmla="*/ 79767 w 162"/>
              <a:gd name="T23" fmla="*/ 0 h 163"/>
              <a:gd name="T24" fmla="*/ 6468 w 162"/>
              <a:gd name="T25" fmla="*/ 49281 h 163"/>
              <a:gd name="T26" fmla="*/ 5390 w 162"/>
              <a:gd name="T27" fmla="*/ 109275 h 163"/>
              <a:gd name="T28" fmla="*/ 22637 w 162"/>
              <a:gd name="T29" fmla="*/ 134986 h 163"/>
              <a:gd name="T30" fmla="*/ 48507 w 162"/>
              <a:gd name="T31" fmla="*/ 152127 h 163"/>
              <a:gd name="T32" fmla="*/ 48507 w 162"/>
              <a:gd name="T33" fmla="*/ 152127 h 163"/>
              <a:gd name="T34" fmla="*/ 109949 w 162"/>
              <a:gd name="T35" fmla="*/ 152127 h 163"/>
              <a:gd name="T36" fmla="*/ 161690 w 162"/>
              <a:gd name="T37" fmla="*/ 171411 h 163"/>
              <a:gd name="T38" fmla="*/ 172469 w 162"/>
              <a:gd name="T39" fmla="*/ 160698 h 163"/>
              <a:gd name="T40" fmla="*/ 125040 w 162"/>
              <a:gd name="T41" fmla="*/ 125344 h 163"/>
              <a:gd name="T42" fmla="*/ 104559 w 162"/>
              <a:gd name="T43" fmla="*/ 139271 h 163"/>
              <a:gd name="T44" fmla="*/ 54975 w 162"/>
              <a:gd name="T45" fmla="*/ 139271 h 163"/>
              <a:gd name="T46" fmla="*/ 33416 w 162"/>
              <a:gd name="T47" fmla="*/ 125344 h 163"/>
              <a:gd name="T48" fmla="*/ 33416 w 162"/>
              <a:gd name="T49" fmla="*/ 125344 h 163"/>
              <a:gd name="T50" fmla="*/ 19403 w 162"/>
              <a:gd name="T51" fmla="*/ 103918 h 163"/>
              <a:gd name="T52" fmla="*/ 19403 w 162"/>
              <a:gd name="T53" fmla="*/ 54637 h 163"/>
              <a:gd name="T54" fmla="*/ 79767 w 162"/>
              <a:gd name="T55" fmla="*/ 14998 h 163"/>
              <a:gd name="T56" fmla="*/ 125040 w 162"/>
              <a:gd name="T57" fmla="*/ 33211 h 163"/>
              <a:gd name="T58" fmla="*/ 139053 w 162"/>
              <a:gd name="T59" fmla="*/ 54637 h 163"/>
              <a:gd name="T60" fmla="*/ 144443 w 162"/>
              <a:gd name="T61" fmla="*/ 79278 h 163"/>
              <a:gd name="T62" fmla="*/ 125040 w 162"/>
              <a:gd name="T63" fmla="*/ 125344 h 163"/>
              <a:gd name="T64" fmla="*/ 126118 w 162"/>
              <a:gd name="T65" fmla="*/ 74992 h 163"/>
              <a:gd name="T66" fmla="*/ 118573 w 162"/>
              <a:gd name="T67" fmla="*/ 95347 h 163"/>
              <a:gd name="T68" fmla="*/ 109949 w 162"/>
              <a:gd name="T69" fmla="*/ 109275 h 163"/>
              <a:gd name="T70" fmla="*/ 79767 w 162"/>
              <a:gd name="T71" fmla="*/ 122130 h 163"/>
              <a:gd name="T72" fmla="*/ 79767 w 162"/>
              <a:gd name="T73" fmla="*/ 130701 h 163"/>
              <a:gd name="T74" fmla="*/ 115339 w 162"/>
              <a:gd name="T75" fmla="*/ 115702 h 163"/>
              <a:gd name="T76" fmla="*/ 127196 w 162"/>
              <a:gd name="T77" fmla="*/ 98561 h 163"/>
              <a:gd name="T78" fmla="*/ 126118 w 162"/>
              <a:gd name="T79" fmla="*/ 74992 h 1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4586" name="组合 24">
            <a:extLst>
              <a:ext uri="{FF2B5EF4-FFF2-40B4-BE49-F238E27FC236}">
                <a16:creationId xmlns:a16="http://schemas.microsoft.com/office/drawing/2014/main" id="{3EA31DD2-CB57-465D-A746-EF2E7C16BF1D}"/>
              </a:ext>
            </a:extLst>
          </p:cNvPr>
          <p:cNvGrpSpPr>
            <a:grpSpLocks/>
          </p:cNvGrpSpPr>
          <p:nvPr/>
        </p:nvGrpSpPr>
        <p:grpSpPr bwMode="auto">
          <a:xfrm>
            <a:off x="8632825" y="346075"/>
            <a:ext cx="155575" cy="157163"/>
            <a:chOff x="8689063" y="2493438"/>
            <a:chExt cx="156623" cy="156623"/>
          </a:xfrm>
        </p:grpSpPr>
        <p:sp>
          <p:nvSpPr>
            <p:cNvPr id="27" name="矩形 26">
              <a:extLst>
                <a:ext uri="{FF2B5EF4-FFF2-40B4-BE49-F238E27FC236}">
                  <a16:creationId xmlns:a16="http://schemas.microsoft.com/office/drawing/2014/main" id="{98D06FBA-59B2-4D15-8DC3-8063ADED8848}"/>
                </a:ext>
              </a:extLst>
            </p:cNvPr>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8" name="任意多边形 27">
              <a:extLst>
                <a:ext uri="{FF2B5EF4-FFF2-40B4-BE49-F238E27FC236}">
                  <a16:creationId xmlns:a16="http://schemas.microsoft.com/office/drawing/2014/main" id="{12CD2AB0-62D8-4034-945E-8A7B25CE0CB4}"/>
                </a:ext>
              </a:extLst>
            </p:cNvPr>
            <p:cNvSpPr/>
            <p:nvPr/>
          </p:nvSpPr>
          <p:spPr>
            <a:xfrm rot="10800000">
              <a:off x="8738608" y="2531407"/>
              <a:ext cx="57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grpSp>
        <p:nvGrpSpPr>
          <p:cNvPr id="24587" name="组合 28">
            <a:extLst>
              <a:ext uri="{FF2B5EF4-FFF2-40B4-BE49-F238E27FC236}">
                <a16:creationId xmlns:a16="http://schemas.microsoft.com/office/drawing/2014/main" id="{89965D72-3CA3-443C-9A2E-AF9DA979C192}"/>
              </a:ext>
            </a:extLst>
          </p:cNvPr>
          <p:cNvGrpSpPr>
            <a:grpSpLocks/>
          </p:cNvGrpSpPr>
          <p:nvPr/>
        </p:nvGrpSpPr>
        <p:grpSpPr bwMode="auto">
          <a:xfrm>
            <a:off x="8788400" y="346075"/>
            <a:ext cx="157163" cy="157163"/>
            <a:chOff x="8845686" y="2493438"/>
            <a:chExt cx="156623" cy="156623"/>
          </a:xfrm>
        </p:grpSpPr>
        <p:sp>
          <p:nvSpPr>
            <p:cNvPr id="39" name="矩形 38">
              <a:extLst>
                <a:ext uri="{FF2B5EF4-FFF2-40B4-BE49-F238E27FC236}">
                  <a16:creationId xmlns:a16="http://schemas.microsoft.com/office/drawing/2014/main" id="{CF697615-1058-45F2-9A47-7CD964255D00}"/>
                </a:ext>
              </a:extLst>
            </p:cNvPr>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0" name="任意多边形 39">
              <a:extLst>
                <a:ext uri="{FF2B5EF4-FFF2-40B4-BE49-F238E27FC236}">
                  <a16:creationId xmlns:a16="http://schemas.microsoft.com/office/drawing/2014/main" id="{1B2AAED9-8B27-4D84-A6AF-C69140A7D869}"/>
                </a:ext>
              </a:extLst>
            </p:cNvPr>
            <p:cNvSpPr/>
            <p:nvPr/>
          </p:nvSpPr>
          <p:spPr>
            <a:xfrm>
              <a:off x="8894730" y="2531407"/>
              <a:ext cx="58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sp>
        <p:nvSpPr>
          <p:cNvPr id="41" name="矩形 40">
            <a:hlinkClick r:id="" action="ppaction://hlinkshowjump?jump=previousslide"/>
            <a:extLst>
              <a:ext uri="{FF2B5EF4-FFF2-40B4-BE49-F238E27FC236}">
                <a16:creationId xmlns:a16="http://schemas.microsoft.com/office/drawing/2014/main" id="{D641DA58-5C49-4D1C-B981-648D1E8110A9}"/>
              </a:ext>
            </a:extLst>
          </p:cNvPr>
          <p:cNvSpPr/>
          <p:nvPr/>
        </p:nvSpPr>
        <p:spPr>
          <a:xfrm>
            <a:off x="8632825" y="339725"/>
            <a:ext cx="155575"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2" name="矩形 41">
            <a:hlinkClick r:id="" action="ppaction://hlinkshowjump?jump=nextslide"/>
            <a:extLst>
              <a:ext uri="{FF2B5EF4-FFF2-40B4-BE49-F238E27FC236}">
                <a16:creationId xmlns:a16="http://schemas.microsoft.com/office/drawing/2014/main" id="{4A037760-91E1-4E76-835F-A4D6A9EBB852}"/>
              </a:ext>
            </a:extLst>
          </p:cNvPr>
          <p:cNvSpPr/>
          <p:nvPr/>
        </p:nvSpPr>
        <p:spPr>
          <a:xfrm>
            <a:off x="8788400" y="339725"/>
            <a:ext cx="157163"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590" name="矩形 42">
            <a:extLst>
              <a:ext uri="{FF2B5EF4-FFF2-40B4-BE49-F238E27FC236}">
                <a16:creationId xmlns:a16="http://schemas.microsoft.com/office/drawing/2014/main" id="{6142FBCC-F08C-4391-B240-5CB294A84AB6}"/>
              </a:ext>
            </a:extLst>
          </p:cNvPr>
          <p:cNvSpPr>
            <a:spLocks noChangeArrowheads="1"/>
          </p:cNvSpPr>
          <p:nvPr/>
        </p:nvSpPr>
        <p:spPr bwMode="auto">
          <a:xfrm>
            <a:off x="5867400" y="261938"/>
            <a:ext cx="26654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pPr>
            <a:r>
              <a:rPr lang="zh-CN" altLang="en-US" sz="1400" b="1" dirty="0">
                <a:solidFill>
                  <a:srgbClr val="354454"/>
                </a:solidFill>
                <a:latin typeface="微软雅黑" panose="020B0503020204020204" pitchFamily="34" charset="-122"/>
                <a:ea typeface="微软雅黑" panose="020B0503020204020204" pitchFamily="34" charset="-122"/>
              </a:rPr>
              <a:t>人群特征分析</a:t>
            </a:r>
          </a:p>
        </p:txBody>
      </p:sp>
      <p:sp>
        <p:nvSpPr>
          <p:cNvPr id="24591" name="矩形 25">
            <a:extLst>
              <a:ext uri="{FF2B5EF4-FFF2-40B4-BE49-F238E27FC236}">
                <a16:creationId xmlns:a16="http://schemas.microsoft.com/office/drawing/2014/main" id="{DC1E9256-BA60-4E67-BA65-772D5BF7D79B}"/>
              </a:ext>
            </a:extLst>
          </p:cNvPr>
          <p:cNvSpPr>
            <a:spLocks noChangeArrowheads="1"/>
          </p:cNvSpPr>
          <p:nvPr/>
        </p:nvSpPr>
        <p:spPr bwMode="auto">
          <a:xfrm>
            <a:off x="486212" y="1652588"/>
            <a:ext cx="6976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小组简介</a:t>
            </a:r>
          </a:p>
        </p:txBody>
      </p:sp>
      <p:sp>
        <p:nvSpPr>
          <p:cNvPr id="24592" name="矩形 29">
            <a:extLst>
              <a:ext uri="{FF2B5EF4-FFF2-40B4-BE49-F238E27FC236}">
                <a16:creationId xmlns:a16="http://schemas.microsoft.com/office/drawing/2014/main" id="{9B9B4C84-50FD-4F7E-911C-5C3DA9F46414}"/>
              </a:ext>
            </a:extLst>
          </p:cNvPr>
          <p:cNvSpPr>
            <a:spLocks noChangeArrowheads="1"/>
          </p:cNvSpPr>
          <p:nvPr/>
        </p:nvSpPr>
        <p:spPr bwMode="auto">
          <a:xfrm>
            <a:off x="486211" y="20367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选题简介</a:t>
            </a:r>
          </a:p>
        </p:txBody>
      </p:sp>
      <p:sp>
        <p:nvSpPr>
          <p:cNvPr id="24593" name="矩形 30">
            <a:extLst>
              <a:ext uri="{FF2B5EF4-FFF2-40B4-BE49-F238E27FC236}">
                <a16:creationId xmlns:a16="http://schemas.microsoft.com/office/drawing/2014/main" id="{AA44B93F-3F0A-4AAD-B8A6-8F864462047D}"/>
              </a:ext>
            </a:extLst>
          </p:cNvPr>
          <p:cNvSpPr>
            <a:spLocks noChangeArrowheads="1"/>
          </p:cNvSpPr>
          <p:nvPr/>
        </p:nvSpPr>
        <p:spPr bwMode="auto">
          <a:xfrm>
            <a:off x="486211" y="28241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chemeClr val="bg1"/>
                </a:solidFill>
                <a:latin typeface="Impact" panose="020B0806030902050204" pitchFamily="34" charset="0"/>
                <a:ea typeface="微软雅黑" panose="020B0503020204020204" pitchFamily="34" charset="-122"/>
              </a:rPr>
              <a:t>成果展示</a:t>
            </a:r>
          </a:p>
        </p:txBody>
      </p:sp>
      <p:sp>
        <p:nvSpPr>
          <p:cNvPr id="24594" name="矩形 31">
            <a:extLst>
              <a:ext uri="{FF2B5EF4-FFF2-40B4-BE49-F238E27FC236}">
                <a16:creationId xmlns:a16="http://schemas.microsoft.com/office/drawing/2014/main" id="{439ACF02-6BFA-42C3-9A6A-91790754A921}"/>
              </a:ext>
            </a:extLst>
          </p:cNvPr>
          <p:cNvSpPr>
            <a:spLocks noChangeArrowheads="1"/>
          </p:cNvSpPr>
          <p:nvPr/>
        </p:nvSpPr>
        <p:spPr bwMode="auto">
          <a:xfrm>
            <a:off x="486211" y="2433638"/>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具体实现</a:t>
            </a:r>
          </a:p>
        </p:txBody>
      </p:sp>
      <p:sp>
        <p:nvSpPr>
          <p:cNvPr id="24595" name="Freeform 9">
            <a:extLst>
              <a:ext uri="{FF2B5EF4-FFF2-40B4-BE49-F238E27FC236}">
                <a16:creationId xmlns:a16="http://schemas.microsoft.com/office/drawing/2014/main" id="{FBEB4C33-2227-4ED8-AF2A-7E3691289B84}"/>
              </a:ext>
            </a:extLst>
          </p:cNvPr>
          <p:cNvSpPr>
            <a:spLocks noEditPoints="1" noChangeArrowheads="1"/>
          </p:cNvSpPr>
          <p:nvPr/>
        </p:nvSpPr>
        <p:spPr bwMode="auto">
          <a:xfrm>
            <a:off x="84138" y="3271838"/>
            <a:ext cx="231775" cy="150812"/>
          </a:xfrm>
          <a:custGeom>
            <a:avLst/>
            <a:gdLst>
              <a:gd name="T0" fmla="*/ 62525 w 215"/>
              <a:gd name="T1" fmla="*/ 89410 h 140"/>
              <a:gd name="T2" fmla="*/ 62525 w 215"/>
              <a:gd name="T3" fmla="*/ 98028 h 140"/>
              <a:gd name="T4" fmla="*/ 173562 w 215"/>
              <a:gd name="T5" fmla="*/ 93719 h 140"/>
              <a:gd name="T6" fmla="*/ 62525 w 215"/>
              <a:gd name="T7" fmla="*/ 78638 h 140"/>
              <a:gd name="T8" fmla="*/ 105646 w 215"/>
              <a:gd name="T9" fmla="*/ 78638 h 140"/>
              <a:gd name="T10" fmla="*/ 109958 w 215"/>
              <a:gd name="T11" fmla="*/ 36626 h 140"/>
              <a:gd name="T12" fmla="*/ 62525 w 215"/>
              <a:gd name="T13" fmla="*/ 32317 h 140"/>
              <a:gd name="T14" fmla="*/ 58213 w 215"/>
              <a:gd name="T15" fmla="*/ 74329 h 140"/>
              <a:gd name="T16" fmla="*/ 67915 w 215"/>
              <a:gd name="T17" fmla="*/ 40935 h 140"/>
              <a:gd name="T18" fmla="*/ 101334 w 215"/>
              <a:gd name="T19" fmla="*/ 40935 h 140"/>
              <a:gd name="T20" fmla="*/ 67915 w 215"/>
              <a:gd name="T21" fmla="*/ 70020 h 140"/>
              <a:gd name="T22" fmla="*/ 29107 w 215"/>
              <a:gd name="T23" fmla="*/ 130345 h 140"/>
              <a:gd name="T24" fmla="*/ 203746 w 215"/>
              <a:gd name="T25" fmla="*/ 130345 h 140"/>
              <a:gd name="T26" fmla="*/ 211293 w 215"/>
              <a:gd name="T27" fmla="*/ 7541 h 140"/>
              <a:gd name="T28" fmla="*/ 29107 w 215"/>
              <a:gd name="T29" fmla="*/ 0 h 140"/>
              <a:gd name="T30" fmla="*/ 21560 w 215"/>
              <a:gd name="T31" fmla="*/ 122804 h 140"/>
              <a:gd name="T32" fmla="*/ 35575 w 215"/>
              <a:gd name="T33" fmla="*/ 14004 h 140"/>
              <a:gd name="T34" fmla="*/ 196200 w 215"/>
              <a:gd name="T35" fmla="*/ 14004 h 140"/>
              <a:gd name="T36" fmla="*/ 35575 w 215"/>
              <a:gd name="T37" fmla="*/ 115263 h 140"/>
              <a:gd name="T38" fmla="*/ 169250 w 215"/>
              <a:gd name="T39" fmla="*/ 51707 h 140"/>
              <a:gd name="T40" fmla="*/ 119661 w 215"/>
              <a:gd name="T41" fmla="*/ 51707 h 140"/>
              <a:gd name="T42" fmla="*/ 119661 w 215"/>
              <a:gd name="T43" fmla="*/ 60325 h 140"/>
              <a:gd name="T44" fmla="*/ 173562 w 215"/>
              <a:gd name="T45" fmla="*/ 56016 h 140"/>
              <a:gd name="T46" fmla="*/ 169250 w 215"/>
              <a:gd name="T47" fmla="*/ 70020 h 140"/>
              <a:gd name="T48" fmla="*/ 119661 w 215"/>
              <a:gd name="T49" fmla="*/ 70020 h 140"/>
              <a:gd name="T50" fmla="*/ 119661 w 215"/>
              <a:gd name="T51" fmla="*/ 78638 h 140"/>
              <a:gd name="T52" fmla="*/ 173562 w 215"/>
              <a:gd name="T53" fmla="*/ 74329 h 140"/>
              <a:gd name="T54" fmla="*/ 169250 w 215"/>
              <a:gd name="T55" fmla="*/ 32317 h 140"/>
              <a:gd name="T56" fmla="*/ 119661 w 215"/>
              <a:gd name="T57" fmla="*/ 32317 h 140"/>
              <a:gd name="T58" fmla="*/ 119661 w 215"/>
              <a:gd name="T59" fmla="*/ 40935 h 140"/>
              <a:gd name="T60" fmla="*/ 173562 w 215"/>
              <a:gd name="T61" fmla="*/ 36626 h 140"/>
              <a:gd name="T62" fmla="*/ 225307 w 215"/>
              <a:gd name="T63" fmla="*/ 136808 h 140"/>
              <a:gd name="T64" fmla="*/ 7546 w 215"/>
              <a:gd name="T65" fmla="*/ 136808 h 140"/>
              <a:gd name="T66" fmla="*/ 7546 w 215"/>
              <a:gd name="T67" fmla="*/ 150812 h 140"/>
              <a:gd name="T68" fmla="*/ 231775 w 215"/>
              <a:gd name="T69" fmla="*/ 144349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96" name="矩形 34">
            <a:extLst>
              <a:ext uri="{FF2B5EF4-FFF2-40B4-BE49-F238E27FC236}">
                <a16:creationId xmlns:a16="http://schemas.microsoft.com/office/drawing/2014/main" id="{28426B7A-0BEF-4A67-8837-367BD5B3BBA0}"/>
              </a:ext>
            </a:extLst>
          </p:cNvPr>
          <p:cNvSpPr>
            <a:spLocks noChangeArrowheads="1"/>
          </p:cNvSpPr>
          <p:nvPr/>
        </p:nvSpPr>
        <p:spPr bwMode="auto">
          <a:xfrm>
            <a:off x="422275" y="3224213"/>
            <a:ext cx="825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solidFill>
                  <a:srgbClr val="586B7F"/>
                </a:solidFill>
                <a:latin typeface="Impact" panose="020B0806030902050204" pitchFamily="34" charset="0"/>
                <a:ea typeface="微软雅黑" panose="020B0503020204020204" pitchFamily="34" charset="-122"/>
              </a:rPr>
              <a:t>建议与总结</a:t>
            </a:r>
          </a:p>
        </p:txBody>
      </p:sp>
      <p:sp>
        <p:nvSpPr>
          <p:cNvPr id="130" name="Rectangle 66">
            <a:extLst>
              <a:ext uri="{FF2B5EF4-FFF2-40B4-BE49-F238E27FC236}">
                <a16:creationId xmlns:a16="http://schemas.microsoft.com/office/drawing/2014/main" id="{83D8E3FE-A6C4-4DF9-8D42-41B2510B1E88}"/>
              </a:ext>
            </a:extLst>
          </p:cNvPr>
          <p:cNvSpPr>
            <a:spLocks noChangeArrowheads="1"/>
          </p:cNvSpPr>
          <p:nvPr/>
        </p:nvSpPr>
        <p:spPr bwMode="auto">
          <a:xfrm>
            <a:off x="4572000" y="4979206"/>
            <a:ext cx="467745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分析样本数据截至</a:t>
            </a:r>
            <a:r>
              <a:rPr lang="en-US" altLang="zh-CN" sz="1000" dirty="0">
                <a:solidFill>
                  <a:srgbClr val="7F7F7F"/>
                </a:solidFill>
                <a:latin typeface="Arial" panose="020B0604020202020204" pitchFamily="34" charset="0"/>
                <a:ea typeface="微软雅黑" panose="020B0503020204020204" pitchFamily="34" charset="-122"/>
              </a:rPr>
              <a:t>2019</a:t>
            </a:r>
            <a:r>
              <a:rPr lang="zh-CN" altLang="en-US" sz="1000" dirty="0">
                <a:solidFill>
                  <a:srgbClr val="7F7F7F"/>
                </a:solidFill>
                <a:latin typeface="Arial" panose="020B0604020202020204" pitchFamily="34" charset="0"/>
                <a:ea typeface="微软雅黑" panose="020B0503020204020204" pitchFamily="34" charset="-122"/>
              </a:rPr>
              <a:t>年</a:t>
            </a:r>
            <a:r>
              <a:rPr lang="en-US" altLang="zh-CN" sz="1000" dirty="0">
                <a:solidFill>
                  <a:srgbClr val="7F7F7F"/>
                </a:solidFill>
                <a:latin typeface="Arial" panose="020B0604020202020204" pitchFamily="34" charset="0"/>
                <a:ea typeface="微软雅黑" panose="020B0503020204020204" pitchFamily="34" charset="-122"/>
              </a:rPr>
              <a:t>2</a:t>
            </a:r>
            <a:r>
              <a:rPr lang="zh-CN" altLang="en-US" sz="1000" dirty="0">
                <a:solidFill>
                  <a:srgbClr val="7F7F7F"/>
                </a:solidFill>
                <a:latin typeface="Arial" panose="020B0604020202020204" pitchFamily="34" charset="0"/>
                <a:ea typeface="微软雅黑" panose="020B0503020204020204" pitchFamily="34" charset="-122"/>
              </a:rPr>
              <a:t>月</a:t>
            </a:r>
            <a:r>
              <a:rPr lang="en-US" altLang="zh-CN" sz="1000" dirty="0">
                <a:solidFill>
                  <a:srgbClr val="7F7F7F"/>
                </a:solidFill>
                <a:latin typeface="Arial" panose="020B0604020202020204" pitchFamily="34" charset="0"/>
                <a:ea typeface="微软雅黑" panose="020B0503020204020204" pitchFamily="34" charset="-122"/>
              </a:rPr>
              <a:t>11</a:t>
            </a:r>
            <a:r>
              <a:rPr lang="zh-CN" altLang="en-US" sz="1000" dirty="0">
                <a:solidFill>
                  <a:srgbClr val="7F7F7F"/>
                </a:solidFill>
                <a:latin typeface="Arial" panose="020B0604020202020204" pitchFamily="34" charset="0"/>
                <a:ea typeface="微软雅黑" panose="020B0503020204020204" pitchFamily="34" charset="-122"/>
              </a:rPr>
              <a:t>日</a:t>
            </a:r>
            <a:r>
              <a:rPr lang="en-US" altLang="zh-CN" sz="1000" dirty="0">
                <a:solidFill>
                  <a:srgbClr val="7F7F7F"/>
                </a:solidFill>
                <a:latin typeface="Arial" panose="020B0604020202020204" pitchFamily="34" charset="0"/>
                <a:ea typeface="微软雅黑" panose="020B0503020204020204" pitchFamily="34" charset="-122"/>
              </a:rPr>
              <a:t>18</a:t>
            </a:r>
            <a:r>
              <a:rPr lang="zh-CN" altLang="en-US" sz="1000" dirty="0">
                <a:solidFill>
                  <a:srgbClr val="7F7F7F"/>
                </a:solidFill>
                <a:latin typeface="Arial" panose="020B0604020202020204" pitchFamily="34" charset="0"/>
                <a:ea typeface="微软雅黑" panose="020B0503020204020204" pitchFamily="34" charset="-122"/>
              </a:rPr>
              <a:t>时，原始数据共计</a:t>
            </a:r>
            <a:r>
              <a:rPr lang="en-US" altLang="zh-CN" sz="1000" dirty="0">
                <a:solidFill>
                  <a:srgbClr val="7F7F7F"/>
                </a:solidFill>
                <a:latin typeface="Arial" panose="020B0604020202020204" pitchFamily="34" charset="0"/>
                <a:ea typeface="微软雅黑" panose="020B0503020204020204" pitchFamily="34" charset="-122"/>
              </a:rPr>
              <a:t>102580</a:t>
            </a:r>
            <a:r>
              <a:rPr lang="zh-CN" altLang="en-US" sz="1000" dirty="0">
                <a:solidFill>
                  <a:srgbClr val="7F7F7F"/>
                </a:solidFill>
                <a:latin typeface="Arial" panose="020B0604020202020204" pitchFamily="34" charset="0"/>
                <a:ea typeface="微软雅黑" panose="020B0503020204020204" pitchFamily="34" charset="-122"/>
              </a:rPr>
              <a:t>条。数据来自猫眼。</a:t>
            </a:r>
            <a:endParaRPr lang="zh-CN" altLang="zh-CN" sz="1000" dirty="0">
              <a:solidFill>
                <a:srgbClr val="808080"/>
              </a:solidFill>
              <a:latin typeface="Arial" panose="020B0604020202020204" pitchFamily="34" charset="0"/>
              <a:ea typeface="微软雅黑" panose="020B0503020204020204" pitchFamily="34" charset="-122"/>
            </a:endParaRPr>
          </a:p>
        </p:txBody>
      </p:sp>
      <p:grpSp>
        <p:nvGrpSpPr>
          <p:cNvPr id="4" name="组合 3">
            <a:extLst>
              <a:ext uri="{FF2B5EF4-FFF2-40B4-BE49-F238E27FC236}">
                <a16:creationId xmlns:a16="http://schemas.microsoft.com/office/drawing/2014/main" id="{87EEFEE7-DDA3-4A48-9A67-04378D61EE7E}"/>
              </a:ext>
            </a:extLst>
          </p:cNvPr>
          <p:cNvGrpSpPr/>
          <p:nvPr/>
        </p:nvGrpSpPr>
        <p:grpSpPr>
          <a:xfrm>
            <a:off x="5389329" y="2100612"/>
            <a:ext cx="3098800" cy="1407418"/>
            <a:chOff x="5423465" y="842388"/>
            <a:chExt cx="3098800" cy="1407418"/>
          </a:xfrm>
        </p:grpSpPr>
        <p:sp>
          <p:nvSpPr>
            <p:cNvPr id="134" name="Rectangle 66">
              <a:extLst>
                <a:ext uri="{FF2B5EF4-FFF2-40B4-BE49-F238E27FC236}">
                  <a16:creationId xmlns:a16="http://schemas.microsoft.com/office/drawing/2014/main" id="{32F443C1-2D34-4145-8E4B-E439A5997D3F}"/>
                </a:ext>
              </a:extLst>
            </p:cNvPr>
            <p:cNvSpPr>
              <a:spLocks noChangeArrowheads="1"/>
            </p:cNvSpPr>
            <p:nvPr/>
          </p:nvSpPr>
          <p:spPr bwMode="auto">
            <a:xfrm>
              <a:off x="6856977" y="1172588"/>
              <a:ext cx="16652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在这一周中参与评分的所有人中，男性居多，还有比较多的账户没有填完整相关的性别信息。说明了男性对这部电影的期待多一点。他们有更高的期望，希望观看电影并给出自己客观的评价。</a:t>
              </a:r>
              <a:endParaRPr lang="zh-CN" altLang="zh-CN" sz="1000" dirty="0">
                <a:solidFill>
                  <a:srgbClr val="808080"/>
                </a:solidFill>
                <a:latin typeface="Arial" panose="020B0604020202020204" pitchFamily="34" charset="0"/>
                <a:ea typeface="微软雅黑" panose="020B0503020204020204" pitchFamily="34" charset="-122"/>
              </a:endParaRPr>
            </a:p>
          </p:txBody>
        </p:sp>
        <p:sp>
          <p:nvSpPr>
            <p:cNvPr id="133" name="任意多边形 142">
              <a:extLst>
                <a:ext uri="{FF2B5EF4-FFF2-40B4-BE49-F238E27FC236}">
                  <a16:creationId xmlns:a16="http://schemas.microsoft.com/office/drawing/2014/main" id="{C71F4701-C651-4EF9-8E0E-993AA507373D}"/>
                </a:ext>
              </a:extLst>
            </p:cNvPr>
            <p:cNvSpPr/>
            <p:nvPr/>
          </p:nvSpPr>
          <p:spPr>
            <a:xfrm flipH="1">
              <a:off x="5423465" y="974151"/>
              <a:ext cx="1250950" cy="342900"/>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defRPr/>
              </a:pPr>
              <a:endParaRPr lang="zh-CN" altLang="en-US" noProof="1"/>
            </a:p>
          </p:txBody>
        </p:sp>
        <p:sp>
          <p:nvSpPr>
            <p:cNvPr id="135" name="圆角矩形 144">
              <a:extLst>
                <a:ext uri="{FF2B5EF4-FFF2-40B4-BE49-F238E27FC236}">
                  <a16:creationId xmlns:a16="http://schemas.microsoft.com/office/drawing/2014/main" id="{F91D5DDB-7A14-45B1-B6B1-C49BCCC041EE}"/>
                </a:ext>
              </a:extLst>
            </p:cNvPr>
            <p:cNvSpPr/>
            <p:nvPr/>
          </p:nvSpPr>
          <p:spPr>
            <a:xfrm>
              <a:off x="6852215" y="842388"/>
              <a:ext cx="955675" cy="246063"/>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性别分布</a:t>
              </a:r>
            </a:p>
          </p:txBody>
        </p:sp>
      </p:grpSp>
      <p:graphicFrame>
        <p:nvGraphicFramePr>
          <p:cNvPr id="32" name="图表 31">
            <a:extLst>
              <a:ext uri="{FF2B5EF4-FFF2-40B4-BE49-F238E27FC236}">
                <a16:creationId xmlns:a16="http://schemas.microsoft.com/office/drawing/2014/main" id="{65E23320-F78B-4E04-A097-B36E07883E11}"/>
              </a:ext>
            </a:extLst>
          </p:cNvPr>
          <p:cNvGraphicFramePr>
            <a:graphicFrameLocks/>
          </p:cNvGraphicFramePr>
          <p:nvPr>
            <p:extLst>
              <p:ext uri="{D42A27DB-BD31-4B8C-83A1-F6EECF244321}">
                <p14:modId xmlns:p14="http://schemas.microsoft.com/office/powerpoint/2010/main" val="1017837579"/>
              </p:ext>
            </p:extLst>
          </p:nvPr>
        </p:nvGraphicFramePr>
        <p:xfrm>
          <a:off x="1417050" y="1167276"/>
          <a:ext cx="3803004"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3455446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300"/>
                                        <p:tgtEl>
                                          <p:spTgt spid="32"/>
                                        </p:tgtEl>
                                      </p:cBhvr>
                                    </p:animEffect>
                                  </p:childTnLst>
                                </p:cTn>
                              </p:par>
                              <p:par>
                                <p:cTn id="8" presetID="2" presetClass="entr" presetSubtype="2" fill="hold" nodeType="withEffect">
                                  <p:stCondLst>
                                    <p:cond delay="30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300" fill="hold"/>
                                        <p:tgtEl>
                                          <p:spTgt spid="4"/>
                                        </p:tgtEl>
                                        <p:attrNameLst>
                                          <p:attrName>ppt_x</p:attrName>
                                        </p:attrNameLst>
                                      </p:cBhvr>
                                      <p:tavLst>
                                        <p:tav tm="0">
                                          <p:val>
                                            <p:strVal val="1+#ppt_w/2"/>
                                          </p:val>
                                        </p:tav>
                                        <p:tav tm="100000">
                                          <p:val>
                                            <p:strVal val="#ppt_x"/>
                                          </p:val>
                                        </p:tav>
                                      </p:tavLst>
                                    </p:anim>
                                    <p:anim calcmode="lin" valueType="num">
                                      <p:cBhvr additive="base">
                                        <p:cTn id="11" dur="3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2"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2DACF60-A1CB-46DA-A8EF-26FF4717098D}"/>
              </a:ext>
            </a:extLst>
          </p:cNvPr>
          <p:cNvSpPr/>
          <p:nvPr/>
        </p:nvSpPr>
        <p:spPr>
          <a:xfrm>
            <a:off x="603250" y="1908175"/>
            <a:ext cx="1152525" cy="1152525"/>
          </a:xfrm>
          <a:prstGeom prst="rect">
            <a:avLst/>
          </a:prstGeom>
          <a:no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5" name="矩形 4">
            <a:extLst>
              <a:ext uri="{FF2B5EF4-FFF2-40B4-BE49-F238E27FC236}">
                <a16:creationId xmlns:a16="http://schemas.microsoft.com/office/drawing/2014/main" id="{2A402F69-711E-4542-A0BA-8AC4FB4AD859}"/>
              </a:ext>
            </a:extLst>
          </p:cNvPr>
          <p:cNvSpPr/>
          <p:nvPr/>
        </p:nvSpPr>
        <p:spPr>
          <a:xfrm>
            <a:off x="708025" y="2012950"/>
            <a:ext cx="942975" cy="942975"/>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7" name="Rectangle 44">
            <a:extLst>
              <a:ext uri="{FF2B5EF4-FFF2-40B4-BE49-F238E27FC236}">
                <a16:creationId xmlns:a16="http://schemas.microsoft.com/office/drawing/2014/main" id="{C344EA94-1504-44C6-A635-D5CABA9558F7}"/>
              </a:ext>
            </a:extLst>
          </p:cNvPr>
          <p:cNvSpPr>
            <a:spLocks noChangeArrowheads="1"/>
          </p:cNvSpPr>
          <p:nvPr/>
        </p:nvSpPr>
        <p:spPr bwMode="auto">
          <a:xfrm>
            <a:off x="1841133" y="1910154"/>
            <a:ext cx="1427163" cy="602986"/>
          </a:xfrm>
          <a:prstGeom prst="rect">
            <a:avLst/>
          </a:prstGeom>
          <a:noFill/>
          <a:ln>
            <a:noFill/>
          </a:ln>
        </p:spPr>
        <p:txBody>
          <a:bodyPr lIns="0" tIns="0" rIns="0" bIns="0">
            <a:spAutoFit/>
          </a:bodyPr>
          <a:lstStyle/>
          <a:p>
            <a:pPr eaLnBrk="1" fontAlgn="auto" hangingPunct="1">
              <a:defRPr/>
            </a:pPr>
            <a:r>
              <a:rPr lang="en-US" altLang="zh-CN" sz="1100" b="1" noProof="1">
                <a:solidFill>
                  <a:srgbClr val="37B0E8"/>
                </a:solidFill>
                <a:latin typeface="微软雅黑" pitchFamily="34" charset="-122"/>
                <a:ea typeface="微软雅黑" pitchFamily="34" charset="-122"/>
              </a:rPr>
              <a:t>01 | </a:t>
            </a:r>
            <a:r>
              <a:rPr lang="zh-CN" altLang="en-US" sz="1100" b="1" noProof="1">
                <a:ln w="6350">
                  <a:noFill/>
                </a:ln>
                <a:solidFill>
                  <a:srgbClr val="37B0E8"/>
                </a:solidFill>
                <a:latin typeface="微软雅黑" pitchFamily="34" charset="-122"/>
                <a:ea typeface="微软雅黑" pitchFamily="34" charset="-122"/>
              </a:rPr>
              <a:t>小组简介</a:t>
            </a:r>
          </a:p>
          <a:p>
            <a:pPr marL="171450" indent="-171450" eaLnBrk="1" fontAlgn="auto" hangingPunct="1">
              <a:lnSpc>
                <a:spcPct val="150000"/>
              </a:lnSpc>
              <a:buClr>
                <a:srgbClr val="37B0E8"/>
              </a:buClr>
              <a:buFont typeface="Wingdings" pitchFamily="2" charset="2"/>
              <a:buChar char="ü"/>
              <a:defRPr/>
            </a:pPr>
            <a:r>
              <a:rPr lang="zh-CN" altLang="en-US" sz="1000" noProof="1">
                <a:ln w="6350">
                  <a:noFill/>
                </a:ln>
                <a:solidFill>
                  <a:schemeClr val="tx1">
                    <a:lumMod val="65000"/>
                    <a:lumOff val="35000"/>
                  </a:schemeClr>
                </a:solidFill>
                <a:latin typeface="Impact" pitchFamily="34" charset="0"/>
                <a:ea typeface="微软雅黑" pitchFamily="34" charset="-122"/>
              </a:rPr>
              <a:t>小组成员</a:t>
            </a:r>
          </a:p>
          <a:p>
            <a:pPr marL="171450" indent="-171450" eaLnBrk="1" fontAlgn="auto" hangingPunct="1">
              <a:lnSpc>
                <a:spcPct val="150000"/>
              </a:lnSpc>
              <a:buClr>
                <a:srgbClr val="37B0E8"/>
              </a:buClr>
              <a:buFont typeface="Wingdings" pitchFamily="2" charset="2"/>
              <a:buChar char="ü"/>
              <a:defRPr/>
            </a:pPr>
            <a:r>
              <a:rPr lang="zh-CN" altLang="en-US" sz="1000" noProof="1">
                <a:ln w="6350">
                  <a:noFill/>
                </a:ln>
                <a:solidFill>
                  <a:schemeClr val="tx1">
                    <a:lumMod val="65000"/>
                    <a:lumOff val="35000"/>
                  </a:schemeClr>
                </a:solidFill>
                <a:latin typeface="Impact" pitchFamily="34" charset="0"/>
                <a:ea typeface="微软雅黑" pitchFamily="34" charset="-122"/>
              </a:rPr>
              <a:t>小组分工</a:t>
            </a:r>
          </a:p>
        </p:txBody>
      </p:sp>
      <p:sp>
        <p:nvSpPr>
          <p:cNvPr id="8" name="矩形 7">
            <a:extLst>
              <a:ext uri="{FF2B5EF4-FFF2-40B4-BE49-F238E27FC236}">
                <a16:creationId xmlns:a16="http://schemas.microsoft.com/office/drawing/2014/main" id="{2D7DDF1A-9683-4226-9928-6895482239B5}"/>
              </a:ext>
            </a:extLst>
          </p:cNvPr>
          <p:cNvSpPr/>
          <p:nvPr/>
        </p:nvSpPr>
        <p:spPr>
          <a:xfrm>
            <a:off x="3387725" y="1908175"/>
            <a:ext cx="1152525" cy="1152525"/>
          </a:xfrm>
          <a:prstGeom prst="rect">
            <a:avLst/>
          </a:prstGeom>
          <a:no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矩形 8">
            <a:extLst>
              <a:ext uri="{FF2B5EF4-FFF2-40B4-BE49-F238E27FC236}">
                <a16:creationId xmlns:a16="http://schemas.microsoft.com/office/drawing/2014/main" id="{82216784-3E1B-4A5F-80D0-B3B2509CEF4D}"/>
              </a:ext>
            </a:extLst>
          </p:cNvPr>
          <p:cNvSpPr/>
          <p:nvPr/>
        </p:nvSpPr>
        <p:spPr>
          <a:xfrm>
            <a:off x="3492500" y="2012950"/>
            <a:ext cx="944563" cy="942975"/>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 name="Rectangle 44">
            <a:extLst>
              <a:ext uri="{FF2B5EF4-FFF2-40B4-BE49-F238E27FC236}">
                <a16:creationId xmlns:a16="http://schemas.microsoft.com/office/drawing/2014/main" id="{3B71EF3D-5254-48D6-B84D-DE022B3DB376}"/>
              </a:ext>
            </a:extLst>
          </p:cNvPr>
          <p:cNvSpPr>
            <a:spLocks noChangeArrowheads="1"/>
          </p:cNvSpPr>
          <p:nvPr/>
        </p:nvSpPr>
        <p:spPr bwMode="auto">
          <a:xfrm>
            <a:off x="4692357" y="1908175"/>
            <a:ext cx="1298575" cy="833818"/>
          </a:xfrm>
          <a:prstGeom prst="rect">
            <a:avLst/>
          </a:prstGeom>
          <a:noFill/>
          <a:ln>
            <a:noFill/>
          </a:ln>
        </p:spPr>
        <p:txBody>
          <a:bodyPr lIns="0" tIns="0" rIns="0" bIns="0">
            <a:spAutoFit/>
          </a:bodyPr>
          <a:lstStyle/>
          <a:p>
            <a:pPr eaLnBrk="1" fontAlgn="auto" hangingPunct="1">
              <a:defRPr/>
            </a:pPr>
            <a:r>
              <a:rPr lang="en-US" altLang="zh-CN" sz="1100" b="1" noProof="1">
                <a:solidFill>
                  <a:srgbClr val="37B0E8"/>
                </a:solidFill>
                <a:latin typeface="微软雅黑" pitchFamily="34" charset="-122"/>
                <a:ea typeface="微软雅黑" pitchFamily="34" charset="-122"/>
              </a:rPr>
              <a:t>03 | </a:t>
            </a:r>
            <a:r>
              <a:rPr lang="zh-CN" altLang="en-US" sz="1100" b="1" noProof="1">
                <a:solidFill>
                  <a:srgbClr val="37B0E8"/>
                </a:solidFill>
                <a:latin typeface="微软雅黑" pitchFamily="34" charset="-122"/>
                <a:ea typeface="微软雅黑" pitchFamily="34" charset="-122"/>
              </a:rPr>
              <a:t>具体实现</a:t>
            </a:r>
          </a:p>
          <a:p>
            <a:pPr marL="171450" indent="-171450" eaLnBrk="1" fontAlgn="auto" hangingPunct="1">
              <a:lnSpc>
                <a:spcPct val="150000"/>
              </a:lnSpc>
              <a:buClr>
                <a:srgbClr val="37B0E8"/>
              </a:buClr>
              <a:buFont typeface="Wingdings" pitchFamily="2" charset="2"/>
              <a:buChar char="ü"/>
              <a:defRPr/>
            </a:pPr>
            <a:r>
              <a:rPr lang="zh-CN" altLang="en-US" sz="1000" noProof="1">
                <a:ln w="6350">
                  <a:noFill/>
                </a:ln>
                <a:solidFill>
                  <a:prstClr val="black">
                    <a:lumMod val="65000"/>
                    <a:lumOff val="35000"/>
                  </a:prstClr>
                </a:solidFill>
                <a:latin typeface="Impact" pitchFamily="34" charset="0"/>
                <a:ea typeface="微软雅黑" pitchFamily="34" charset="-122"/>
              </a:rPr>
              <a:t>数据提取</a:t>
            </a:r>
          </a:p>
          <a:p>
            <a:pPr marL="171450" indent="-171450" eaLnBrk="1" fontAlgn="auto" hangingPunct="1">
              <a:lnSpc>
                <a:spcPct val="150000"/>
              </a:lnSpc>
              <a:buClr>
                <a:srgbClr val="37B0E8"/>
              </a:buClr>
              <a:buFont typeface="Wingdings" pitchFamily="2" charset="2"/>
              <a:buChar char="ü"/>
              <a:defRPr/>
            </a:pPr>
            <a:r>
              <a:rPr lang="zh-CN" altLang="en-US" sz="1000" noProof="1">
                <a:ln w="6350">
                  <a:noFill/>
                </a:ln>
                <a:solidFill>
                  <a:prstClr val="black">
                    <a:lumMod val="65000"/>
                    <a:lumOff val="35000"/>
                  </a:prstClr>
                </a:solidFill>
                <a:latin typeface="Impact" pitchFamily="34" charset="0"/>
                <a:ea typeface="微软雅黑" pitchFamily="34" charset="-122"/>
              </a:rPr>
              <a:t>数据清洗</a:t>
            </a:r>
          </a:p>
          <a:p>
            <a:pPr marL="171450" indent="-171450" eaLnBrk="1" fontAlgn="auto" hangingPunct="1">
              <a:lnSpc>
                <a:spcPct val="150000"/>
              </a:lnSpc>
              <a:buClr>
                <a:srgbClr val="37B0E8"/>
              </a:buClr>
              <a:buFont typeface="Wingdings" pitchFamily="2" charset="2"/>
              <a:buChar char="ü"/>
              <a:defRPr/>
            </a:pPr>
            <a:r>
              <a:rPr lang="zh-CN" altLang="en-US" sz="1000" noProof="1">
                <a:ln w="6350">
                  <a:noFill/>
                </a:ln>
                <a:solidFill>
                  <a:prstClr val="black">
                    <a:lumMod val="65000"/>
                    <a:lumOff val="35000"/>
                  </a:prstClr>
                </a:solidFill>
                <a:latin typeface="Impact" pitchFamily="34" charset="0"/>
                <a:ea typeface="微软雅黑" pitchFamily="34" charset="-122"/>
              </a:rPr>
              <a:t>具体分析</a:t>
            </a:r>
          </a:p>
        </p:txBody>
      </p:sp>
      <p:sp>
        <p:nvSpPr>
          <p:cNvPr id="12" name="矩形 11">
            <a:extLst>
              <a:ext uri="{FF2B5EF4-FFF2-40B4-BE49-F238E27FC236}">
                <a16:creationId xmlns:a16="http://schemas.microsoft.com/office/drawing/2014/main" id="{DDA056E8-1934-45D4-86FE-B33F64A19352}"/>
              </a:ext>
            </a:extLst>
          </p:cNvPr>
          <p:cNvSpPr/>
          <p:nvPr/>
        </p:nvSpPr>
        <p:spPr>
          <a:xfrm>
            <a:off x="2036763" y="3495675"/>
            <a:ext cx="1150937" cy="1152525"/>
          </a:xfrm>
          <a:prstGeom prst="rect">
            <a:avLst/>
          </a:prstGeom>
          <a:noFill/>
          <a:ln w="6350">
            <a:solidFill>
              <a:srgbClr val="586B7F"/>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3" name="矩形 12">
            <a:extLst>
              <a:ext uri="{FF2B5EF4-FFF2-40B4-BE49-F238E27FC236}">
                <a16:creationId xmlns:a16="http://schemas.microsoft.com/office/drawing/2014/main" id="{2BA8B501-D737-4911-9462-011EB87A1B27}"/>
              </a:ext>
            </a:extLst>
          </p:cNvPr>
          <p:cNvSpPr/>
          <p:nvPr/>
        </p:nvSpPr>
        <p:spPr>
          <a:xfrm>
            <a:off x="2139950" y="3598863"/>
            <a:ext cx="944563" cy="944562"/>
          </a:xfrm>
          <a:prstGeom prst="rect">
            <a:avLst/>
          </a:prstGeom>
          <a:solidFill>
            <a:srgbClr val="54667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5" name="Rectangle 44">
            <a:extLst>
              <a:ext uri="{FF2B5EF4-FFF2-40B4-BE49-F238E27FC236}">
                <a16:creationId xmlns:a16="http://schemas.microsoft.com/office/drawing/2014/main" id="{97F402EF-605B-4CDF-BDF6-4BEFCA343A45}"/>
              </a:ext>
            </a:extLst>
          </p:cNvPr>
          <p:cNvSpPr>
            <a:spLocks noChangeArrowheads="1"/>
          </p:cNvSpPr>
          <p:nvPr/>
        </p:nvSpPr>
        <p:spPr bwMode="auto">
          <a:xfrm>
            <a:off x="3281030" y="3495675"/>
            <a:ext cx="1427163" cy="833818"/>
          </a:xfrm>
          <a:prstGeom prst="rect">
            <a:avLst/>
          </a:prstGeom>
          <a:noFill/>
          <a:ln>
            <a:noFill/>
          </a:ln>
        </p:spPr>
        <p:txBody>
          <a:bodyPr lIns="0" tIns="0" rIns="0" bIns="0">
            <a:spAutoFit/>
          </a:bodyPr>
          <a:lstStyle/>
          <a:p>
            <a:pPr eaLnBrk="1" fontAlgn="auto" hangingPunct="1">
              <a:defRPr/>
            </a:pPr>
            <a:r>
              <a:rPr lang="en-US" altLang="zh-CN" sz="1100" b="1" noProof="1">
                <a:solidFill>
                  <a:srgbClr val="37B0E8"/>
                </a:solidFill>
                <a:latin typeface="微软雅黑" pitchFamily="34" charset="-122"/>
                <a:ea typeface="微软雅黑" pitchFamily="34" charset="-122"/>
              </a:rPr>
              <a:t>02 | </a:t>
            </a:r>
            <a:r>
              <a:rPr lang="zh-CN" altLang="en-US" sz="1100" b="1" noProof="1">
                <a:solidFill>
                  <a:srgbClr val="37B0E8"/>
                </a:solidFill>
                <a:latin typeface="微软雅黑" pitchFamily="34" charset="-122"/>
                <a:ea typeface="微软雅黑" pitchFamily="34" charset="-122"/>
              </a:rPr>
              <a:t>选题简介</a:t>
            </a:r>
          </a:p>
          <a:p>
            <a:pPr marL="171450" indent="-171450" eaLnBrk="1" fontAlgn="auto" hangingPunct="1">
              <a:lnSpc>
                <a:spcPct val="150000"/>
              </a:lnSpc>
              <a:buClr>
                <a:srgbClr val="37B0E8"/>
              </a:buClr>
              <a:buFont typeface="Wingdings" pitchFamily="2" charset="2"/>
              <a:buChar char="ü"/>
              <a:defRPr/>
            </a:pPr>
            <a:r>
              <a:rPr lang="zh-CN" altLang="en-US" sz="1000" noProof="1">
                <a:ln w="6350">
                  <a:noFill/>
                </a:ln>
                <a:solidFill>
                  <a:schemeClr val="tx1">
                    <a:lumMod val="65000"/>
                    <a:lumOff val="35000"/>
                  </a:schemeClr>
                </a:solidFill>
                <a:latin typeface="Impact" pitchFamily="34" charset="0"/>
                <a:ea typeface="微软雅黑" pitchFamily="34" charset="-122"/>
              </a:rPr>
              <a:t>选题</a:t>
            </a:r>
            <a:endParaRPr lang="en-US" altLang="zh-CN" sz="1000" noProof="1">
              <a:ln w="6350">
                <a:noFill/>
              </a:ln>
              <a:solidFill>
                <a:schemeClr val="tx1">
                  <a:lumMod val="65000"/>
                  <a:lumOff val="35000"/>
                </a:schemeClr>
              </a:solidFill>
              <a:latin typeface="Impact" pitchFamily="34" charset="0"/>
              <a:ea typeface="微软雅黑" pitchFamily="34" charset="-122"/>
            </a:endParaRPr>
          </a:p>
          <a:p>
            <a:pPr marL="171450" indent="-171450" eaLnBrk="1" fontAlgn="auto" hangingPunct="1">
              <a:lnSpc>
                <a:spcPct val="150000"/>
              </a:lnSpc>
              <a:buClr>
                <a:srgbClr val="37B0E8"/>
              </a:buClr>
              <a:buFont typeface="Wingdings" pitchFamily="2" charset="2"/>
              <a:buChar char="ü"/>
              <a:defRPr/>
            </a:pPr>
            <a:r>
              <a:rPr lang="zh-CN" altLang="en-US" sz="1000" noProof="1">
                <a:ln w="6350">
                  <a:noFill/>
                </a:ln>
                <a:solidFill>
                  <a:schemeClr val="tx1">
                    <a:lumMod val="65000"/>
                    <a:lumOff val="35000"/>
                  </a:schemeClr>
                </a:solidFill>
                <a:latin typeface="Impact" pitchFamily="34" charset="0"/>
                <a:ea typeface="微软雅黑" pitchFamily="34" charset="-122"/>
              </a:rPr>
              <a:t>分析思路</a:t>
            </a:r>
          </a:p>
          <a:p>
            <a:pPr marL="171450" indent="-171450" eaLnBrk="1" fontAlgn="auto" hangingPunct="1">
              <a:lnSpc>
                <a:spcPct val="150000"/>
              </a:lnSpc>
              <a:buClr>
                <a:srgbClr val="37B0E8"/>
              </a:buClr>
              <a:buFont typeface="Wingdings" pitchFamily="2" charset="2"/>
              <a:buChar char="ü"/>
              <a:defRPr/>
            </a:pPr>
            <a:r>
              <a:rPr lang="zh-CN" altLang="en-US" sz="1000" noProof="1">
                <a:ln w="6350">
                  <a:noFill/>
                </a:ln>
                <a:solidFill>
                  <a:schemeClr val="tx1">
                    <a:lumMod val="65000"/>
                    <a:lumOff val="35000"/>
                  </a:schemeClr>
                </a:solidFill>
                <a:latin typeface="Impact" pitchFamily="34" charset="0"/>
                <a:ea typeface="微软雅黑" pitchFamily="34" charset="-122"/>
              </a:rPr>
              <a:t>分析方法</a:t>
            </a:r>
          </a:p>
        </p:txBody>
      </p:sp>
      <p:sp>
        <p:nvSpPr>
          <p:cNvPr id="16" name="矩形 15">
            <a:extLst>
              <a:ext uri="{FF2B5EF4-FFF2-40B4-BE49-F238E27FC236}">
                <a16:creationId xmlns:a16="http://schemas.microsoft.com/office/drawing/2014/main" id="{64AC4EA0-FE28-4D0B-B53B-1F98B6F981F4}"/>
              </a:ext>
            </a:extLst>
          </p:cNvPr>
          <p:cNvSpPr/>
          <p:nvPr/>
        </p:nvSpPr>
        <p:spPr>
          <a:xfrm>
            <a:off x="4821238" y="3495675"/>
            <a:ext cx="1150937" cy="1152525"/>
          </a:xfrm>
          <a:prstGeom prst="rect">
            <a:avLst/>
          </a:prstGeom>
          <a:noFill/>
          <a:ln w="6350">
            <a:solidFill>
              <a:srgbClr val="586B7F"/>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7" name="矩形 16">
            <a:extLst>
              <a:ext uri="{FF2B5EF4-FFF2-40B4-BE49-F238E27FC236}">
                <a16:creationId xmlns:a16="http://schemas.microsoft.com/office/drawing/2014/main" id="{D121CE43-492A-408B-94CA-C2ABABEC6CDA}"/>
              </a:ext>
            </a:extLst>
          </p:cNvPr>
          <p:cNvSpPr/>
          <p:nvPr/>
        </p:nvSpPr>
        <p:spPr>
          <a:xfrm>
            <a:off x="4924425" y="3598863"/>
            <a:ext cx="944563" cy="944562"/>
          </a:xfrm>
          <a:prstGeom prst="rect">
            <a:avLst/>
          </a:prstGeom>
          <a:solidFill>
            <a:srgbClr val="54667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Rectangle 44">
            <a:extLst>
              <a:ext uri="{FF2B5EF4-FFF2-40B4-BE49-F238E27FC236}">
                <a16:creationId xmlns:a16="http://schemas.microsoft.com/office/drawing/2014/main" id="{ED7CE5C4-358C-428F-BA40-09F590C7352B}"/>
              </a:ext>
            </a:extLst>
          </p:cNvPr>
          <p:cNvSpPr>
            <a:spLocks noChangeArrowheads="1"/>
          </p:cNvSpPr>
          <p:nvPr/>
        </p:nvSpPr>
        <p:spPr bwMode="auto">
          <a:xfrm>
            <a:off x="6126163" y="3479141"/>
            <a:ext cx="1312863" cy="1295483"/>
          </a:xfrm>
          <a:prstGeom prst="rect">
            <a:avLst/>
          </a:prstGeom>
          <a:noFill/>
          <a:ln>
            <a:noFill/>
          </a:ln>
        </p:spPr>
        <p:txBody>
          <a:bodyPr lIns="0" tIns="0" rIns="0" bIns="0">
            <a:spAutoFit/>
          </a:bodyPr>
          <a:lstStyle/>
          <a:p>
            <a:pPr eaLnBrk="1" fontAlgn="auto" hangingPunct="1">
              <a:defRPr/>
            </a:pPr>
            <a:r>
              <a:rPr lang="en-US" altLang="zh-CN" sz="1100" b="1" noProof="1">
                <a:solidFill>
                  <a:srgbClr val="37B0E8"/>
                </a:solidFill>
                <a:latin typeface="微软雅黑" pitchFamily="34" charset="-122"/>
                <a:ea typeface="微软雅黑" pitchFamily="34" charset="-122"/>
              </a:rPr>
              <a:t>04 |</a:t>
            </a:r>
            <a:r>
              <a:rPr lang="zh-CN" altLang="en-US" sz="1100" b="1" noProof="1">
                <a:solidFill>
                  <a:srgbClr val="37B0E8"/>
                </a:solidFill>
                <a:latin typeface="微软雅黑" pitchFamily="34" charset="-122"/>
                <a:ea typeface="微软雅黑" pitchFamily="34" charset="-122"/>
              </a:rPr>
              <a:t> 成果展示</a:t>
            </a:r>
          </a:p>
          <a:p>
            <a:pPr marL="171450" indent="-171450" eaLnBrk="1" fontAlgn="auto" hangingPunct="1">
              <a:lnSpc>
                <a:spcPct val="150000"/>
              </a:lnSpc>
              <a:buClr>
                <a:srgbClr val="37B0E8"/>
              </a:buClr>
              <a:buFont typeface="Wingdings" pitchFamily="2" charset="2"/>
              <a:buChar char="ü"/>
              <a:defRPr/>
            </a:pPr>
            <a:r>
              <a:rPr lang="zh-CN" altLang="en-US" sz="1000" noProof="1">
                <a:ln w="6350">
                  <a:noFill/>
                </a:ln>
                <a:solidFill>
                  <a:prstClr val="black">
                    <a:lumMod val="65000"/>
                    <a:lumOff val="35000"/>
                  </a:prstClr>
                </a:solidFill>
                <a:latin typeface="Impact" pitchFamily="34" charset="0"/>
                <a:ea typeface="微软雅黑" pitchFamily="34" charset="-122"/>
              </a:rPr>
              <a:t>总体分析</a:t>
            </a:r>
          </a:p>
          <a:p>
            <a:pPr marL="171450" indent="-171450" eaLnBrk="1" fontAlgn="auto" hangingPunct="1">
              <a:lnSpc>
                <a:spcPct val="150000"/>
              </a:lnSpc>
              <a:buClr>
                <a:srgbClr val="37B0E8"/>
              </a:buClr>
              <a:buFont typeface="Wingdings" pitchFamily="2" charset="2"/>
              <a:buChar char="ü"/>
              <a:defRPr/>
            </a:pPr>
            <a:r>
              <a:rPr lang="zh-CN" altLang="en-US" sz="1000" noProof="1">
                <a:ln w="6350">
                  <a:noFill/>
                </a:ln>
                <a:solidFill>
                  <a:prstClr val="black">
                    <a:lumMod val="65000"/>
                    <a:lumOff val="35000"/>
                  </a:prstClr>
                </a:solidFill>
                <a:latin typeface="Impact" pitchFamily="34" charset="0"/>
                <a:ea typeface="微软雅黑" pitchFamily="34" charset="-122"/>
              </a:rPr>
              <a:t>高分</a:t>
            </a:r>
            <a:r>
              <a:rPr lang="en-US" altLang="zh-CN" sz="1000" noProof="1">
                <a:ln w="6350">
                  <a:noFill/>
                </a:ln>
                <a:solidFill>
                  <a:prstClr val="black">
                    <a:lumMod val="65000"/>
                    <a:lumOff val="35000"/>
                  </a:prstClr>
                </a:solidFill>
                <a:latin typeface="Impact" pitchFamily="34" charset="0"/>
                <a:ea typeface="微软雅黑" pitchFamily="34" charset="-122"/>
              </a:rPr>
              <a:t>/</a:t>
            </a:r>
            <a:r>
              <a:rPr lang="zh-CN" altLang="en-US" sz="1000" noProof="1">
                <a:ln w="6350">
                  <a:noFill/>
                </a:ln>
                <a:solidFill>
                  <a:prstClr val="black">
                    <a:lumMod val="65000"/>
                    <a:lumOff val="35000"/>
                  </a:prstClr>
                </a:solidFill>
                <a:latin typeface="Impact" pitchFamily="34" charset="0"/>
                <a:ea typeface="微软雅黑" pitchFamily="34" charset="-122"/>
              </a:rPr>
              <a:t>低分分析</a:t>
            </a:r>
          </a:p>
          <a:p>
            <a:pPr marL="171450" indent="-171450" eaLnBrk="1" fontAlgn="auto" hangingPunct="1">
              <a:lnSpc>
                <a:spcPct val="150000"/>
              </a:lnSpc>
              <a:buClr>
                <a:srgbClr val="37B0E8"/>
              </a:buClr>
              <a:buFont typeface="Wingdings" pitchFamily="2" charset="2"/>
              <a:buChar char="ü"/>
              <a:defRPr/>
            </a:pPr>
            <a:r>
              <a:rPr lang="zh-CN" altLang="en-US" sz="1000" noProof="1">
                <a:ln w="6350">
                  <a:noFill/>
                </a:ln>
                <a:solidFill>
                  <a:prstClr val="black">
                    <a:lumMod val="65000"/>
                    <a:lumOff val="35000"/>
                  </a:prstClr>
                </a:solidFill>
                <a:latin typeface="Impact" pitchFamily="34" charset="0"/>
                <a:ea typeface="微软雅黑" pitchFamily="34" charset="-122"/>
              </a:rPr>
              <a:t>人群特征分析</a:t>
            </a:r>
            <a:endParaRPr lang="en-US" altLang="zh-CN" sz="1000" noProof="1">
              <a:ln w="6350">
                <a:noFill/>
              </a:ln>
              <a:solidFill>
                <a:prstClr val="black">
                  <a:lumMod val="65000"/>
                  <a:lumOff val="35000"/>
                </a:prstClr>
              </a:solidFill>
              <a:latin typeface="Impact" pitchFamily="34" charset="0"/>
              <a:ea typeface="微软雅黑" pitchFamily="34" charset="-122"/>
            </a:endParaRPr>
          </a:p>
          <a:p>
            <a:pPr marL="171450" indent="-171450" eaLnBrk="1" fontAlgn="auto" hangingPunct="1">
              <a:lnSpc>
                <a:spcPct val="150000"/>
              </a:lnSpc>
              <a:buClr>
                <a:srgbClr val="37B0E8"/>
              </a:buClr>
              <a:buFont typeface="Wingdings" pitchFamily="2" charset="2"/>
              <a:buChar char="ü"/>
              <a:defRPr/>
            </a:pPr>
            <a:r>
              <a:rPr lang="zh-CN" altLang="en-US" sz="1000" noProof="1">
                <a:ln w="6350">
                  <a:noFill/>
                </a:ln>
                <a:solidFill>
                  <a:prstClr val="black">
                    <a:lumMod val="65000"/>
                    <a:lumOff val="35000"/>
                  </a:prstClr>
                </a:solidFill>
                <a:latin typeface="Impact" pitchFamily="34" charset="0"/>
                <a:ea typeface="微软雅黑" pitchFamily="34" charset="-122"/>
              </a:rPr>
              <a:t>演职员相关性分析</a:t>
            </a:r>
            <a:endParaRPr lang="en-US" altLang="zh-CN" sz="1000" noProof="1">
              <a:ln w="6350">
                <a:noFill/>
              </a:ln>
              <a:solidFill>
                <a:prstClr val="black">
                  <a:lumMod val="65000"/>
                  <a:lumOff val="35000"/>
                </a:prstClr>
              </a:solidFill>
              <a:latin typeface="Impact" pitchFamily="34" charset="0"/>
              <a:ea typeface="微软雅黑" pitchFamily="34" charset="-122"/>
            </a:endParaRPr>
          </a:p>
          <a:p>
            <a:pPr marL="171450" indent="-171450" eaLnBrk="1" fontAlgn="auto" hangingPunct="1">
              <a:lnSpc>
                <a:spcPct val="150000"/>
              </a:lnSpc>
              <a:buClr>
                <a:srgbClr val="37B0E8"/>
              </a:buClr>
              <a:buFont typeface="Wingdings" pitchFamily="2" charset="2"/>
              <a:buChar char="ü"/>
              <a:defRPr/>
            </a:pPr>
            <a:r>
              <a:rPr lang="zh-CN" altLang="en-US" sz="1000" noProof="1">
                <a:ln w="6350">
                  <a:noFill/>
                </a:ln>
                <a:solidFill>
                  <a:prstClr val="black">
                    <a:lumMod val="65000"/>
                    <a:lumOff val="35000"/>
                  </a:prstClr>
                </a:solidFill>
                <a:latin typeface="Impact" pitchFamily="34" charset="0"/>
                <a:ea typeface="微软雅黑" pitchFamily="34" charset="-122"/>
              </a:rPr>
              <a:t>其他分析</a:t>
            </a:r>
          </a:p>
        </p:txBody>
      </p:sp>
      <p:sp>
        <p:nvSpPr>
          <p:cNvPr id="20" name="矩形 19">
            <a:extLst>
              <a:ext uri="{FF2B5EF4-FFF2-40B4-BE49-F238E27FC236}">
                <a16:creationId xmlns:a16="http://schemas.microsoft.com/office/drawing/2014/main" id="{2CF064CC-215F-40DF-B6B8-422ECFB6DFD3}"/>
              </a:ext>
            </a:extLst>
          </p:cNvPr>
          <p:cNvSpPr/>
          <p:nvPr/>
        </p:nvSpPr>
        <p:spPr>
          <a:xfrm>
            <a:off x="6265863" y="1908175"/>
            <a:ext cx="1152525" cy="1152525"/>
          </a:xfrm>
          <a:prstGeom prst="rect">
            <a:avLst/>
          </a:prstGeom>
          <a:no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矩形 20">
            <a:extLst>
              <a:ext uri="{FF2B5EF4-FFF2-40B4-BE49-F238E27FC236}">
                <a16:creationId xmlns:a16="http://schemas.microsoft.com/office/drawing/2014/main" id="{4044A953-7C36-4589-BE12-29EC68AC0DD0}"/>
              </a:ext>
            </a:extLst>
          </p:cNvPr>
          <p:cNvSpPr/>
          <p:nvPr/>
        </p:nvSpPr>
        <p:spPr>
          <a:xfrm>
            <a:off x="6369050" y="2012950"/>
            <a:ext cx="944563" cy="942975"/>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3" name="Rectangle 44">
            <a:extLst>
              <a:ext uri="{FF2B5EF4-FFF2-40B4-BE49-F238E27FC236}">
                <a16:creationId xmlns:a16="http://schemas.microsoft.com/office/drawing/2014/main" id="{9C8E1B2C-1D74-4FBD-84F2-6FF025ABAFA0}"/>
              </a:ext>
            </a:extLst>
          </p:cNvPr>
          <p:cNvSpPr>
            <a:spLocks noChangeArrowheads="1"/>
          </p:cNvSpPr>
          <p:nvPr/>
        </p:nvSpPr>
        <p:spPr bwMode="auto">
          <a:xfrm>
            <a:off x="7521575" y="1908175"/>
            <a:ext cx="1235075" cy="833818"/>
          </a:xfrm>
          <a:prstGeom prst="rect">
            <a:avLst/>
          </a:prstGeom>
          <a:noFill/>
          <a:ln>
            <a:noFill/>
          </a:ln>
        </p:spPr>
        <p:txBody>
          <a:bodyPr lIns="0" tIns="0" rIns="0" bIns="0">
            <a:spAutoFit/>
          </a:bodyPr>
          <a:lstStyle/>
          <a:p>
            <a:pPr eaLnBrk="1" fontAlgn="auto" hangingPunct="1">
              <a:defRPr/>
            </a:pPr>
            <a:r>
              <a:rPr lang="en-US" altLang="zh-CN" sz="1100" b="1" noProof="1">
                <a:solidFill>
                  <a:srgbClr val="37B0E8"/>
                </a:solidFill>
                <a:latin typeface="微软雅黑" pitchFamily="34" charset="-122"/>
                <a:ea typeface="微软雅黑" pitchFamily="34" charset="-122"/>
              </a:rPr>
              <a:t>05 | </a:t>
            </a:r>
            <a:r>
              <a:rPr lang="zh-CN" altLang="en-US" sz="1100" b="1" noProof="1">
                <a:solidFill>
                  <a:srgbClr val="37B0E8"/>
                </a:solidFill>
                <a:latin typeface="微软雅黑" pitchFamily="34" charset="-122"/>
                <a:ea typeface="微软雅黑" pitchFamily="34" charset="-122"/>
              </a:rPr>
              <a:t>建议与总结</a:t>
            </a:r>
          </a:p>
          <a:p>
            <a:pPr marL="171450" indent="-171450" eaLnBrk="1" fontAlgn="auto" hangingPunct="1">
              <a:lnSpc>
                <a:spcPct val="150000"/>
              </a:lnSpc>
              <a:buClr>
                <a:srgbClr val="37B0E8"/>
              </a:buClr>
              <a:buFont typeface="Wingdings" pitchFamily="2" charset="2"/>
              <a:buChar char="ü"/>
              <a:defRPr/>
            </a:pPr>
            <a:r>
              <a:rPr lang="zh-CN" altLang="en-US" sz="1000" noProof="1">
                <a:ln w="6350">
                  <a:noFill/>
                </a:ln>
                <a:solidFill>
                  <a:prstClr val="black">
                    <a:lumMod val="65000"/>
                    <a:lumOff val="35000"/>
                  </a:prstClr>
                </a:solidFill>
                <a:latin typeface="Impact" pitchFamily="34" charset="0"/>
                <a:ea typeface="微软雅黑" pitchFamily="34" charset="-122"/>
              </a:rPr>
              <a:t>问题回答</a:t>
            </a:r>
          </a:p>
          <a:p>
            <a:pPr marL="171450" indent="-171450" eaLnBrk="1" fontAlgn="auto" hangingPunct="1">
              <a:lnSpc>
                <a:spcPct val="150000"/>
              </a:lnSpc>
              <a:buClr>
                <a:srgbClr val="37B0E8"/>
              </a:buClr>
              <a:buFont typeface="Wingdings" pitchFamily="2" charset="2"/>
              <a:buChar char="ü"/>
              <a:defRPr/>
            </a:pPr>
            <a:r>
              <a:rPr lang="zh-CN" altLang="en-US" sz="1000" noProof="1">
                <a:ln w="6350">
                  <a:noFill/>
                </a:ln>
                <a:solidFill>
                  <a:prstClr val="black">
                    <a:lumMod val="65000"/>
                    <a:lumOff val="35000"/>
                  </a:prstClr>
                </a:solidFill>
                <a:latin typeface="Impact" pitchFamily="34" charset="0"/>
                <a:ea typeface="微软雅黑" pitchFamily="34" charset="-122"/>
              </a:rPr>
              <a:t>研究总结</a:t>
            </a:r>
          </a:p>
          <a:p>
            <a:pPr marL="171450" indent="-171450" eaLnBrk="1" fontAlgn="auto" hangingPunct="1">
              <a:lnSpc>
                <a:spcPct val="150000"/>
              </a:lnSpc>
              <a:buClr>
                <a:srgbClr val="37B0E8"/>
              </a:buClr>
              <a:buFont typeface="Wingdings" pitchFamily="2" charset="2"/>
              <a:buChar char="ü"/>
              <a:defRPr/>
            </a:pPr>
            <a:r>
              <a:rPr lang="zh-CN" altLang="en-US" sz="1000" noProof="1">
                <a:ln w="6350">
                  <a:noFill/>
                </a:ln>
                <a:solidFill>
                  <a:prstClr val="black">
                    <a:lumMod val="65000"/>
                    <a:lumOff val="35000"/>
                  </a:prstClr>
                </a:solidFill>
                <a:latin typeface="Impact" pitchFamily="34" charset="0"/>
                <a:ea typeface="微软雅黑" pitchFamily="34" charset="-122"/>
              </a:rPr>
              <a:t>收获与思考</a:t>
            </a:r>
          </a:p>
        </p:txBody>
      </p:sp>
      <p:sp>
        <p:nvSpPr>
          <p:cNvPr id="29" name="Freeform 9">
            <a:extLst>
              <a:ext uri="{FF2B5EF4-FFF2-40B4-BE49-F238E27FC236}">
                <a16:creationId xmlns:a16="http://schemas.microsoft.com/office/drawing/2014/main" id="{2A7831A2-52E8-4C90-B025-952FE4C0BD05}"/>
              </a:ext>
            </a:extLst>
          </p:cNvPr>
          <p:cNvSpPr>
            <a:spLocks noEditPoints="1" noChangeArrowheads="1"/>
          </p:cNvSpPr>
          <p:nvPr/>
        </p:nvSpPr>
        <p:spPr bwMode="auto">
          <a:xfrm>
            <a:off x="6567488" y="2324100"/>
            <a:ext cx="549275" cy="357188"/>
          </a:xfrm>
          <a:custGeom>
            <a:avLst/>
            <a:gdLst>
              <a:gd name="T0" fmla="*/ 148177 w 215"/>
              <a:gd name="T1" fmla="*/ 211761 h 140"/>
              <a:gd name="T2" fmla="*/ 148177 w 215"/>
              <a:gd name="T3" fmla="*/ 232172 h 140"/>
              <a:gd name="T4" fmla="*/ 411318 w 215"/>
              <a:gd name="T5" fmla="*/ 221967 h 140"/>
              <a:gd name="T6" fmla="*/ 148177 w 215"/>
              <a:gd name="T7" fmla="*/ 186248 h 140"/>
              <a:gd name="T8" fmla="*/ 250367 w 215"/>
              <a:gd name="T9" fmla="*/ 186248 h 140"/>
              <a:gd name="T10" fmla="*/ 260586 w 215"/>
              <a:gd name="T11" fmla="*/ 86746 h 140"/>
              <a:gd name="T12" fmla="*/ 148177 w 215"/>
              <a:gd name="T13" fmla="*/ 76540 h 140"/>
              <a:gd name="T14" fmla="*/ 137957 w 215"/>
              <a:gd name="T15" fmla="*/ 176043 h 140"/>
              <a:gd name="T16" fmla="*/ 160950 w 215"/>
              <a:gd name="T17" fmla="*/ 96951 h 140"/>
              <a:gd name="T18" fmla="*/ 240148 w 215"/>
              <a:gd name="T19" fmla="*/ 96951 h 140"/>
              <a:gd name="T20" fmla="*/ 160950 w 215"/>
              <a:gd name="T21" fmla="*/ 165837 h 140"/>
              <a:gd name="T22" fmla="*/ 68979 w 215"/>
              <a:gd name="T23" fmla="*/ 308712 h 140"/>
              <a:gd name="T24" fmla="*/ 482851 w 215"/>
              <a:gd name="T25" fmla="*/ 308712 h 140"/>
              <a:gd name="T26" fmla="*/ 500734 w 215"/>
              <a:gd name="T27" fmla="*/ 17859 h 140"/>
              <a:gd name="T28" fmla="*/ 68979 w 215"/>
              <a:gd name="T29" fmla="*/ 0 h 140"/>
              <a:gd name="T30" fmla="*/ 51095 w 215"/>
              <a:gd name="T31" fmla="*/ 290853 h 140"/>
              <a:gd name="T32" fmla="*/ 84307 w 215"/>
              <a:gd name="T33" fmla="*/ 33167 h 140"/>
              <a:gd name="T34" fmla="*/ 464968 w 215"/>
              <a:gd name="T35" fmla="*/ 33167 h 140"/>
              <a:gd name="T36" fmla="*/ 84307 w 215"/>
              <a:gd name="T37" fmla="*/ 272994 h 140"/>
              <a:gd name="T38" fmla="*/ 401098 w 215"/>
              <a:gd name="T39" fmla="*/ 122464 h 140"/>
              <a:gd name="T40" fmla="*/ 283579 w 215"/>
              <a:gd name="T41" fmla="*/ 122464 h 140"/>
              <a:gd name="T42" fmla="*/ 283579 w 215"/>
              <a:gd name="T43" fmla="*/ 142875 h 140"/>
              <a:gd name="T44" fmla="*/ 411318 w 215"/>
              <a:gd name="T45" fmla="*/ 132670 h 140"/>
              <a:gd name="T46" fmla="*/ 401098 w 215"/>
              <a:gd name="T47" fmla="*/ 165837 h 140"/>
              <a:gd name="T48" fmla="*/ 283579 w 215"/>
              <a:gd name="T49" fmla="*/ 165837 h 140"/>
              <a:gd name="T50" fmla="*/ 283579 w 215"/>
              <a:gd name="T51" fmla="*/ 186248 h 140"/>
              <a:gd name="T52" fmla="*/ 411318 w 215"/>
              <a:gd name="T53" fmla="*/ 176043 h 140"/>
              <a:gd name="T54" fmla="*/ 401098 w 215"/>
              <a:gd name="T55" fmla="*/ 76540 h 140"/>
              <a:gd name="T56" fmla="*/ 283579 w 215"/>
              <a:gd name="T57" fmla="*/ 76540 h 140"/>
              <a:gd name="T58" fmla="*/ 283579 w 215"/>
              <a:gd name="T59" fmla="*/ 96951 h 140"/>
              <a:gd name="T60" fmla="*/ 411318 w 215"/>
              <a:gd name="T61" fmla="*/ 86746 h 140"/>
              <a:gd name="T62" fmla="*/ 533946 w 215"/>
              <a:gd name="T63" fmla="*/ 324021 h 140"/>
              <a:gd name="T64" fmla="*/ 17883 w 215"/>
              <a:gd name="T65" fmla="*/ 324021 h 140"/>
              <a:gd name="T66" fmla="*/ 17883 w 215"/>
              <a:gd name="T67" fmla="*/ 357188 h 140"/>
              <a:gd name="T68" fmla="*/ 549275 w 215"/>
              <a:gd name="T69" fmla="*/ 34188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Freeform 10">
            <a:extLst>
              <a:ext uri="{FF2B5EF4-FFF2-40B4-BE49-F238E27FC236}">
                <a16:creationId xmlns:a16="http://schemas.microsoft.com/office/drawing/2014/main" id="{EEB56662-95B4-4058-9CF7-AAF9B7FFA16C}"/>
              </a:ext>
            </a:extLst>
          </p:cNvPr>
          <p:cNvSpPr>
            <a:spLocks noEditPoints="1" noChangeArrowheads="1"/>
          </p:cNvSpPr>
          <p:nvPr/>
        </p:nvSpPr>
        <p:spPr bwMode="auto">
          <a:xfrm>
            <a:off x="2405063" y="3863975"/>
            <a:ext cx="414337" cy="414338"/>
          </a:xfrm>
          <a:custGeom>
            <a:avLst/>
            <a:gdLst>
              <a:gd name="T0" fmla="*/ 120209 w 162"/>
              <a:gd name="T1" fmla="*/ 86426 h 163"/>
              <a:gd name="T2" fmla="*/ 86960 w 162"/>
              <a:gd name="T3" fmla="*/ 119472 h 163"/>
              <a:gd name="T4" fmla="*/ 81844 w 162"/>
              <a:gd name="T5" fmla="*/ 155059 h 163"/>
              <a:gd name="T6" fmla="*/ 104863 w 162"/>
              <a:gd name="T7" fmla="*/ 132181 h 163"/>
              <a:gd name="T8" fmla="*/ 132997 w 162"/>
              <a:gd name="T9" fmla="*/ 104220 h 163"/>
              <a:gd name="T10" fmla="*/ 153458 w 162"/>
              <a:gd name="T11" fmla="*/ 81342 h 163"/>
              <a:gd name="T12" fmla="*/ 409222 w 162"/>
              <a:gd name="T13" fmla="*/ 381293 h 163"/>
              <a:gd name="T14" fmla="*/ 332493 w 162"/>
              <a:gd name="T15" fmla="*/ 307576 h 163"/>
              <a:gd name="T16" fmla="*/ 375972 w 162"/>
              <a:gd name="T17" fmla="*/ 188104 h 163"/>
              <a:gd name="T18" fmla="*/ 363184 w 162"/>
              <a:gd name="T19" fmla="*/ 116930 h 163"/>
              <a:gd name="T20" fmla="*/ 322262 w 162"/>
              <a:gd name="T21" fmla="*/ 55923 h 163"/>
              <a:gd name="T22" fmla="*/ 189265 w 162"/>
              <a:gd name="T23" fmla="*/ 0 h 163"/>
              <a:gd name="T24" fmla="*/ 15346 w 162"/>
              <a:gd name="T25" fmla="*/ 116930 h 163"/>
              <a:gd name="T26" fmla="*/ 12788 w 162"/>
              <a:gd name="T27" fmla="*/ 259279 h 163"/>
              <a:gd name="T28" fmla="*/ 53710 w 162"/>
              <a:gd name="T29" fmla="*/ 320286 h 163"/>
              <a:gd name="T30" fmla="*/ 115094 w 162"/>
              <a:gd name="T31" fmla="*/ 360957 h 163"/>
              <a:gd name="T32" fmla="*/ 115094 w 162"/>
              <a:gd name="T33" fmla="*/ 360957 h 163"/>
              <a:gd name="T34" fmla="*/ 260879 w 162"/>
              <a:gd name="T35" fmla="*/ 360957 h 163"/>
              <a:gd name="T36" fmla="*/ 383645 w 162"/>
              <a:gd name="T37" fmla="*/ 406712 h 163"/>
              <a:gd name="T38" fmla="*/ 409222 w 162"/>
              <a:gd name="T39" fmla="*/ 381293 h 163"/>
              <a:gd name="T40" fmla="*/ 296686 w 162"/>
              <a:gd name="T41" fmla="*/ 297408 h 163"/>
              <a:gd name="T42" fmla="*/ 248091 w 162"/>
              <a:gd name="T43" fmla="*/ 330454 h 163"/>
              <a:gd name="T44" fmla="*/ 130439 w 162"/>
              <a:gd name="T45" fmla="*/ 330454 h 163"/>
              <a:gd name="T46" fmla="*/ 79287 w 162"/>
              <a:gd name="T47" fmla="*/ 297408 h 163"/>
              <a:gd name="T48" fmla="*/ 79287 w 162"/>
              <a:gd name="T49" fmla="*/ 297408 h 163"/>
              <a:gd name="T50" fmla="*/ 46037 w 162"/>
              <a:gd name="T51" fmla="*/ 246569 h 163"/>
              <a:gd name="T52" fmla="*/ 46037 w 162"/>
              <a:gd name="T53" fmla="*/ 129639 h 163"/>
              <a:gd name="T54" fmla="*/ 189265 w 162"/>
              <a:gd name="T55" fmla="*/ 35587 h 163"/>
              <a:gd name="T56" fmla="*/ 296686 w 162"/>
              <a:gd name="T57" fmla="*/ 78800 h 163"/>
              <a:gd name="T58" fmla="*/ 329935 w 162"/>
              <a:gd name="T59" fmla="*/ 129639 h 163"/>
              <a:gd name="T60" fmla="*/ 342723 w 162"/>
              <a:gd name="T61" fmla="*/ 188104 h 163"/>
              <a:gd name="T62" fmla="*/ 296686 w 162"/>
              <a:gd name="T63" fmla="*/ 297408 h 163"/>
              <a:gd name="T64" fmla="*/ 299243 w 162"/>
              <a:gd name="T65" fmla="*/ 177937 h 163"/>
              <a:gd name="T66" fmla="*/ 281340 w 162"/>
              <a:gd name="T67" fmla="*/ 226234 h 163"/>
              <a:gd name="T68" fmla="*/ 260879 w 162"/>
              <a:gd name="T69" fmla="*/ 259279 h 163"/>
              <a:gd name="T70" fmla="*/ 189265 w 162"/>
              <a:gd name="T71" fmla="*/ 289782 h 163"/>
              <a:gd name="T72" fmla="*/ 189265 w 162"/>
              <a:gd name="T73" fmla="*/ 310118 h 163"/>
              <a:gd name="T74" fmla="*/ 273667 w 162"/>
              <a:gd name="T75" fmla="*/ 274531 h 163"/>
              <a:gd name="T76" fmla="*/ 301801 w 162"/>
              <a:gd name="T77" fmla="*/ 233859 h 163"/>
              <a:gd name="T78" fmla="*/ 299243 w 162"/>
              <a:gd name="T79" fmla="*/ 177937 h 1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11">
            <a:extLst>
              <a:ext uri="{FF2B5EF4-FFF2-40B4-BE49-F238E27FC236}">
                <a16:creationId xmlns:a16="http://schemas.microsoft.com/office/drawing/2014/main" id="{FCD7349D-D0B5-490D-B691-BB57ECF26672}"/>
              </a:ext>
            </a:extLst>
          </p:cNvPr>
          <p:cNvSpPr>
            <a:spLocks noEditPoints="1" noChangeArrowheads="1"/>
          </p:cNvSpPr>
          <p:nvPr/>
        </p:nvSpPr>
        <p:spPr bwMode="auto">
          <a:xfrm>
            <a:off x="5181600" y="3844925"/>
            <a:ext cx="355600" cy="452438"/>
          </a:xfrm>
          <a:custGeom>
            <a:avLst/>
            <a:gdLst>
              <a:gd name="T0" fmla="*/ 266060 w 139"/>
              <a:gd name="T1" fmla="*/ 253059 h 177"/>
              <a:gd name="T2" fmla="*/ 232803 w 139"/>
              <a:gd name="T3" fmla="*/ 408984 h 177"/>
              <a:gd name="T4" fmla="*/ 340250 w 139"/>
              <a:gd name="T5" fmla="*/ 419208 h 177"/>
              <a:gd name="T6" fmla="*/ 340250 w 139"/>
              <a:gd name="T7" fmla="*/ 452438 h 177"/>
              <a:gd name="T8" fmla="*/ 0 w 139"/>
              <a:gd name="T9" fmla="*/ 434545 h 177"/>
              <a:gd name="T10" fmla="*/ 130472 w 139"/>
              <a:gd name="T11" fmla="*/ 419208 h 177"/>
              <a:gd name="T12" fmla="*/ 207220 w 139"/>
              <a:gd name="T13" fmla="*/ 385978 h 177"/>
              <a:gd name="T14" fmla="*/ 25583 w 139"/>
              <a:gd name="T15" fmla="*/ 375754 h 177"/>
              <a:gd name="T16" fmla="*/ 25583 w 139"/>
              <a:gd name="T17" fmla="*/ 355304 h 177"/>
              <a:gd name="T18" fmla="*/ 240478 w 139"/>
              <a:gd name="T19" fmla="*/ 306738 h 177"/>
              <a:gd name="T20" fmla="*/ 214895 w 139"/>
              <a:gd name="T21" fmla="*/ 235166 h 177"/>
              <a:gd name="T22" fmla="*/ 176521 w 139"/>
              <a:gd name="T23" fmla="*/ 240278 h 177"/>
              <a:gd name="T24" fmla="*/ 135588 w 139"/>
              <a:gd name="T25" fmla="*/ 288845 h 177"/>
              <a:gd name="T26" fmla="*/ 117681 w 139"/>
              <a:gd name="T27" fmla="*/ 299069 h 177"/>
              <a:gd name="T28" fmla="*/ 61399 w 139"/>
              <a:gd name="T29" fmla="*/ 278620 h 177"/>
              <a:gd name="T30" fmla="*/ 66515 w 139"/>
              <a:gd name="T31" fmla="*/ 247946 h 177"/>
              <a:gd name="T32" fmla="*/ 53724 w 139"/>
              <a:gd name="T33" fmla="*/ 227497 h 177"/>
              <a:gd name="T34" fmla="*/ 161171 w 139"/>
              <a:gd name="T35" fmla="*/ 61348 h 177"/>
              <a:gd name="T36" fmla="*/ 171404 w 139"/>
              <a:gd name="T37" fmla="*/ 66460 h 177"/>
              <a:gd name="T38" fmla="*/ 176521 w 139"/>
              <a:gd name="T39" fmla="*/ 35786 h 177"/>
              <a:gd name="T40" fmla="*/ 194429 w 139"/>
              <a:gd name="T41" fmla="*/ 5112 h 177"/>
              <a:gd name="T42" fmla="*/ 278852 w 139"/>
              <a:gd name="T43" fmla="*/ 74128 h 177"/>
              <a:gd name="T44" fmla="*/ 245594 w 139"/>
              <a:gd name="T45" fmla="*/ 76684 h 177"/>
              <a:gd name="T46" fmla="*/ 240478 w 139"/>
              <a:gd name="T47" fmla="*/ 107358 h 177"/>
              <a:gd name="T48" fmla="*/ 222570 w 139"/>
              <a:gd name="T49" fmla="*/ 161037 h 177"/>
              <a:gd name="T50" fmla="*/ 235361 w 139"/>
              <a:gd name="T51" fmla="*/ 207048 h 177"/>
              <a:gd name="T52" fmla="*/ 227686 w 139"/>
              <a:gd name="T53" fmla="*/ 66460 h 177"/>
              <a:gd name="T54" fmla="*/ 189312 w 139"/>
              <a:gd name="T55" fmla="*/ 76684 h 177"/>
              <a:gd name="T56" fmla="*/ 227686 w 139"/>
              <a:gd name="T57" fmla="*/ 66460 h 177"/>
              <a:gd name="T58" fmla="*/ 204662 w 139"/>
              <a:gd name="T59" fmla="*/ 150813 h 177"/>
              <a:gd name="T60" fmla="*/ 158613 w 139"/>
              <a:gd name="T61" fmla="*/ 84353 h 177"/>
              <a:gd name="T62" fmla="*/ 138147 w 139"/>
              <a:gd name="T63" fmla="*/ 265839 h 177"/>
              <a:gd name="T64" fmla="*/ 143263 w 139"/>
              <a:gd name="T65" fmla="*/ 194267 h 177"/>
              <a:gd name="T66" fmla="*/ 158613 w 139"/>
              <a:gd name="T67" fmla="*/ 161037 h 177"/>
              <a:gd name="T68" fmla="*/ 209778 w 139"/>
              <a:gd name="T69" fmla="*/ 176374 h 177"/>
              <a:gd name="T70" fmla="*/ 171404 w 139"/>
              <a:gd name="T71" fmla="*/ 176374 h 177"/>
              <a:gd name="T72" fmla="*/ 171404 w 139"/>
              <a:gd name="T73" fmla="*/ 176374 h 177"/>
              <a:gd name="T74" fmla="*/ 191871 w 139"/>
              <a:gd name="T75" fmla="*/ 219829 h 177"/>
              <a:gd name="T76" fmla="*/ 209778 w 139"/>
              <a:gd name="T77" fmla="*/ 212160 h 177"/>
              <a:gd name="T78" fmla="*/ 209778 w 139"/>
              <a:gd name="T79" fmla="*/ 176374 h 177"/>
              <a:gd name="T80" fmla="*/ 84423 w 139"/>
              <a:gd name="T81" fmla="*/ 258171 h 177"/>
              <a:gd name="T82" fmla="*/ 79306 w 139"/>
              <a:gd name="T83" fmla="*/ 265839 h 177"/>
              <a:gd name="T84" fmla="*/ 107447 w 139"/>
              <a:gd name="T85" fmla="*/ 270952 h 1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Freeform 12">
            <a:extLst>
              <a:ext uri="{FF2B5EF4-FFF2-40B4-BE49-F238E27FC236}">
                <a16:creationId xmlns:a16="http://schemas.microsoft.com/office/drawing/2014/main" id="{281E90AF-870C-4093-BBA6-4A23AB9B0877}"/>
              </a:ext>
            </a:extLst>
          </p:cNvPr>
          <p:cNvSpPr>
            <a:spLocks noEditPoints="1" noChangeArrowheads="1"/>
          </p:cNvSpPr>
          <p:nvPr/>
        </p:nvSpPr>
        <p:spPr bwMode="auto">
          <a:xfrm>
            <a:off x="3810000" y="2268538"/>
            <a:ext cx="307975" cy="442912"/>
          </a:xfrm>
          <a:custGeom>
            <a:avLst/>
            <a:gdLst>
              <a:gd name="T0" fmla="*/ 7636 w 121"/>
              <a:gd name="T1" fmla="*/ 302911 h 174"/>
              <a:gd name="T2" fmla="*/ 58541 w 121"/>
              <a:gd name="T3" fmla="*/ 292729 h 174"/>
              <a:gd name="T4" fmla="*/ 96719 w 121"/>
              <a:gd name="T5" fmla="*/ 188365 h 174"/>
              <a:gd name="T6" fmla="*/ 96719 w 121"/>
              <a:gd name="T7" fmla="*/ 188365 h 174"/>
              <a:gd name="T8" fmla="*/ 96719 w 121"/>
              <a:gd name="T9" fmla="*/ 73819 h 174"/>
              <a:gd name="T10" fmla="*/ 137443 w 121"/>
              <a:gd name="T11" fmla="*/ 53455 h 174"/>
              <a:gd name="T12" fmla="*/ 152715 w 121"/>
              <a:gd name="T13" fmla="*/ 0 h 174"/>
              <a:gd name="T14" fmla="*/ 170532 w 121"/>
              <a:gd name="T15" fmla="*/ 53455 h 174"/>
              <a:gd name="T16" fmla="*/ 234163 w 121"/>
              <a:gd name="T17" fmla="*/ 129819 h 174"/>
              <a:gd name="T18" fmla="*/ 208710 w 121"/>
              <a:gd name="T19" fmla="*/ 188365 h 174"/>
              <a:gd name="T20" fmla="*/ 249434 w 121"/>
              <a:gd name="T21" fmla="*/ 292729 h 174"/>
              <a:gd name="T22" fmla="*/ 297794 w 121"/>
              <a:gd name="T23" fmla="*/ 302911 h 174"/>
              <a:gd name="T24" fmla="*/ 259615 w 121"/>
              <a:gd name="T25" fmla="*/ 315638 h 174"/>
              <a:gd name="T26" fmla="*/ 295249 w 121"/>
              <a:gd name="T27" fmla="*/ 404730 h 174"/>
              <a:gd name="T28" fmla="*/ 305430 w 121"/>
              <a:gd name="T29" fmla="*/ 427639 h 174"/>
              <a:gd name="T30" fmla="*/ 287613 w 121"/>
              <a:gd name="T31" fmla="*/ 435276 h 174"/>
              <a:gd name="T32" fmla="*/ 274887 w 121"/>
              <a:gd name="T33" fmla="*/ 412366 h 174"/>
              <a:gd name="T34" fmla="*/ 221437 w 121"/>
              <a:gd name="T35" fmla="*/ 315638 h 174"/>
              <a:gd name="T36" fmla="*/ 170532 w 121"/>
              <a:gd name="T37" fmla="*/ 328366 h 174"/>
              <a:gd name="T38" fmla="*/ 137443 w 121"/>
              <a:gd name="T39" fmla="*/ 328366 h 174"/>
              <a:gd name="T40" fmla="*/ 86538 w 121"/>
              <a:gd name="T41" fmla="*/ 315638 h 174"/>
              <a:gd name="T42" fmla="*/ 33088 w 121"/>
              <a:gd name="T43" fmla="*/ 412366 h 174"/>
              <a:gd name="T44" fmla="*/ 20362 w 121"/>
              <a:gd name="T45" fmla="*/ 435276 h 174"/>
              <a:gd name="T46" fmla="*/ 2545 w 121"/>
              <a:gd name="T47" fmla="*/ 427639 h 174"/>
              <a:gd name="T48" fmla="*/ 12726 w 121"/>
              <a:gd name="T49" fmla="*/ 404730 h 174"/>
              <a:gd name="T50" fmla="*/ 48360 w 121"/>
              <a:gd name="T51" fmla="*/ 315638 h 174"/>
              <a:gd name="T52" fmla="*/ 137443 w 121"/>
              <a:gd name="T53" fmla="*/ 292729 h 174"/>
              <a:gd name="T54" fmla="*/ 137443 w 121"/>
              <a:gd name="T55" fmla="*/ 280002 h 174"/>
              <a:gd name="T56" fmla="*/ 170532 w 121"/>
              <a:gd name="T57" fmla="*/ 280002 h 174"/>
              <a:gd name="T58" fmla="*/ 211256 w 121"/>
              <a:gd name="T59" fmla="*/ 292729 h 174"/>
              <a:gd name="T60" fmla="*/ 137443 w 121"/>
              <a:gd name="T61" fmla="*/ 208729 h 174"/>
              <a:gd name="T62" fmla="*/ 137443 w 121"/>
              <a:gd name="T63" fmla="*/ 292729 h 174"/>
              <a:gd name="T64" fmla="*/ 185803 w 121"/>
              <a:gd name="T65" fmla="*/ 99273 h 174"/>
              <a:gd name="T66" fmla="*/ 122172 w 121"/>
              <a:gd name="T67" fmla="*/ 99273 h 174"/>
              <a:gd name="T68" fmla="*/ 122172 w 121"/>
              <a:gd name="T69" fmla="*/ 162910 h 174"/>
              <a:gd name="T70" fmla="*/ 173077 w 121"/>
              <a:gd name="T71" fmla="*/ 173092 h 174"/>
              <a:gd name="T72" fmla="*/ 185803 w 121"/>
              <a:gd name="T73" fmla="*/ 162910 h 174"/>
              <a:gd name="T74" fmla="*/ 185803 w 121"/>
              <a:gd name="T75" fmla="*/ 99273 h 1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13">
            <a:extLst>
              <a:ext uri="{FF2B5EF4-FFF2-40B4-BE49-F238E27FC236}">
                <a16:creationId xmlns:a16="http://schemas.microsoft.com/office/drawing/2014/main" id="{77733E88-50AB-4E78-9EAA-A4BF48A6CC96}"/>
              </a:ext>
            </a:extLst>
          </p:cNvPr>
          <p:cNvSpPr>
            <a:spLocks noEditPoints="1" noChangeArrowheads="1"/>
          </p:cNvSpPr>
          <p:nvPr/>
        </p:nvSpPr>
        <p:spPr bwMode="auto">
          <a:xfrm>
            <a:off x="941388" y="2263775"/>
            <a:ext cx="503237" cy="417513"/>
          </a:xfrm>
          <a:custGeom>
            <a:avLst/>
            <a:gdLst>
              <a:gd name="T0" fmla="*/ 283550 w 197"/>
              <a:gd name="T1" fmla="*/ 28004 h 164"/>
              <a:gd name="T2" fmla="*/ 0 w 197"/>
              <a:gd name="T3" fmla="*/ 38187 h 164"/>
              <a:gd name="T4" fmla="*/ 268223 w 197"/>
              <a:gd name="T5" fmla="*/ 417513 h 164"/>
              <a:gd name="T6" fmla="*/ 347412 w 197"/>
              <a:gd name="T7" fmla="*/ 404784 h 164"/>
              <a:gd name="T8" fmla="*/ 500682 w 197"/>
              <a:gd name="T9" fmla="*/ 361505 h 164"/>
              <a:gd name="T10" fmla="*/ 132834 w 197"/>
              <a:gd name="T11" fmla="*/ 381872 h 164"/>
              <a:gd name="T12" fmla="*/ 132834 w 197"/>
              <a:gd name="T13" fmla="*/ 56008 h 164"/>
              <a:gd name="T14" fmla="*/ 252896 w 197"/>
              <a:gd name="T15" fmla="*/ 381872 h 164"/>
              <a:gd name="T16" fmla="*/ 252896 w 197"/>
              <a:gd name="T17" fmla="*/ 56008 h 164"/>
              <a:gd name="T18" fmla="*/ 375512 w 197"/>
              <a:gd name="T19" fmla="*/ 379326 h 164"/>
              <a:gd name="T20" fmla="*/ 462365 w 197"/>
              <a:gd name="T21" fmla="*/ 353868 h 164"/>
              <a:gd name="T22" fmla="*/ 58754 w 197"/>
              <a:gd name="T23" fmla="*/ 338593 h 164"/>
              <a:gd name="T24" fmla="*/ 107289 w 197"/>
              <a:gd name="T25" fmla="*/ 341139 h 164"/>
              <a:gd name="T26" fmla="*/ 109844 w 197"/>
              <a:gd name="T27" fmla="*/ 290222 h 164"/>
              <a:gd name="T28" fmla="*/ 58754 w 197"/>
              <a:gd name="T29" fmla="*/ 290222 h 164"/>
              <a:gd name="T30" fmla="*/ 74081 w 197"/>
              <a:gd name="T31" fmla="*/ 305497 h 164"/>
              <a:gd name="T32" fmla="*/ 94517 w 197"/>
              <a:gd name="T33" fmla="*/ 305497 h 164"/>
              <a:gd name="T34" fmla="*/ 94517 w 197"/>
              <a:gd name="T35" fmla="*/ 325864 h 164"/>
              <a:gd name="T36" fmla="*/ 74081 w 197"/>
              <a:gd name="T37" fmla="*/ 323318 h 164"/>
              <a:gd name="T38" fmla="*/ 81744 w 197"/>
              <a:gd name="T39" fmla="*/ 231669 h 164"/>
              <a:gd name="T40" fmla="*/ 91962 w 197"/>
              <a:gd name="T41" fmla="*/ 96741 h 164"/>
              <a:gd name="T42" fmla="*/ 71526 w 197"/>
              <a:gd name="T43" fmla="*/ 221486 h 164"/>
              <a:gd name="T44" fmla="*/ 342303 w 197"/>
              <a:gd name="T45" fmla="*/ 78920 h 164"/>
              <a:gd name="T46" fmla="*/ 380621 w 197"/>
              <a:gd name="T47" fmla="*/ 218940 h 164"/>
              <a:gd name="T48" fmla="*/ 342303 w 197"/>
              <a:gd name="T49" fmla="*/ 78920 h 164"/>
              <a:gd name="T50" fmla="*/ 176261 w 197"/>
              <a:gd name="T51" fmla="*/ 338593 h 164"/>
              <a:gd name="T52" fmla="*/ 224796 w 197"/>
              <a:gd name="T53" fmla="*/ 338593 h 164"/>
              <a:gd name="T54" fmla="*/ 201806 w 197"/>
              <a:gd name="T55" fmla="*/ 280039 h 164"/>
              <a:gd name="T56" fmla="*/ 166043 w 197"/>
              <a:gd name="T57" fmla="*/ 315681 h 164"/>
              <a:gd name="T58" fmla="*/ 191588 w 197"/>
              <a:gd name="T59" fmla="*/ 305497 h 164"/>
              <a:gd name="T60" fmla="*/ 209469 w 197"/>
              <a:gd name="T61" fmla="*/ 305497 h 164"/>
              <a:gd name="T62" fmla="*/ 209469 w 197"/>
              <a:gd name="T63" fmla="*/ 325864 h 164"/>
              <a:gd name="T64" fmla="*/ 189033 w 197"/>
              <a:gd name="T65" fmla="*/ 323318 h 164"/>
              <a:gd name="T66" fmla="*/ 206915 w 197"/>
              <a:gd name="T67" fmla="*/ 231669 h 164"/>
              <a:gd name="T68" fmla="*/ 217133 w 197"/>
              <a:gd name="T69" fmla="*/ 96741 h 164"/>
              <a:gd name="T70" fmla="*/ 196697 w 197"/>
              <a:gd name="T71" fmla="*/ 221486 h 164"/>
              <a:gd name="T72" fmla="*/ 378066 w 197"/>
              <a:gd name="T73" fmla="*/ 277493 h 164"/>
              <a:gd name="T74" fmla="*/ 378066 w 197"/>
              <a:gd name="T75" fmla="*/ 325864 h 164"/>
              <a:gd name="T76" fmla="*/ 426602 w 197"/>
              <a:gd name="T77" fmla="*/ 325864 h 164"/>
              <a:gd name="T78" fmla="*/ 429156 w 197"/>
              <a:gd name="T79" fmla="*/ 277493 h 164"/>
              <a:gd name="T80" fmla="*/ 403611 w 197"/>
              <a:gd name="T81" fmla="*/ 267310 h 164"/>
              <a:gd name="T82" fmla="*/ 393393 w 197"/>
              <a:gd name="T83" fmla="*/ 290222 h 164"/>
              <a:gd name="T84" fmla="*/ 416384 w 197"/>
              <a:gd name="T85" fmla="*/ 300406 h 164"/>
              <a:gd name="T86" fmla="*/ 393393 w 197"/>
              <a:gd name="T87" fmla="*/ 310589 h 164"/>
              <a:gd name="T88" fmla="*/ 393393 w 197"/>
              <a:gd name="T89" fmla="*/ 290222 h 1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矩形 33">
            <a:extLst>
              <a:ext uri="{FF2B5EF4-FFF2-40B4-BE49-F238E27FC236}">
                <a16:creationId xmlns:a16="http://schemas.microsoft.com/office/drawing/2014/main" id="{A3ECCAAC-D523-4AB3-A312-CCEFD3865BDB}"/>
              </a:ext>
            </a:extLst>
          </p:cNvPr>
          <p:cNvSpPr/>
          <p:nvPr/>
        </p:nvSpPr>
        <p:spPr>
          <a:xfrm>
            <a:off x="0" y="0"/>
            <a:ext cx="9144000" cy="1274763"/>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5" name="TextBox 34">
            <a:extLst>
              <a:ext uri="{FF2B5EF4-FFF2-40B4-BE49-F238E27FC236}">
                <a16:creationId xmlns:a16="http://schemas.microsoft.com/office/drawing/2014/main" id="{35213C99-20E5-4D9D-9AE5-A0521392C268}"/>
              </a:ext>
            </a:extLst>
          </p:cNvPr>
          <p:cNvSpPr txBox="1">
            <a:spLocks noChangeArrowheads="1"/>
          </p:cNvSpPr>
          <p:nvPr/>
        </p:nvSpPr>
        <p:spPr bwMode="auto">
          <a:xfrm>
            <a:off x="3708400" y="252413"/>
            <a:ext cx="17272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800" b="1">
                <a:solidFill>
                  <a:srgbClr val="37B0E8"/>
                </a:solidFill>
                <a:latin typeface="Impact" panose="020B0806030902050204" pitchFamily="34" charset="0"/>
                <a:ea typeface="微软雅黑" panose="020B0503020204020204" pitchFamily="34" charset="-122"/>
              </a:rPr>
              <a:t>目  录</a:t>
            </a:r>
            <a:endParaRPr lang="en-US" altLang="zh-CN" sz="2800" b="1">
              <a:solidFill>
                <a:srgbClr val="37B0E8"/>
              </a:solidFill>
              <a:latin typeface="Impact" panose="020B0806030902050204" pitchFamily="34" charset="0"/>
              <a:ea typeface="微软雅黑" panose="020B0503020204020204" pitchFamily="34" charset="-122"/>
            </a:endParaRPr>
          </a:p>
          <a:p>
            <a:pPr algn="ctr" eaLnBrk="1" hangingPunct="1"/>
            <a:r>
              <a:rPr lang="en-US" altLang="zh-CN" sz="1600">
                <a:solidFill>
                  <a:schemeClr val="bg1"/>
                </a:solidFill>
                <a:latin typeface="Arial" panose="020B0604020202020204" pitchFamily="34" charset="0"/>
                <a:ea typeface="微软雅黑" panose="020B0503020204020204" pitchFamily="34" charset="-122"/>
              </a:rPr>
              <a:t>CONTENTS</a:t>
            </a:r>
            <a:endParaRPr lang="zh-CN" altLang="en-US" sz="1600">
              <a:solidFill>
                <a:schemeClr val="bg1"/>
              </a:solidFill>
              <a:latin typeface="Arial" panose="020B0604020202020204" pitchFamily="34" charset="0"/>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anim calcmode="lin" valueType="num">
                                      <p:cBhvr>
                                        <p:cTn id="8" dur="500" fill="hold"/>
                                        <p:tgtEl>
                                          <p:spTgt spid="35"/>
                                        </p:tgtEl>
                                        <p:attrNameLst>
                                          <p:attrName>ppt_x</p:attrName>
                                        </p:attrNameLst>
                                      </p:cBhvr>
                                      <p:tavLst>
                                        <p:tav tm="0">
                                          <p:val>
                                            <p:strVal val="#ppt_x"/>
                                          </p:val>
                                        </p:tav>
                                        <p:tav tm="100000">
                                          <p:val>
                                            <p:strVal val="#ppt_x"/>
                                          </p:val>
                                        </p:tav>
                                      </p:tavLst>
                                    </p:anim>
                                    <p:anim calcmode="lin" valueType="num">
                                      <p:cBhvr>
                                        <p:cTn id="9" dur="500" fill="hold"/>
                                        <p:tgtEl>
                                          <p:spTgt spid="35"/>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300" fill="hold"/>
                                        <p:tgtEl>
                                          <p:spTgt spid="4"/>
                                        </p:tgtEl>
                                        <p:attrNameLst>
                                          <p:attrName>ppt_w</p:attrName>
                                        </p:attrNameLst>
                                      </p:cBhvr>
                                      <p:tavLst>
                                        <p:tav tm="0">
                                          <p:val>
                                            <p:fltVal val="0"/>
                                          </p:val>
                                        </p:tav>
                                        <p:tav tm="100000">
                                          <p:val>
                                            <p:strVal val="#ppt_w"/>
                                          </p:val>
                                        </p:tav>
                                      </p:tavLst>
                                    </p:anim>
                                    <p:anim calcmode="lin" valueType="num">
                                      <p:cBhvr>
                                        <p:cTn id="14" dur="300" fill="hold"/>
                                        <p:tgtEl>
                                          <p:spTgt spid="4"/>
                                        </p:tgtEl>
                                        <p:attrNameLst>
                                          <p:attrName>ppt_h</p:attrName>
                                        </p:attrNameLst>
                                      </p:cBhvr>
                                      <p:tavLst>
                                        <p:tav tm="0">
                                          <p:val>
                                            <p:fltVal val="0"/>
                                          </p:val>
                                        </p:tav>
                                        <p:tav tm="100000">
                                          <p:val>
                                            <p:strVal val="#ppt_h"/>
                                          </p:val>
                                        </p:tav>
                                      </p:tavLst>
                                    </p:anim>
                                    <p:animEffect transition="in" filter="fade">
                                      <p:cBhvr>
                                        <p:cTn id="15" dur="300"/>
                                        <p:tgtEl>
                                          <p:spTgt spid="4"/>
                                        </p:tgtEl>
                                      </p:cBhvr>
                                    </p:animEffect>
                                  </p:childTnLst>
                                </p:cTn>
                              </p:par>
                              <p:par>
                                <p:cTn id="16" presetID="6" presetClass="emph" presetSubtype="0" autoRev="1" fill="hold" grpId="1" nodeType="withEffect">
                                  <p:stCondLst>
                                    <p:cond delay="300"/>
                                  </p:stCondLst>
                                  <p:childTnLst>
                                    <p:animScale>
                                      <p:cBhvr>
                                        <p:cTn id="17" dur="150" fill="hold"/>
                                        <p:tgtEl>
                                          <p:spTgt spid="4"/>
                                        </p:tgtEl>
                                      </p:cBhvr>
                                      <p:by x="110000" y="110000"/>
                                    </p:animScale>
                                  </p:childTnLst>
                                </p:cTn>
                              </p:par>
                              <p:par>
                                <p:cTn id="18" presetID="53" presetClass="entr" presetSubtype="16" fill="hold" grpId="0" nodeType="withEffect">
                                  <p:stCondLst>
                                    <p:cond delay="100"/>
                                  </p:stCondLst>
                                  <p:childTnLst>
                                    <p:set>
                                      <p:cBhvr>
                                        <p:cTn id="19" dur="1" fill="hold">
                                          <p:stCondLst>
                                            <p:cond delay="0"/>
                                          </p:stCondLst>
                                        </p:cTn>
                                        <p:tgtEl>
                                          <p:spTgt spid="5"/>
                                        </p:tgtEl>
                                        <p:attrNameLst>
                                          <p:attrName>style.visibility</p:attrName>
                                        </p:attrNameLst>
                                      </p:cBhvr>
                                      <p:to>
                                        <p:strVal val="visible"/>
                                      </p:to>
                                    </p:set>
                                    <p:anim calcmode="lin" valueType="num">
                                      <p:cBhvr>
                                        <p:cTn id="20" dur="300" fill="hold"/>
                                        <p:tgtEl>
                                          <p:spTgt spid="5"/>
                                        </p:tgtEl>
                                        <p:attrNameLst>
                                          <p:attrName>ppt_w</p:attrName>
                                        </p:attrNameLst>
                                      </p:cBhvr>
                                      <p:tavLst>
                                        <p:tav tm="0">
                                          <p:val>
                                            <p:fltVal val="0"/>
                                          </p:val>
                                        </p:tav>
                                        <p:tav tm="100000">
                                          <p:val>
                                            <p:strVal val="#ppt_w"/>
                                          </p:val>
                                        </p:tav>
                                      </p:tavLst>
                                    </p:anim>
                                    <p:anim calcmode="lin" valueType="num">
                                      <p:cBhvr>
                                        <p:cTn id="21" dur="300" fill="hold"/>
                                        <p:tgtEl>
                                          <p:spTgt spid="5"/>
                                        </p:tgtEl>
                                        <p:attrNameLst>
                                          <p:attrName>ppt_h</p:attrName>
                                        </p:attrNameLst>
                                      </p:cBhvr>
                                      <p:tavLst>
                                        <p:tav tm="0">
                                          <p:val>
                                            <p:fltVal val="0"/>
                                          </p:val>
                                        </p:tav>
                                        <p:tav tm="100000">
                                          <p:val>
                                            <p:strVal val="#ppt_h"/>
                                          </p:val>
                                        </p:tav>
                                      </p:tavLst>
                                    </p:anim>
                                    <p:animEffect transition="in" filter="fade">
                                      <p:cBhvr>
                                        <p:cTn id="22" dur="300"/>
                                        <p:tgtEl>
                                          <p:spTgt spid="5"/>
                                        </p:tgtEl>
                                      </p:cBhvr>
                                    </p:animEffect>
                                  </p:childTnLst>
                                </p:cTn>
                              </p:par>
                              <p:par>
                                <p:cTn id="23" presetID="6" presetClass="emph" presetSubtype="0" autoRev="1" fill="hold" grpId="1" nodeType="withEffect">
                                  <p:stCondLst>
                                    <p:cond delay="400"/>
                                  </p:stCondLst>
                                  <p:childTnLst>
                                    <p:animScale>
                                      <p:cBhvr>
                                        <p:cTn id="24" dur="150" fill="hold"/>
                                        <p:tgtEl>
                                          <p:spTgt spid="5"/>
                                        </p:tgtEl>
                                      </p:cBhvr>
                                      <p:by x="110000" y="110000"/>
                                    </p:animScale>
                                  </p:childTnLst>
                                </p:cTn>
                              </p:par>
                              <p:par>
                                <p:cTn id="25" presetID="2" presetClass="entr" presetSubtype="2" fill="hold" grpId="0" nodeType="withEffect">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ppt_x</p:attrName>
                                        </p:attrNameLst>
                                      </p:cBhvr>
                                      <p:tavLst>
                                        <p:tav tm="0">
                                          <p:val>
                                            <p:strVal val="1+#ppt_w/2"/>
                                          </p:val>
                                        </p:tav>
                                        <p:tav tm="100000">
                                          <p:val>
                                            <p:strVal val="#ppt_x"/>
                                          </p:val>
                                        </p:tav>
                                      </p:tavLst>
                                    </p:anim>
                                    <p:anim calcmode="lin" valueType="num">
                                      <p:cBhvr>
                                        <p:cTn id="28" dur="500" fill="hold"/>
                                        <p:tgtEl>
                                          <p:spTgt spid="7"/>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800"/>
                                  </p:stCondLst>
                                  <p:childTnLst>
                                    <p:set>
                                      <p:cBhvr>
                                        <p:cTn id="30" dur="1" fill="hold">
                                          <p:stCondLst>
                                            <p:cond delay="0"/>
                                          </p:stCondLst>
                                        </p:cTn>
                                        <p:tgtEl>
                                          <p:spTgt spid="12"/>
                                        </p:tgtEl>
                                        <p:attrNameLst>
                                          <p:attrName>style.visibility</p:attrName>
                                        </p:attrNameLst>
                                      </p:cBhvr>
                                      <p:to>
                                        <p:strVal val="visible"/>
                                      </p:to>
                                    </p:set>
                                    <p:anim calcmode="lin" valueType="num">
                                      <p:cBhvr>
                                        <p:cTn id="31" dur="300" fill="hold"/>
                                        <p:tgtEl>
                                          <p:spTgt spid="12"/>
                                        </p:tgtEl>
                                        <p:attrNameLst>
                                          <p:attrName>ppt_w</p:attrName>
                                        </p:attrNameLst>
                                      </p:cBhvr>
                                      <p:tavLst>
                                        <p:tav tm="0">
                                          <p:val>
                                            <p:fltVal val="0"/>
                                          </p:val>
                                        </p:tav>
                                        <p:tav tm="100000">
                                          <p:val>
                                            <p:strVal val="#ppt_w"/>
                                          </p:val>
                                        </p:tav>
                                      </p:tavLst>
                                    </p:anim>
                                    <p:anim calcmode="lin" valueType="num">
                                      <p:cBhvr>
                                        <p:cTn id="32" dur="300" fill="hold"/>
                                        <p:tgtEl>
                                          <p:spTgt spid="12"/>
                                        </p:tgtEl>
                                        <p:attrNameLst>
                                          <p:attrName>ppt_h</p:attrName>
                                        </p:attrNameLst>
                                      </p:cBhvr>
                                      <p:tavLst>
                                        <p:tav tm="0">
                                          <p:val>
                                            <p:fltVal val="0"/>
                                          </p:val>
                                        </p:tav>
                                        <p:tav tm="100000">
                                          <p:val>
                                            <p:strVal val="#ppt_h"/>
                                          </p:val>
                                        </p:tav>
                                      </p:tavLst>
                                    </p:anim>
                                    <p:animEffect transition="in" filter="fade">
                                      <p:cBhvr>
                                        <p:cTn id="33" dur="300"/>
                                        <p:tgtEl>
                                          <p:spTgt spid="12"/>
                                        </p:tgtEl>
                                      </p:cBhvr>
                                    </p:animEffect>
                                  </p:childTnLst>
                                </p:cTn>
                              </p:par>
                              <p:par>
                                <p:cTn id="34" presetID="6" presetClass="emph" presetSubtype="0" autoRev="1" fill="hold" grpId="1" nodeType="withEffect">
                                  <p:stCondLst>
                                    <p:cond delay="1100"/>
                                  </p:stCondLst>
                                  <p:childTnLst>
                                    <p:animScale>
                                      <p:cBhvr>
                                        <p:cTn id="35" dur="150" fill="hold"/>
                                        <p:tgtEl>
                                          <p:spTgt spid="12"/>
                                        </p:tgtEl>
                                      </p:cBhvr>
                                      <p:by x="110000" y="110000"/>
                                    </p:animScale>
                                  </p:childTnLst>
                                </p:cTn>
                              </p:par>
                              <p:par>
                                <p:cTn id="36" presetID="53" presetClass="entr" presetSubtype="16" fill="hold" grpId="0" nodeType="withEffect">
                                  <p:stCondLst>
                                    <p:cond delay="900"/>
                                  </p:stCondLst>
                                  <p:childTnLst>
                                    <p:set>
                                      <p:cBhvr>
                                        <p:cTn id="37" dur="1" fill="hold">
                                          <p:stCondLst>
                                            <p:cond delay="0"/>
                                          </p:stCondLst>
                                        </p:cTn>
                                        <p:tgtEl>
                                          <p:spTgt spid="13"/>
                                        </p:tgtEl>
                                        <p:attrNameLst>
                                          <p:attrName>style.visibility</p:attrName>
                                        </p:attrNameLst>
                                      </p:cBhvr>
                                      <p:to>
                                        <p:strVal val="visible"/>
                                      </p:to>
                                    </p:set>
                                    <p:anim calcmode="lin" valueType="num">
                                      <p:cBhvr>
                                        <p:cTn id="38" dur="300" fill="hold"/>
                                        <p:tgtEl>
                                          <p:spTgt spid="13"/>
                                        </p:tgtEl>
                                        <p:attrNameLst>
                                          <p:attrName>ppt_w</p:attrName>
                                        </p:attrNameLst>
                                      </p:cBhvr>
                                      <p:tavLst>
                                        <p:tav tm="0">
                                          <p:val>
                                            <p:fltVal val="0"/>
                                          </p:val>
                                        </p:tav>
                                        <p:tav tm="100000">
                                          <p:val>
                                            <p:strVal val="#ppt_w"/>
                                          </p:val>
                                        </p:tav>
                                      </p:tavLst>
                                    </p:anim>
                                    <p:anim calcmode="lin" valueType="num">
                                      <p:cBhvr>
                                        <p:cTn id="39" dur="300" fill="hold"/>
                                        <p:tgtEl>
                                          <p:spTgt spid="13"/>
                                        </p:tgtEl>
                                        <p:attrNameLst>
                                          <p:attrName>ppt_h</p:attrName>
                                        </p:attrNameLst>
                                      </p:cBhvr>
                                      <p:tavLst>
                                        <p:tav tm="0">
                                          <p:val>
                                            <p:fltVal val="0"/>
                                          </p:val>
                                        </p:tav>
                                        <p:tav tm="100000">
                                          <p:val>
                                            <p:strVal val="#ppt_h"/>
                                          </p:val>
                                        </p:tav>
                                      </p:tavLst>
                                    </p:anim>
                                    <p:animEffect transition="in" filter="fade">
                                      <p:cBhvr>
                                        <p:cTn id="40" dur="300"/>
                                        <p:tgtEl>
                                          <p:spTgt spid="13"/>
                                        </p:tgtEl>
                                      </p:cBhvr>
                                    </p:animEffect>
                                  </p:childTnLst>
                                </p:cTn>
                              </p:par>
                              <p:par>
                                <p:cTn id="41" presetID="6" presetClass="emph" presetSubtype="0" autoRev="1" fill="hold" grpId="1" nodeType="withEffect">
                                  <p:stCondLst>
                                    <p:cond delay="1200"/>
                                  </p:stCondLst>
                                  <p:childTnLst>
                                    <p:animScale>
                                      <p:cBhvr>
                                        <p:cTn id="42" dur="150" fill="hold"/>
                                        <p:tgtEl>
                                          <p:spTgt spid="13"/>
                                        </p:tgtEl>
                                      </p:cBhvr>
                                      <p:by x="110000" y="110000"/>
                                    </p:animScale>
                                  </p:childTnLst>
                                </p:cTn>
                              </p:par>
                              <p:par>
                                <p:cTn id="43" presetID="2" presetClass="entr" presetSubtype="2" fill="hold" grpId="0" nodeType="withEffect">
                                  <p:stCondLst>
                                    <p:cond delay="1300"/>
                                  </p:stCondLst>
                                  <p:childTnLst>
                                    <p:set>
                                      <p:cBhvr>
                                        <p:cTn id="44" dur="1" fill="hold">
                                          <p:stCondLst>
                                            <p:cond delay="0"/>
                                          </p:stCondLst>
                                        </p:cTn>
                                        <p:tgtEl>
                                          <p:spTgt spid="15"/>
                                        </p:tgtEl>
                                        <p:attrNameLst>
                                          <p:attrName>style.visibility</p:attrName>
                                        </p:attrNameLst>
                                      </p:cBhvr>
                                      <p:to>
                                        <p:strVal val="visible"/>
                                      </p:to>
                                    </p:set>
                                    <p:anim calcmode="lin" valueType="num">
                                      <p:cBhvr>
                                        <p:cTn id="45" dur="500" fill="hold"/>
                                        <p:tgtEl>
                                          <p:spTgt spid="15"/>
                                        </p:tgtEl>
                                        <p:attrNameLst>
                                          <p:attrName>ppt_x</p:attrName>
                                        </p:attrNameLst>
                                      </p:cBhvr>
                                      <p:tavLst>
                                        <p:tav tm="0">
                                          <p:val>
                                            <p:strVal val="1+#ppt_w/2"/>
                                          </p:val>
                                        </p:tav>
                                        <p:tav tm="100000">
                                          <p:val>
                                            <p:strVal val="#ppt_x"/>
                                          </p:val>
                                        </p:tav>
                                      </p:tavLst>
                                    </p:anim>
                                    <p:anim calcmode="lin" valueType="num">
                                      <p:cBhvr>
                                        <p:cTn id="46" dur="500" fill="hold"/>
                                        <p:tgtEl>
                                          <p:spTgt spid="15"/>
                                        </p:tgtEl>
                                        <p:attrNameLst>
                                          <p:attrName>ppt_y</p:attrName>
                                        </p:attrNameLst>
                                      </p:cBhvr>
                                      <p:tavLst>
                                        <p:tav tm="0">
                                          <p:val>
                                            <p:strVal val="#ppt_y"/>
                                          </p:val>
                                        </p:tav>
                                        <p:tav tm="100000">
                                          <p:val>
                                            <p:strVal val="#ppt_y"/>
                                          </p:val>
                                        </p:tav>
                                      </p:tavLst>
                                    </p:anim>
                                  </p:childTnLst>
                                </p:cTn>
                              </p:par>
                              <p:par>
                                <p:cTn id="47" presetID="53" presetClass="entr" presetSubtype="16" fill="hold" grpId="0" nodeType="withEffect">
                                  <p:stCondLst>
                                    <p:cond delay="1600"/>
                                  </p:stCondLst>
                                  <p:childTnLst>
                                    <p:set>
                                      <p:cBhvr>
                                        <p:cTn id="48" dur="1" fill="hold">
                                          <p:stCondLst>
                                            <p:cond delay="0"/>
                                          </p:stCondLst>
                                        </p:cTn>
                                        <p:tgtEl>
                                          <p:spTgt spid="8"/>
                                        </p:tgtEl>
                                        <p:attrNameLst>
                                          <p:attrName>style.visibility</p:attrName>
                                        </p:attrNameLst>
                                      </p:cBhvr>
                                      <p:to>
                                        <p:strVal val="visible"/>
                                      </p:to>
                                    </p:set>
                                    <p:anim calcmode="lin" valueType="num">
                                      <p:cBhvr>
                                        <p:cTn id="49" dur="300" fill="hold"/>
                                        <p:tgtEl>
                                          <p:spTgt spid="8"/>
                                        </p:tgtEl>
                                        <p:attrNameLst>
                                          <p:attrName>ppt_w</p:attrName>
                                        </p:attrNameLst>
                                      </p:cBhvr>
                                      <p:tavLst>
                                        <p:tav tm="0">
                                          <p:val>
                                            <p:fltVal val="0"/>
                                          </p:val>
                                        </p:tav>
                                        <p:tav tm="100000">
                                          <p:val>
                                            <p:strVal val="#ppt_w"/>
                                          </p:val>
                                        </p:tav>
                                      </p:tavLst>
                                    </p:anim>
                                    <p:anim calcmode="lin" valueType="num">
                                      <p:cBhvr>
                                        <p:cTn id="50" dur="300" fill="hold"/>
                                        <p:tgtEl>
                                          <p:spTgt spid="8"/>
                                        </p:tgtEl>
                                        <p:attrNameLst>
                                          <p:attrName>ppt_h</p:attrName>
                                        </p:attrNameLst>
                                      </p:cBhvr>
                                      <p:tavLst>
                                        <p:tav tm="0">
                                          <p:val>
                                            <p:fltVal val="0"/>
                                          </p:val>
                                        </p:tav>
                                        <p:tav tm="100000">
                                          <p:val>
                                            <p:strVal val="#ppt_h"/>
                                          </p:val>
                                        </p:tav>
                                      </p:tavLst>
                                    </p:anim>
                                    <p:animEffect transition="in" filter="fade">
                                      <p:cBhvr>
                                        <p:cTn id="51" dur="300"/>
                                        <p:tgtEl>
                                          <p:spTgt spid="8"/>
                                        </p:tgtEl>
                                      </p:cBhvr>
                                    </p:animEffect>
                                  </p:childTnLst>
                                </p:cTn>
                              </p:par>
                              <p:par>
                                <p:cTn id="52" presetID="6" presetClass="emph" presetSubtype="0" autoRev="1" fill="hold" grpId="1" nodeType="withEffect">
                                  <p:stCondLst>
                                    <p:cond delay="1900"/>
                                  </p:stCondLst>
                                  <p:childTnLst>
                                    <p:animScale>
                                      <p:cBhvr>
                                        <p:cTn id="53" dur="150" fill="hold"/>
                                        <p:tgtEl>
                                          <p:spTgt spid="8"/>
                                        </p:tgtEl>
                                      </p:cBhvr>
                                      <p:by x="110000" y="110000"/>
                                    </p:animScale>
                                  </p:childTnLst>
                                </p:cTn>
                              </p:par>
                              <p:par>
                                <p:cTn id="54" presetID="53" presetClass="entr" presetSubtype="16" fill="hold" grpId="0" nodeType="withEffect">
                                  <p:stCondLst>
                                    <p:cond delay="1700"/>
                                  </p:stCondLst>
                                  <p:childTnLst>
                                    <p:set>
                                      <p:cBhvr>
                                        <p:cTn id="55" dur="1" fill="hold">
                                          <p:stCondLst>
                                            <p:cond delay="0"/>
                                          </p:stCondLst>
                                        </p:cTn>
                                        <p:tgtEl>
                                          <p:spTgt spid="9"/>
                                        </p:tgtEl>
                                        <p:attrNameLst>
                                          <p:attrName>style.visibility</p:attrName>
                                        </p:attrNameLst>
                                      </p:cBhvr>
                                      <p:to>
                                        <p:strVal val="visible"/>
                                      </p:to>
                                    </p:set>
                                    <p:anim calcmode="lin" valueType="num">
                                      <p:cBhvr>
                                        <p:cTn id="56" dur="300" fill="hold"/>
                                        <p:tgtEl>
                                          <p:spTgt spid="9"/>
                                        </p:tgtEl>
                                        <p:attrNameLst>
                                          <p:attrName>ppt_w</p:attrName>
                                        </p:attrNameLst>
                                      </p:cBhvr>
                                      <p:tavLst>
                                        <p:tav tm="0">
                                          <p:val>
                                            <p:fltVal val="0"/>
                                          </p:val>
                                        </p:tav>
                                        <p:tav tm="100000">
                                          <p:val>
                                            <p:strVal val="#ppt_w"/>
                                          </p:val>
                                        </p:tav>
                                      </p:tavLst>
                                    </p:anim>
                                    <p:anim calcmode="lin" valueType="num">
                                      <p:cBhvr>
                                        <p:cTn id="57" dur="300" fill="hold"/>
                                        <p:tgtEl>
                                          <p:spTgt spid="9"/>
                                        </p:tgtEl>
                                        <p:attrNameLst>
                                          <p:attrName>ppt_h</p:attrName>
                                        </p:attrNameLst>
                                      </p:cBhvr>
                                      <p:tavLst>
                                        <p:tav tm="0">
                                          <p:val>
                                            <p:fltVal val="0"/>
                                          </p:val>
                                        </p:tav>
                                        <p:tav tm="100000">
                                          <p:val>
                                            <p:strVal val="#ppt_h"/>
                                          </p:val>
                                        </p:tav>
                                      </p:tavLst>
                                    </p:anim>
                                    <p:animEffect transition="in" filter="fade">
                                      <p:cBhvr>
                                        <p:cTn id="58" dur="300"/>
                                        <p:tgtEl>
                                          <p:spTgt spid="9"/>
                                        </p:tgtEl>
                                      </p:cBhvr>
                                    </p:animEffect>
                                  </p:childTnLst>
                                </p:cTn>
                              </p:par>
                              <p:par>
                                <p:cTn id="59" presetID="6" presetClass="emph" presetSubtype="0" autoRev="1" fill="hold" grpId="1" nodeType="withEffect">
                                  <p:stCondLst>
                                    <p:cond delay="2000"/>
                                  </p:stCondLst>
                                  <p:childTnLst>
                                    <p:animScale>
                                      <p:cBhvr>
                                        <p:cTn id="60" dur="150" fill="hold"/>
                                        <p:tgtEl>
                                          <p:spTgt spid="9"/>
                                        </p:tgtEl>
                                      </p:cBhvr>
                                      <p:by x="110000" y="110000"/>
                                    </p:animScale>
                                  </p:childTnLst>
                                </p:cTn>
                              </p:par>
                              <p:par>
                                <p:cTn id="61" presetID="2" presetClass="entr" presetSubtype="2" fill="hold" grpId="0" nodeType="withEffect">
                                  <p:stCondLst>
                                    <p:cond delay="2100"/>
                                  </p:stCondLst>
                                  <p:childTnLst>
                                    <p:set>
                                      <p:cBhvr>
                                        <p:cTn id="62" dur="1" fill="hold">
                                          <p:stCondLst>
                                            <p:cond delay="0"/>
                                          </p:stCondLst>
                                        </p:cTn>
                                        <p:tgtEl>
                                          <p:spTgt spid="11"/>
                                        </p:tgtEl>
                                        <p:attrNameLst>
                                          <p:attrName>style.visibility</p:attrName>
                                        </p:attrNameLst>
                                      </p:cBhvr>
                                      <p:to>
                                        <p:strVal val="visible"/>
                                      </p:to>
                                    </p:set>
                                    <p:anim calcmode="lin" valueType="num">
                                      <p:cBhvr>
                                        <p:cTn id="63" dur="500" fill="hold"/>
                                        <p:tgtEl>
                                          <p:spTgt spid="11"/>
                                        </p:tgtEl>
                                        <p:attrNameLst>
                                          <p:attrName>ppt_x</p:attrName>
                                        </p:attrNameLst>
                                      </p:cBhvr>
                                      <p:tavLst>
                                        <p:tav tm="0">
                                          <p:val>
                                            <p:strVal val="1+#ppt_w/2"/>
                                          </p:val>
                                        </p:tav>
                                        <p:tav tm="100000">
                                          <p:val>
                                            <p:strVal val="#ppt_x"/>
                                          </p:val>
                                        </p:tav>
                                      </p:tavLst>
                                    </p:anim>
                                    <p:anim calcmode="lin" valueType="num">
                                      <p:cBhvr>
                                        <p:cTn id="64" dur="500" fill="hold"/>
                                        <p:tgtEl>
                                          <p:spTgt spid="11"/>
                                        </p:tgtEl>
                                        <p:attrNameLst>
                                          <p:attrName>ppt_y</p:attrName>
                                        </p:attrNameLst>
                                      </p:cBhvr>
                                      <p:tavLst>
                                        <p:tav tm="0">
                                          <p:val>
                                            <p:strVal val="#ppt_y"/>
                                          </p:val>
                                        </p:tav>
                                        <p:tav tm="100000">
                                          <p:val>
                                            <p:strVal val="#ppt_y"/>
                                          </p:val>
                                        </p:tav>
                                      </p:tavLst>
                                    </p:anim>
                                  </p:childTnLst>
                                </p:cTn>
                              </p:par>
                              <p:par>
                                <p:cTn id="65" presetID="53" presetClass="entr" presetSubtype="16" fill="hold" grpId="0" nodeType="withEffect">
                                  <p:stCondLst>
                                    <p:cond delay="2400"/>
                                  </p:stCondLst>
                                  <p:childTnLst>
                                    <p:set>
                                      <p:cBhvr>
                                        <p:cTn id="66" dur="1" fill="hold">
                                          <p:stCondLst>
                                            <p:cond delay="0"/>
                                          </p:stCondLst>
                                        </p:cTn>
                                        <p:tgtEl>
                                          <p:spTgt spid="16"/>
                                        </p:tgtEl>
                                        <p:attrNameLst>
                                          <p:attrName>style.visibility</p:attrName>
                                        </p:attrNameLst>
                                      </p:cBhvr>
                                      <p:to>
                                        <p:strVal val="visible"/>
                                      </p:to>
                                    </p:set>
                                    <p:anim calcmode="lin" valueType="num">
                                      <p:cBhvr>
                                        <p:cTn id="67" dur="300" fill="hold"/>
                                        <p:tgtEl>
                                          <p:spTgt spid="16"/>
                                        </p:tgtEl>
                                        <p:attrNameLst>
                                          <p:attrName>ppt_w</p:attrName>
                                        </p:attrNameLst>
                                      </p:cBhvr>
                                      <p:tavLst>
                                        <p:tav tm="0">
                                          <p:val>
                                            <p:fltVal val="0"/>
                                          </p:val>
                                        </p:tav>
                                        <p:tav tm="100000">
                                          <p:val>
                                            <p:strVal val="#ppt_w"/>
                                          </p:val>
                                        </p:tav>
                                      </p:tavLst>
                                    </p:anim>
                                    <p:anim calcmode="lin" valueType="num">
                                      <p:cBhvr>
                                        <p:cTn id="68" dur="300" fill="hold"/>
                                        <p:tgtEl>
                                          <p:spTgt spid="16"/>
                                        </p:tgtEl>
                                        <p:attrNameLst>
                                          <p:attrName>ppt_h</p:attrName>
                                        </p:attrNameLst>
                                      </p:cBhvr>
                                      <p:tavLst>
                                        <p:tav tm="0">
                                          <p:val>
                                            <p:fltVal val="0"/>
                                          </p:val>
                                        </p:tav>
                                        <p:tav tm="100000">
                                          <p:val>
                                            <p:strVal val="#ppt_h"/>
                                          </p:val>
                                        </p:tav>
                                      </p:tavLst>
                                    </p:anim>
                                    <p:animEffect transition="in" filter="fade">
                                      <p:cBhvr>
                                        <p:cTn id="69" dur="300"/>
                                        <p:tgtEl>
                                          <p:spTgt spid="16"/>
                                        </p:tgtEl>
                                      </p:cBhvr>
                                    </p:animEffect>
                                  </p:childTnLst>
                                </p:cTn>
                              </p:par>
                              <p:par>
                                <p:cTn id="70" presetID="6" presetClass="emph" presetSubtype="0" autoRev="1" fill="hold" grpId="1" nodeType="withEffect">
                                  <p:stCondLst>
                                    <p:cond delay="2700"/>
                                  </p:stCondLst>
                                  <p:childTnLst>
                                    <p:animScale>
                                      <p:cBhvr>
                                        <p:cTn id="71" dur="150" fill="hold"/>
                                        <p:tgtEl>
                                          <p:spTgt spid="16"/>
                                        </p:tgtEl>
                                      </p:cBhvr>
                                      <p:by x="110000" y="110000"/>
                                    </p:animScale>
                                  </p:childTnLst>
                                </p:cTn>
                              </p:par>
                              <p:par>
                                <p:cTn id="72" presetID="53" presetClass="entr" presetSubtype="16" fill="hold" grpId="0" nodeType="withEffect">
                                  <p:stCondLst>
                                    <p:cond delay="2500"/>
                                  </p:stCondLst>
                                  <p:childTnLst>
                                    <p:set>
                                      <p:cBhvr>
                                        <p:cTn id="73" dur="1" fill="hold">
                                          <p:stCondLst>
                                            <p:cond delay="0"/>
                                          </p:stCondLst>
                                        </p:cTn>
                                        <p:tgtEl>
                                          <p:spTgt spid="17"/>
                                        </p:tgtEl>
                                        <p:attrNameLst>
                                          <p:attrName>style.visibility</p:attrName>
                                        </p:attrNameLst>
                                      </p:cBhvr>
                                      <p:to>
                                        <p:strVal val="visible"/>
                                      </p:to>
                                    </p:set>
                                    <p:anim calcmode="lin" valueType="num">
                                      <p:cBhvr>
                                        <p:cTn id="74" dur="300" fill="hold"/>
                                        <p:tgtEl>
                                          <p:spTgt spid="17"/>
                                        </p:tgtEl>
                                        <p:attrNameLst>
                                          <p:attrName>ppt_w</p:attrName>
                                        </p:attrNameLst>
                                      </p:cBhvr>
                                      <p:tavLst>
                                        <p:tav tm="0">
                                          <p:val>
                                            <p:fltVal val="0"/>
                                          </p:val>
                                        </p:tav>
                                        <p:tav tm="100000">
                                          <p:val>
                                            <p:strVal val="#ppt_w"/>
                                          </p:val>
                                        </p:tav>
                                      </p:tavLst>
                                    </p:anim>
                                    <p:anim calcmode="lin" valueType="num">
                                      <p:cBhvr>
                                        <p:cTn id="75" dur="300" fill="hold"/>
                                        <p:tgtEl>
                                          <p:spTgt spid="17"/>
                                        </p:tgtEl>
                                        <p:attrNameLst>
                                          <p:attrName>ppt_h</p:attrName>
                                        </p:attrNameLst>
                                      </p:cBhvr>
                                      <p:tavLst>
                                        <p:tav tm="0">
                                          <p:val>
                                            <p:fltVal val="0"/>
                                          </p:val>
                                        </p:tav>
                                        <p:tav tm="100000">
                                          <p:val>
                                            <p:strVal val="#ppt_h"/>
                                          </p:val>
                                        </p:tav>
                                      </p:tavLst>
                                    </p:anim>
                                    <p:animEffect transition="in" filter="fade">
                                      <p:cBhvr>
                                        <p:cTn id="76" dur="300"/>
                                        <p:tgtEl>
                                          <p:spTgt spid="17"/>
                                        </p:tgtEl>
                                      </p:cBhvr>
                                    </p:animEffect>
                                  </p:childTnLst>
                                </p:cTn>
                              </p:par>
                              <p:par>
                                <p:cTn id="77" presetID="6" presetClass="emph" presetSubtype="0" autoRev="1" fill="hold" grpId="1" nodeType="withEffect">
                                  <p:stCondLst>
                                    <p:cond delay="2800"/>
                                  </p:stCondLst>
                                  <p:childTnLst>
                                    <p:animScale>
                                      <p:cBhvr>
                                        <p:cTn id="78" dur="150" fill="hold"/>
                                        <p:tgtEl>
                                          <p:spTgt spid="17"/>
                                        </p:tgtEl>
                                      </p:cBhvr>
                                      <p:by x="110000" y="110000"/>
                                    </p:animScale>
                                  </p:childTnLst>
                                </p:cTn>
                              </p:par>
                              <p:par>
                                <p:cTn id="79" presetID="2" presetClass="entr" presetSubtype="2" fill="hold" grpId="0" nodeType="withEffect">
                                  <p:stCondLst>
                                    <p:cond delay="2900"/>
                                  </p:stCondLst>
                                  <p:childTnLst>
                                    <p:set>
                                      <p:cBhvr>
                                        <p:cTn id="80" dur="1" fill="hold">
                                          <p:stCondLst>
                                            <p:cond delay="0"/>
                                          </p:stCondLst>
                                        </p:cTn>
                                        <p:tgtEl>
                                          <p:spTgt spid="19"/>
                                        </p:tgtEl>
                                        <p:attrNameLst>
                                          <p:attrName>style.visibility</p:attrName>
                                        </p:attrNameLst>
                                      </p:cBhvr>
                                      <p:to>
                                        <p:strVal val="visible"/>
                                      </p:to>
                                    </p:set>
                                    <p:anim calcmode="lin" valueType="num">
                                      <p:cBhvr>
                                        <p:cTn id="81" dur="500" fill="hold"/>
                                        <p:tgtEl>
                                          <p:spTgt spid="19"/>
                                        </p:tgtEl>
                                        <p:attrNameLst>
                                          <p:attrName>ppt_x</p:attrName>
                                        </p:attrNameLst>
                                      </p:cBhvr>
                                      <p:tavLst>
                                        <p:tav tm="0">
                                          <p:val>
                                            <p:strVal val="1+#ppt_w/2"/>
                                          </p:val>
                                        </p:tav>
                                        <p:tav tm="100000">
                                          <p:val>
                                            <p:strVal val="#ppt_x"/>
                                          </p:val>
                                        </p:tav>
                                      </p:tavLst>
                                    </p:anim>
                                    <p:anim calcmode="lin" valueType="num">
                                      <p:cBhvr>
                                        <p:cTn id="82" dur="500" fill="hold"/>
                                        <p:tgtEl>
                                          <p:spTgt spid="19"/>
                                        </p:tgtEl>
                                        <p:attrNameLst>
                                          <p:attrName>ppt_y</p:attrName>
                                        </p:attrNameLst>
                                      </p:cBhvr>
                                      <p:tavLst>
                                        <p:tav tm="0">
                                          <p:val>
                                            <p:strVal val="#ppt_y"/>
                                          </p:val>
                                        </p:tav>
                                        <p:tav tm="100000">
                                          <p:val>
                                            <p:strVal val="#ppt_y"/>
                                          </p:val>
                                        </p:tav>
                                      </p:tavLst>
                                    </p:anim>
                                  </p:childTnLst>
                                </p:cTn>
                              </p:par>
                              <p:par>
                                <p:cTn id="83" presetID="53" presetClass="entr" presetSubtype="16" fill="hold" grpId="0" nodeType="withEffect">
                                  <p:stCondLst>
                                    <p:cond delay="3200"/>
                                  </p:stCondLst>
                                  <p:childTnLst>
                                    <p:set>
                                      <p:cBhvr>
                                        <p:cTn id="84" dur="1" fill="hold">
                                          <p:stCondLst>
                                            <p:cond delay="0"/>
                                          </p:stCondLst>
                                        </p:cTn>
                                        <p:tgtEl>
                                          <p:spTgt spid="20"/>
                                        </p:tgtEl>
                                        <p:attrNameLst>
                                          <p:attrName>style.visibility</p:attrName>
                                        </p:attrNameLst>
                                      </p:cBhvr>
                                      <p:to>
                                        <p:strVal val="visible"/>
                                      </p:to>
                                    </p:set>
                                    <p:anim calcmode="lin" valueType="num">
                                      <p:cBhvr>
                                        <p:cTn id="85" dur="300" fill="hold"/>
                                        <p:tgtEl>
                                          <p:spTgt spid="20"/>
                                        </p:tgtEl>
                                        <p:attrNameLst>
                                          <p:attrName>ppt_w</p:attrName>
                                        </p:attrNameLst>
                                      </p:cBhvr>
                                      <p:tavLst>
                                        <p:tav tm="0">
                                          <p:val>
                                            <p:fltVal val="0"/>
                                          </p:val>
                                        </p:tav>
                                        <p:tav tm="100000">
                                          <p:val>
                                            <p:strVal val="#ppt_w"/>
                                          </p:val>
                                        </p:tav>
                                      </p:tavLst>
                                    </p:anim>
                                    <p:anim calcmode="lin" valueType="num">
                                      <p:cBhvr>
                                        <p:cTn id="86" dur="300" fill="hold"/>
                                        <p:tgtEl>
                                          <p:spTgt spid="20"/>
                                        </p:tgtEl>
                                        <p:attrNameLst>
                                          <p:attrName>ppt_h</p:attrName>
                                        </p:attrNameLst>
                                      </p:cBhvr>
                                      <p:tavLst>
                                        <p:tav tm="0">
                                          <p:val>
                                            <p:fltVal val="0"/>
                                          </p:val>
                                        </p:tav>
                                        <p:tav tm="100000">
                                          <p:val>
                                            <p:strVal val="#ppt_h"/>
                                          </p:val>
                                        </p:tav>
                                      </p:tavLst>
                                    </p:anim>
                                    <p:animEffect transition="in" filter="fade">
                                      <p:cBhvr>
                                        <p:cTn id="87" dur="300"/>
                                        <p:tgtEl>
                                          <p:spTgt spid="20"/>
                                        </p:tgtEl>
                                      </p:cBhvr>
                                    </p:animEffect>
                                  </p:childTnLst>
                                </p:cTn>
                              </p:par>
                              <p:par>
                                <p:cTn id="88" presetID="6" presetClass="emph" presetSubtype="0" autoRev="1" fill="hold" grpId="1" nodeType="withEffect">
                                  <p:stCondLst>
                                    <p:cond delay="3500"/>
                                  </p:stCondLst>
                                  <p:childTnLst>
                                    <p:animScale>
                                      <p:cBhvr>
                                        <p:cTn id="89" dur="150" fill="hold"/>
                                        <p:tgtEl>
                                          <p:spTgt spid="20"/>
                                        </p:tgtEl>
                                      </p:cBhvr>
                                      <p:by x="110000" y="110000"/>
                                    </p:animScale>
                                  </p:childTnLst>
                                </p:cTn>
                              </p:par>
                              <p:par>
                                <p:cTn id="90" presetID="53" presetClass="entr" presetSubtype="16" fill="hold" grpId="0" nodeType="withEffect">
                                  <p:stCondLst>
                                    <p:cond delay="3300"/>
                                  </p:stCondLst>
                                  <p:childTnLst>
                                    <p:set>
                                      <p:cBhvr>
                                        <p:cTn id="91" dur="1" fill="hold">
                                          <p:stCondLst>
                                            <p:cond delay="0"/>
                                          </p:stCondLst>
                                        </p:cTn>
                                        <p:tgtEl>
                                          <p:spTgt spid="21"/>
                                        </p:tgtEl>
                                        <p:attrNameLst>
                                          <p:attrName>style.visibility</p:attrName>
                                        </p:attrNameLst>
                                      </p:cBhvr>
                                      <p:to>
                                        <p:strVal val="visible"/>
                                      </p:to>
                                    </p:set>
                                    <p:anim calcmode="lin" valueType="num">
                                      <p:cBhvr>
                                        <p:cTn id="92" dur="300" fill="hold"/>
                                        <p:tgtEl>
                                          <p:spTgt spid="21"/>
                                        </p:tgtEl>
                                        <p:attrNameLst>
                                          <p:attrName>ppt_w</p:attrName>
                                        </p:attrNameLst>
                                      </p:cBhvr>
                                      <p:tavLst>
                                        <p:tav tm="0">
                                          <p:val>
                                            <p:fltVal val="0"/>
                                          </p:val>
                                        </p:tav>
                                        <p:tav tm="100000">
                                          <p:val>
                                            <p:strVal val="#ppt_w"/>
                                          </p:val>
                                        </p:tav>
                                      </p:tavLst>
                                    </p:anim>
                                    <p:anim calcmode="lin" valueType="num">
                                      <p:cBhvr>
                                        <p:cTn id="93" dur="300" fill="hold"/>
                                        <p:tgtEl>
                                          <p:spTgt spid="21"/>
                                        </p:tgtEl>
                                        <p:attrNameLst>
                                          <p:attrName>ppt_h</p:attrName>
                                        </p:attrNameLst>
                                      </p:cBhvr>
                                      <p:tavLst>
                                        <p:tav tm="0">
                                          <p:val>
                                            <p:fltVal val="0"/>
                                          </p:val>
                                        </p:tav>
                                        <p:tav tm="100000">
                                          <p:val>
                                            <p:strVal val="#ppt_h"/>
                                          </p:val>
                                        </p:tav>
                                      </p:tavLst>
                                    </p:anim>
                                    <p:animEffect transition="in" filter="fade">
                                      <p:cBhvr>
                                        <p:cTn id="94" dur="300"/>
                                        <p:tgtEl>
                                          <p:spTgt spid="21"/>
                                        </p:tgtEl>
                                      </p:cBhvr>
                                    </p:animEffect>
                                  </p:childTnLst>
                                </p:cTn>
                              </p:par>
                              <p:par>
                                <p:cTn id="95" presetID="6" presetClass="emph" presetSubtype="0" autoRev="1" fill="hold" grpId="1" nodeType="withEffect">
                                  <p:stCondLst>
                                    <p:cond delay="3600"/>
                                  </p:stCondLst>
                                  <p:childTnLst>
                                    <p:animScale>
                                      <p:cBhvr>
                                        <p:cTn id="96" dur="150" fill="hold"/>
                                        <p:tgtEl>
                                          <p:spTgt spid="21"/>
                                        </p:tgtEl>
                                      </p:cBhvr>
                                      <p:by x="110000" y="110000"/>
                                    </p:animScale>
                                  </p:childTnLst>
                                </p:cTn>
                              </p:par>
                              <p:par>
                                <p:cTn id="97" presetID="2" presetClass="entr" presetSubtype="2" fill="hold" grpId="0" nodeType="withEffect">
                                  <p:stCondLst>
                                    <p:cond delay="3700"/>
                                  </p:stCondLst>
                                  <p:childTnLst>
                                    <p:set>
                                      <p:cBhvr>
                                        <p:cTn id="98" dur="1" fill="hold">
                                          <p:stCondLst>
                                            <p:cond delay="0"/>
                                          </p:stCondLst>
                                        </p:cTn>
                                        <p:tgtEl>
                                          <p:spTgt spid="23"/>
                                        </p:tgtEl>
                                        <p:attrNameLst>
                                          <p:attrName>style.visibility</p:attrName>
                                        </p:attrNameLst>
                                      </p:cBhvr>
                                      <p:to>
                                        <p:strVal val="visible"/>
                                      </p:to>
                                    </p:set>
                                    <p:anim calcmode="lin" valueType="num">
                                      <p:cBhvr>
                                        <p:cTn id="99" dur="500" fill="hold"/>
                                        <p:tgtEl>
                                          <p:spTgt spid="23"/>
                                        </p:tgtEl>
                                        <p:attrNameLst>
                                          <p:attrName>ppt_x</p:attrName>
                                        </p:attrNameLst>
                                      </p:cBhvr>
                                      <p:tavLst>
                                        <p:tav tm="0">
                                          <p:val>
                                            <p:strVal val="1+#ppt_w/2"/>
                                          </p:val>
                                        </p:tav>
                                        <p:tav tm="100000">
                                          <p:val>
                                            <p:strVal val="#ppt_x"/>
                                          </p:val>
                                        </p:tav>
                                      </p:tavLst>
                                    </p:anim>
                                    <p:anim calcmode="lin" valueType="num">
                                      <p:cBhvr>
                                        <p:cTn id="100" dur="500" fill="hold"/>
                                        <p:tgtEl>
                                          <p:spTgt spid="23"/>
                                        </p:tgtEl>
                                        <p:attrNameLst>
                                          <p:attrName>ppt_y</p:attrName>
                                        </p:attrNameLst>
                                      </p:cBhvr>
                                      <p:tavLst>
                                        <p:tav tm="0">
                                          <p:val>
                                            <p:strVal val="#ppt_y"/>
                                          </p:val>
                                        </p:tav>
                                        <p:tav tm="100000">
                                          <p:val>
                                            <p:strVal val="#ppt_y"/>
                                          </p:val>
                                        </p:tav>
                                      </p:tavLst>
                                    </p:anim>
                                  </p:childTnLst>
                                </p:cTn>
                              </p:par>
                              <p:par>
                                <p:cTn id="101" presetID="53" presetClass="entr" presetSubtype="16" fill="hold" nodeType="withEffect">
                                  <p:stCondLst>
                                    <p:cond delay="200"/>
                                  </p:stCondLst>
                                  <p:childTnLst>
                                    <p:set>
                                      <p:cBhvr>
                                        <p:cTn id="102" dur="1" fill="hold">
                                          <p:stCondLst>
                                            <p:cond delay="0"/>
                                          </p:stCondLst>
                                        </p:cTn>
                                        <p:tgtEl>
                                          <p:spTgt spid="33"/>
                                        </p:tgtEl>
                                        <p:attrNameLst>
                                          <p:attrName>style.visibility</p:attrName>
                                        </p:attrNameLst>
                                      </p:cBhvr>
                                      <p:to>
                                        <p:strVal val="visible"/>
                                      </p:to>
                                    </p:set>
                                    <p:anim calcmode="lin" valueType="num">
                                      <p:cBhvr>
                                        <p:cTn id="103" dur="300" fill="hold"/>
                                        <p:tgtEl>
                                          <p:spTgt spid="33"/>
                                        </p:tgtEl>
                                        <p:attrNameLst>
                                          <p:attrName>ppt_w</p:attrName>
                                        </p:attrNameLst>
                                      </p:cBhvr>
                                      <p:tavLst>
                                        <p:tav tm="0">
                                          <p:val>
                                            <p:fltVal val="0"/>
                                          </p:val>
                                        </p:tav>
                                        <p:tav tm="100000">
                                          <p:val>
                                            <p:strVal val="#ppt_w"/>
                                          </p:val>
                                        </p:tav>
                                      </p:tavLst>
                                    </p:anim>
                                    <p:anim calcmode="lin" valueType="num">
                                      <p:cBhvr>
                                        <p:cTn id="104" dur="300" fill="hold"/>
                                        <p:tgtEl>
                                          <p:spTgt spid="33"/>
                                        </p:tgtEl>
                                        <p:attrNameLst>
                                          <p:attrName>ppt_h</p:attrName>
                                        </p:attrNameLst>
                                      </p:cBhvr>
                                      <p:tavLst>
                                        <p:tav tm="0">
                                          <p:val>
                                            <p:fltVal val="0"/>
                                          </p:val>
                                        </p:tav>
                                        <p:tav tm="100000">
                                          <p:val>
                                            <p:strVal val="#ppt_h"/>
                                          </p:val>
                                        </p:tav>
                                      </p:tavLst>
                                    </p:anim>
                                    <p:animEffect transition="in" filter="fade">
                                      <p:cBhvr>
                                        <p:cTn id="105" dur="300"/>
                                        <p:tgtEl>
                                          <p:spTgt spid="33"/>
                                        </p:tgtEl>
                                      </p:cBhvr>
                                    </p:animEffect>
                                  </p:childTnLst>
                                </p:cTn>
                              </p:par>
                              <p:par>
                                <p:cTn id="106" presetID="6" presetClass="emph" presetSubtype="0" autoRev="1" fill="hold" nodeType="withEffect">
                                  <p:stCondLst>
                                    <p:cond delay="500"/>
                                  </p:stCondLst>
                                  <p:childTnLst>
                                    <p:animScale>
                                      <p:cBhvr>
                                        <p:cTn id="107" dur="150" fill="hold"/>
                                        <p:tgtEl>
                                          <p:spTgt spid="33"/>
                                        </p:tgtEl>
                                      </p:cBhvr>
                                      <p:by x="110000" y="110000"/>
                                    </p:animScale>
                                  </p:childTnLst>
                                </p:cTn>
                              </p:par>
                              <p:par>
                                <p:cTn id="108" presetID="53" presetClass="entr" presetSubtype="16" fill="hold" nodeType="withEffect">
                                  <p:stCondLst>
                                    <p:cond delay="1000"/>
                                  </p:stCondLst>
                                  <p:childTnLst>
                                    <p:set>
                                      <p:cBhvr>
                                        <p:cTn id="109" dur="1" fill="hold">
                                          <p:stCondLst>
                                            <p:cond delay="0"/>
                                          </p:stCondLst>
                                        </p:cTn>
                                        <p:tgtEl>
                                          <p:spTgt spid="30"/>
                                        </p:tgtEl>
                                        <p:attrNameLst>
                                          <p:attrName>style.visibility</p:attrName>
                                        </p:attrNameLst>
                                      </p:cBhvr>
                                      <p:to>
                                        <p:strVal val="visible"/>
                                      </p:to>
                                    </p:set>
                                    <p:anim calcmode="lin" valueType="num">
                                      <p:cBhvr>
                                        <p:cTn id="110" dur="300" fill="hold"/>
                                        <p:tgtEl>
                                          <p:spTgt spid="30"/>
                                        </p:tgtEl>
                                        <p:attrNameLst>
                                          <p:attrName>ppt_w</p:attrName>
                                        </p:attrNameLst>
                                      </p:cBhvr>
                                      <p:tavLst>
                                        <p:tav tm="0">
                                          <p:val>
                                            <p:fltVal val="0"/>
                                          </p:val>
                                        </p:tav>
                                        <p:tav tm="100000">
                                          <p:val>
                                            <p:strVal val="#ppt_w"/>
                                          </p:val>
                                        </p:tav>
                                      </p:tavLst>
                                    </p:anim>
                                    <p:anim calcmode="lin" valueType="num">
                                      <p:cBhvr>
                                        <p:cTn id="111" dur="300" fill="hold"/>
                                        <p:tgtEl>
                                          <p:spTgt spid="30"/>
                                        </p:tgtEl>
                                        <p:attrNameLst>
                                          <p:attrName>ppt_h</p:attrName>
                                        </p:attrNameLst>
                                      </p:cBhvr>
                                      <p:tavLst>
                                        <p:tav tm="0">
                                          <p:val>
                                            <p:fltVal val="0"/>
                                          </p:val>
                                        </p:tav>
                                        <p:tav tm="100000">
                                          <p:val>
                                            <p:strVal val="#ppt_h"/>
                                          </p:val>
                                        </p:tav>
                                      </p:tavLst>
                                    </p:anim>
                                    <p:animEffect transition="in" filter="fade">
                                      <p:cBhvr>
                                        <p:cTn id="112" dur="300"/>
                                        <p:tgtEl>
                                          <p:spTgt spid="30"/>
                                        </p:tgtEl>
                                      </p:cBhvr>
                                    </p:animEffect>
                                  </p:childTnLst>
                                </p:cTn>
                              </p:par>
                              <p:par>
                                <p:cTn id="113" presetID="6" presetClass="emph" presetSubtype="0" autoRev="1" fill="hold" nodeType="withEffect">
                                  <p:stCondLst>
                                    <p:cond delay="1300"/>
                                  </p:stCondLst>
                                  <p:childTnLst>
                                    <p:animScale>
                                      <p:cBhvr>
                                        <p:cTn id="114" dur="150" fill="hold"/>
                                        <p:tgtEl>
                                          <p:spTgt spid="30"/>
                                        </p:tgtEl>
                                      </p:cBhvr>
                                      <p:by x="110000" y="110000"/>
                                    </p:animScale>
                                  </p:childTnLst>
                                </p:cTn>
                              </p:par>
                              <p:par>
                                <p:cTn id="115" presetID="53" presetClass="entr" presetSubtype="16" fill="hold" nodeType="withEffect">
                                  <p:stCondLst>
                                    <p:cond delay="1800"/>
                                  </p:stCondLst>
                                  <p:childTnLst>
                                    <p:set>
                                      <p:cBhvr>
                                        <p:cTn id="116" dur="1" fill="hold">
                                          <p:stCondLst>
                                            <p:cond delay="0"/>
                                          </p:stCondLst>
                                        </p:cTn>
                                        <p:tgtEl>
                                          <p:spTgt spid="32"/>
                                        </p:tgtEl>
                                        <p:attrNameLst>
                                          <p:attrName>style.visibility</p:attrName>
                                        </p:attrNameLst>
                                      </p:cBhvr>
                                      <p:to>
                                        <p:strVal val="visible"/>
                                      </p:to>
                                    </p:set>
                                    <p:anim calcmode="lin" valueType="num">
                                      <p:cBhvr>
                                        <p:cTn id="117" dur="300" fill="hold"/>
                                        <p:tgtEl>
                                          <p:spTgt spid="32"/>
                                        </p:tgtEl>
                                        <p:attrNameLst>
                                          <p:attrName>ppt_w</p:attrName>
                                        </p:attrNameLst>
                                      </p:cBhvr>
                                      <p:tavLst>
                                        <p:tav tm="0">
                                          <p:val>
                                            <p:fltVal val="0"/>
                                          </p:val>
                                        </p:tav>
                                        <p:tav tm="100000">
                                          <p:val>
                                            <p:strVal val="#ppt_w"/>
                                          </p:val>
                                        </p:tav>
                                      </p:tavLst>
                                    </p:anim>
                                    <p:anim calcmode="lin" valueType="num">
                                      <p:cBhvr>
                                        <p:cTn id="118" dur="300" fill="hold"/>
                                        <p:tgtEl>
                                          <p:spTgt spid="32"/>
                                        </p:tgtEl>
                                        <p:attrNameLst>
                                          <p:attrName>ppt_h</p:attrName>
                                        </p:attrNameLst>
                                      </p:cBhvr>
                                      <p:tavLst>
                                        <p:tav tm="0">
                                          <p:val>
                                            <p:fltVal val="0"/>
                                          </p:val>
                                        </p:tav>
                                        <p:tav tm="100000">
                                          <p:val>
                                            <p:strVal val="#ppt_h"/>
                                          </p:val>
                                        </p:tav>
                                      </p:tavLst>
                                    </p:anim>
                                    <p:animEffect transition="in" filter="fade">
                                      <p:cBhvr>
                                        <p:cTn id="119" dur="300"/>
                                        <p:tgtEl>
                                          <p:spTgt spid="32"/>
                                        </p:tgtEl>
                                      </p:cBhvr>
                                    </p:animEffect>
                                  </p:childTnLst>
                                </p:cTn>
                              </p:par>
                              <p:par>
                                <p:cTn id="120" presetID="6" presetClass="emph" presetSubtype="0" autoRev="1" fill="hold" nodeType="withEffect">
                                  <p:stCondLst>
                                    <p:cond delay="2100"/>
                                  </p:stCondLst>
                                  <p:childTnLst>
                                    <p:animScale>
                                      <p:cBhvr>
                                        <p:cTn id="121" dur="150" fill="hold"/>
                                        <p:tgtEl>
                                          <p:spTgt spid="32"/>
                                        </p:tgtEl>
                                      </p:cBhvr>
                                      <p:by x="110000" y="110000"/>
                                    </p:animScale>
                                  </p:childTnLst>
                                </p:cTn>
                              </p:par>
                              <p:par>
                                <p:cTn id="122" presetID="53" presetClass="entr" presetSubtype="16" fill="hold" nodeType="withEffect">
                                  <p:stCondLst>
                                    <p:cond delay="2600"/>
                                  </p:stCondLst>
                                  <p:childTnLst>
                                    <p:set>
                                      <p:cBhvr>
                                        <p:cTn id="123" dur="1" fill="hold">
                                          <p:stCondLst>
                                            <p:cond delay="0"/>
                                          </p:stCondLst>
                                        </p:cTn>
                                        <p:tgtEl>
                                          <p:spTgt spid="31"/>
                                        </p:tgtEl>
                                        <p:attrNameLst>
                                          <p:attrName>style.visibility</p:attrName>
                                        </p:attrNameLst>
                                      </p:cBhvr>
                                      <p:to>
                                        <p:strVal val="visible"/>
                                      </p:to>
                                    </p:set>
                                    <p:anim calcmode="lin" valueType="num">
                                      <p:cBhvr>
                                        <p:cTn id="124" dur="300" fill="hold"/>
                                        <p:tgtEl>
                                          <p:spTgt spid="31"/>
                                        </p:tgtEl>
                                        <p:attrNameLst>
                                          <p:attrName>ppt_w</p:attrName>
                                        </p:attrNameLst>
                                      </p:cBhvr>
                                      <p:tavLst>
                                        <p:tav tm="0">
                                          <p:val>
                                            <p:fltVal val="0"/>
                                          </p:val>
                                        </p:tav>
                                        <p:tav tm="100000">
                                          <p:val>
                                            <p:strVal val="#ppt_w"/>
                                          </p:val>
                                        </p:tav>
                                      </p:tavLst>
                                    </p:anim>
                                    <p:anim calcmode="lin" valueType="num">
                                      <p:cBhvr>
                                        <p:cTn id="125" dur="300" fill="hold"/>
                                        <p:tgtEl>
                                          <p:spTgt spid="31"/>
                                        </p:tgtEl>
                                        <p:attrNameLst>
                                          <p:attrName>ppt_h</p:attrName>
                                        </p:attrNameLst>
                                      </p:cBhvr>
                                      <p:tavLst>
                                        <p:tav tm="0">
                                          <p:val>
                                            <p:fltVal val="0"/>
                                          </p:val>
                                        </p:tav>
                                        <p:tav tm="100000">
                                          <p:val>
                                            <p:strVal val="#ppt_h"/>
                                          </p:val>
                                        </p:tav>
                                      </p:tavLst>
                                    </p:anim>
                                    <p:animEffect transition="in" filter="fade">
                                      <p:cBhvr>
                                        <p:cTn id="126" dur="300"/>
                                        <p:tgtEl>
                                          <p:spTgt spid="31"/>
                                        </p:tgtEl>
                                      </p:cBhvr>
                                    </p:animEffect>
                                  </p:childTnLst>
                                </p:cTn>
                              </p:par>
                              <p:par>
                                <p:cTn id="127" presetID="6" presetClass="emph" presetSubtype="0" autoRev="1" fill="hold" nodeType="withEffect">
                                  <p:stCondLst>
                                    <p:cond delay="2900"/>
                                  </p:stCondLst>
                                  <p:childTnLst>
                                    <p:animScale>
                                      <p:cBhvr>
                                        <p:cTn id="128" dur="150" fill="hold"/>
                                        <p:tgtEl>
                                          <p:spTgt spid="31"/>
                                        </p:tgtEl>
                                      </p:cBhvr>
                                      <p:by x="110000" y="110000"/>
                                    </p:animScale>
                                  </p:childTnLst>
                                </p:cTn>
                              </p:par>
                              <p:par>
                                <p:cTn id="129" presetID="53" presetClass="entr" presetSubtype="16" fill="hold" nodeType="withEffect">
                                  <p:stCondLst>
                                    <p:cond delay="3400"/>
                                  </p:stCondLst>
                                  <p:childTnLst>
                                    <p:set>
                                      <p:cBhvr>
                                        <p:cTn id="130" dur="1" fill="hold">
                                          <p:stCondLst>
                                            <p:cond delay="0"/>
                                          </p:stCondLst>
                                        </p:cTn>
                                        <p:tgtEl>
                                          <p:spTgt spid="29"/>
                                        </p:tgtEl>
                                        <p:attrNameLst>
                                          <p:attrName>style.visibility</p:attrName>
                                        </p:attrNameLst>
                                      </p:cBhvr>
                                      <p:to>
                                        <p:strVal val="visible"/>
                                      </p:to>
                                    </p:set>
                                    <p:anim calcmode="lin" valueType="num">
                                      <p:cBhvr>
                                        <p:cTn id="131" dur="300" fill="hold"/>
                                        <p:tgtEl>
                                          <p:spTgt spid="29"/>
                                        </p:tgtEl>
                                        <p:attrNameLst>
                                          <p:attrName>ppt_w</p:attrName>
                                        </p:attrNameLst>
                                      </p:cBhvr>
                                      <p:tavLst>
                                        <p:tav tm="0">
                                          <p:val>
                                            <p:fltVal val="0"/>
                                          </p:val>
                                        </p:tav>
                                        <p:tav tm="100000">
                                          <p:val>
                                            <p:strVal val="#ppt_w"/>
                                          </p:val>
                                        </p:tav>
                                      </p:tavLst>
                                    </p:anim>
                                    <p:anim calcmode="lin" valueType="num">
                                      <p:cBhvr>
                                        <p:cTn id="132" dur="300" fill="hold"/>
                                        <p:tgtEl>
                                          <p:spTgt spid="29"/>
                                        </p:tgtEl>
                                        <p:attrNameLst>
                                          <p:attrName>ppt_h</p:attrName>
                                        </p:attrNameLst>
                                      </p:cBhvr>
                                      <p:tavLst>
                                        <p:tav tm="0">
                                          <p:val>
                                            <p:fltVal val="0"/>
                                          </p:val>
                                        </p:tav>
                                        <p:tav tm="100000">
                                          <p:val>
                                            <p:strVal val="#ppt_h"/>
                                          </p:val>
                                        </p:tav>
                                      </p:tavLst>
                                    </p:anim>
                                    <p:animEffect transition="in" filter="fade">
                                      <p:cBhvr>
                                        <p:cTn id="133" dur="300"/>
                                        <p:tgtEl>
                                          <p:spTgt spid="29"/>
                                        </p:tgtEl>
                                      </p:cBhvr>
                                    </p:animEffect>
                                  </p:childTnLst>
                                </p:cTn>
                              </p:par>
                              <p:par>
                                <p:cTn id="134" presetID="6" presetClass="emph" presetSubtype="0" autoRev="1" fill="hold" nodeType="withEffect">
                                  <p:stCondLst>
                                    <p:cond delay="3700"/>
                                  </p:stCondLst>
                                  <p:childTnLst>
                                    <p:animScale>
                                      <p:cBhvr>
                                        <p:cTn id="135" dur="150" fill="hold"/>
                                        <p:tgtEl>
                                          <p:spTgt spid="29"/>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p:bldP spid="8" grpId="0" animBg="1"/>
      <p:bldP spid="8" grpId="1" animBg="1"/>
      <p:bldP spid="9" grpId="0" animBg="1"/>
      <p:bldP spid="9" grpId="1" animBg="1"/>
      <p:bldP spid="11" grpId="0"/>
      <p:bldP spid="12" grpId="0" animBg="1"/>
      <p:bldP spid="12" grpId="1" animBg="1"/>
      <p:bldP spid="13" grpId="0" animBg="1"/>
      <p:bldP spid="13" grpId="1" animBg="1"/>
      <p:bldP spid="15" grpId="0"/>
      <p:bldP spid="16" grpId="0" animBg="1"/>
      <p:bldP spid="16" grpId="1" animBg="1"/>
      <p:bldP spid="17" grpId="0" animBg="1"/>
      <p:bldP spid="17" grpId="1" animBg="1"/>
      <p:bldP spid="19" grpId="0"/>
      <p:bldP spid="20" grpId="0" animBg="1"/>
      <p:bldP spid="20" grpId="1" animBg="1"/>
      <p:bldP spid="21" grpId="0" animBg="1"/>
      <p:bldP spid="21" grpId="1" animBg="1"/>
      <p:bldP spid="23" grpId="0"/>
      <p:bldP spid="35"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5FCA31F0-808E-47D8-B6D7-F32D03DE6695}"/>
              </a:ext>
            </a:extLst>
          </p:cNvPr>
          <p:cNvCxnSpPr/>
          <p:nvPr/>
        </p:nvCxnSpPr>
        <p:spPr>
          <a:xfrm flipH="1">
            <a:off x="0" y="23685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F5A5246A-7ABC-4A61-A410-1E07B43BC3D8}"/>
              </a:ext>
            </a:extLst>
          </p:cNvPr>
          <p:cNvCxnSpPr/>
          <p:nvPr/>
        </p:nvCxnSpPr>
        <p:spPr>
          <a:xfrm flipH="1">
            <a:off x="0" y="197802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1C8999BB-330F-44E5-A347-EB0D3238F203}"/>
              </a:ext>
            </a:extLst>
          </p:cNvPr>
          <p:cNvCxnSpPr/>
          <p:nvPr/>
        </p:nvCxnSpPr>
        <p:spPr>
          <a:xfrm flipH="1">
            <a:off x="0" y="27622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2F171750-3A4C-42B8-92D9-E3387C444ADF}"/>
              </a:ext>
            </a:extLst>
          </p:cNvPr>
          <p:cNvSpPr/>
          <p:nvPr/>
        </p:nvSpPr>
        <p:spPr>
          <a:xfrm>
            <a:off x="0" y="2763838"/>
            <a:ext cx="12811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582" name="Freeform 11">
            <a:extLst>
              <a:ext uri="{FF2B5EF4-FFF2-40B4-BE49-F238E27FC236}">
                <a16:creationId xmlns:a16="http://schemas.microsoft.com/office/drawing/2014/main" id="{67AA6277-D37C-4984-A146-60412D3A6736}"/>
              </a:ext>
            </a:extLst>
          </p:cNvPr>
          <p:cNvSpPr>
            <a:spLocks noEditPoints="1" noChangeArrowheads="1"/>
          </p:cNvSpPr>
          <p:nvPr/>
        </p:nvSpPr>
        <p:spPr bwMode="auto">
          <a:xfrm>
            <a:off x="123825" y="2863850"/>
            <a:ext cx="150813" cy="190500"/>
          </a:xfrm>
          <a:custGeom>
            <a:avLst/>
            <a:gdLst>
              <a:gd name="T0" fmla="*/ 112839 w 139"/>
              <a:gd name="T1" fmla="*/ 106551 h 177"/>
              <a:gd name="T2" fmla="*/ 98734 w 139"/>
              <a:gd name="T3" fmla="*/ 172203 h 177"/>
              <a:gd name="T4" fmla="*/ 144303 w 139"/>
              <a:gd name="T5" fmla="*/ 176508 h 177"/>
              <a:gd name="T6" fmla="*/ 144303 w 139"/>
              <a:gd name="T7" fmla="*/ 190500 h 177"/>
              <a:gd name="T8" fmla="*/ 0 w 139"/>
              <a:gd name="T9" fmla="*/ 182966 h 177"/>
              <a:gd name="T10" fmla="*/ 55334 w 139"/>
              <a:gd name="T11" fmla="*/ 176508 h 177"/>
              <a:gd name="T12" fmla="*/ 87884 w 139"/>
              <a:gd name="T13" fmla="*/ 162517 h 177"/>
              <a:gd name="T14" fmla="*/ 10850 w 139"/>
              <a:gd name="T15" fmla="*/ 158212 h 177"/>
              <a:gd name="T16" fmla="*/ 10850 w 139"/>
              <a:gd name="T17" fmla="*/ 149602 h 177"/>
              <a:gd name="T18" fmla="*/ 101989 w 139"/>
              <a:gd name="T19" fmla="*/ 129153 h 177"/>
              <a:gd name="T20" fmla="*/ 91139 w 139"/>
              <a:gd name="T21" fmla="*/ 99017 h 177"/>
              <a:gd name="T22" fmla="*/ 74864 w 139"/>
              <a:gd name="T23" fmla="*/ 101169 h 177"/>
              <a:gd name="T24" fmla="*/ 57504 w 139"/>
              <a:gd name="T25" fmla="*/ 121619 h 177"/>
              <a:gd name="T26" fmla="*/ 49909 w 139"/>
              <a:gd name="T27" fmla="*/ 125924 h 177"/>
              <a:gd name="T28" fmla="*/ 26040 w 139"/>
              <a:gd name="T29" fmla="*/ 117314 h 177"/>
              <a:gd name="T30" fmla="*/ 28210 w 139"/>
              <a:gd name="T31" fmla="*/ 104398 h 177"/>
              <a:gd name="T32" fmla="*/ 22785 w 139"/>
              <a:gd name="T33" fmla="*/ 95788 h 177"/>
              <a:gd name="T34" fmla="*/ 68354 w 139"/>
              <a:gd name="T35" fmla="*/ 25831 h 177"/>
              <a:gd name="T36" fmla="*/ 72694 w 139"/>
              <a:gd name="T37" fmla="*/ 27983 h 177"/>
              <a:gd name="T38" fmla="*/ 74864 w 139"/>
              <a:gd name="T39" fmla="*/ 15068 h 177"/>
              <a:gd name="T40" fmla="*/ 82459 w 139"/>
              <a:gd name="T41" fmla="*/ 2153 h 177"/>
              <a:gd name="T42" fmla="*/ 118263 w 139"/>
              <a:gd name="T43" fmla="*/ 31212 h 177"/>
              <a:gd name="T44" fmla="*/ 104159 w 139"/>
              <a:gd name="T45" fmla="*/ 32288 h 177"/>
              <a:gd name="T46" fmla="*/ 101989 w 139"/>
              <a:gd name="T47" fmla="*/ 45203 h 177"/>
              <a:gd name="T48" fmla="*/ 94394 w 139"/>
              <a:gd name="T49" fmla="*/ 67805 h 177"/>
              <a:gd name="T50" fmla="*/ 99819 w 139"/>
              <a:gd name="T51" fmla="*/ 87178 h 177"/>
              <a:gd name="T52" fmla="*/ 96564 w 139"/>
              <a:gd name="T53" fmla="*/ 27983 h 177"/>
              <a:gd name="T54" fmla="*/ 80289 w 139"/>
              <a:gd name="T55" fmla="*/ 32288 h 177"/>
              <a:gd name="T56" fmla="*/ 96564 w 139"/>
              <a:gd name="T57" fmla="*/ 27983 h 177"/>
              <a:gd name="T58" fmla="*/ 86799 w 139"/>
              <a:gd name="T59" fmla="*/ 63500 h 177"/>
              <a:gd name="T60" fmla="*/ 67269 w 139"/>
              <a:gd name="T61" fmla="*/ 35517 h 177"/>
              <a:gd name="T62" fmla="*/ 58589 w 139"/>
              <a:gd name="T63" fmla="*/ 111932 h 177"/>
              <a:gd name="T64" fmla="*/ 60759 w 139"/>
              <a:gd name="T65" fmla="*/ 81797 h 177"/>
              <a:gd name="T66" fmla="*/ 67269 w 139"/>
              <a:gd name="T67" fmla="*/ 67805 h 177"/>
              <a:gd name="T68" fmla="*/ 88969 w 139"/>
              <a:gd name="T69" fmla="*/ 74263 h 177"/>
              <a:gd name="T70" fmla="*/ 72694 w 139"/>
              <a:gd name="T71" fmla="*/ 74263 h 177"/>
              <a:gd name="T72" fmla="*/ 72694 w 139"/>
              <a:gd name="T73" fmla="*/ 74263 h 177"/>
              <a:gd name="T74" fmla="*/ 81374 w 139"/>
              <a:gd name="T75" fmla="*/ 92559 h 177"/>
              <a:gd name="T76" fmla="*/ 88969 w 139"/>
              <a:gd name="T77" fmla="*/ 89331 h 177"/>
              <a:gd name="T78" fmla="*/ 88969 w 139"/>
              <a:gd name="T79" fmla="*/ 74263 h 177"/>
              <a:gd name="T80" fmla="*/ 35805 w 139"/>
              <a:gd name="T81" fmla="*/ 108703 h 177"/>
              <a:gd name="T82" fmla="*/ 33635 w 139"/>
              <a:gd name="T83" fmla="*/ 111932 h 177"/>
              <a:gd name="T84" fmla="*/ 45569 w 139"/>
              <a:gd name="T85" fmla="*/ 114085 h 1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3" name="Freeform 12">
            <a:extLst>
              <a:ext uri="{FF2B5EF4-FFF2-40B4-BE49-F238E27FC236}">
                <a16:creationId xmlns:a16="http://schemas.microsoft.com/office/drawing/2014/main" id="{318D4743-2FD4-4ABC-8F8A-715D26A3AE1C}"/>
              </a:ext>
            </a:extLst>
          </p:cNvPr>
          <p:cNvSpPr>
            <a:spLocks noEditPoints="1" noChangeArrowheads="1"/>
          </p:cNvSpPr>
          <p:nvPr/>
        </p:nvSpPr>
        <p:spPr bwMode="auto">
          <a:xfrm>
            <a:off x="133350" y="2471738"/>
            <a:ext cx="131763" cy="187325"/>
          </a:xfrm>
          <a:custGeom>
            <a:avLst/>
            <a:gdLst>
              <a:gd name="T0" fmla="*/ 3267 w 121"/>
              <a:gd name="T1" fmla="*/ 128113 h 174"/>
              <a:gd name="T2" fmla="*/ 25046 w 121"/>
              <a:gd name="T3" fmla="*/ 123807 h 174"/>
              <a:gd name="T4" fmla="*/ 41380 w 121"/>
              <a:gd name="T5" fmla="*/ 79667 h 174"/>
              <a:gd name="T6" fmla="*/ 41380 w 121"/>
              <a:gd name="T7" fmla="*/ 79667 h 174"/>
              <a:gd name="T8" fmla="*/ 41380 w 121"/>
              <a:gd name="T9" fmla="*/ 31221 h 174"/>
              <a:gd name="T10" fmla="*/ 58803 w 121"/>
              <a:gd name="T11" fmla="*/ 22608 h 174"/>
              <a:gd name="T12" fmla="*/ 65337 w 121"/>
              <a:gd name="T13" fmla="*/ 0 h 174"/>
              <a:gd name="T14" fmla="*/ 72960 w 121"/>
              <a:gd name="T15" fmla="*/ 22608 h 174"/>
              <a:gd name="T16" fmla="*/ 100183 w 121"/>
              <a:gd name="T17" fmla="*/ 54906 h 174"/>
              <a:gd name="T18" fmla="*/ 89294 w 121"/>
              <a:gd name="T19" fmla="*/ 79667 h 174"/>
              <a:gd name="T20" fmla="*/ 106717 w 121"/>
              <a:gd name="T21" fmla="*/ 123807 h 174"/>
              <a:gd name="T22" fmla="*/ 127407 w 121"/>
              <a:gd name="T23" fmla="*/ 128113 h 174"/>
              <a:gd name="T24" fmla="*/ 111073 w 121"/>
              <a:gd name="T25" fmla="*/ 133496 h 174"/>
              <a:gd name="T26" fmla="*/ 126318 w 121"/>
              <a:gd name="T27" fmla="*/ 171176 h 174"/>
              <a:gd name="T28" fmla="*/ 130674 w 121"/>
              <a:gd name="T29" fmla="*/ 180866 h 174"/>
              <a:gd name="T30" fmla="*/ 123051 w 121"/>
              <a:gd name="T31" fmla="*/ 184095 h 174"/>
              <a:gd name="T32" fmla="*/ 117607 w 121"/>
              <a:gd name="T33" fmla="*/ 174406 h 174"/>
              <a:gd name="T34" fmla="*/ 94739 w 121"/>
              <a:gd name="T35" fmla="*/ 133496 h 174"/>
              <a:gd name="T36" fmla="*/ 72960 w 121"/>
              <a:gd name="T37" fmla="*/ 138879 h 174"/>
              <a:gd name="T38" fmla="*/ 58803 w 121"/>
              <a:gd name="T39" fmla="*/ 138879 h 174"/>
              <a:gd name="T40" fmla="*/ 37024 w 121"/>
              <a:gd name="T41" fmla="*/ 133496 h 174"/>
              <a:gd name="T42" fmla="*/ 14156 w 121"/>
              <a:gd name="T43" fmla="*/ 174406 h 174"/>
              <a:gd name="T44" fmla="*/ 8712 w 121"/>
              <a:gd name="T45" fmla="*/ 184095 h 174"/>
              <a:gd name="T46" fmla="*/ 1089 w 121"/>
              <a:gd name="T47" fmla="*/ 180866 h 174"/>
              <a:gd name="T48" fmla="*/ 5445 w 121"/>
              <a:gd name="T49" fmla="*/ 171176 h 174"/>
              <a:gd name="T50" fmla="*/ 20690 w 121"/>
              <a:gd name="T51" fmla="*/ 133496 h 174"/>
              <a:gd name="T52" fmla="*/ 58803 w 121"/>
              <a:gd name="T53" fmla="*/ 123807 h 174"/>
              <a:gd name="T54" fmla="*/ 58803 w 121"/>
              <a:gd name="T55" fmla="*/ 118424 h 174"/>
              <a:gd name="T56" fmla="*/ 72960 w 121"/>
              <a:gd name="T57" fmla="*/ 118424 h 174"/>
              <a:gd name="T58" fmla="*/ 90383 w 121"/>
              <a:gd name="T59" fmla="*/ 123807 h 174"/>
              <a:gd name="T60" fmla="*/ 58803 w 121"/>
              <a:gd name="T61" fmla="*/ 88280 h 174"/>
              <a:gd name="T62" fmla="*/ 58803 w 121"/>
              <a:gd name="T63" fmla="*/ 123807 h 174"/>
              <a:gd name="T64" fmla="*/ 79493 w 121"/>
              <a:gd name="T65" fmla="*/ 41987 h 174"/>
              <a:gd name="T66" fmla="*/ 52270 w 121"/>
              <a:gd name="T67" fmla="*/ 41987 h 174"/>
              <a:gd name="T68" fmla="*/ 52270 w 121"/>
              <a:gd name="T69" fmla="*/ 68901 h 174"/>
              <a:gd name="T70" fmla="*/ 74049 w 121"/>
              <a:gd name="T71" fmla="*/ 73207 h 174"/>
              <a:gd name="T72" fmla="*/ 79493 w 121"/>
              <a:gd name="T73" fmla="*/ 68901 h 174"/>
              <a:gd name="T74" fmla="*/ 79493 w 121"/>
              <a:gd name="T75" fmla="*/ 41987 h 1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4" name="Freeform 13">
            <a:extLst>
              <a:ext uri="{FF2B5EF4-FFF2-40B4-BE49-F238E27FC236}">
                <a16:creationId xmlns:a16="http://schemas.microsoft.com/office/drawing/2014/main" id="{93196BAB-5644-45CD-9052-B9B4F422651A}"/>
              </a:ext>
            </a:extLst>
          </p:cNvPr>
          <p:cNvSpPr>
            <a:spLocks noEditPoints="1" noChangeArrowheads="1"/>
          </p:cNvSpPr>
          <p:nvPr/>
        </p:nvSpPr>
        <p:spPr bwMode="auto">
          <a:xfrm>
            <a:off x="93663" y="1695450"/>
            <a:ext cx="212725" cy="176213"/>
          </a:xfrm>
          <a:custGeom>
            <a:avLst/>
            <a:gdLst>
              <a:gd name="T0" fmla="*/ 119860 w 197"/>
              <a:gd name="T1" fmla="*/ 11819 h 164"/>
              <a:gd name="T2" fmla="*/ 0 w 197"/>
              <a:gd name="T3" fmla="*/ 16117 h 164"/>
              <a:gd name="T4" fmla="*/ 113381 w 197"/>
              <a:gd name="T5" fmla="*/ 176213 h 164"/>
              <a:gd name="T6" fmla="*/ 146856 w 197"/>
              <a:gd name="T7" fmla="*/ 170841 h 164"/>
              <a:gd name="T8" fmla="*/ 211645 w 197"/>
              <a:gd name="T9" fmla="*/ 152575 h 164"/>
              <a:gd name="T10" fmla="*/ 56151 w 197"/>
              <a:gd name="T11" fmla="*/ 161170 h 164"/>
              <a:gd name="T12" fmla="*/ 56151 w 197"/>
              <a:gd name="T13" fmla="*/ 23638 h 164"/>
              <a:gd name="T14" fmla="*/ 106902 w 197"/>
              <a:gd name="T15" fmla="*/ 161170 h 164"/>
              <a:gd name="T16" fmla="*/ 106902 w 197"/>
              <a:gd name="T17" fmla="*/ 23638 h 164"/>
              <a:gd name="T18" fmla="*/ 158734 w 197"/>
              <a:gd name="T19" fmla="*/ 160096 h 164"/>
              <a:gd name="T20" fmla="*/ 195448 w 197"/>
              <a:gd name="T21" fmla="*/ 149351 h 164"/>
              <a:gd name="T22" fmla="*/ 24836 w 197"/>
              <a:gd name="T23" fmla="*/ 142904 h 164"/>
              <a:gd name="T24" fmla="*/ 45353 w 197"/>
              <a:gd name="T25" fmla="*/ 143979 h 164"/>
              <a:gd name="T26" fmla="*/ 46432 w 197"/>
              <a:gd name="T27" fmla="*/ 122490 h 164"/>
              <a:gd name="T28" fmla="*/ 24836 w 197"/>
              <a:gd name="T29" fmla="*/ 122490 h 164"/>
              <a:gd name="T30" fmla="*/ 31315 w 197"/>
              <a:gd name="T31" fmla="*/ 128936 h 164"/>
              <a:gd name="T32" fmla="*/ 39953 w 197"/>
              <a:gd name="T33" fmla="*/ 128936 h 164"/>
              <a:gd name="T34" fmla="*/ 39953 w 197"/>
              <a:gd name="T35" fmla="*/ 137532 h 164"/>
              <a:gd name="T36" fmla="*/ 31315 w 197"/>
              <a:gd name="T37" fmla="*/ 136458 h 164"/>
              <a:gd name="T38" fmla="*/ 34554 w 197"/>
              <a:gd name="T39" fmla="*/ 97777 h 164"/>
              <a:gd name="T40" fmla="*/ 38874 w 197"/>
              <a:gd name="T41" fmla="*/ 40830 h 164"/>
              <a:gd name="T42" fmla="*/ 30235 w 197"/>
              <a:gd name="T43" fmla="*/ 93479 h 164"/>
              <a:gd name="T44" fmla="*/ 144696 w 197"/>
              <a:gd name="T45" fmla="*/ 33309 h 164"/>
              <a:gd name="T46" fmla="*/ 160894 w 197"/>
              <a:gd name="T47" fmla="*/ 92404 h 164"/>
              <a:gd name="T48" fmla="*/ 144696 w 197"/>
              <a:gd name="T49" fmla="*/ 33309 h 164"/>
              <a:gd name="T50" fmla="*/ 74508 w 197"/>
              <a:gd name="T51" fmla="*/ 142904 h 164"/>
              <a:gd name="T52" fmla="*/ 95024 w 197"/>
              <a:gd name="T53" fmla="*/ 142904 h 164"/>
              <a:gd name="T54" fmla="*/ 85306 w 197"/>
              <a:gd name="T55" fmla="*/ 118192 h 164"/>
              <a:gd name="T56" fmla="*/ 70188 w 197"/>
              <a:gd name="T57" fmla="*/ 133234 h 164"/>
              <a:gd name="T58" fmla="*/ 80987 w 197"/>
              <a:gd name="T59" fmla="*/ 128936 h 164"/>
              <a:gd name="T60" fmla="*/ 88545 w 197"/>
              <a:gd name="T61" fmla="*/ 128936 h 164"/>
              <a:gd name="T62" fmla="*/ 88545 w 197"/>
              <a:gd name="T63" fmla="*/ 137532 h 164"/>
              <a:gd name="T64" fmla="*/ 79907 w 197"/>
              <a:gd name="T65" fmla="*/ 136458 h 164"/>
              <a:gd name="T66" fmla="*/ 87466 w 197"/>
              <a:gd name="T67" fmla="*/ 97777 h 164"/>
              <a:gd name="T68" fmla="*/ 91785 w 197"/>
              <a:gd name="T69" fmla="*/ 40830 h 164"/>
              <a:gd name="T70" fmla="*/ 83146 w 197"/>
              <a:gd name="T71" fmla="*/ 93479 h 164"/>
              <a:gd name="T72" fmla="*/ 159814 w 197"/>
              <a:gd name="T73" fmla="*/ 117117 h 164"/>
              <a:gd name="T74" fmla="*/ 159814 w 197"/>
              <a:gd name="T75" fmla="*/ 137532 h 164"/>
              <a:gd name="T76" fmla="*/ 180330 w 197"/>
              <a:gd name="T77" fmla="*/ 137532 h 164"/>
              <a:gd name="T78" fmla="*/ 181410 w 197"/>
              <a:gd name="T79" fmla="*/ 117117 h 164"/>
              <a:gd name="T80" fmla="*/ 170612 w 197"/>
              <a:gd name="T81" fmla="*/ 112819 h 164"/>
              <a:gd name="T82" fmla="*/ 166293 w 197"/>
              <a:gd name="T83" fmla="*/ 122490 h 164"/>
              <a:gd name="T84" fmla="*/ 176011 w 197"/>
              <a:gd name="T85" fmla="*/ 126787 h 164"/>
              <a:gd name="T86" fmla="*/ 166293 w 197"/>
              <a:gd name="T87" fmla="*/ 131085 h 164"/>
              <a:gd name="T88" fmla="*/ 166293 w 197"/>
              <a:gd name="T89" fmla="*/ 122490 h 1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5" name="Freeform 10">
            <a:extLst>
              <a:ext uri="{FF2B5EF4-FFF2-40B4-BE49-F238E27FC236}">
                <a16:creationId xmlns:a16="http://schemas.microsoft.com/office/drawing/2014/main" id="{047A62F8-D33F-4186-854A-EC2B687038E7}"/>
              </a:ext>
            </a:extLst>
          </p:cNvPr>
          <p:cNvSpPr>
            <a:spLocks noEditPoints="1" noChangeArrowheads="1"/>
          </p:cNvSpPr>
          <p:nvPr/>
        </p:nvSpPr>
        <p:spPr bwMode="auto">
          <a:xfrm>
            <a:off x="107950" y="2092325"/>
            <a:ext cx="174625" cy="174625"/>
          </a:xfrm>
          <a:custGeom>
            <a:avLst/>
            <a:gdLst>
              <a:gd name="T0" fmla="*/ 50663 w 162"/>
              <a:gd name="T1" fmla="*/ 36425 h 163"/>
              <a:gd name="T2" fmla="*/ 36650 w 162"/>
              <a:gd name="T3" fmla="*/ 50352 h 163"/>
              <a:gd name="T4" fmla="*/ 34494 w 162"/>
              <a:gd name="T5" fmla="*/ 65350 h 163"/>
              <a:gd name="T6" fmla="*/ 44195 w 162"/>
              <a:gd name="T7" fmla="*/ 55709 h 163"/>
              <a:gd name="T8" fmla="*/ 56052 w 162"/>
              <a:gd name="T9" fmla="*/ 43924 h 163"/>
              <a:gd name="T10" fmla="*/ 64676 w 162"/>
              <a:gd name="T11" fmla="*/ 34282 h 163"/>
              <a:gd name="T12" fmla="*/ 172469 w 162"/>
              <a:gd name="T13" fmla="*/ 160698 h 163"/>
              <a:gd name="T14" fmla="*/ 140131 w 162"/>
              <a:gd name="T15" fmla="*/ 129630 h 163"/>
              <a:gd name="T16" fmla="*/ 158456 w 162"/>
              <a:gd name="T17" fmla="*/ 79278 h 163"/>
              <a:gd name="T18" fmla="*/ 153066 w 162"/>
              <a:gd name="T19" fmla="*/ 49281 h 163"/>
              <a:gd name="T20" fmla="*/ 135819 w 162"/>
              <a:gd name="T21" fmla="*/ 23569 h 163"/>
              <a:gd name="T22" fmla="*/ 79767 w 162"/>
              <a:gd name="T23" fmla="*/ 0 h 163"/>
              <a:gd name="T24" fmla="*/ 6468 w 162"/>
              <a:gd name="T25" fmla="*/ 49281 h 163"/>
              <a:gd name="T26" fmla="*/ 5390 w 162"/>
              <a:gd name="T27" fmla="*/ 109275 h 163"/>
              <a:gd name="T28" fmla="*/ 22637 w 162"/>
              <a:gd name="T29" fmla="*/ 134986 h 163"/>
              <a:gd name="T30" fmla="*/ 48507 w 162"/>
              <a:gd name="T31" fmla="*/ 152127 h 163"/>
              <a:gd name="T32" fmla="*/ 48507 w 162"/>
              <a:gd name="T33" fmla="*/ 152127 h 163"/>
              <a:gd name="T34" fmla="*/ 109949 w 162"/>
              <a:gd name="T35" fmla="*/ 152127 h 163"/>
              <a:gd name="T36" fmla="*/ 161690 w 162"/>
              <a:gd name="T37" fmla="*/ 171411 h 163"/>
              <a:gd name="T38" fmla="*/ 172469 w 162"/>
              <a:gd name="T39" fmla="*/ 160698 h 163"/>
              <a:gd name="T40" fmla="*/ 125040 w 162"/>
              <a:gd name="T41" fmla="*/ 125344 h 163"/>
              <a:gd name="T42" fmla="*/ 104559 w 162"/>
              <a:gd name="T43" fmla="*/ 139271 h 163"/>
              <a:gd name="T44" fmla="*/ 54975 w 162"/>
              <a:gd name="T45" fmla="*/ 139271 h 163"/>
              <a:gd name="T46" fmla="*/ 33416 w 162"/>
              <a:gd name="T47" fmla="*/ 125344 h 163"/>
              <a:gd name="T48" fmla="*/ 33416 w 162"/>
              <a:gd name="T49" fmla="*/ 125344 h 163"/>
              <a:gd name="T50" fmla="*/ 19403 w 162"/>
              <a:gd name="T51" fmla="*/ 103918 h 163"/>
              <a:gd name="T52" fmla="*/ 19403 w 162"/>
              <a:gd name="T53" fmla="*/ 54637 h 163"/>
              <a:gd name="T54" fmla="*/ 79767 w 162"/>
              <a:gd name="T55" fmla="*/ 14998 h 163"/>
              <a:gd name="T56" fmla="*/ 125040 w 162"/>
              <a:gd name="T57" fmla="*/ 33211 h 163"/>
              <a:gd name="T58" fmla="*/ 139053 w 162"/>
              <a:gd name="T59" fmla="*/ 54637 h 163"/>
              <a:gd name="T60" fmla="*/ 144443 w 162"/>
              <a:gd name="T61" fmla="*/ 79278 h 163"/>
              <a:gd name="T62" fmla="*/ 125040 w 162"/>
              <a:gd name="T63" fmla="*/ 125344 h 163"/>
              <a:gd name="T64" fmla="*/ 126118 w 162"/>
              <a:gd name="T65" fmla="*/ 74992 h 163"/>
              <a:gd name="T66" fmla="*/ 118573 w 162"/>
              <a:gd name="T67" fmla="*/ 95347 h 163"/>
              <a:gd name="T68" fmla="*/ 109949 w 162"/>
              <a:gd name="T69" fmla="*/ 109275 h 163"/>
              <a:gd name="T70" fmla="*/ 79767 w 162"/>
              <a:gd name="T71" fmla="*/ 122130 h 163"/>
              <a:gd name="T72" fmla="*/ 79767 w 162"/>
              <a:gd name="T73" fmla="*/ 130701 h 163"/>
              <a:gd name="T74" fmla="*/ 115339 w 162"/>
              <a:gd name="T75" fmla="*/ 115702 h 163"/>
              <a:gd name="T76" fmla="*/ 127196 w 162"/>
              <a:gd name="T77" fmla="*/ 98561 h 163"/>
              <a:gd name="T78" fmla="*/ 126118 w 162"/>
              <a:gd name="T79" fmla="*/ 74992 h 1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4586" name="组合 24">
            <a:extLst>
              <a:ext uri="{FF2B5EF4-FFF2-40B4-BE49-F238E27FC236}">
                <a16:creationId xmlns:a16="http://schemas.microsoft.com/office/drawing/2014/main" id="{3EA31DD2-CB57-465D-A746-EF2E7C16BF1D}"/>
              </a:ext>
            </a:extLst>
          </p:cNvPr>
          <p:cNvGrpSpPr>
            <a:grpSpLocks/>
          </p:cNvGrpSpPr>
          <p:nvPr/>
        </p:nvGrpSpPr>
        <p:grpSpPr bwMode="auto">
          <a:xfrm>
            <a:off x="8632825" y="346075"/>
            <a:ext cx="155575" cy="157163"/>
            <a:chOff x="8689063" y="2493438"/>
            <a:chExt cx="156623" cy="156623"/>
          </a:xfrm>
        </p:grpSpPr>
        <p:sp>
          <p:nvSpPr>
            <p:cNvPr id="27" name="矩形 26">
              <a:extLst>
                <a:ext uri="{FF2B5EF4-FFF2-40B4-BE49-F238E27FC236}">
                  <a16:creationId xmlns:a16="http://schemas.microsoft.com/office/drawing/2014/main" id="{98D06FBA-59B2-4D15-8DC3-8063ADED8848}"/>
                </a:ext>
              </a:extLst>
            </p:cNvPr>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8" name="任意多边形 27">
              <a:extLst>
                <a:ext uri="{FF2B5EF4-FFF2-40B4-BE49-F238E27FC236}">
                  <a16:creationId xmlns:a16="http://schemas.microsoft.com/office/drawing/2014/main" id="{12CD2AB0-62D8-4034-945E-8A7B25CE0CB4}"/>
                </a:ext>
              </a:extLst>
            </p:cNvPr>
            <p:cNvSpPr/>
            <p:nvPr/>
          </p:nvSpPr>
          <p:spPr>
            <a:xfrm rot="10800000">
              <a:off x="8738608" y="2531407"/>
              <a:ext cx="57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grpSp>
        <p:nvGrpSpPr>
          <p:cNvPr id="24587" name="组合 28">
            <a:extLst>
              <a:ext uri="{FF2B5EF4-FFF2-40B4-BE49-F238E27FC236}">
                <a16:creationId xmlns:a16="http://schemas.microsoft.com/office/drawing/2014/main" id="{89965D72-3CA3-443C-9A2E-AF9DA979C192}"/>
              </a:ext>
            </a:extLst>
          </p:cNvPr>
          <p:cNvGrpSpPr>
            <a:grpSpLocks/>
          </p:cNvGrpSpPr>
          <p:nvPr/>
        </p:nvGrpSpPr>
        <p:grpSpPr bwMode="auto">
          <a:xfrm>
            <a:off x="8788400" y="346075"/>
            <a:ext cx="157163" cy="157163"/>
            <a:chOff x="8845686" y="2493438"/>
            <a:chExt cx="156623" cy="156623"/>
          </a:xfrm>
        </p:grpSpPr>
        <p:sp>
          <p:nvSpPr>
            <p:cNvPr id="39" name="矩形 38">
              <a:extLst>
                <a:ext uri="{FF2B5EF4-FFF2-40B4-BE49-F238E27FC236}">
                  <a16:creationId xmlns:a16="http://schemas.microsoft.com/office/drawing/2014/main" id="{CF697615-1058-45F2-9A47-7CD964255D00}"/>
                </a:ext>
              </a:extLst>
            </p:cNvPr>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0" name="任意多边形 39">
              <a:extLst>
                <a:ext uri="{FF2B5EF4-FFF2-40B4-BE49-F238E27FC236}">
                  <a16:creationId xmlns:a16="http://schemas.microsoft.com/office/drawing/2014/main" id="{1B2AAED9-8B27-4D84-A6AF-C69140A7D869}"/>
                </a:ext>
              </a:extLst>
            </p:cNvPr>
            <p:cNvSpPr/>
            <p:nvPr/>
          </p:nvSpPr>
          <p:spPr>
            <a:xfrm>
              <a:off x="8894730" y="2531407"/>
              <a:ext cx="58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sp>
        <p:nvSpPr>
          <p:cNvPr id="41" name="矩形 40">
            <a:hlinkClick r:id="" action="ppaction://hlinkshowjump?jump=previousslide"/>
            <a:extLst>
              <a:ext uri="{FF2B5EF4-FFF2-40B4-BE49-F238E27FC236}">
                <a16:creationId xmlns:a16="http://schemas.microsoft.com/office/drawing/2014/main" id="{D641DA58-5C49-4D1C-B981-648D1E8110A9}"/>
              </a:ext>
            </a:extLst>
          </p:cNvPr>
          <p:cNvSpPr/>
          <p:nvPr/>
        </p:nvSpPr>
        <p:spPr>
          <a:xfrm>
            <a:off x="8632825" y="339725"/>
            <a:ext cx="155575"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2" name="矩形 41">
            <a:hlinkClick r:id="" action="ppaction://hlinkshowjump?jump=nextslide"/>
            <a:extLst>
              <a:ext uri="{FF2B5EF4-FFF2-40B4-BE49-F238E27FC236}">
                <a16:creationId xmlns:a16="http://schemas.microsoft.com/office/drawing/2014/main" id="{4A037760-91E1-4E76-835F-A4D6A9EBB852}"/>
              </a:ext>
            </a:extLst>
          </p:cNvPr>
          <p:cNvSpPr/>
          <p:nvPr/>
        </p:nvSpPr>
        <p:spPr>
          <a:xfrm>
            <a:off x="8788400" y="339725"/>
            <a:ext cx="157163"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590" name="矩形 42">
            <a:extLst>
              <a:ext uri="{FF2B5EF4-FFF2-40B4-BE49-F238E27FC236}">
                <a16:creationId xmlns:a16="http://schemas.microsoft.com/office/drawing/2014/main" id="{6142FBCC-F08C-4391-B240-5CB294A84AB6}"/>
              </a:ext>
            </a:extLst>
          </p:cNvPr>
          <p:cNvSpPr>
            <a:spLocks noChangeArrowheads="1"/>
          </p:cNvSpPr>
          <p:nvPr/>
        </p:nvSpPr>
        <p:spPr bwMode="auto">
          <a:xfrm>
            <a:off x="5867400" y="261938"/>
            <a:ext cx="26654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pPr>
            <a:r>
              <a:rPr lang="zh-CN" altLang="en-US" sz="1400" b="1" dirty="0">
                <a:solidFill>
                  <a:srgbClr val="354454"/>
                </a:solidFill>
                <a:latin typeface="微软雅黑" panose="020B0503020204020204" pitchFamily="34" charset="-122"/>
                <a:ea typeface="微软雅黑" panose="020B0503020204020204" pitchFamily="34" charset="-122"/>
              </a:rPr>
              <a:t>人群特征分析</a:t>
            </a:r>
          </a:p>
        </p:txBody>
      </p:sp>
      <p:sp>
        <p:nvSpPr>
          <p:cNvPr id="24591" name="矩形 25">
            <a:extLst>
              <a:ext uri="{FF2B5EF4-FFF2-40B4-BE49-F238E27FC236}">
                <a16:creationId xmlns:a16="http://schemas.microsoft.com/office/drawing/2014/main" id="{DC1E9256-BA60-4E67-BA65-772D5BF7D79B}"/>
              </a:ext>
            </a:extLst>
          </p:cNvPr>
          <p:cNvSpPr>
            <a:spLocks noChangeArrowheads="1"/>
          </p:cNvSpPr>
          <p:nvPr/>
        </p:nvSpPr>
        <p:spPr bwMode="auto">
          <a:xfrm>
            <a:off x="486212" y="1652588"/>
            <a:ext cx="6976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小组简介</a:t>
            </a:r>
          </a:p>
        </p:txBody>
      </p:sp>
      <p:sp>
        <p:nvSpPr>
          <p:cNvPr id="24592" name="矩形 29">
            <a:extLst>
              <a:ext uri="{FF2B5EF4-FFF2-40B4-BE49-F238E27FC236}">
                <a16:creationId xmlns:a16="http://schemas.microsoft.com/office/drawing/2014/main" id="{9B9B4C84-50FD-4F7E-911C-5C3DA9F46414}"/>
              </a:ext>
            </a:extLst>
          </p:cNvPr>
          <p:cNvSpPr>
            <a:spLocks noChangeArrowheads="1"/>
          </p:cNvSpPr>
          <p:nvPr/>
        </p:nvSpPr>
        <p:spPr bwMode="auto">
          <a:xfrm>
            <a:off x="486211" y="20367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选题简介</a:t>
            </a:r>
          </a:p>
        </p:txBody>
      </p:sp>
      <p:sp>
        <p:nvSpPr>
          <p:cNvPr id="24593" name="矩形 30">
            <a:extLst>
              <a:ext uri="{FF2B5EF4-FFF2-40B4-BE49-F238E27FC236}">
                <a16:creationId xmlns:a16="http://schemas.microsoft.com/office/drawing/2014/main" id="{AA44B93F-3F0A-4AAD-B8A6-8F864462047D}"/>
              </a:ext>
            </a:extLst>
          </p:cNvPr>
          <p:cNvSpPr>
            <a:spLocks noChangeArrowheads="1"/>
          </p:cNvSpPr>
          <p:nvPr/>
        </p:nvSpPr>
        <p:spPr bwMode="auto">
          <a:xfrm>
            <a:off x="486211" y="28241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chemeClr val="bg1"/>
                </a:solidFill>
                <a:latin typeface="Impact" panose="020B0806030902050204" pitchFamily="34" charset="0"/>
                <a:ea typeface="微软雅黑" panose="020B0503020204020204" pitchFamily="34" charset="-122"/>
              </a:rPr>
              <a:t>成果展示</a:t>
            </a:r>
          </a:p>
        </p:txBody>
      </p:sp>
      <p:sp>
        <p:nvSpPr>
          <p:cNvPr id="24594" name="矩形 31">
            <a:extLst>
              <a:ext uri="{FF2B5EF4-FFF2-40B4-BE49-F238E27FC236}">
                <a16:creationId xmlns:a16="http://schemas.microsoft.com/office/drawing/2014/main" id="{439ACF02-6BFA-42C3-9A6A-91790754A921}"/>
              </a:ext>
            </a:extLst>
          </p:cNvPr>
          <p:cNvSpPr>
            <a:spLocks noChangeArrowheads="1"/>
          </p:cNvSpPr>
          <p:nvPr/>
        </p:nvSpPr>
        <p:spPr bwMode="auto">
          <a:xfrm>
            <a:off x="486211" y="2433638"/>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具体实现</a:t>
            </a:r>
          </a:p>
        </p:txBody>
      </p:sp>
      <p:sp>
        <p:nvSpPr>
          <p:cNvPr id="24595" name="Freeform 9">
            <a:extLst>
              <a:ext uri="{FF2B5EF4-FFF2-40B4-BE49-F238E27FC236}">
                <a16:creationId xmlns:a16="http://schemas.microsoft.com/office/drawing/2014/main" id="{FBEB4C33-2227-4ED8-AF2A-7E3691289B84}"/>
              </a:ext>
            </a:extLst>
          </p:cNvPr>
          <p:cNvSpPr>
            <a:spLocks noEditPoints="1" noChangeArrowheads="1"/>
          </p:cNvSpPr>
          <p:nvPr/>
        </p:nvSpPr>
        <p:spPr bwMode="auto">
          <a:xfrm>
            <a:off x="84138" y="3271838"/>
            <a:ext cx="231775" cy="150812"/>
          </a:xfrm>
          <a:custGeom>
            <a:avLst/>
            <a:gdLst>
              <a:gd name="T0" fmla="*/ 62525 w 215"/>
              <a:gd name="T1" fmla="*/ 89410 h 140"/>
              <a:gd name="T2" fmla="*/ 62525 w 215"/>
              <a:gd name="T3" fmla="*/ 98028 h 140"/>
              <a:gd name="T4" fmla="*/ 173562 w 215"/>
              <a:gd name="T5" fmla="*/ 93719 h 140"/>
              <a:gd name="T6" fmla="*/ 62525 w 215"/>
              <a:gd name="T7" fmla="*/ 78638 h 140"/>
              <a:gd name="T8" fmla="*/ 105646 w 215"/>
              <a:gd name="T9" fmla="*/ 78638 h 140"/>
              <a:gd name="T10" fmla="*/ 109958 w 215"/>
              <a:gd name="T11" fmla="*/ 36626 h 140"/>
              <a:gd name="T12" fmla="*/ 62525 w 215"/>
              <a:gd name="T13" fmla="*/ 32317 h 140"/>
              <a:gd name="T14" fmla="*/ 58213 w 215"/>
              <a:gd name="T15" fmla="*/ 74329 h 140"/>
              <a:gd name="T16" fmla="*/ 67915 w 215"/>
              <a:gd name="T17" fmla="*/ 40935 h 140"/>
              <a:gd name="T18" fmla="*/ 101334 w 215"/>
              <a:gd name="T19" fmla="*/ 40935 h 140"/>
              <a:gd name="T20" fmla="*/ 67915 w 215"/>
              <a:gd name="T21" fmla="*/ 70020 h 140"/>
              <a:gd name="T22" fmla="*/ 29107 w 215"/>
              <a:gd name="T23" fmla="*/ 130345 h 140"/>
              <a:gd name="T24" fmla="*/ 203746 w 215"/>
              <a:gd name="T25" fmla="*/ 130345 h 140"/>
              <a:gd name="T26" fmla="*/ 211293 w 215"/>
              <a:gd name="T27" fmla="*/ 7541 h 140"/>
              <a:gd name="T28" fmla="*/ 29107 w 215"/>
              <a:gd name="T29" fmla="*/ 0 h 140"/>
              <a:gd name="T30" fmla="*/ 21560 w 215"/>
              <a:gd name="T31" fmla="*/ 122804 h 140"/>
              <a:gd name="T32" fmla="*/ 35575 w 215"/>
              <a:gd name="T33" fmla="*/ 14004 h 140"/>
              <a:gd name="T34" fmla="*/ 196200 w 215"/>
              <a:gd name="T35" fmla="*/ 14004 h 140"/>
              <a:gd name="T36" fmla="*/ 35575 w 215"/>
              <a:gd name="T37" fmla="*/ 115263 h 140"/>
              <a:gd name="T38" fmla="*/ 169250 w 215"/>
              <a:gd name="T39" fmla="*/ 51707 h 140"/>
              <a:gd name="T40" fmla="*/ 119661 w 215"/>
              <a:gd name="T41" fmla="*/ 51707 h 140"/>
              <a:gd name="T42" fmla="*/ 119661 w 215"/>
              <a:gd name="T43" fmla="*/ 60325 h 140"/>
              <a:gd name="T44" fmla="*/ 173562 w 215"/>
              <a:gd name="T45" fmla="*/ 56016 h 140"/>
              <a:gd name="T46" fmla="*/ 169250 w 215"/>
              <a:gd name="T47" fmla="*/ 70020 h 140"/>
              <a:gd name="T48" fmla="*/ 119661 w 215"/>
              <a:gd name="T49" fmla="*/ 70020 h 140"/>
              <a:gd name="T50" fmla="*/ 119661 w 215"/>
              <a:gd name="T51" fmla="*/ 78638 h 140"/>
              <a:gd name="T52" fmla="*/ 173562 w 215"/>
              <a:gd name="T53" fmla="*/ 74329 h 140"/>
              <a:gd name="T54" fmla="*/ 169250 w 215"/>
              <a:gd name="T55" fmla="*/ 32317 h 140"/>
              <a:gd name="T56" fmla="*/ 119661 w 215"/>
              <a:gd name="T57" fmla="*/ 32317 h 140"/>
              <a:gd name="T58" fmla="*/ 119661 w 215"/>
              <a:gd name="T59" fmla="*/ 40935 h 140"/>
              <a:gd name="T60" fmla="*/ 173562 w 215"/>
              <a:gd name="T61" fmla="*/ 36626 h 140"/>
              <a:gd name="T62" fmla="*/ 225307 w 215"/>
              <a:gd name="T63" fmla="*/ 136808 h 140"/>
              <a:gd name="T64" fmla="*/ 7546 w 215"/>
              <a:gd name="T65" fmla="*/ 136808 h 140"/>
              <a:gd name="T66" fmla="*/ 7546 w 215"/>
              <a:gd name="T67" fmla="*/ 150812 h 140"/>
              <a:gd name="T68" fmla="*/ 231775 w 215"/>
              <a:gd name="T69" fmla="*/ 144349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96" name="矩形 34">
            <a:extLst>
              <a:ext uri="{FF2B5EF4-FFF2-40B4-BE49-F238E27FC236}">
                <a16:creationId xmlns:a16="http://schemas.microsoft.com/office/drawing/2014/main" id="{28426B7A-0BEF-4A67-8837-367BD5B3BBA0}"/>
              </a:ext>
            </a:extLst>
          </p:cNvPr>
          <p:cNvSpPr>
            <a:spLocks noChangeArrowheads="1"/>
          </p:cNvSpPr>
          <p:nvPr/>
        </p:nvSpPr>
        <p:spPr bwMode="auto">
          <a:xfrm>
            <a:off x="422275" y="3224213"/>
            <a:ext cx="825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solidFill>
                  <a:srgbClr val="586B7F"/>
                </a:solidFill>
                <a:latin typeface="Impact" panose="020B0806030902050204" pitchFamily="34" charset="0"/>
                <a:ea typeface="微软雅黑" panose="020B0503020204020204" pitchFamily="34" charset="-122"/>
              </a:rPr>
              <a:t>建议与总结</a:t>
            </a:r>
          </a:p>
        </p:txBody>
      </p:sp>
      <p:sp>
        <p:nvSpPr>
          <p:cNvPr id="130" name="Rectangle 66">
            <a:extLst>
              <a:ext uri="{FF2B5EF4-FFF2-40B4-BE49-F238E27FC236}">
                <a16:creationId xmlns:a16="http://schemas.microsoft.com/office/drawing/2014/main" id="{83D8E3FE-A6C4-4DF9-8D42-41B2510B1E88}"/>
              </a:ext>
            </a:extLst>
          </p:cNvPr>
          <p:cNvSpPr>
            <a:spLocks noChangeArrowheads="1"/>
          </p:cNvSpPr>
          <p:nvPr/>
        </p:nvSpPr>
        <p:spPr bwMode="auto">
          <a:xfrm>
            <a:off x="4644006" y="4979206"/>
            <a:ext cx="460545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分析样本数据截至</a:t>
            </a:r>
            <a:r>
              <a:rPr lang="en-US" altLang="zh-CN" sz="1000" dirty="0">
                <a:solidFill>
                  <a:srgbClr val="7F7F7F"/>
                </a:solidFill>
                <a:latin typeface="Arial" panose="020B0604020202020204" pitchFamily="34" charset="0"/>
                <a:ea typeface="微软雅黑" panose="020B0503020204020204" pitchFamily="34" charset="-122"/>
              </a:rPr>
              <a:t>2019</a:t>
            </a:r>
            <a:r>
              <a:rPr lang="zh-CN" altLang="en-US" sz="1000" dirty="0">
                <a:solidFill>
                  <a:srgbClr val="7F7F7F"/>
                </a:solidFill>
                <a:latin typeface="Arial" panose="020B0604020202020204" pitchFamily="34" charset="0"/>
                <a:ea typeface="微软雅黑" panose="020B0503020204020204" pitchFamily="34" charset="-122"/>
              </a:rPr>
              <a:t>年</a:t>
            </a:r>
            <a:r>
              <a:rPr lang="en-US" altLang="zh-CN" sz="1000" dirty="0">
                <a:solidFill>
                  <a:srgbClr val="7F7F7F"/>
                </a:solidFill>
                <a:latin typeface="Arial" panose="020B0604020202020204" pitchFamily="34" charset="0"/>
                <a:ea typeface="微软雅黑" panose="020B0503020204020204" pitchFamily="34" charset="-122"/>
              </a:rPr>
              <a:t>2</a:t>
            </a:r>
            <a:r>
              <a:rPr lang="zh-CN" altLang="en-US" sz="1000" dirty="0">
                <a:solidFill>
                  <a:srgbClr val="7F7F7F"/>
                </a:solidFill>
                <a:latin typeface="Arial" panose="020B0604020202020204" pitchFamily="34" charset="0"/>
                <a:ea typeface="微软雅黑" panose="020B0503020204020204" pitchFamily="34" charset="-122"/>
              </a:rPr>
              <a:t>月</a:t>
            </a:r>
            <a:r>
              <a:rPr lang="en-US" altLang="zh-CN" sz="1000" dirty="0">
                <a:solidFill>
                  <a:srgbClr val="7F7F7F"/>
                </a:solidFill>
                <a:latin typeface="Arial" panose="020B0604020202020204" pitchFamily="34" charset="0"/>
                <a:ea typeface="微软雅黑" panose="020B0503020204020204" pitchFamily="34" charset="-122"/>
              </a:rPr>
              <a:t>11</a:t>
            </a:r>
            <a:r>
              <a:rPr lang="zh-CN" altLang="en-US" sz="1000" dirty="0">
                <a:solidFill>
                  <a:srgbClr val="7F7F7F"/>
                </a:solidFill>
                <a:latin typeface="Arial" panose="020B0604020202020204" pitchFamily="34" charset="0"/>
                <a:ea typeface="微软雅黑" panose="020B0503020204020204" pitchFamily="34" charset="-122"/>
              </a:rPr>
              <a:t>日</a:t>
            </a:r>
            <a:r>
              <a:rPr lang="en-US" altLang="zh-CN" sz="1000" dirty="0">
                <a:solidFill>
                  <a:srgbClr val="7F7F7F"/>
                </a:solidFill>
                <a:latin typeface="Arial" panose="020B0604020202020204" pitchFamily="34" charset="0"/>
                <a:ea typeface="微软雅黑" panose="020B0503020204020204" pitchFamily="34" charset="-122"/>
              </a:rPr>
              <a:t>18</a:t>
            </a:r>
            <a:r>
              <a:rPr lang="zh-CN" altLang="en-US" sz="1000" dirty="0">
                <a:solidFill>
                  <a:srgbClr val="7F7F7F"/>
                </a:solidFill>
                <a:latin typeface="Arial" panose="020B0604020202020204" pitchFamily="34" charset="0"/>
                <a:ea typeface="微软雅黑" panose="020B0503020204020204" pitchFamily="34" charset="-122"/>
              </a:rPr>
              <a:t>时，原始数据共计</a:t>
            </a:r>
            <a:r>
              <a:rPr lang="en-US" altLang="zh-CN" sz="1000" dirty="0">
                <a:solidFill>
                  <a:srgbClr val="7F7F7F"/>
                </a:solidFill>
                <a:latin typeface="Arial" panose="020B0604020202020204" pitchFamily="34" charset="0"/>
                <a:ea typeface="微软雅黑" panose="020B0503020204020204" pitchFamily="34" charset="-122"/>
              </a:rPr>
              <a:t>102580</a:t>
            </a:r>
            <a:r>
              <a:rPr lang="zh-CN" altLang="en-US" sz="1000" dirty="0">
                <a:solidFill>
                  <a:srgbClr val="7F7F7F"/>
                </a:solidFill>
                <a:latin typeface="Arial" panose="020B0604020202020204" pitchFamily="34" charset="0"/>
                <a:ea typeface="微软雅黑" panose="020B0503020204020204" pitchFamily="34" charset="-122"/>
              </a:rPr>
              <a:t>条。数据来自猫眼。</a:t>
            </a:r>
            <a:endParaRPr lang="zh-CN" altLang="zh-CN" sz="1000" dirty="0">
              <a:solidFill>
                <a:srgbClr val="808080"/>
              </a:solidFill>
              <a:latin typeface="Arial" panose="020B0604020202020204" pitchFamily="34" charset="0"/>
              <a:ea typeface="微软雅黑" panose="020B0503020204020204" pitchFamily="34" charset="-122"/>
            </a:endParaRPr>
          </a:p>
        </p:txBody>
      </p:sp>
      <p:grpSp>
        <p:nvGrpSpPr>
          <p:cNvPr id="4" name="组合 3">
            <a:extLst>
              <a:ext uri="{FF2B5EF4-FFF2-40B4-BE49-F238E27FC236}">
                <a16:creationId xmlns:a16="http://schemas.microsoft.com/office/drawing/2014/main" id="{87EEFEE7-DDA3-4A48-9A67-04378D61EE7E}"/>
              </a:ext>
            </a:extLst>
          </p:cNvPr>
          <p:cNvGrpSpPr/>
          <p:nvPr/>
        </p:nvGrpSpPr>
        <p:grpSpPr>
          <a:xfrm>
            <a:off x="5389329" y="2100612"/>
            <a:ext cx="3098800" cy="1407418"/>
            <a:chOff x="5423465" y="842388"/>
            <a:chExt cx="3098800" cy="1407418"/>
          </a:xfrm>
        </p:grpSpPr>
        <p:sp>
          <p:nvSpPr>
            <p:cNvPr id="134" name="Rectangle 66">
              <a:extLst>
                <a:ext uri="{FF2B5EF4-FFF2-40B4-BE49-F238E27FC236}">
                  <a16:creationId xmlns:a16="http://schemas.microsoft.com/office/drawing/2014/main" id="{32F443C1-2D34-4145-8E4B-E439A5997D3F}"/>
                </a:ext>
              </a:extLst>
            </p:cNvPr>
            <p:cNvSpPr>
              <a:spLocks noChangeArrowheads="1"/>
            </p:cNvSpPr>
            <p:nvPr/>
          </p:nvSpPr>
          <p:spPr bwMode="auto">
            <a:xfrm>
              <a:off x="6856977" y="1172588"/>
              <a:ext cx="16652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在这一周中参与评分的所有人中，男性居多。同时男性给出的低分评价更多，这说明男性对这部电影拥有更高的期待，但是电影的实际效果和观影感受跟他们的期待有一定距离，因此给出了低分。</a:t>
              </a:r>
              <a:endParaRPr lang="zh-CN" altLang="zh-CN" sz="1000" dirty="0">
                <a:solidFill>
                  <a:srgbClr val="808080"/>
                </a:solidFill>
                <a:latin typeface="Arial" panose="020B0604020202020204" pitchFamily="34" charset="0"/>
                <a:ea typeface="微软雅黑" panose="020B0503020204020204" pitchFamily="34" charset="-122"/>
              </a:endParaRPr>
            </a:p>
          </p:txBody>
        </p:sp>
        <p:sp>
          <p:nvSpPr>
            <p:cNvPr id="133" name="任意多边形 142">
              <a:extLst>
                <a:ext uri="{FF2B5EF4-FFF2-40B4-BE49-F238E27FC236}">
                  <a16:creationId xmlns:a16="http://schemas.microsoft.com/office/drawing/2014/main" id="{C71F4701-C651-4EF9-8E0E-993AA507373D}"/>
                </a:ext>
              </a:extLst>
            </p:cNvPr>
            <p:cNvSpPr/>
            <p:nvPr/>
          </p:nvSpPr>
          <p:spPr>
            <a:xfrm flipH="1">
              <a:off x="5423465" y="974151"/>
              <a:ext cx="1250950" cy="342900"/>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defRPr/>
              </a:pPr>
              <a:endParaRPr lang="zh-CN" altLang="en-US" noProof="1"/>
            </a:p>
          </p:txBody>
        </p:sp>
        <p:sp>
          <p:nvSpPr>
            <p:cNvPr id="135" name="圆角矩形 144">
              <a:extLst>
                <a:ext uri="{FF2B5EF4-FFF2-40B4-BE49-F238E27FC236}">
                  <a16:creationId xmlns:a16="http://schemas.microsoft.com/office/drawing/2014/main" id="{F91D5DDB-7A14-45B1-B6B1-C49BCCC041EE}"/>
                </a:ext>
              </a:extLst>
            </p:cNvPr>
            <p:cNvSpPr/>
            <p:nvPr/>
          </p:nvSpPr>
          <p:spPr>
            <a:xfrm>
              <a:off x="6852215" y="842388"/>
              <a:ext cx="955675" cy="246063"/>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低分评价分布</a:t>
              </a:r>
            </a:p>
          </p:txBody>
        </p:sp>
      </p:grpSp>
      <p:graphicFrame>
        <p:nvGraphicFramePr>
          <p:cNvPr id="31" name="图表 30">
            <a:extLst>
              <a:ext uri="{FF2B5EF4-FFF2-40B4-BE49-F238E27FC236}">
                <a16:creationId xmlns:a16="http://schemas.microsoft.com/office/drawing/2014/main" id="{2E4E6238-95D2-4645-AAAE-4853891D0062}"/>
              </a:ext>
            </a:extLst>
          </p:cNvPr>
          <p:cNvGraphicFramePr>
            <a:graphicFrameLocks/>
          </p:cNvGraphicFramePr>
          <p:nvPr>
            <p:extLst>
              <p:ext uri="{D42A27DB-BD31-4B8C-83A1-F6EECF244321}">
                <p14:modId xmlns:p14="http://schemas.microsoft.com/office/powerpoint/2010/main" val="3104316073"/>
              </p:ext>
            </p:extLst>
          </p:nvPr>
        </p:nvGraphicFramePr>
        <p:xfrm>
          <a:off x="1327354" y="1185148"/>
          <a:ext cx="3879413"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9534994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300"/>
                                        <p:tgtEl>
                                          <p:spTgt spid="31"/>
                                        </p:tgtEl>
                                      </p:cBhvr>
                                    </p:animEffect>
                                  </p:childTnLst>
                                </p:cTn>
                              </p:par>
                              <p:par>
                                <p:cTn id="8" presetID="2" presetClass="entr" presetSubtype="2" fill="hold" nodeType="withEffect">
                                  <p:stCondLst>
                                    <p:cond delay="30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300" fill="hold"/>
                                        <p:tgtEl>
                                          <p:spTgt spid="4"/>
                                        </p:tgtEl>
                                        <p:attrNameLst>
                                          <p:attrName>ppt_x</p:attrName>
                                        </p:attrNameLst>
                                      </p:cBhvr>
                                      <p:tavLst>
                                        <p:tav tm="0">
                                          <p:val>
                                            <p:strVal val="1+#ppt_w/2"/>
                                          </p:val>
                                        </p:tav>
                                        <p:tav tm="100000">
                                          <p:val>
                                            <p:strVal val="#ppt_x"/>
                                          </p:val>
                                        </p:tav>
                                      </p:tavLst>
                                    </p:anim>
                                    <p:anim calcmode="lin" valueType="num">
                                      <p:cBhvr additive="base">
                                        <p:cTn id="11" dur="3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1"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5FCA31F0-808E-47D8-B6D7-F32D03DE6695}"/>
              </a:ext>
            </a:extLst>
          </p:cNvPr>
          <p:cNvCxnSpPr/>
          <p:nvPr/>
        </p:nvCxnSpPr>
        <p:spPr>
          <a:xfrm flipH="1">
            <a:off x="0" y="23685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F5A5246A-7ABC-4A61-A410-1E07B43BC3D8}"/>
              </a:ext>
            </a:extLst>
          </p:cNvPr>
          <p:cNvCxnSpPr/>
          <p:nvPr/>
        </p:nvCxnSpPr>
        <p:spPr>
          <a:xfrm flipH="1">
            <a:off x="0" y="197802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1C8999BB-330F-44E5-A347-EB0D3238F203}"/>
              </a:ext>
            </a:extLst>
          </p:cNvPr>
          <p:cNvCxnSpPr/>
          <p:nvPr/>
        </p:nvCxnSpPr>
        <p:spPr>
          <a:xfrm flipH="1">
            <a:off x="0" y="27622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2F171750-3A4C-42B8-92D9-E3387C444ADF}"/>
              </a:ext>
            </a:extLst>
          </p:cNvPr>
          <p:cNvSpPr/>
          <p:nvPr/>
        </p:nvSpPr>
        <p:spPr>
          <a:xfrm>
            <a:off x="0" y="2763838"/>
            <a:ext cx="12811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582" name="Freeform 11">
            <a:extLst>
              <a:ext uri="{FF2B5EF4-FFF2-40B4-BE49-F238E27FC236}">
                <a16:creationId xmlns:a16="http://schemas.microsoft.com/office/drawing/2014/main" id="{67AA6277-D37C-4984-A146-60412D3A6736}"/>
              </a:ext>
            </a:extLst>
          </p:cNvPr>
          <p:cNvSpPr>
            <a:spLocks noEditPoints="1" noChangeArrowheads="1"/>
          </p:cNvSpPr>
          <p:nvPr/>
        </p:nvSpPr>
        <p:spPr bwMode="auto">
          <a:xfrm>
            <a:off x="123825" y="2863850"/>
            <a:ext cx="150813" cy="190500"/>
          </a:xfrm>
          <a:custGeom>
            <a:avLst/>
            <a:gdLst>
              <a:gd name="T0" fmla="*/ 112839 w 139"/>
              <a:gd name="T1" fmla="*/ 106551 h 177"/>
              <a:gd name="T2" fmla="*/ 98734 w 139"/>
              <a:gd name="T3" fmla="*/ 172203 h 177"/>
              <a:gd name="T4" fmla="*/ 144303 w 139"/>
              <a:gd name="T5" fmla="*/ 176508 h 177"/>
              <a:gd name="T6" fmla="*/ 144303 w 139"/>
              <a:gd name="T7" fmla="*/ 190500 h 177"/>
              <a:gd name="T8" fmla="*/ 0 w 139"/>
              <a:gd name="T9" fmla="*/ 182966 h 177"/>
              <a:gd name="T10" fmla="*/ 55334 w 139"/>
              <a:gd name="T11" fmla="*/ 176508 h 177"/>
              <a:gd name="T12" fmla="*/ 87884 w 139"/>
              <a:gd name="T13" fmla="*/ 162517 h 177"/>
              <a:gd name="T14" fmla="*/ 10850 w 139"/>
              <a:gd name="T15" fmla="*/ 158212 h 177"/>
              <a:gd name="T16" fmla="*/ 10850 w 139"/>
              <a:gd name="T17" fmla="*/ 149602 h 177"/>
              <a:gd name="T18" fmla="*/ 101989 w 139"/>
              <a:gd name="T19" fmla="*/ 129153 h 177"/>
              <a:gd name="T20" fmla="*/ 91139 w 139"/>
              <a:gd name="T21" fmla="*/ 99017 h 177"/>
              <a:gd name="T22" fmla="*/ 74864 w 139"/>
              <a:gd name="T23" fmla="*/ 101169 h 177"/>
              <a:gd name="T24" fmla="*/ 57504 w 139"/>
              <a:gd name="T25" fmla="*/ 121619 h 177"/>
              <a:gd name="T26" fmla="*/ 49909 w 139"/>
              <a:gd name="T27" fmla="*/ 125924 h 177"/>
              <a:gd name="T28" fmla="*/ 26040 w 139"/>
              <a:gd name="T29" fmla="*/ 117314 h 177"/>
              <a:gd name="T30" fmla="*/ 28210 w 139"/>
              <a:gd name="T31" fmla="*/ 104398 h 177"/>
              <a:gd name="T32" fmla="*/ 22785 w 139"/>
              <a:gd name="T33" fmla="*/ 95788 h 177"/>
              <a:gd name="T34" fmla="*/ 68354 w 139"/>
              <a:gd name="T35" fmla="*/ 25831 h 177"/>
              <a:gd name="T36" fmla="*/ 72694 w 139"/>
              <a:gd name="T37" fmla="*/ 27983 h 177"/>
              <a:gd name="T38" fmla="*/ 74864 w 139"/>
              <a:gd name="T39" fmla="*/ 15068 h 177"/>
              <a:gd name="T40" fmla="*/ 82459 w 139"/>
              <a:gd name="T41" fmla="*/ 2153 h 177"/>
              <a:gd name="T42" fmla="*/ 118263 w 139"/>
              <a:gd name="T43" fmla="*/ 31212 h 177"/>
              <a:gd name="T44" fmla="*/ 104159 w 139"/>
              <a:gd name="T45" fmla="*/ 32288 h 177"/>
              <a:gd name="T46" fmla="*/ 101989 w 139"/>
              <a:gd name="T47" fmla="*/ 45203 h 177"/>
              <a:gd name="T48" fmla="*/ 94394 w 139"/>
              <a:gd name="T49" fmla="*/ 67805 h 177"/>
              <a:gd name="T50" fmla="*/ 99819 w 139"/>
              <a:gd name="T51" fmla="*/ 87178 h 177"/>
              <a:gd name="T52" fmla="*/ 96564 w 139"/>
              <a:gd name="T53" fmla="*/ 27983 h 177"/>
              <a:gd name="T54" fmla="*/ 80289 w 139"/>
              <a:gd name="T55" fmla="*/ 32288 h 177"/>
              <a:gd name="T56" fmla="*/ 96564 w 139"/>
              <a:gd name="T57" fmla="*/ 27983 h 177"/>
              <a:gd name="T58" fmla="*/ 86799 w 139"/>
              <a:gd name="T59" fmla="*/ 63500 h 177"/>
              <a:gd name="T60" fmla="*/ 67269 w 139"/>
              <a:gd name="T61" fmla="*/ 35517 h 177"/>
              <a:gd name="T62" fmla="*/ 58589 w 139"/>
              <a:gd name="T63" fmla="*/ 111932 h 177"/>
              <a:gd name="T64" fmla="*/ 60759 w 139"/>
              <a:gd name="T65" fmla="*/ 81797 h 177"/>
              <a:gd name="T66" fmla="*/ 67269 w 139"/>
              <a:gd name="T67" fmla="*/ 67805 h 177"/>
              <a:gd name="T68" fmla="*/ 88969 w 139"/>
              <a:gd name="T69" fmla="*/ 74263 h 177"/>
              <a:gd name="T70" fmla="*/ 72694 w 139"/>
              <a:gd name="T71" fmla="*/ 74263 h 177"/>
              <a:gd name="T72" fmla="*/ 72694 w 139"/>
              <a:gd name="T73" fmla="*/ 74263 h 177"/>
              <a:gd name="T74" fmla="*/ 81374 w 139"/>
              <a:gd name="T75" fmla="*/ 92559 h 177"/>
              <a:gd name="T76" fmla="*/ 88969 w 139"/>
              <a:gd name="T77" fmla="*/ 89331 h 177"/>
              <a:gd name="T78" fmla="*/ 88969 w 139"/>
              <a:gd name="T79" fmla="*/ 74263 h 177"/>
              <a:gd name="T80" fmla="*/ 35805 w 139"/>
              <a:gd name="T81" fmla="*/ 108703 h 177"/>
              <a:gd name="T82" fmla="*/ 33635 w 139"/>
              <a:gd name="T83" fmla="*/ 111932 h 177"/>
              <a:gd name="T84" fmla="*/ 45569 w 139"/>
              <a:gd name="T85" fmla="*/ 114085 h 1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3" name="Freeform 12">
            <a:extLst>
              <a:ext uri="{FF2B5EF4-FFF2-40B4-BE49-F238E27FC236}">
                <a16:creationId xmlns:a16="http://schemas.microsoft.com/office/drawing/2014/main" id="{318D4743-2FD4-4ABC-8F8A-715D26A3AE1C}"/>
              </a:ext>
            </a:extLst>
          </p:cNvPr>
          <p:cNvSpPr>
            <a:spLocks noEditPoints="1" noChangeArrowheads="1"/>
          </p:cNvSpPr>
          <p:nvPr/>
        </p:nvSpPr>
        <p:spPr bwMode="auto">
          <a:xfrm>
            <a:off x="133350" y="2471738"/>
            <a:ext cx="131763" cy="187325"/>
          </a:xfrm>
          <a:custGeom>
            <a:avLst/>
            <a:gdLst>
              <a:gd name="T0" fmla="*/ 3267 w 121"/>
              <a:gd name="T1" fmla="*/ 128113 h 174"/>
              <a:gd name="T2" fmla="*/ 25046 w 121"/>
              <a:gd name="T3" fmla="*/ 123807 h 174"/>
              <a:gd name="T4" fmla="*/ 41380 w 121"/>
              <a:gd name="T5" fmla="*/ 79667 h 174"/>
              <a:gd name="T6" fmla="*/ 41380 w 121"/>
              <a:gd name="T7" fmla="*/ 79667 h 174"/>
              <a:gd name="T8" fmla="*/ 41380 w 121"/>
              <a:gd name="T9" fmla="*/ 31221 h 174"/>
              <a:gd name="T10" fmla="*/ 58803 w 121"/>
              <a:gd name="T11" fmla="*/ 22608 h 174"/>
              <a:gd name="T12" fmla="*/ 65337 w 121"/>
              <a:gd name="T13" fmla="*/ 0 h 174"/>
              <a:gd name="T14" fmla="*/ 72960 w 121"/>
              <a:gd name="T15" fmla="*/ 22608 h 174"/>
              <a:gd name="T16" fmla="*/ 100183 w 121"/>
              <a:gd name="T17" fmla="*/ 54906 h 174"/>
              <a:gd name="T18" fmla="*/ 89294 w 121"/>
              <a:gd name="T19" fmla="*/ 79667 h 174"/>
              <a:gd name="T20" fmla="*/ 106717 w 121"/>
              <a:gd name="T21" fmla="*/ 123807 h 174"/>
              <a:gd name="T22" fmla="*/ 127407 w 121"/>
              <a:gd name="T23" fmla="*/ 128113 h 174"/>
              <a:gd name="T24" fmla="*/ 111073 w 121"/>
              <a:gd name="T25" fmla="*/ 133496 h 174"/>
              <a:gd name="T26" fmla="*/ 126318 w 121"/>
              <a:gd name="T27" fmla="*/ 171176 h 174"/>
              <a:gd name="T28" fmla="*/ 130674 w 121"/>
              <a:gd name="T29" fmla="*/ 180866 h 174"/>
              <a:gd name="T30" fmla="*/ 123051 w 121"/>
              <a:gd name="T31" fmla="*/ 184095 h 174"/>
              <a:gd name="T32" fmla="*/ 117607 w 121"/>
              <a:gd name="T33" fmla="*/ 174406 h 174"/>
              <a:gd name="T34" fmla="*/ 94739 w 121"/>
              <a:gd name="T35" fmla="*/ 133496 h 174"/>
              <a:gd name="T36" fmla="*/ 72960 w 121"/>
              <a:gd name="T37" fmla="*/ 138879 h 174"/>
              <a:gd name="T38" fmla="*/ 58803 w 121"/>
              <a:gd name="T39" fmla="*/ 138879 h 174"/>
              <a:gd name="T40" fmla="*/ 37024 w 121"/>
              <a:gd name="T41" fmla="*/ 133496 h 174"/>
              <a:gd name="T42" fmla="*/ 14156 w 121"/>
              <a:gd name="T43" fmla="*/ 174406 h 174"/>
              <a:gd name="T44" fmla="*/ 8712 w 121"/>
              <a:gd name="T45" fmla="*/ 184095 h 174"/>
              <a:gd name="T46" fmla="*/ 1089 w 121"/>
              <a:gd name="T47" fmla="*/ 180866 h 174"/>
              <a:gd name="T48" fmla="*/ 5445 w 121"/>
              <a:gd name="T49" fmla="*/ 171176 h 174"/>
              <a:gd name="T50" fmla="*/ 20690 w 121"/>
              <a:gd name="T51" fmla="*/ 133496 h 174"/>
              <a:gd name="T52" fmla="*/ 58803 w 121"/>
              <a:gd name="T53" fmla="*/ 123807 h 174"/>
              <a:gd name="T54" fmla="*/ 58803 w 121"/>
              <a:gd name="T55" fmla="*/ 118424 h 174"/>
              <a:gd name="T56" fmla="*/ 72960 w 121"/>
              <a:gd name="T57" fmla="*/ 118424 h 174"/>
              <a:gd name="T58" fmla="*/ 90383 w 121"/>
              <a:gd name="T59" fmla="*/ 123807 h 174"/>
              <a:gd name="T60" fmla="*/ 58803 w 121"/>
              <a:gd name="T61" fmla="*/ 88280 h 174"/>
              <a:gd name="T62" fmla="*/ 58803 w 121"/>
              <a:gd name="T63" fmla="*/ 123807 h 174"/>
              <a:gd name="T64" fmla="*/ 79493 w 121"/>
              <a:gd name="T65" fmla="*/ 41987 h 174"/>
              <a:gd name="T66" fmla="*/ 52270 w 121"/>
              <a:gd name="T67" fmla="*/ 41987 h 174"/>
              <a:gd name="T68" fmla="*/ 52270 w 121"/>
              <a:gd name="T69" fmla="*/ 68901 h 174"/>
              <a:gd name="T70" fmla="*/ 74049 w 121"/>
              <a:gd name="T71" fmla="*/ 73207 h 174"/>
              <a:gd name="T72" fmla="*/ 79493 w 121"/>
              <a:gd name="T73" fmla="*/ 68901 h 174"/>
              <a:gd name="T74" fmla="*/ 79493 w 121"/>
              <a:gd name="T75" fmla="*/ 41987 h 1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4" name="Freeform 13">
            <a:extLst>
              <a:ext uri="{FF2B5EF4-FFF2-40B4-BE49-F238E27FC236}">
                <a16:creationId xmlns:a16="http://schemas.microsoft.com/office/drawing/2014/main" id="{93196BAB-5644-45CD-9052-B9B4F422651A}"/>
              </a:ext>
            </a:extLst>
          </p:cNvPr>
          <p:cNvSpPr>
            <a:spLocks noEditPoints="1" noChangeArrowheads="1"/>
          </p:cNvSpPr>
          <p:nvPr/>
        </p:nvSpPr>
        <p:spPr bwMode="auto">
          <a:xfrm>
            <a:off x="93663" y="1695450"/>
            <a:ext cx="212725" cy="176213"/>
          </a:xfrm>
          <a:custGeom>
            <a:avLst/>
            <a:gdLst>
              <a:gd name="T0" fmla="*/ 119860 w 197"/>
              <a:gd name="T1" fmla="*/ 11819 h 164"/>
              <a:gd name="T2" fmla="*/ 0 w 197"/>
              <a:gd name="T3" fmla="*/ 16117 h 164"/>
              <a:gd name="T4" fmla="*/ 113381 w 197"/>
              <a:gd name="T5" fmla="*/ 176213 h 164"/>
              <a:gd name="T6" fmla="*/ 146856 w 197"/>
              <a:gd name="T7" fmla="*/ 170841 h 164"/>
              <a:gd name="T8" fmla="*/ 211645 w 197"/>
              <a:gd name="T9" fmla="*/ 152575 h 164"/>
              <a:gd name="T10" fmla="*/ 56151 w 197"/>
              <a:gd name="T11" fmla="*/ 161170 h 164"/>
              <a:gd name="T12" fmla="*/ 56151 w 197"/>
              <a:gd name="T13" fmla="*/ 23638 h 164"/>
              <a:gd name="T14" fmla="*/ 106902 w 197"/>
              <a:gd name="T15" fmla="*/ 161170 h 164"/>
              <a:gd name="T16" fmla="*/ 106902 w 197"/>
              <a:gd name="T17" fmla="*/ 23638 h 164"/>
              <a:gd name="T18" fmla="*/ 158734 w 197"/>
              <a:gd name="T19" fmla="*/ 160096 h 164"/>
              <a:gd name="T20" fmla="*/ 195448 w 197"/>
              <a:gd name="T21" fmla="*/ 149351 h 164"/>
              <a:gd name="T22" fmla="*/ 24836 w 197"/>
              <a:gd name="T23" fmla="*/ 142904 h 164"/>
              <a:gd name="T24" fmla="*/ 45353 w 197"/>
              <a:gd name="T25" fmla="*/ 143979 h 164"/>
              <a:gd name="T26" fmla="*/ 46432 w 197"/>
              <a:gd name="T27" fmla="*/ 122490 h 164"/>
              <a:gd name="T28" fmla="*/ 24836 w 197"/>
              <a:gd name="T29" fmla="*/ 122490 h 164"/>
              <a:gd name="T30" fmla="*/ 31315 w 197"/>
              <a:gd name="T31" fmla="*/ 128936 h 164"/>
              <a:gd name="T32" fmla="*/ 39953 w 197"/>
              <a:gd name="T33" fmla="*/ 128936 h 164"/>
              <a:gd name="T34" fmla="*/ 39953 w 197"/>
              <a:gd name="T35" fmla="*/ 137532 h 164"/>
              <a:gd name="T36" fmla="*/ 31315 w 197"/>
              <a:gd name="T37" fmla="*/ 136458 h 164"/>
              <a:gd name="T38" fmla="*/ 34554 w 197"/>
              <a:gd name="T39" fmla="*/ 97777 h 164"/>
              <a:gd name="T40" fmla="*/ 38874 w 197"/>
              <a:gd name="T41" fmla="*/ 40830 h 164"/>
              <a:gd name="T42" fmla="*/ 30235 w 197"/>
              <a:gd name="T43" fmla="*/ 93479 h 164"/>
              <a:gd name="T44" fmla="*/ 144696 w 197"/>
              <a:gd name="T45" fmla="*/ 33309 h 164"/>
              <a:gd name="T46" fmla="*/ 160894 w 197"/>
              <a:gd name="T47" fmla="*/ 92404 h 164"/>
              <a:gd name="T48" fmla="*/ 144696 w 197"/>
              <a:gd name="T49" fmla="*/ 33309 h 164"/>
              <a:gd name="T50" fmla="*/ 74508 w 197"/>
              <a:gd name="T51" fmla="*/ 142904 h 164"/>
              <a:gd name="T52" fmla="*/ 95024 w 197"/>
              <a:gd name="T53" fmla="*/ 142904 h 164"/>
              <a:gd name="T54" fmla="*/ 85306 w 197"/>
              <a:gd name="T55" fmla="*/ 118192 h 164"/>
              <a:gd name="T56" fmla="*/ 70188 w 197"/>
              <a:gd name="T57" fmla="*/ 133234 h 164"/>
              <a:gd name="T58" fmla="*/ 80987 w 197"/>
              <a:gd name="T59" fmla="*/ 128936 h 164"/>
              <a:gd name="T60" fmla="*/ 88545 w 197"/>
              <a:gd name="T61" fmla="*/ 128936 h 164"/>
              <a:gd name="T62" fmla="*/ 88545 w 197"/>
              <a:gd name="T63" fmla="*/ 137532 h 164"/>
              <a:gd name="T64" fmla="*/ 79907 w 197"/>
              <a:gd name="T65" fmla="*/ 136458 h 164"/>
              <a:gd name="T66" fmla="*/ 87466 w 197"/>
              <a:gd name="T67" fmla="*/ 97777 h 164"/>
              <a:gd name="T68" fmla="*/ 91785 w 197"/>
              <a:gd name="T69" fmla="*/ 40830 h 164"/>
              <a:gd name="T70" fmla="*/ 83146 w 197"/>
              <a:gd name="T71" fmla="*/ 93479 h 164"/>
              <a:gd name="T72" fmla="*/ 159814 w 197"/>
              <a:gd name="T73" fmla="*/ 117117 h 164"/>
              <a:gd name="T74" fmla="*/ 159814 w 197"/>
              <a:gd name="T75" fmla="*/ 137532 h 164"/>
              <a:gd name="T76" fmla="*/ 180330 w 197"/>
              <a:gd name="T77" fmla="*/ 137532 h 164"/>
              <a:gd name="T78" fmla="*/ 181410 w 197"/>
              <a:gd name="T79" fmla="*/ 117117 h 164"/>
              <a:gd name="T80" fmla="*/ 170612 w 197"/>
              <a:gd name="T81" fmla="*/ 112819 h 164"/>
              <a:gd name="T82" fmla="*/ 166293 w 197"/>
              <a:gd name="T83" fmla="*/ 122490 h 164"/>
              <a:gd name="T84" fmla="*/ 176011 w 197"/>
              <a:gd name="T85" fmla="*/ 126787 h 164"/>
              <a:gd name="T86" fmla="*/ 166293 w 197"/>
              <a:gd name="T87" fmla="*/ 131085 h 164"/>
              <a:gd name="T88" fmla="*/ 166293 w 197"/>
              <a:gd name="T89" fmla="*/ 122490 h 1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5" name="Freeform 10">
            <a:extLst>
              <a:ext uri="{FF2B5EF4-FFF2-40B4-BE49-F238E27FC236}">
                <a16:creationId xmlns:a16="http://schemas.microsoft.com/office/drawing/2014/main" id="{047A62F8-D33F-4186-854A-EC2B687038E7}"/>
              </a:ext>
            </a:extLst>
          </p:cNvPr>
          <p:cNvSpPr>
            <a:spLocks noEditPoints="1" noChangeArrowheads="1"/>
          </p:cNvSpPr>
          <p:nvPr/>
        </p:nvSpPr>
        <p:spPr bwMode="auto">
          <a:xfrm>
            <a:off x="107950" y="2092325"/>
            <a:ext cx="174625" cy="174625"/>
          </a:xfrm>
          <a:custGeom>
            <a:avLst/>
            <a:gdLst>
              <a:gd name="T0" fmla="*/ 50663 w 162"/>
              <a:gd name="T1" fmla="*/ 36425 h 163"/>
              <a:gd name="T2" fmla="*/ 36650 w 162"/>
              <a:gd name="T3" fmla="*/ 50352 h 163"/>
              <a:gd name="T4" fmla="*/ 34494 w 162"/>
              <a:gd name="T5" fmla="*/ 65350 h 163"/>
              <a:gd name="T6" fmla="*/ 44195 w 162"/>
              <a:gd name="T7" fmla="*/ 55709 h 163"/>
              <a:gd name="T8" fmla="*/ 56052 w 162"/>
              <a:gd name="T9" fmla="*/ 43924 h 163"/>
              <a:gd name="T10" fmla="*/ 64676 w 162"/>
              <a:gd name="T11" fmla="*/ 34282 h 163"/>
              <a:gd name="T12" fmla="*/ 172469 w 162"/>
              <a:gd name="T13" fmla="*/ 160698 h 163"/>
              <a:gd name="T14" fmla="*/ 140131 w 162"/>
              <a:gd name="T15" fmla="*/ 129630 h 163"/>
              <a:gd name="T16" fmla="*/ 158456 w 162"/>
              <a:gd name="T17" fmla="*/ 79278 h 163"/>
              <a:gd name="T18" fmla="*/ 153066 w 162"/>
              <a:gd name="T19" fmla="*/ 49281 h 163"/>
              <a:gd name="T20" fmla="*/ 135819 w 162"/>
              <a:gd name="T21" fmla="*/ 23569 h 163"/>
              <a:gd name="T22" fmla="*/ 79767 w 162"/>
              <a:gd name="T23" fmla="*/ 0 h 163"/>
              <a:gd name="T24" fmla="*/ 6468 w 162"/>
              <a:gd name="T25" fmla="*/ 49281 h 163"/>
              <a:gd name="T26" fmla="*/ 5390 w 162"/>
              <a:gd name="T27" fmla="*/ 109275 h 163"/>
              <a:gd name="T28" fmla="*/ 22637 w 162"/>
              <a:gd name="T29" fmla="*/ 134986 h 163"/>
              <a:gd name="T30" fmla="*/ 48507 w 162"/>
              <a:gd name="T31" fmla="*/ 152127 h 163"/>
              <a:gd name="T32" fmla="*/ 48507 w 162"/>
              <a:gd name="T33" fmla="*/ 152127 h 163"/>
              <a:gd name="T34" fmla="*/ 109949 w 162"/>
              <a:gd name="T35" fmla="*/ 152127 h 163"/>
              <a:gd name="T36" fmla="*/ 161690 w 162"/>
              <a:gd name="T37" fmla="*/ 171411 h 163"/>
              <a:gd name="T38" fmla="*/ 172469 w 162"/>
              <a:gd name="T39" fmla="*/ 160698 h 163"/>
              <a:gd name="T40" fmla="*/ 125040 w 162"/>
              <a:gd name="T41" fmla="*/ 125344 h 163"/>
              <a:gd name="T42" fmla="*/ 104559 w 162"/>
              <a:gd name="T43" fmla="*/ 139271 h 163"/>
              <a:gd name="T44" fmla="*/ 54975 w 162"/>
              <a:gd name="T45" fmla="*/ 139271 h 163"/>
              <a:gd name="T46" fmla="*/ 33416 w 162"/>
              <a:gd name="T47" fmla="*/ 125344 h 163"/>
              <a:gd name="T48" fmla="*/ 33416 w 162"/>
              <a:gd name="T49" fmla="*/ 125344 h 163"/>
              <a:gd name="T50" fmla="*/ 19403 w 162"/>
              <a:gd name="T51" fmla="*/ 103918 h 163"/>
              <a:gd name="T52" fmla="*/ 19403 w 162"/>
              <a:gd name="T53" fmla="*/ 54637 h 163"/>
              <a:gd name="T54" fmla="*/ 79767 w 162"/>
              <a:gd name="T55" fmla="*/ 14998 h 163"/>
              <a:gd name="T56" fmla="*/ 125040 w 162"/>
              <a:gd name="T57" fmla="*/ 33211 h 163"/>
              <a:gd name="T58" fmla="*/ 139053 w 162"/>
              <a:gd name="T59" fmla="*/ 54637 h 163"/>
              <a:gd name="T60" fmla="*/ 144443 w 162"/>
              <a:gd name="T61" fmla="*/ 79278 h 163"/>
              <a:gd name="T62" fmla="*/ 125040 w 162"/>
              <a:gd name="T63" fmla="*/ 125344 h 163"/>
              <a:gd name="T64" fmla="*/ 126118 w 162"/>
              <a:gd name="T65" fmla="*/ 74992 h 163"/>
              <a:gd name="T66" fmla="*/ 118573 w 162"/>
              <a:gd name="T67" fmla="*/ 95347 h 163"/>
              <a:gd name="T68" fmla="*/ 109949 w 162"/>
              <a:gd name="T69" fmla="*/ 109275 h 163"/>
              <a:gd name="T70" fmla="*/ 79767 w 162"/>
              <a:gd name="T71" fmla="*/ 122130 h 163"/>
              <a:gd name="T72" fmla="*/ 79767 w 162"/>
              <a:gd name="T73" fmla="*/ 130701 h 163"/>
              <a:gd name="T74" fmla="*/ 115339 w 162"/>
              <a:gd name="T75" fmla="*/ 115702 h 163"/>
              <a:gd name="T76" fmla="*/ 127196 w 162"/>
              <a:gd name="T77" fmla="*/ 98561 h 163"/>
              <a:gd name="T78" fmla="*/ 126118 w 162"/>
              <a:gd name="T79" fmla="*/ 74992 h 1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4586" name="组合 24">
            <a:extLst>
              <a:ext uri="{FF2B5EF4-FFF2-40B4-BE49-F238E27FC236}">
                <a16:creationId xmlns:a16="http://schemas.microsoft.com/office/drawing/2014/main" id="{3EA31DD2-CB57-465D-A746-EF2E7C16BF1D}"/>
              </a:ext>
            </a:extLst>
          </p:cNvPr>
          <p:cNvGrpSpPr>
            <a:grpSpLocks/>
          </p:cNvGrpSpPr>
          <p:nvPr/>
        </p:nvGrpSpPr>
        <p:grpSpPr bwMode="auto">
          <a:xfrm>
            <a:off x="8632825" y="346075"/>
            <a:ext cx="155575" cy="157163"/>
            <a:chOff x="8689063" y="2493438"/>
            <a:chExt cx="156623" cy="156623"/>
          </a:xfrm>
        </p:grpSpPr>
        <p:sp>
          <p:nvSpPr>
            <p:cNvPr id="27" name="矩形 26">
              <a:extLst>
                <a:ext uri="{FF2B5EF4-FFF2-40B4-BE49-F238E27FC236}">
                  <a16:creationId xmlns:a16="http://schemas.microsoft.com/office/drawing/2014/main" id="{98D06FBA-59B2-4D15-8DC3-8063ADED8848}"/>
                </a:ext>
              </a:extLst>
            </p:cNvPr>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8" name="任意多边形 27">
              <a:extLst>
                <a:ext uri="{FF2B5EF4-FFF2-40B4-BE49-F238E27FC236}">
                  <a16:creationId xmlns:a16="http://schemas.microsoft.com/office/drawing/2014/main" id="{12CD2AB0-62D8-4034-945E-8A7B25CE0CB4}"/>
                </a:ext>
              </a:extLst>
            </p:cNvPr>
            <p:cNvSpPr/>
            <p:nvPr/>
          </p:nvSpPr>
          <p:spPr>
            <a:xfrm rot="10800000">
              <a:off x="8738608" y="2531407"/>
              <a:ext cx="57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grpSp>
        <p:nvGrpSpPr>
          <p:cNvPr id="24587" name="组合 28">
            <a:extLst>
              <a:ext uri="{FF2B5EF4-FFF2-40B4-BE49-F238E27FC236}">
                <a16:creationId xmlns:a16="http://schemas.microsoft.com/office/drawing/2014/main" id="{89965D72-3CA3-443C-9A2E-AF9DA979C192}"/>
              </a:ext>
            </a:extLst>
          </p:cNvPr>
          <p:cNvGrpSpPr>
            <a:grpSpLocks/>
          </p:cNvGrpSpPr>
          <p:nvPr/>
        </p:nvGrpSpPr>
        <p:grpSpPr bwMode="auto">
          <a:xfrm>
            <a:off x="8788400" y="346075"/>
            <a:ext cx="157163" cy="157163"/>
            <a:chOff x="8845686" y="2493438"/>
            <a:chExt cx="156623" cy="156623"/>
          </a:xfrm>
        </p:grpSpPr>
        <p:sp>
          <p:nvSpPr>
            <p:cNvPr id="39" name="矩形 38">
              <a:extLst>
                <a:ext uri="{FF2B5EF4-FFF2-40B4-BE49-F238E27FC236}">
                  <a16:creationId xmlns:a16="http://schemas.microsoft.com/office/drawing/2014/main" id="{CF697615-1058-45F2-9A47-7CD964255D00}"/>
                </a:ext>
              </a:extLst>
            </p:cNvPr>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0" name="任意多边形 39">
              <a:extLst>
                <a:ext uri="{FF2B5EF4-FFF2-40B4-BE49-F238E27FC236}">
                  <a16:creationId xmlns:a16="http://schemas.microsoft.com/office/drawing/2014/main" id="{1B2AAED9-8B27-4D84-A6AF-C69140A7D869}"/>
                </a:ext>
              </a:extLst>
            </p:cNvPr>
            <p:cNvSpPr/>
            <p:nvPr/>
          </p:nvSpPr>
          <p:spPr>
            <a:xfrm>
              <a:off x="8894730" y="2531407"/>
              <a:ext cx="58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sp>
        <p:nvSpPr>
          <p:cNvPr id="41" name="矩形 40">
            <a:hlinkClick r:id="" action="ppaction://hlinkshowjump?jump=previousslide"/>
            <a:extLst>
              <a:ext uri="{FF2B5EF4-FFF2-40B4-BE49-F238E27FC236}">
                <a16:creationId xmlns:a16="http://schemas.microsoft.com/office/drawing/2014/main" id="{D641DA58-5C49-4D1C-B981-648D1E8110A9}"/>
              </a:ext>
            </a:extLst>
          </p:cNvPr>
          <p:cNvSpPr/>
          <p:nvPr/>
        </p:nvSpPr>
        <p:spPr>
          <a:xfrm>
            <a:off x="8632825" y="339725"/>
            <a:ext cx="155575"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2" name="矩形 41">
            <a:hlinkClick r:id="" action="ppaction://hlinkshowjump?jump=nextslide"/>
            <a:extLst>
              <a:ext uri="{FF2B5EF4-FFF2-40B4-BE49-F238E27FC236}">
                <a16:creationId xmlns:a16="http://schemas.microsoft.com/office/drawing/2014/main" id="{4A037760-91E1-4E76-835F-A4D6A9EBB852}"/>
              </a:ext>
            </a:extLst>
          </p:cNvPr>
          <p:cNvSpPr/>
          <p:nvPr/>
        </p:nvSpPr>
        <p:spPr>
          <a:xfrm>
            <a:off x="8788400" y="339725"/>
            <a:ext cx="157163"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590" name="矩形 42">
            <a:extLst>
              <a:ext uri="{FF2B5EF4-FFF2-40B4-BE49-F238E27FC236}">
                <a16:creationId xmlns:a16="http://schemas.microsoft.com/office/drawing/2014/main" id="{6142FBCC-F08C-4391-B240-5CB294A84AB6}"/>
              </a:ext>
            </a:extLst>
          </p:cNvPr>
          <p:cNvSpPr>
            <a:spLocks noChangeArrowheads="1"/>
          </p:cNvSpPr>
          <p:nvPr/>
        </p:nvSpPr>
        <p:spPr bwMode="auto">
          <a:xfrm>
            <a:off x="5867400" y="261938"/>
            <a:ext cx="26654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pPr>
            <a:r>
              <a:rPr lang="zh-CN" altLang="en-US" sz="1400" b="1" dirty="0">
                <a:solidFill>
                  <a:srgbClr val="354454"/>
                </a:solidFill>
                <a:latin typeface="微软雅黑" panose="020B0503020204020204" pitchFamily="34" charset="-122"/>
                <a:ea typeface="微软雅黑" panose="020B0503020204020204" pitchFamily="34" charset="-122"/>
              </a:rPr>
              <a:t>人群特征分析</a:t>
            </a:r>
          </a:p>
        </p:txBody>
      </p:sp>
      <p:sp>
        <p:nvSpPr>
          <p:cNvPr id="24591" name="矩形 25">
            <a:extLst>
              <a:ext uri="{FF2B5EF4-FFF2-40B4-BE49-F238E27FC236}">
                <a16:creationId xmlns:a16="http://schemas.microsoft.com/office/drawing/2014/main" id="{DC1E9256-BA60-4E67-BA65-772D5BF7D79B}"/>
              </a:ext>
            </a:extLst>
          </p:cNvPr>
          <p:cNvSpPr>
            <a:spLocks noChangeArrowheads="1"/>
          </p:cNvSpPr>
          <p:nvPr/>
        </p:nvSpPr>
        <p:spPr bwMode="auto">
          <a:xfrm>
            <a:off x="486212" y="1652588"/>
            <a:ext cx="6976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小组简介</a:t>
            </a:r>
          </a:p>
        </p:txBody>
      </p:sp>
      <p:sp>
        <p:nvSpPr>
          <p:cNvPr id="24592" name="矩形 29">
            <a:extLst>
              <a:ext uri="{FF2B5EF4-FFF2-40B4-BE49-F238E27FC236}">
                <a16:creationId xmlns:a16="http://schemas.microsoft.com/office/drawing/2014/main" id="{9B9B4C84-50FD-4F7E-911C-5C3DA9F46414}"/>
              </a:ext>
            </a:extLst>
          </p:cNvPr>
          <p:cNvSpPr>
            <a:spLocks noChangeArrowheads="1"/>
          </p:cNvSpPr>
          <p:nvPr/>
        </p:nvSpPr>
        <p:spPr bwMode="auto">
          <a:xfrm>
            <a:off x="486211" y="20367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选题简介</a:t>
            </a:r>
          </a:p>
        </p:txBody>
      </p:sp>
      <p:sp>
        <p:nvSpPr>
          <p:cNvPr id="24593" name="矩形 30">
            <a:extLst>
              <a:ext uri="{FF2B5EF4-FFF2-40B4-BE49-F238E27FC236}">
                <a16:creationId xmlns:a16="http://schemas.microsoft.com/office/drawing/2014/main" id="{AA44B93F-3F0A-4AAD-B8A6-8F864462047D}"/>
              </a:ext>
            </a:extLst>
          </p:cNvPr>
          <p:cNvSpPr>
            <a:spLocks noChangeArrowheads="1"/>
          </p:cNvSpPr>
          <p:nvPr/>
        </p:nvSpPr>
        <p:spPr bwMode="auto">
          <a:xfrm>
            <a:off x="486211" y="28241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chemeClr val="bg1"/>
                </a:solidFill>
                <a:latin typeface="Impact" panose="020B0806030902050204" pitchFamily="34" charset="0"/>
                <a:ea typeface="微软雅黑" panose="020B0503020204020204" pitchFamily="34" charset="-122"/>
              </a:rPr>
              <a:t>成果展示</a:t>
            </a:r>
          </a:p>
        </p:txBody>
      </p:sp>
      <p:sp>
        <p:nvSpPr>
          <p:cNvPr id="24594" name="矩形 31">
            <a:extLst>
              <a:ext uri="{FF2B5EF4-FFF2-40B4-BE49-F238E27FC236}">
                <a16:creationId xmlns:a16="http://schemas.microsoft.com/office/drawing/2014/main" id="{439ACF02-6BFA-42C3-9A6A-91790754A921}"/>
              </a:ext>
            </a:extLst>
          </p:cNvPr>
          <p:cNvSpPr>
            <a:spLocks noChangeArrowheads="1"/>
          </p:cNvSpPr>
          <p:nvPr/>
        </p:nvSpPr>
        <p:spPr bwMode="auto">
          <a:xfrm>
            <a:off x="486211" y="2433638"/>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具体实现</a:t>
            </a:r>
          </a:p>
        </p:txBody>
      </p:sp>
      <p:sp>
        <p:nvSpPr>
          <p:cNvPr id="24595" name="Freeform 9">
            <a:extLst>
              <a:ext uri="{FF2B5EF4-FFF2-40B4-BE49-F238E27FC236}">
                <a16:creationId xmlns:a16="http://schemas.microsoft.com/office/drawing/2014/main" id="{FBEB4C33-2227-4ED8-AF2A-7E3691289B84}"/>
              </a:ext>
            </a:extLst>
          </p:cNvPr>
          <p:cNvSpPr>
            <a:spLocks noEditPoints="1" noChangeArrowheads="1"/>
          </p:cNvSpPr>
          <p:nvPr/>
        </p:nvSpPr>
        <p:spPr bwMode="auto">
          <a:xfrm>
            <a:off x="84138" y="3271838"/>
            <a:ext cx="231775" cy="150812"/>
          </a:xfrm>
          <a:custGeom>
            <a:avLst/>
            <a:gdLst>
              <a:gd name="T0" fmla="*/ 62525 w 215"/>
              <a:gd name="T1" fmla="*/ 89410 h 140"/>
              <a:gd name="T2" fmla="*/ 62525 w 215"/>
              <a:gd name="T3" fmla="*/ 98028 h 140"/>
              <a:gd name="T4" fmla="*/ 173562 w 215"/>
              <a:gd name="T5" fmla="*/ 93719 h 140"/>
              <a:gd name="T6" fmla="*/ 62525 w 215"/>
              <a:gd name="T7" fmla="*/ 78638 h 140"/>
              <a:gd name="T8" fmla="*/ 105646 w 215"/>
              <a:gd name="T9" fmla="*/ 78638 h 140"/>
              <a:gd name="T10" fmla="*/ 109958 w 215"/>
              <a:gd name="T11" fmla="*/ 36626 h 140"/>
              <a:gd name="T12" fmla="*/ 62525 w 215"/>
              <a:gd name="T13" fmla="*/ 32317 h 140"/>
              <a:gd name="T14" fmla="*/ 58213 w 215"/>
              <a:gd name="T15" fmla="*/ 74329 h 140"/>
              <a:gd name="T16" fmla="*/ 67915 w 215"/>
              <a:gd name="T17" fmla="*/ 40935 h 140"/>
              <a:gd name="T18" fmla="*/ 101334 w 215"/>
              <a:gd name="T19" fmla="*/ 40935 h 140"/>
              <a:gd name="T20" fmla="*/ 67915 w 215"/>
              <a:gd name="T21" fmla="*/ 70020 h 140"/>
              <a:gd name="T22" fmla="*/ 29107 w 215"/>
              <a:gd name="T23" fmla="*/ 130345 h 140"/>
              <a:gd name="T24" fmla="*/ 203746 w 215"/>
              <a:gd name="T25" fmla="*/ 130345 h 140"/>
              <a:gd name="T26" fmla="*/ 211293 w 215"/>
              <a:gd name="T27" fmla="*/ 7541 h 140"/>
              <a:gd name="T28" fmla="*/ 29107 w 215"/>
              <a:gd name="T29" fmla="*/ 0 h 140"/>
              <a:gd name="T30" fmla="*/ 21560 w 215"/>
              <a:gd name="T31" fmla="*/ 122804 h 140"/>
              <a:gd name="T32" fmla="*/ 35575 w 215"/>
              <a:gd name="T33" fmla="*/ 14004 h 140"/>
              <a:gd name="T34" fmla="*/ 196200 w 215"/>
              <a:gd name="T35" fmla="*/ 14004 h 140"/>
              <a:gd name="T36" fmla="*/ 35575 w 215"/>
              <a:gd name="T37" fmla="*/ 115263 h 140"/>
              <a:gd name="T38" fmla="*/ 169250 w 215"/>
              <a:gd name="T39" fmla="*/ 51707 h 140"/>
              <a:gd name="T40" fmla="*/ 119661 w 215"/>
              <a:gd name="T41" fmla="*/ 51707 h 140"/>
              <a:gd name="T42" fmla="*/ 119661 w 215"/>
              <a:gd name="T43" fmla="*/ 60325 h 140"/>
              <a:gd name="T44" fmla="*/ 173562 w 215"/>
              <a:gd name="T45" fmla="*/ 56016 h 140"/>
              <a:gd name="T46" fmla="*/ 169250 w 215"/>
              <a:gd name="T47" fmla="*/ 70020 h 140"/>
              <a:gd name="T48" fmla="*/ 119661 w 215"/>
              <a:gd name="T49" fmla="*/ 70020 h 140"/>
              <a:gd name="T50" fmla="*/ 119661 w 215"/>
              <a:gd name="T51" fmla="*/ 78638 h 140"/>
              <a:gd name="T52" fmla="*/ 173562 w 215"/>
              <a:gd name="T53" fmla="*/ 74329 h 140"/>
              <a:gd name="T54" fmla="*/ 169250 w 215"/>
              <a:gd name="T55" fmla="*/ 32317 h 140"/>
              <a:gd name="T56" fmla="*/ 119661 w 215"/>
              <a:gd name="T57" fmla="*/ 32317 h 140"/>
              <a:gd name="T58" fmla="*/ 119661 w 215"/>
              <a:gd name="T59" fmla="*/ 40935 h 140"/>
              <a:gd name="T60" fmla="*/ 173562 w 215"/>
              <a:gd name="T61" fmla="*/ 36626 h 140"/>
              <a:gd name="T62" fmla="*/ 225307 w 215"/>
              <a:gd name="T63" fmla="*/ 136808 h 140"/>
              <a:gd name="T64" fmla="*/ 7546 w 215"/>
              <a:gd name="T65" fmla="*/ 136808 h 140"/>
              <a:gd name="T66" fmla="*/ 7546 w 215"/>
              <a:gd name="T67" fmla="*/ 150812 h 140"/>
              <a:gd name="T68" fmla="*/ 231775 w 215"/>
              <a:gd name="T69" fmla="*/ 144349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96" name="矩形 34">
            <a:extLst>
              <a:ext uri="{FF2B5EF4-FFF2-40B4-BE49-F238E27FC236}">
                <a16:creationId xmlns:a16="http://schemas.microsoft.com/office/drawing/2014/main" id="{28426B7A-0BEF-4A67-8837-367BD5B3BBA0}"/>
              </a:ext>
            </a:extLst>
          </p:cNvPr>
          <p:cNvSpPr>
            <a:spLocks noChangeArrowheads="1"/>
          </p:cNvSpPr>
          <p:nvPr/>
        </p:nvSpPr>
        <p:spPr bwMode="auto">
          <a:xfrm>
            <a:off x="422275" y="3224213"/>
            <a:ext cx="825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solidFill>
                  <a:srgbClr val="586B7F"/>
                </a:solidFill>
                <a:latin typeface="Impact" panose="020B0806030902050204" pitchFamily="34" charset="0"/>
                <a:ea typeface="微软雅黑" panose="020B0503020204020204" pitchFamily="34" charset="-122"/>
              </a:rPr>
              <a:t>建议与总结</a:t>
            </a:r>
          </a:p>
        </p:txBody>
      </p:sp>
      <p:sp>
        <p:nvSpPr>
          <p:cNvPr id="130" name="Rectangle 66">
            <a:extLst>
              <a:ext uri="{FF2B5EF4-FFF2-40B4-BE49-F238E27FC236}">
                <a16:creationId xmlns:a16="http://schemas.microsoft.com/office/drawing/2014/main" id="{83D8E3FE-A6C4-4DF9-8D42-41B2510B1E88}"/>
              </a:ext>
            </a:extLst>
          </p:cNvPr>
          <p:cNvSpPr>
            <a:spLocks noChangeArrowheads="1"/>
          </p:cNvSpPr>
          <p:nvPr/>
        </p:nvSpPr>
        <p:spPr bwMode="auto">
          <a:xfrm>
            <a:off x="4572000" y="4979206"/>
            <a:ext cx="467745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分析样本数据截至</a:t>
            </a:r>
            <a:r>
              <a:rPr lang="en-US" altLang="zh-CN" sz="1000" dirty="0">
                <a:solidFill>
                  <a:srgbClr val="7F7F7F"/>
                </a:solidFill>
                <a:latin typeface="Arial" panose="020B0604020202020204" pitchFamily="34" charset="0"/>
                <a:ea typeface="微软雅黑" panose="020B0503020204020204" pitchFamily="34" charset="-122"/>
              </a:rPr>
              <a:t>2019</a:t>
            </a:r>
            <a:r>
              <a:rPr lang="zh-CN" altLang="en-US" sz="1000" dirty="0">
                <a:solidFill>
                  <a:srgbClr val="7F7F7F"/>
                </a:solidFill>
                <a:latin typeface="Arial" panose="020B0604020202020204" pitchFamily="34" charset="0"/>
                <a:ea typeface="微软雅黑" panose="020B0503020204020204" pitchFamily="34" charset="-122"/>
              </a:rPr>
              <a:t>年</a:t>
            </a:r>
            <a:r>
              <a:rPr lang="en-US" altLang="zh-CN" sz="1000" dirty="0">
                <a:solidFill>
                  <a:srgbClr val="7F7F7F"/>
                </a:solidFill>
                <a:latin typeface="Arial" panose="020B0604020202020204" pitchFamily="34" charset="0"/>
                <a:ea typeface="微软雅黑" panose="020B0503020204020204" pitchFamily="34" charset="-122"/>
              </a:rPr>
              <a:t>2</a:t>
            </a:r>
            <a:r>
              <a:rPr lang="zh-CN" altLang="en-US" sz="1000" dirty="0">
                <a:solidFill>
                  <a:srgbClr val="7F7F7F"/>
                </a:solidFill>
                <a:latin typeface="Arial" panose="020B0604020202020204" pitchFamily="34" charset="0"/>
                <a:ea typeface="微软雅黑" panose="020B0503020204020204" pitchFamily="34" charset="-122"/>
              </a:rPr>
              <a:t>月</a:t>
            </a:r>
            <a:r>
              <a:rPr lang="en-US" altLang="zh-CN" sz="1000" dirty="0">
                <a:solidFill>
                  <a:srgbClr val="7F7F7F"/>
                </a:solidFill>
                <a:latin typeface="Arial" panose="020B0604020202020204" pitchFamily="34" charset="0"/>
                <a:ea typeface="微软雅黑" panose="020B0503020204020204" pitchFamily="34" charset="-122"/>
              </a:rPr>
              <a:t>11</a:t>
            </a:r>
            <a:r>
              <a:rPr lang="zh-CN" altLang="en-US" sz="1000" dirty="0">
                <a:solidFill>
                  <a:srgbClr val="7F7F7F"/>
                </a:solidFill>
                <a:latin typeface="Arial" panose="020B0604020202020204" pitchFamily="34" charset="0"/>
                <a:ea typeface="微软雅黑" panose="020B0503020204020204" pitchFamily="34" charset="-122"/>
              </a:rPr>
              <a:t>日</a:t>
            </a:r>
            <a:r>
              <a:rPr lang="en-US" altLang="zh-CN" sz="1000" dirty="0">
                <a:solidFill>
                  <a:srgbClr val="7F7F7F"/>
                </a:solidFill>
                <a:latin typeface="Arial" panose="020B0604020202020204" pitchFamily="34" charset="0"/>
                <a:ea typeface="微软雅黑" panose="020B0503020204020204" pitchFamily="34" charset="-122"/>
              </a:rPr>
              <a:t>18</a:t>
            </a:r>
            <a:r>
              <a:rPr lang="zh-CN" altLang="en-US" sz="1000" dirty="0">
                <a:solidFill>
                  <a:srgbClr val="7F7F7F"/>
                </a:solidFill>
                <a:latin typeface="Arial" panose="020B0604020202020204" pitchFamily="34" charset="0"/>
                <a:ea typeface="微软雅黑" panose="020B0503020204020204" pitchFamily="34" charset="-122"/>
              </a:rPr>
              <a:t>时，原始数据共计</a:t>
            </a:r>
            <a:r>
              <a:rPr lang="en-US" altLang="zh-CN" sz="1000" dirty="0">
                <a:solidFill>
                  <a:srgbClr val="7F7F7F"/>
                </a:solidFill>
                <a:latin typeface="Arial" panose="020B0604020202020204" pitchFamily="34" charset="0"/>
                <a:ea typeface="微软雅黑" panose="020B0503020204020204" pitchFamily="34" charset="-122"/>
              </a:rPr>
              <a:t>102580</a:t>
            </a:r>
            <a:r>
              <a:rPr lang="zh-CN" altLang="en-US" sz="1000" dirty="0">
                <a:solidFill>
                  <a:srgbClr val="7F7F7F"/>
                </a:solidFill>
                <a:latin typeface="Arial" panose="020B0604020202020204" pitchFamily="34" charset="0"/>
                <a:ea typeface="微软雅黑" panose="020B0503020204020204" pitchFamily="34" charset="-122"/>
              </a:rPr>
              <a:t>条。数据来自猫眼。</a:t>
            </a:r>
            <a:endParaRPr lang="zh-CN" altLang="zh-CN" sz="1000" dirty="0">
              <a:solidFill>
                <a:srgbClr val="808080"/>
              </a:solidFill>
              <a:latin typeface="Arial" panose="020B0604020202020204" pitchFamily="34" charset="0"/>
              <a:ea typeface="微软雅黑" panose="020B0503020204020204" pitchFamily="34" charset="-122"/>
            </a:endParaRPr>
          </a:p>
        </p:txBody>
      </p:sp>
      <p:grpSp>
        <p:nvGrpSpPr>
          <p:cNvPr id="4" name="组合 3">
            <a:extLst>
              <a:ext uri="{FF2B5EF4-FFF2-40B4-BE49-F238E27FC236}">
                <a16:creationId xmlns:a16="http://schemas.microsoft.com/office/drawing/2014/main" id="{87EEFEE7-DDA3-4A48-9A67-04378D61EE7E}"/>
              </a:ext>
            </a:extLst>
          </p:cNvPr>
          <p:cNvGrpSpPr/>
          <p:nvPr/>
        </p:nvGrpSpPr>
        <p:grpSpPr>
          <a:xfrm>
            <a:off x="5884137" y="2112578"/>
            <a:ext cx="3098800" cy="637977"/>
            <a:chOff x="5423465" y="842388"/>
            <a:chExt cx="3098800" cy="637977"/>
          </a:xfrm>
        </p:grpSpPr>
        <p:sp>
          <p:nvSpPr>
            <p:cNvPr id="134" name="Rectangle 66">
              <a:extLst>
                <a:ext uri="{FF2B5EF4-FFF2-40B4-BE49-F238E27FC236}">
                  <a16:creationId xmlns:a16="http://schemas.microsoft.com/office/drawing/2014/main" id="{32F443C1-2D34-4145-8E4B-E439A5997D3F}"/>
                </a:ext>
              </a:extLst>
            </p:cNvPr>
            <p:cNvSpPr>
              <a:spLocks noChangeArrowheads="1"/>
            </p:cNvSpPr>
            <p:nvPr/>
          </p:nvSpPr>
          <p:spPr bwMode="auto">
            <a:xfrm>
              <a:off x="6856977" y="1172588"/>
              <a:ext cx="16652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在这一周中参与评分的所有人中，观众等级集中在</a:t>
              </a:r>
              <a:r>
                <a:rPr lang="en-US" altLang="zh-CN" sz="1000" dirty="0">
                  <a:solidFill>
                    <a:srgbClr val="7F7F7F"/>
                  </a:solidFill>
                  <a:latin typeface="Arial" panose="020B0604020202020204" pitchFamily="34" charset="0"/>
                  <a:ea typeface="微软雅黑" panose="020B0503020204020204" pitchFamily="34" charset="-122"/>
                </a:rPr>
                <a:t>3~4</a:t>
              </a:r>
              <a:r>
                <a:rPr lang="zh-CN" altLang="en-US" sz="1000" dirty="0">
                  <a:solidFill>
                    <a:srgbClr val="7F7F7F"/>
                  </a:solidFill>
                  <a:latin typeface="Arial" panose="020B0604020202020204" pitchFamily="34" charset="0"/>
                  <a:ea typeface="微软雅黑" panose="020B0503020204020204" pitchFamily="34" charset="-122"/>
                </a:rPr>
                <a:t>级。</a:t>
              </a:r>
              <a:endParaRPr lang="zh-CN" altLang="zh-CN" sz="1000" dirty="0">
                <a:solidFill>
                  <a:srgbClr val="808080"/>
                </a:solidFill>
                <a:latin typeface="Arial" panose="020B0604020202020204" pitchFamily="34" charset="0"/>
                <a:ea typeface="微软雅黑" panose="020B0503020204020204" pitchFamily="34" charset="-122"/>
              </a:endParaRPr>
            </a:p>
          </p:txBody>
        </p:sp>
        <p:sp>
          <p:nvSpPr>
            <p:cNvPr id="133" name="任意多边形 142">
              <a:extLst>
                <a:ext uri="{FF2B5EF4-FFF2-40B4-BE49-F238E27FC236}">
                  <a16:creationId xmlns:a16="http://schemas.microsoft.com/office/drawing/2014/main" id="{C71F4701-C651-4EF9-8E0E-993AA507373D}"/>
                </a:ext>
              </a:extLst>
            </p:cNvPr>
            <p:cNvSpPr/>
            <p:nvPr/>
          </p:nvSpPr>
          <p:spPr>
            <a:xfrm flipH="1">
              <a:off x="5423465" y="974151"/>
              <a:ext cx="1250950" cy="342900"/>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defRPr/>
              </a:pPr>
              <a:endParaRPr lang="zh-CN" altLang="en-US" noProof="1"/>
            </a:p>
          </p:txBody>
        </p:sp>
        <p:sp>
          <p:nvSpPr>
            <p:cNvPr id="135" name="圆角矩形 144">
              <a:extLst>
                <a:ext uri="{FF2B5EF4-FFF2-40B4-BE49-F238E27FC236}">
                  <a16:creationId xmlns:a16="http://schemas.microsoft.com/office/drawing/2014/main" id="{F91D5DDB-7A14-45B1-B6B1-C49BCCC041EE}"/>
                </a:ext>
              </a:extLst>
            </p:cNvPr>
            <p:cNvSpPr/>
            <p:nvPr/>
          </p:nvSpPr>
          <p:spPr>
            <a:xfrm>
              <a:off x="6852215" y="842388"/>
              <a:ext cx="955675" cy="246063"/>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等级分布</a:t>
              </a:r>
            </a:p>
          </p:txBody>
        </p:sp>
      </p:grpSp>
      <p:graphicFrame>
        <p:nvGraphicFramePr>
          <p:cNvPr id="31" name="图表 30">
            <a:extLst>
              <a:ext uri="{FF2B5EF4-FFF2-40B4-BE49-F238E27FC236}">
                <a16:creationId xmlns:a16="http://schemas.microsoft.com/office/drawing/2014/main" id="{E09A3957-191A-499D-9101-5C83BD1E5DB5}"/>
              </a:ext>
            </a:extLst>
          </p:cNvPr>
          <p:cNvGraphicFramePr>
            <a:graphicFrameLocks/>
          </p:cNvGraphicFramePr>
          <p:nvPr>
            <p:extLst>
              <p:ext uri="{D42A27DB-BD31-4B8C-83A1-F6EECF244321}">
                <p14:modId xmlns:p14="http://schemas.microsoft.com/office/powerpoint/2010/main" val="3276059935"/>
              </p:ext>
            </p:extLst>
          </p:nvPr>
        </p:nvGraphicFramePr>
        <p:xfrm>
          <a:off x="1355739" y="986826"/>
          <a:ext cx="4402986" cy="31206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975548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300"/>
                                        <p:tgtEl>
                                          <p:spTgt spid="31"/>
                                        </p:tgtEl>
                                      </p:cBhvr>
                                    </p:animEffect>
                                  </p:childTnLst>
                                </p:cTn>
                              </p:par>
                              <p:par>
                                <p:cTn id="8" presetID="2" presetClass="entr" presetSubtype="2" fill="hold" nodeType="withEffect">
                                  <p:stCondLst>
                                    <p:cond delay="30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300" fill="hold"/>
                                        <p:tgtEl>
                                          <p:spTgt spid="4"/>
                                        </p:tgtEl>
                                        <p:attrNameLst>
                                          <p:attrName>ppt_x</p:attrName>
                                        </p:attrNameLst>
                                      </p:cBhvr>
                                      <p:tavLst>
                                        <p:tav tm="0">
                                          <p:val>
                                            <p:strVal val="1+#ppt_w/2"/>
                                          </p:val>
                                        </p:tav>
                                        <p:tav tm="100000">
                                          <p:val>
                                            <p:strVal val="#ppt_x"/>
                                          </p:val>
                                        </p:tav>
                                      </p:tavLst>
                                    </p:anim>
                                    <p:anim calcmode="lin" valueType="num">
                                      <p:cBhvr additive="base">
                                        <p:cTn id="11" dur="3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1"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5FCA31F0-808E-47D8-B6D7-F32D03DE6695}"/>
              </a:ext>
            </a:extLst>
          </p:cNvPr>
          <p:cNvCxnSpPr/>
          <p:nvPr/>
        </p:nvCxnSpPr>
        <p:spPr>
          <a:xfrm flipH="1">
            <a:off x="0" y="23685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F5A5246A-7ABC-4A61-A410-1E07B43BC3D8}"/>
              </a:ext>
            </a:extLst>
          </p:cNvPr>
          <p:cNvCxnSpPr/>
          <p:nvPr/>
        </p:nvCxnSpPr>
        <p:spPr>
          <a:xfrm flipH="1">
            <a:off x="0" y="197802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1C8999BB-330F-44E5-A347-EB0D3238F203}"/>
              </a:ext>
            </a:extLst>
          </p:cNvPr>
          <p:cNvCxnSpPr/>
          <p:nvPr/>
        </p:nvCxnSpPr>
        <p:spPr>
          <a:xfrm flipH="1">
            <a:off x="0" y="27622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2F171750-3A4C-42B8-92D9-E3387C444ADF}"/>
              </a:ext>
            </a:extLst>
          </p:cNvPr>
          <p:cNvSpPr/>
          <p:nvPr/>
        </p:nvSpPr>
        <p:spPr>
          <a:xfrm>
            <a:off x="0" y="2763838"/>
            <a:ext cx="12811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582" name="Freeform 11">
            <a:extLst>
              <a:ext uri="{FF2B5EF4-FFF2-40B4-BE49-F238E27FC236}">
                <a16:creationId xmlns:a16="http://schemas.microsoft.com/office/drawing/2014/main" id="{67AA6277-D37C-4984-A146-60412D3A6736}"/>
              </a:ext>
            </a:extLst>
          </p:cNvPr>
          <p:cNvSpPr>
            <a:spLocks noEditPoints="1" noChangeArrowheads="1"/>
          </p:cNvSpPr>
          <p:nvPr/>
        </p:nvSpPr>
        <p:spPr bwMode="auto">
          <a:xfrm>
            <a:off x="123825" y="2863850"/>
            <a:ext cx="150813" cy="190500"/>
          </a:xfrm>
          <a:custGeom>
            <a:avLst/>
            <a:gdLst>
              <a:gd name="T0" fmla="*/ 112839 w 139"/>
              <a:gd name="T1" fmla="*/ 106551 h 177"/>
              <a:gd name="T2" fmla="*/ 98734 w 139"/>
              <a:gd name="T3" fmla="*/ 172203 h 177"/>
              <a:gd name="T4" fmla="*/ 144303 w 139"/>
              <a:gd name="T5" fmla="*/ 176508 h 177"/>
              <a:gd name="T6" fmla="*/ 144303 w 139"/>
              <a:gd name="T7" fmla="*/ 190500 h 177"/>
              <a:gd name="T8" fmla="*/ 0 w 139"/>
              <a:gd name="T9" fmla="*/ 182966 h 177"/>
              <a:gd name="T10" fmla="*/ 55334 w 139"/>
              <a:gd name="T11" fmla="*/ 176508 h 177"/>
              <a:gd name="T12" fmla="*/ 87884 w 139"/>
              <a:gd name="T13" fmla="*/ 162517 h 177"/>
              <a:gd name="T14" fmla="*/ 10850 w 139"/>
              <a:gd name="T15" fmla="*/ 158212 h 177"/>
              <a:gd name="T16" fmla="*/ 10850 w 139"/>
              <a:gd name="T17" fmla="*/ 149602 h 177"/>
              <a:gd name="T18" fmla="*/ 101989 w 139"/>
              <a:gd name="T19" fmla="*/ 129153 h 177"/>
              <a:gd name="T20" fmla="*/ 91139 w 139"/>
              <a:gd name="T21" fmla="*/ 99017 h 177"/>
              <a:gd name="T22" fmla="*/ 74864 w 139"/>
              <a:gd name="T23" fmla="*/ 101169 h 177"/>
              <a:gd name="T24" fmla="*/ 57504 w 139"/>
              <a:gd name="T25" fmla="*/ 121619 h 177"/>
              <a:gd name="T26" fmla="*/ 49909 w 139"/>
              <a:gd name="T27" fmla="*/ 125924 h 177"/>
              <a:gd name="T28" fmla="*/ 26040 w 139"/>
              <a:gd name="T29" fmla="*/ 117314 h 177"/>
              <a:gd name="T30" fmla="*/ 28210 w 139"/>
              <a:gd name="T31" fmla="*/ 104398 h 177"/>
              <a:gd name="T32" fmla="*/ 22785 w 139"/>
              <a:gd name="T33" fmla="*/ 95788 h 177"/>
              <a:gd name="T34" fmla="*/ 68354 w 139"/>
              <a:gd name="T35" fmla="*/ 25831 h 177"/>
              <a:gd name="T36" fmla="*/ 72694 w 139"/>
              <a:gd name="T37" fmla="*/ 27983 h 177"/>
              <a:gd name="T38" fmla="*/ 74864 w 139"/>
              <a:gd name="T39" fmla="*/ 15068 h 177"/>
              <a:gd name="T40" fmla="*/ 82459 w 139"/>
              <a:gd name="T41" fmla="*/ 2153 h 177"/>
              <a:gd name="T42" fmla="*/ 118263 w 139"/>
              <a:gd name="T43" fmla="*/ 31212 h 177"/>
              <a:gd name="T44" fmla="*/ 104159 w 139"/>
              <a:gd name="T45" fmla="*/ 32288 h 177"/>
              <a:gd name="T46" fmla="*/ 101989 w 139"/>
              <a:gd name="T47" fmla="*/ 45203 h 177"/>
              <a:gd name="T48" fmla="*/ 94394 w 139"/>
              <a:gd name="T49" fmla="*/ 67805 h 177"/>
              <a:gd name="T50" fmla="*/ 99819 w 139"/>
              <a:gd name="T51" fmla="*/ 87178 h 177"/>
              <a:gd name="T52" fmla="*/ 96564 w 139"/>
              <a:gd name="T53" fmla="*/ 27983 h 177"/>
              <a:gd name="T54" fmla="*/ 80289 w 139"/>
              <a:gd name="T55" fmla="*/ 32288 h 177"/>
              <a:gd name="T56" fmla="*/ 96564 w 139"/>
              <a:gd name="T57" fmla="*/ 27983 h 177"/>
              <a:gd name="T58" fmla="*/ 86799 w 139"/>
              <a:gd name="T59" fmla="*/ 63500 h 177"/>
              <a:gd name="T60" fmla="*/ 67269 w 139"/>
              <a:gd name="T61" fmla="*/ 35517 h 177"/>
              <a:gd name="T62" fmla="*/ 58589 w 139"/>
              <a:gd name="T63" fmla="*/ 111932 h 177"/>
              <a:gd name="T64" fmla="*/ 60759 w 139"/>
              <a:gd name="T65" fmla="*/ 81797 h 177"/>
              <a:gd name="T66" fmla="*/ 67269 w 139"/>
              <a:gd name="T67" fmla="*/ 67805 h 177"/>
              <a:gd name="T68" fmla="*/ 88969 w 139"/>
              <a:gd name="T69" fmla="*/ 74263 h 177"/>
              <a:gd name="T70" fmla="*/ 72694 w 139"/>
              <a:gd name="T71" fmla="*/ 74263 h 177"/>
              <a:gd name="T72" fmla="*/ 72694 w 139"/>
              <a:gd name="T73" fmla="*/ 74263 h 177"/>
              <a:gd name="T74" fmla="*/ 81374 w 139"/>
              <a:gd name="T75" fmla="*/ 92559 h 177"/>
              <a:gd name="T76" fmla="*/ 88969 w 139"/>
              <a:gd name="T77" fmla="*/ 89331 h 177"/>
              <a:gd name="T78" fmla="*/ 88969 w 139"/>
              <a:gd name="T79" fmla="*/ 74263 h 177"/>
              <a:gd name="T80" fmla="*/ 35805 w 139"/>
              <a:gd name="T81" fmla="*/ 108703 h 177"/>
              <a:gd name="T82" fmla="*/ 33635 w 139"/>
              <a:gd name="T83" fmla="*/ 111932 h 177"/>
              <a:gd name="T84" fmla="*/ 45569 w 139"/>
              <a:gd name="T85" fmla="*/ 114085 h 1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3" name="Freeform 12">
            <a:extLst>
              <a:ext uri="{FF2B5EF4-FFF2-40B4-BE49-F238E27FC236}">
                <a16:creationId xmlns:a16="http://schemas.microsoft.com/office/drawing/2014/main" id="{318D4743-2FD4-4ABC-8F8A-715D26A3AE1C}"/>
              </a:ext>
            </a:extLst>
          </p:cNvPr>
          <p:cNvSpPr>
            <a:spLocks noEditPoints="1" noChangeArrowheads="1"/>
          </p:cNvSpPr>
          <p:nvPr/>
        </p:nvSpPr>
        <p:spPr bwMode="auto">
          <a:xfrm>
            <a:off x="133350" y="2471738"/>
            <a:ext cx="131763" cy="187325"/>
          </a:xfrm>
          <a:custGeom>
            <a:avLst/>
            <a:gdLst>
              <a:gd name="T0" fmla="*/ 3267 w 121"/>
              <a:gd name="T1" fmla="*/ 128113 h 174"/>
              <a:gd name="T2" fmla="*/ 25046 w 121"/>
              <a:gd name="T3" fmla="*/ 123807 h 174"/>
              <a:gd name="T4" fmla="*/ 41380 w 121"/>
              <a:gd name="T5" fmla="*/ 79667 h 174"/>
              <a:gd name="T6" fmla="*/ 41380 w 121"/>
              <a:gd name="T7" fmla="*/ 79667 h 174"/>
              <a:gd name="T8" fmla="*/ 41380 w 121"/>
              <a:gd name="T9" fmla="*/ 31221 h 174"/>
              <a:gd name="T10" fmla="*/ 58803 w 121"/>
              <a:gd name="T11" fmla="*/ 22608 h 174"/>
              <a:gd name="T12" fmla="*/ 65337 w 121"/>
              <a:gd name="T13" fmla="*/ 0 h 174"/>
              <a:gd name="T14" fmla="*/ 72960 w 121"/>
              <a:gd name="T15" fmla="*/ 22608 h 174"/>
              <a:gd name="T16" fmla="*/ 100183 w 121"/>
              <a:gd name="T17" fmla="*/ 54906 h 174"/>
              <a:gd name="T18" fmla="*/ 89294 w 121"/>
              <a:gd name="T19" fmla="*/ 79667 h 174"/>
              <a:gd name="T20" fmla="*/ 106717 w 121"/>
              <a:gd name="T21" fmla="*/ 123807 h 174"/>
              <a:gd name="T22" fmla="*/ 127407 w 121"/>
              <a:gd name="T23" fmla="*/ 128113 h 174"/>
              <a:gd name="T24" fmla="*/ 111073 w 121"/>
              <a:gd name="T25" fmla="*/ 133496 h 174"/>
              <a:gd name="T26" fmla="*/ 126318 w 121"/>
              <a:gd name="T27" fmla="*/ 171176 h 174"/>
              <a:gd name="T28" fmla="*/ 130674 w 121"/>
              <a:gd name="T29" fmla="*/ 180866 h 174"/>
              <a:gd name="T30" fmla="*/ 123051 w 121"/>
              <a:gd name="T31" fmla="*/ 184095 h 174"/>
              <a:gd name="T32" fmla="*/ 117607 w 121"/>
              <a:gd name="T33" fmla="*/ 174406 h 174"/>
              <a:gd name="T34" fmla="*/ 94739 w 121"/>
              <a:gd name="T35" fmla="*/ 133496 h 174"/>
              <a:gd name="T36" fmla="*/ 72960 w 121"/>
              <a:gd name="T37" fmla="*/ 138879 h 174"/>
              <a:gd name="T38" fmla="*/ 58803 w 121"/>
              <a:gd name="T39" fmla="*/ 138879 h 174"/>
              <a:gd name="T40" fmla="*/ 37024 w 121"/>
              <a:gd name="T41" fmla="*/ 133496 h 174"/>
              <a:gd name="T42" fmla="*/ 14156 w 121"/>
              <a:gd name="T43" fmla="*/ 174406 h 174"/>
              <a:gd name="T44" fmla="*/ 8712 w 121"/>
              <a:gd name="T45" fmla="*/ 184095 h 174"/>
              <a:gd name="T46" fmla="*/ 1089 w 121"/>
              <a:gd name="T47" fmla="*/ 180866 h 174"/>
              <a:gd name="T48" fmla="*/ 5445 w 121"/>
              <a:gd name="T49" fmla="*/ 171176 h 174"/>
              <a:gd name="T50" fmla="*/ 20690 w 121"/>
              <a:gd name="T51" fmla="*/ 133496 h 174"/>
              <a:gd name="T52" fmla="*/ 58803 w 121"/>
              <a:gd name="T53" fmla="*/ 123807 h 174"/>
              <a:gd name="T54" fmla="*/ 58803 w 121"/>
              <a:gd name="T55" fmla="*/ 118424 h 174"/>
              <a:gd name="T56" fmla="*/ 72960 w 121"/>
              <a:gd name="T57" fmla="*/ 118424 h 174"/>
              <a:gd name="T58" fmla="*/ 90383 w 121"/>
              <a:gd name="T59" fmla="*/ 123807 h 174"/>
              <a:gd name="T60" fmla="*/ 58803 w 121"/>
              <a:gd name="T61" fmla="*/ 88280 h 174"/>
              <a:gd name="T62" fmla="*/ 58803 w 121"/>
              <a:gd name="T63" fmla="*/ 123807 h 174"/>
              <a:gd name="T64" fmla="*/ 79493 w 121"/>
              <a:gd name="T65" fmla="*/ 41987 h 174"/>
              <a:gd name="T66" fmla="*/ 52270 w 121"/>
              <a:gd name="T67" fmla="*/ 41987 h 174"/>
              <a:gd name="T68" fmla="*/ 52270 w 121"/>
              <a:gd name="T69" fmla="*/ 68901 h 174"/>
              <a:gd name="T70" fmla="*/ 74049 w 121"/>
              <a:gd name="T71" fmla="*/ 73207 h 174"/>
              <a:gd name="T72" fmla="*/ 79493 w 121"/>
              <a:gd name="T73" fmla="*/ 68901 h 174"/>
              <a:gd name="T74" fmla="*/ 79493 w 121"/>
              <a:gd name="T75" fmla="*/ 41987 h 1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4" name="Freeform 13">
            <a:extLst>
              <a:ext uri="{FF2B5EF4-FFF2-40B4-BE49-F238E27FC236}">
                <a16:creationId xmlns:a16="http://schemas.microsoft.com/office/drawing/2014/main" id="{93196BAB-5644-45CD-9052-B9B4F422651A}"/>
              </a:ext>
            </a:extLst>
          </p:cNvPr>
          <p:cNvSpPr>
            <a:spLocks noEditPoints="1" noChangeArrowheads="1"/>
          </p:cNvSpPr>
          <p:nvPr/>
        </p:nvSpPr>
        <p:spPr bwMode="auto">
          <a:xfrm>
            <a:off x="93663" y="1695450"/>
            <a:ext cx="212725" cy="176213"/>
          </a:xfrm>
          <a:custGeom>
            <a:avLst/>
            <a:gdLst>
              <a:gd name="T0" fmla="*/ 119860 w 197"/>
              <a:gd name="T1" fmla="*/ 11819 h 164"/>
              <a:gd name="T2" fmla="*/ 0 w 197"/>
              <a:gd name="T3" fmla="*/ 16117 h 164"/>
              <a:gd name="T4" fmla="*/ 113381 w 197"/>
              <a:gd name="T5" fmla="*/ 176213 h 164"/>
              <a:gd name="T6" fmla="*/ 146856 w 197"/>
              <a:gd name="T7" fmla="*/ 170841 h 164"/>
              <a:gd name="T8" fmla="*/ 211645 w 197"/>
              <a:gd name="T9" fmla="*/ 152575 h 164"/>
              <a:gd name="T10" fmla="*/ 56151 w 197"/>
              <a:gd name="T11" fmla="*/ 161170 h 164"/>
              <a:gd name="T12" fmla="*/ 56151 w 197"/>
              <a:gd name="T13" fmla="*/ 23638 h 164"/>
              <a:gd name="T14" fmla="*/ 106902 w 197"/>
              <a:gd name="T15" fmla="*/ 161170 h 164"/>
              <a:gd name="T16" fmla="*/ 106902 w 197"/>
              <a:gd name="T17" fmla="*/ 23638 h 164"/>
              <a:gd name="T18" fmla="*/ 158734 w 197"/>
              <a:gd name="T19" fmla="*/ 160096 h 164"/>
              <a:gd name="T20" fmla="*/ 195448 w 197"/>
              <a:gd name="T21" fmla="*/ 149351 h 164"/>
              <a:gd name="T22" fmla="*/ 24836 w 197"/>
              <a:gd name="T23" fmla="*/ 142904 h 164"/>
              <a:gd name="T24" fmla="*/ 45353 w 197"/>
              <a:gd name="T25" fmla="*/ 143979 h 164"/>
              <a:gd name="T26" fmla="*/ 46432 w 197"/>
              <a:gd name="T27" fmla="*/ 122490 h 164"/>
              <a:gd name="T28" fmla="*/ 24836 w 197"/>
              <a:gd name="T29" fmla="*/ 122490 h 164"/>
              <a:gd name="T30" fmla="*/ 31315 w 197"/>
              <a:gd name="T31" fmla="*/ 128936 h 164"/>
              <a:gd name="T32" fmla="*/ 39953 w 197"/>
              <a:gd name="T33" fmla="*/ 128936 h 164"/>
              <a:gd name="T34" fmla="*/ 39953 w 197"/>
              <a:gd name="T35" fmla="*/ 137532 h 164"/>
              <a:gd name="T36" fmla="*/ 31315 w 197"/>
              <a:gd name="T37" fmla="*/ 136458 h 164"/>
              <a:gd name="T38" fmla="*/ 34554 w 197"/>
              <a:gd name="T39" fmla="*/ 97777 h 164"/>
              <a:gd name="T40" fmla="*/ 38874 w 197"/>
              <a:gd name="T41" fmla="*/ 40830 h 164"/>
              <a:gd name="T42" fmla="*/ 30235 w 197"/>
              <a:gd name="T43" fmla="*/ 93479 h 164"/>
              <a:gd name="T44" fmla="*/ 144696 w 197"/>
              <a:gd name="T45" fmla="*/ 33309 h 164"/>
              <a:gd name="T46" fmla="*/ 160894 w 197"/>
              <a:gd name="T47" fmla="*/ 92404 h 164"/>
              <a:gd name="T48" fmla="*/ 144696 w 197"/>
              <a:gd name="T49" fmla="*/ 33309 h 164"/>
              <a:gd name="T50" fmla="*/ 74508 w 197"/>
              <a:gd name="T51" fmla="*/ 142904 h 164"/>
              <a:gd name="T52" fmla="*/ 95024 w 197"/>
              <a:gd name="T53" fmla="*/ 142904 h 164"/>
              <a:gd name="T54" fmla="*/ 85306 w 197"/>
              <a:gd name="T55" fmla="*/ 118192 h 164"/>
              <a:gd name="T56" fmla="*/ 70188 w 197"/>
              <a:gd name="T57" fmla="*/ 133234 h 164"/>
              <a:gd name="T58" fmla="*/ 80987 w 197"/>
              <a:gd name="T59" fmla="*/ 128936 h 164"/>
              <a:gd name="T60" fmla="*/ 88545 w 197"/>
              <a:gd name="T61" fmla="*/ 128936 h 164"/>
              <a:gd name="T62" fmla="*/ 88545 w 197"/>
              <a:gd name="T63" fmla="*/ 137532 h 164"/>
              <a:gd name="T64" fmla="*/ 79907 w 197"/>
              <a:gd name="T65" fmla="*/ 136458 h 164"/>
              <a:gd name="T66" fmla="*/ 87466 w 197"/>
              <a:gd name="T67" fmla="*/ 97777 h 164"/>
              <a:gd name="T68" fmla="*/ 91785 w 197"/>
              <a:gd name="T69" fmla="*/ 40830 h 164"/>
              <a:gd name="T70" fmla="*/ 83146 w 197"/>
              <a:gd name="T71" fmla="*/ 93479 h 164"/>
              <a:gd name="T72" fmla="*/ 159814 w 197"/>
              <a:gd name="T73" fmla="*/ 117117 h 164"/>
              <a:gd name="T74" fmla="*/ 159814 w 197"/>
              <a:gd name="T75" fmla="*/ 137532 h 164"/>
              <a:gd name="T76" fmla="*/ 180330 w 197"/>
              <a:gd name="T77" fmla="*/ 137532 h 164"/>
              <a:gd name="T78" fmla="*/ 181410 w 197"/>
              <a:gd name="T79" fmla="*/ 117117 h 164"/>
              <a:gd name="T80" fmla="*/ 170612 w 197"/>
              <a:gd name="T81" fmla="*/ 112819 h 164"/>
              <a:gd name="T82" fmla="*/ 166293 w 197"/>
              <a:gd name="T83" fmla="*/ 122490 h 164"/>
              <a:gd name="T84" fmla="*/ 176011 w 197"/>
              <a:gd name="T85" fmla="*/ 126787 h 164"/>
              <a:gd name="T86" fmla="*/ 166293 w 197"/>
              <a:gd name="T87" fmla="*/ 131085 h 164"/>
              <a:gd name="T88" fmla="*/ 166293 w 197"/>
              <a:gd name="T89" fmla="*/ 122490 h 1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5" name="Freeform 10">
            <a:extLst>
              <a:ext uri="{FF2B5EF4-FFF2-40B4-BE49-F238E27FC236}">
                <a16:creationId xmlns:a16="http://schemas.microsoft.com/office/drawing/2014/main" id="{047A62F8-D33F-4186-854A-EC2B687038E7}"/>
              </a:ext>
            </a:extLst>
          </p:cNvPr>
          <p:cNvSpPr>
            <a:spLocks noEditPoints="1" noChangeArrowheads="1"/>
          </p:cNvSpPr>
          <p:nvPr/>
        </p:nvSpPr>
        <p:spPr bwMode="auto">
          <a:xfrm>
            <a:off x="107950" y="2092325"/>
            <a:ext cx="174625" cy="174625"/>
          </a:xfrm>
          <a:custGeom>
            <a:avLst/>
            <a:gdLst>
              <a:gd name="T0" fmla="*/ 50663 w 162"/>
              <a:gd name="T1" fmla="*/ 36425 h 163"/>
              <a:gd name="T2" fmla="*/ 36650 w 162"/>
              <a:gd name="T3" fmla="*/ 50352 h 163"/>
              <a:gd name="T4" fmla="*/ 34494 w 162"/>
              <a:gd name="T5" fmla="*/ 65350 h 163"/>
              <a:gd name="T6" fmla="*/ 44195 w 162"/>
              <a:gd name="T7" fmla="*/ 55709 h 163"/>
              <a:gd name="T8" fmla="*/ 56052 w 162"/>
              <a:gd name="T9" fmla="*/ 43924 h 163"/>
              <a:gd name="T10" fmla="*/ 64676 w 162"/>
              <a:gd name="T11" fmla="*/ 34282 h 163"/>
              <a:gd name="T12" fmla="*/ 172469 w 162"/>
              <a:gd name="T13" fmla="*/ 160698 h 163"/>
              <a:gd name="T14" fmla="*/ 140131 w 162"/>
              <a:gd name="T15" fmla="*/ 129630 h 163"/>
              <a:gd name="T16" fmla="*/ 158456 w 162"/>
              <a:gd name="T17" fmla="*/ 79278 h 163"/>
              <a:gd name="T18" fmla="*/ 153066 w 162"/>
              <a:gd name="T19" fmla="*/ 49281 h 163"/>
              <a:gd name="T20" fmla="*/ 135819 w 162"/>
              <a:gd name="T21" fmla="*/ 23569 h 163"/>
              <a:gd name="T22" fmla="*/ 79767 w 162"/>
              <a:gd name="T23" fmla="*/ 0 h 163"/>
              <a:gd name="T24" fmla="*/ 6468 w 162"/>
              <a:gd name="T25" fmla="*/ 49281 h 163"/>
              <a:gd name="T26" fmla="*/ 5390 w 162"/>
              <a:gd name="T27" fmla="*/ 109275 h 163"/>
              <a:gd name="T28" fmla="*/ 22637 w 162"/>
              <a:gd name="T29" fmla="*/ 134986 h 163"/>
              <a:gd name="T30" fmla="*/ 48507 w 162"/>
              <a:gd name="T31" fmla="*/ 152127 h 163"/>
              <a:gd name="T32" fmla="*/ 48507 w 162"/>
              <a:gd name="T33" fmla="*/ 152127 h 163"/>
              <a:gd name="T34" fmla="*/ 109949 w 162"/>
              <a:gd name="T35" fmla="*/ 152127 h 163"/>
              <a:gd name="T36" fmla="*/ 161690 w 162"/>
              <a:gd name="T37" fmla="*/ 171411 h 163"/>
              <a:gd name="T38" fmla="*/ 172469 w 162"/>
              <a:gd name="T39" fmla="*/ 160698 h 163"/>
              <a:gd name="T40" fmla="*/ 125040 w 162"/>
              <a:gd name="T41" fmla="*/ 125344 h 163"/>
              <a:gd name="T42" fmla="*/ 104559 w 162"/>
              <a:gd name="T43" fmla="*/ 139271 h 163"/>
              <a:gd name="T44" fmla="*/ 54975 w 162"/>
              <a:gd name="T45" fmla="*/ 139271 h 163"/>
              <a:gd name="T46" fmla="*/ 33416 w 162"/>
              <a:gd name="T47" fmla="*/ 125344 h 163"/>
              <a:gd name="T48" fmla="*/ 33416 w 162"/>
              <a:gd name="T49" fmla="*/ 125344 h 163"/>
              <a:gd name="T50" fmla="*/ 19403 w 162"/>
              <a:gd name="T51" fmla="*/ 103918 h 163"/>
              <a:gd name="T52" fmla="*/ 19403 w 162"/>
              <a:gd name="T53" fmla="*/ 54637 h 163"/>
              <a:gd name="T54" fmla="*/ 79767 w 162"/>
              <a:gd name="T55" fmla="*/ 14998 h 163"/>
              <a:gd name="T56" fmla="*/ 125040 w 162"/>
              <a:gd name="T57" fmla="*/ 33211 h 163"/>
              <a:gd name="T58" fmla="*/ 139053 w 162"/>
              <a:gd name="T59" fmla="*/ 54637 h 163"/>
              <a:gd name="T60" fmla="*/ 144443 w 162"/>
              <a:gd name="T61" fmla="*/ 79278 h 163"/>
              <a:gd name="T62" fmla="*/ 125040 w 162"/>
              <a:gd name="T63" fmla="*/ 125344 h 163"/>
              <a:gd name="T64" fmla="*/ 126118 w 162"/>
              <a:gd name="T65" fmla="*/ 74992 h 163"/>
              <a:gd name="T66" fmla="*/ 118573 w 162"/>
              <a:gd name="T67" fmla="*/ 95347 h 163"/>
              <a:gd name="T68" fmla="*/ 109949 w 162"/>
              <a:gd name="T69" fmla="*/ 109275 h 163"/>
              <a:gd name="T70" fmla="*/ 79767 w 162"/>
              <a:gd name="T71" fmla="*/ 122130 h 163"/>
              <a:gd name="T72" fmla="*/ 79767 w 162"/>
              <a:gd name="T73" fmla="*/ 130701 h 163"/>
              <a:gd name="T74" fmla="*/ 115339 w 162"/>
              <a:gd name="T75" fmla="*/ 115702 h 163"/>
              <a:gd name="T76" fmla="*/ 127196 w 162"/>
              <a:gd name="T77" fmla="*/ 98561 h 163"/>
              <a:gd name="T78" fmla="*/ 126118 w 162"/>
              <a:gd name="T79" fmla="*/ 74992 h 1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4586" name="组合 24">
            <a:extLst>
              <a:ext uri="{FF2B5EF4-FFF2-40B4-BE49-F238E27FC236}">
                <a16:creationId xmlns:a16="http://schemas.microsoft.com/office/drawing/2014/main" id="{3EA31DD2-CB57-465D-A746-EF2E7C16BF1D}"/>
              </a:ext>
            </a:extLst>
          </p:cNvPr>
          <p:cNvGrpSpPr>
            <a:grpSpLocks/>
          </p:cNvGrpSpPr>
          <p:nvPr/>
        </p:nvGrpSpPr>
        <p:grpSpPr bwMode="auto">
          <a:xfrm>
            <a:off x="8632825" y="346075"/>
            <a:ext cx="155575" cy="157163"/>
            <a:chOff x="8689063" y="2493438"/>
            <a:chExt cx="156623" cy="156623"/>
          </a:xfrm>
        </p:grpSpPr>
        <p:sp>
          <p:nvSpPr>
            <p:cNvPr id="27" name="矩形 26">
              <a:extLst>
                <a:ext uri="{FF2B5EF4-FFF2-40B4-BE49-F238E27FC236}">
                  <a16:creationId xmlns:a16="http://schemas.microsoft.com/office/drawing/2014/main" id="{98D06FBA-59B2-4D15-8DC3-8063ADED8848}"/>
                </a:ext>
              </a:extLst>
            </p:cNvPr>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8" name="任意多边形 27">
              <a:extLst>
                <a:ext uri="{FF2B5EF4-FFF2-40B4-BE49-F238E27FC236}">
                  <a16:creationId xmlns:a16="http://schemas.microsoft.com/office/drawing/2014/main" id="{12CD2AB0-62D8-4034-945E-8A7B25CE0CB4}"/>
                </a:ext>
              </a:extLst>
            </p:cNvPr>
            <p:cNvSpPr/>
            <p:nvPr/>
          </p:nvSpPr>
          <p:spPr>
            <a:xfrm rot="10800000">
              <a:off x="8738608" y="2531407"/>
              <a:ext cx="57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grpSp>
        <p:nvGrpSpPr>
          <p:cNvPr id="24587" name="组合 28">
            <a:extLst>
              <a:ext uri="{FF2B5EF4-FFF2-40B4-BE49-F238E27FC236}">
                <a16:creationId xmlns:a16="http://schemas.microsoft.com/office/drawing/2014/main" id="{89965D72-3CA3-443C-9A2E-AF9DA979C192}"/>
              </a:ext>
            </a:extLst>
          </p:cNvPr>
          <p:cNvGrpSpPr>
            <a:grpSpLocks/>
          </p:cNvGrpSpPr>
          <p:nvPr/>
        </p:nvGrpSpPr>
        <p:grpSpPr bwMode="auto">
          <a:xfrm>
            <a:off x="8788400" y="346075"/>
            <a:ext cx="157163" cy="157163"/>
            <a:chOff x="8845686" y="2493438"/>
            <a:chExt cx="156623" cy="156623"/>
          </a:xfrm>
        </p:grpSpPr>
        <p:sp>
          <p:nvSpPr>
            <p:cNvPr id="39" name="矩形 38">
              <a:extLst>
                <a:ext uri="{FF2B5EF4-FFF2-40B4-BE49-F238E27FC236}">
                  <a16:creationId xmlns:a16="http://schemas.microsoft.com/office/drawing/2014/main" id="{CF697615-1058-45F2-9A47-7CD964255D00}"/>
                </a:ext>
              </a:extLst>
            </p:cNvPr>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0" name="任意多边形 39">
              <a:extLst>
                <a:ext uri="{FF2B5EF4-FFF2-40B4-BE49-F238E27FC236}">
                  <a16:creationId xmlns:a16="http://schemas.microsoft.com/office/drawing/2014/main" id="{1B2AAED9-8B27-4D84-A6AF-C69140A7D869}"/>
                </a:ext>
              </a:extLst>
            </p:cNvPr>
            <p:cNvSpPr/>
            <p:nvPr/>
          </p:nvSpPr>
          <p:spPr>
            <a:xfrm>
              <a:off x="8894730" y="2531407"/>
              <a:ext cx="58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sp>
        <p:nvSpPr>
          <p:cNvPr id="41" name="矩形 40">
            <a:hlinkClick r:id="" action="ppaction://hlinkshowjump?jump=previousslide"/>
            <a:extLst>
              <a:ext uri="{FF2B5EF4-FFF2-40B4-BE49-F238E27FC236}">
                <a16:creationId xmlns:a16="http://schemas.microsoft.com/office/drawing/2014/main" id="{D641DA58-5C49-4D1C-B981-648D1E8110A9}"/>
              </a:ext>
            </a:extLst>
          </p:cNvPr>
          <p:cNvSpPr/>
          <p:nvPr/>
        </p:nvSpPr>
        <p:spPr>
          <a:xfrm>
            <a:off x="8632825" y="339725"/>
            <a:ext cx="155575"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2" name="矩形 41">
            <a:hlinkClick r:id="" action="ppaction://hlinkshowjump?jump=nextslide"/>
            <a:extLst>
              <a:ext uri="{FF2B5EF4-FFF2-40B4-BE49-F238E27FC236}">
                <a16:creationId xmlns:a16="http://schemas.microsoft.com/office/drawing/2014/main" id="{4A037760-91E1-4E76-835F-A4D6A9EBB852}"/>
              </a:ext>
            </a:extLst>
          </p:cNvPr>
          <p:cNvSpPr/>
          <p:nvPr/>
        </p:nvSpPr>
        <p:spPr>
          <a:xfrm>
            <a:off x="8788400" y="339725"/>
            <a:ext cx="157163"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590" name="矩形 42">
            <a:extLst>
              <a:ext uri="{FF2B5EF4-FFF2-40B4-BE49-F238E27FC236}">
                <a16:creationId xmlns:a16="http://schemas.microsoft.com/office/drawing/2014/main" id="{6142FBCC-F08C-4391-B240-5CB294A84AB6}"/>
              </a:ext>
            </a:extLst>
          </p:cNvPr>
          <p:cNvSpPr>
            <a:spLocks noChangeArrowheads="1"/>
          </p:cNvSpPr>
          <p:nvPr/>
        </p:nvSpPr>
        <p:spPr bwMode="auto">
          <a:xfrm>
            <a:off x="5867400" y="261938"/>
            <a:ext cx="26654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pPr>
            <a:r>
              <a:rPr lang="zh-CN" altLang="en-US" sz="1400" b="1" dirty="0">
                <a:solidFill>
                  <a:srgbClr val="354454"/>
                </a:solidFill>
                <a:latin typeface="微软雅黑" panose="020B0503020204020204" pitchFamily="34" charset="-122"/>
                <a:ea typeface="微软雅黑" panose="020B0503020204020204" pitchFamily="34" charset="-122"/>
              </a:rPr>
              <a:t>人群特征分析</a:t>
            </a:r>
          </a:p>
        </p:txBody>
      </p:sp>
      <p:sp>
        <p:nvSpPr>
          <p:cNvPr id="24591" name="矩形 25">
            <a:extLst>
              <a:ext uri="{FF2B5EF4-FFF2-40B4-BE49-F238E27FC236}">
                <a16:creationId xmlns:a16="http://schemas.microsoft.com/office/drawing/2014/main" id="{DC1E9256-BA60-4E67-BA65-772D5BF7D79B}"/>
              </a:ext>
            </a:extLst>
          </p:cNvPr>
          <p:cNvSpPr>
            <a:spLocks noChangeArrowheads="1"/>
          </p:cNvSpPr>
          <p:nvPr/>
        </p:nvSpPr>
        <p:spPr bwMode="auto">
          <a:xfrm>
            <a:off x="486212" y="1652588"/>
            <a:ext cx="6976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小组简介</a:t>
            </a:r>
          </a:p>
        </p:txBody>
      </p:sp>
      <p:sp>
        <p:nvSpPr>
          <p:cNvPr id="24592" name="矩形 29">
            <a:extLst>
              <a:ext uri="{FF2B5EF4-FFF2-40B4-BE49-F238E27FC236}">
                <a16:creationId xmlns:a16="http://schemas.microsoft.com/office/drawing/2014/main" id="{9B9B4C84-50FD-4F7E-911C-5C3DA9F46414}"/>
              </a:ext>
            </a:extLst>
          </p:cNvPr>
          <p:cNvSpPr>
            <a:spLocks noChangeArrowheads="1"/>
          </p:cNvSpPr>
          <p:nvPr/>
        </p:nvSpPr>
        <p:spPr bwMode="auto">
          <a:xfrm>
            <a:off x="486211" y="20367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选题简介</a:t>
            </a:r>
          </a:p>
        </p:txBody>
      </p:sp>
      <p:sp>
        <p:nvSpPr>
          <p:cNvPr id="24593" name="矩形 30">
            <a:extLst>
              <a:ext uri="{FF2B5EF4-FFF2-40B4-BE49-F238E27FC236}">
                <a16:creationId xmlns:a16="http://schemas.microsoft.com/office/drawing/2014/main" id="{AA44B93F-3F0A-4AAD-B8A6-8F864462047D}"/>
              </a:ext>
            </a:extLst>
          </p:cNvPr>
          <p:cNvSpPr>
            <a:spLocks noChangeArrowheads="1"/>
          </p:cNvSpPr>
          <p:nvPr/>
        </p:nvSpPr>
        <p:spPr bwMode="auto">
          <a:xfrm>
            <a:off x="486211" y="28241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chemeClr val="bg1"/>
                </a:solidFill>
                <a:latin typeface="Impact" panose="020B0806030902050204" pitchFamily="34" charset="0"/>
                <a:ea typeface="微软雅黑" panose="020B0503020204020204" pitchFamily="34" charset="-122"/>
              </a:rPr>
              <a:t>成果展示</a:t>
            </a:r>
          </a:p>
        </p:txBody>
      </p:sp>
      <p:sp>
        <p:nvSpPr>
          <p:cNvPr id="24594" name="矩形 31">
            <a:extLst>
              <a:ext uri="{FF2B5EF4-FFF2-40B4-BE49-F238E27FC236}">
                <a16:creationId xmlns:a16="http://schemas.microsoft.com/office/drawing/2014/main" id="{439ACF02-6BFA-42C3-9A6A-91790754A921}"/>
              </a:ext>
            </a:extLst>
          </p:cNvPr>
          <p:cNvSpPr>
            <a:spLocks noChangeArrowheads="1"/>
          </p:cNvSpPr>
          <p:nvPr/>
        </p:nvSpPr>
        <p:spPr bwMode="auto">
          <a:xfrm>
            <a:off x="486211" y="2433638"/>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具体实现</a:t>
            </a:r>
          </a:p>
        </p:txBody>
      </p:sp>
      <p:sp>
        <p:nvSpPr>
          <p:cNvPr id="24595" name="Freeform 9">
            <a:extLst>
              <a:ext uri="{FF2B5EF4-FFF2-40B4-BE49-F238E27FC236}">
                <a16:creationId xmlns:a16="http://schemas.microsoft.com/office/drawing/2014/main" id="{FBEB4C33-2227-4ED8-AF2A-7E3691289B84}"/>
              </a:ext>
            </a:extLst>
          </p:cNvPr>
          <p:cNvSpPr>
            <a:spLocks noEditPoints="1" noChangeArrowheads="1"/>
          </p:cNvSpPr>
          <p:nvPr/>
        </p:nvSpPr>
        <p:spPr bwMode="auto">
          <a:xfrm>
            <a:off x="84138" y="3271838"/>
            <a:ext cx="231775" cy="150812"/>
          </a:xfrm>
          <a:custGeom>
            <a:avLst/>
            <a:gdLst>
              <a:gd name="T0" fmla="*/ 62525 w 215"/>
              <a:gd name="T1" fmla="*/ 89410 h 140"/>
              <a:gd name="T2" fmla="*/ 62525 w 215"/>
              <a:gd name="T3" fmla="*/ 98028 h 140"/>
              <a:gd name="T4" fmla="*/ 173562 w 215"/>
              <a:gd name="T5" fmla="*/ 93719 h 140"/>
              <a:gd name="T6" fmla="*/ 62525 w 215"/>
              <a:gd name="T7" fmla="*/ 78638 h 140"/>
              <a:gd name="T8" fmla="*/ 105646 w 215"/>
              <a:gd name="T9" fmla="*/ 78638 h 140"/>
              <a:gd name="T10" fmla="*/ 109958 w 215"/>
              <a:gd name="T11" fmla="*/ 36626 h 140"/>
              <a:gd name="T12" fmla="*/ 62525 w 215"/>
              <a:gd name="T13" fmla="*/ 32317 h 140"/>
              <a:gd name="T14" fmla="*/ 58213 w 215"/>
              <a:gd name="T15" fmla="*/ 74329 h 140"/>
              <a:gd name="T16" fmla="*/ 67915 w 215"/>
              <a:gd name="T17" fmla="*/ 40935 h 140"/>
              <a:gd name="T18" fmla="*/ 101334 w 215"/>
              <a:gd name="T19" fmla="*/ 40935 h 140"/>
              <a:gd name="T20" fmla="*/ 67915 w 215"/>
              <a:gd name="T21" fmla="*/ 70020 h 140"/>
              <a:gd name="T22" fmla="*/ 29107 w 215"/>
              <a:gd name="T23" fmla="*/ 130345 h 140"/>
              <a:gd name="T24" fmla="*/ 203746 w 215"/>
              <a:gd name="T25" fmla="*/ 130345 h 140"/>
              <a:gd name="T26" fmla="*/ 211293 w 215"/>
              <a:gd name="T27" fmla="*/ 7541 h 140"/>
              <a:gd name="T28" fmla="*/ 29107 w 215"/>
              <a:gd name="T29" fmla="*/ 0 h 140"/>
              <a:gd name="T30" fmla="*/ 21560 w 215"/>
              <a:gd name="T31" fmla="*/ 122804 h 140"/>
              <a:gd name="T32" fmla="*/ 35575 w 215"/>
              <a:gd name="T33" fmla="*/ 14004 h 140"/>
              <a:gd name="T34" fmla="*/ 196200 w 215"/>
              <a:gd name="T35" fmla="*/ 14004 h 140"/>
              <a:gd name="T36" fmla="*/ 35575 w 215"/>
              <a:gd name="T37" fmla="*/ 115263 h 140"/>
              <a:gd name="T38" fmla="*/ 169250 w 215"/>
              <a:gd name="T39" fmla="*/ 51707 h 140"/>
              <a:gd name="T40" fmla="*/ 119661 w 215"/>
              <a:gd name="T41" fmla="*/ 51707 h 140"/>
              <a:gd name="T42" fmla="*/ 119661 w 215"/>
              <a:gd name="T43" fmla="*/ 60325 h 140"/>
              <a:gd name="T44" fmla="*/ 173562 w 215"/>
              <a:gd name="T45" fmla="*/ 56016 h 140"/>
              <a:gd name="T46" fmla="*/ 169250 w 215"/>
              <a:gd name="T47" fmla="*/ 70020 h 140"/>
              <a:gd name="T48" fmla="*/ 119661 w 215"/>
              <a:gd name="T49" fmla="*/ 70020 h 140"/>
              <a:gd name="T50" fmla="*/ 119661 w 215"/>
              <a:gd name="T51" fmla="*/ 78638 h 140"/>
              <a:gd name="T52" fmla="*/ 173562 w 215"/>
              <a:gd name="T53" fmla="*/ 74329 h 140"/>
              <a:gd name="T54" fmla="*/ 169250 w 215"/>
              <a:gd name="T55" fmla="*/ 32317 h 140"/>
              <a:gd name="T56" fmla="*/ 119661 w 215"/>
              <a:gd name="T57" fmla="*/ 32317 h 140"/>
              <a:gd name="T58" fmla="*/ 119661 w 215"/>
              <a:gd name="T59" fmla="*/ 40935 h 140"/>
              <a:gd name="T60" fmla="*/ 173562 w 215"/>
              <a:gd name="T61" fmla="*/ 36626 h 140"/>
              <a:gd name="T62" fmla="*/ 225307 w 215"/>
              <a:gd name="T63" fmla="*/ 136808 h 140"/>
              <a:gd name="T64" fmla="*/ 7546 w 215"/>
              <a:gd name="T65" fmla="*/ 136808 h 140"/>
              <a:gd name="T66" fmla="*/ 7546 w 215"/>
              <a:gd name="T67" fmla="*/ 150812 h 140"/>
              <a:gd name="T68" fmla="*/ 231775 w 215"/>
              <a:gd name="T69" fmla="*/ 144349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96" name="矩形 34">
            <a:extLst>
              <a:ext uri="{FF2B5EF4-FFF2-40B4-BE49-F238E27FC236}">
                <a16:creationId xmlns:a16="http://schemas.microsoft.com/office/drawing/2014/main" id="{28426B7A-0BEF-4A67-8837-367BD5B3BBA0}"/>
              </a:ext>
            </a:extLst>
          </p:cNvPr>
          <p:cNvSpPr>
            <a:spLocks noChangeArrowheads="1"/>
          </p:cNvSpPr>
          <p:nvPr/>
        </p:nvSpPr>
        <p:spPr bwMode="auto">
          <a:xfrm>
            <a:off x="422275" y="3224213"/>
            <a:ext cx="825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solidFill>
                  <a:srgbClr val="586B7F"/>
                </a:solidFill>
                <a:latin typeface="Impact" panose="020B0806030902050204" pitchFamily="34" charset="0"/>
                <a:ea typeface="微软雅黑" panose="020B0503020204020204" pitchFamily="34" charset="-122"/>
              </a:rPr>
              <a:t>建议与总结</a:t>
            </a:r>
          </a:p>
        </p:txBody>
      </p:sp>
      <p:sp>
        <p:nvSpPr>
          <p:cNvPr id="130" name="Rectangle 66">
            <a:extLst>
              <a:ext uri="{FF2B5EF4-FFF2-40B4-BE49-F238E27FC236}">
                <a16:creationId xmlns:a16="http://schemas.microsoft.com/office/drawing/2014/main" id="{83D8E3FE-A6C4-4DF9-8D42-41B2510B1E88}"/>
              </a:ext>
            </a:extLst>
          </p:cNvPr>
          <p:cNvSpPr>
            <a:spLocks noChangeArrowheads="1"/>
          </p:cNvSpPr>
          <p:nvPr/>
        </p:nvSpPr>
        <p:spPr bwMode="auto">
          <a:xfrm>
            <a:off x="4572000" y="4979206"/>
            <a:ext cx="467745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分析样本数据截至</a:t>
            </a:r>
            <a:r>
              <a:rPr lang="en-US" altLang="zh-CN" sz="1000" dirty="0">
                <a:solidFill>
                  <a:srgbClr val="7F7F7F"/>
                </a:solidFill>
                <a:latin typeface="Arial" panose="020B0604020202020204" pitchFamily="34" charset="0"/>
                <a:ea typeface="微软雅黑" panose="020B0503020204020204" pitchFamily="34" charset="-122"/>
              </a:rPr>
              <a:t>2019</a:t>
            </a:r>
            <a:r>
              <a:rPr lang="zh-CN" altLang="en-US" sz="1000" dirty="0">
                <a:solidFill>
                  <a:srgbClr val="7F7F7F"/>
                </a:solidFill>
                <a:latin typeface="Arial" panose="020B0604020202020204" pitchFamily="34" charset="0"/>
                <a:ea typeface="微软雅黑" panose="020B0503020204020204" pitchFamily="34" charset="-122"/>
              </a:rPr>
              <a:t>年</a:t>
            </a:r>
            <a:r>
              <a:rPr lang="en-US" altLang="zh-CN" sz="1000" dirty="0">
                <a:solidFill>
                  <a:srgbClr val="7F7F7F"/>
                </a:solidFill>
                <a:latin typeface="Arial" panose="020B0604020202020204" pitchFamily="34" charset="0"/>
                <a:ea typeface="微软雅黑" panose="020B0503020204020204" pitchFamily="34" charset="-122"/>
              </a:rPr>
              <a:t>2</a:t>
            </a:r>
            <a:r>
              <a:rPr lang="zh-CN" altLang="en-US" sz="1000" dirty="0">
                <a:solidFill>
                  <a:srgbClr val="7F7F7F"/>
                </a:solidFill>
                <a:latin typeface="Arial" panose="020B0604020202020204" pitchFamily="34" charset="0"/>
                <a:ea typeface="微软雅黑" panose="020B0503020204020204" pitchFamily="34" charset="-122"/>
              </a:rPr>
              <a:t>月</a:t>
            </a:r>
            <a:r>
              <a:rPr lang="en-US" altLang="zh-CN" sz="1000" dirty="0">
                <a:solidFill>
                  <a:srgbClr val="7F7F7F"/>
                </a:solidFill>
                <a:latin typeface="Arial" panose="020B0604020202020204" pitchFamily="34" charset="0"/>
                <a:ea typeface="微软雅黑" panose="020B0503020204020204" pitchFamily="34" charset="-122"/>
              </a:rPr>
              <a:t>11</a:t>
            </a:r>
            <a:r>
              <a:rPr lang="zh-CN" altLang="en-US" sz="1000" dirty="0">
                <a:solidFill>
                  <a:srgbClr val="7F7F7F"/>
                </a:solidFill>
                <a:latin typeface="Arial" panose="020B0604020202020204" pitchFamily="34" charset="0"/>
                <a:ea typeface="微软雅黑" panose="020B0503020204020204" pitchFamily="34" charset="-122"/>
              </a:rPr>
              <a:t>日</a:t>
            </a:r>
            <a:r>
              <a:rPr lang="en-US" altLang="zh-CN" sz="1000" dirty="0">
                <a:solidFill>
                  <a:srgbClr val="7F7F7F"/>
                </a:solidFill>
                <a:latin typeface="Arial" panose="020B0604020202020204" pitchFamily="34" charset="0"/>
                <a:ea typeface="微软雅黑" panose="020B0503020204020204" pitchFamily="34" charset="-122"/>
              </a:rPr>
              <a:t>18</a:t>
            </a:r>
            <a:r>
              <a:rPr lang="zh-CN" altLang="en-US" sz="1000" dirty="0">
                <a:solidFill>
                  <a:srgbClr val="7F7F7F"/>
                </a:solidFill>
                <a:latin typeface="Arial" panose="020B0604020202020204" pitchFamily="34" charset="0"/>
                <a:ea typeface="微软雅黑" panose="020B0503020204020204" pitchFamily="34" charset="-122"/>
              </a:rPr>
              <a:t>时，原始数据共计</a:t>
            </a:r>
            <a:r>
              <a:rPr lang="en-US" altLang="zh-CN" sz="1000" dirty="0">
                <a:solidFill>
                  <a:srgbClr val="7F7F7F"/>
                </a:solidFill>
                <a:latin typeface="Arial" panose="020B0604020202020204" pitchFamily="34" charset="0"/>
                <a:ea typeface="微软雅黑" panose="020B0503020204020204" pitchFamily="34" charset="-122"/>
              </a:rPr>
              <a:t>102580</a:t>
            </a:r>
            <a:r>
              <a:rPr lang="zh-CN" altLang="en-US" sz="1000" dirty="0">
                <a:solidFill>
                  <a:srgbClr val="7F7F7F"/>
                </a:solidFill>
                <a:latin typeface="Arial" panose="020B0604020202020204" pitchFamily="34" charset="0"/>
                <a:ea typeface="微软雅黑" panose="020B0503020204020204" pitchFamily="34" charset="-122"/>
              </a:rPr>
              <a:t>条。数据来自猫眼。</a:t>
            </a:r>
            <a:endParaRPr lang="zh-CN" altLang="zh-CN" sz="1000" dirty="0">
              <a:solidFill>
                <a:srgbClr val="808080"/>
              </a:solidFill>
              <a:latin typeface="Arial" panose="020B0604020202020204" pitchFamily="34" charset="0"/>
              <a:ea typeface="微软雅黑" panose="020B0503020204020204" pitchFamily="34" charset="-122"/>
            </a:endParaRPr>
          </a:p>
        </p:txBody>
      </p:sp>
      <p:grpSp>
        <p:nvGrpSpPr>
          <p:cNvPr id="4" name="组合 3">
            <a:extLst>
              <a:ext uri="{FF2B5EF4-FFF2-40B4-BE49-F238E27FC236}">
                <a16:creationId xmlns:a16="http://schemas.microsoft.com/office/drawing/2014/main" id="{87EEFEE7-DDA3-4A48-9A67-04378D61EE7E}"/>
              </a:ext>
            </a:extLst>
          </p:cNvPr>
          <p:cNvGrpSpPr/>
          <p:nvPr/>
        </p:nvGrpSpPr>
        <p:grpSpPr>
          <a:xfrm>
            <a:off x="5884137" y="2112578"/>
            <a:ext cx="3098800" cy="1715195"/>
            <a:chOff x="5423465" y="842388"/>
            <a:chExt cx="3098800" cy="1715195"/>
          </a:xfrm>
        </p:grpSpPr>
        <p:sp>
          <p:nvSpPr>
            <p:cNvPr id="134" name="Rectangle 66">
              <a:extLst>
                <a:ext uri="{FF2B5EF4-FFF2-40B4-BE49-F238E27FC236}">
                  <a16:creationId xmlns:a16="http://schemas.microsoft.com/office/drawing/2014/main" id="{32F443C1-2D34-4145-8E4B-E439A5997D3F}"/>
                </a:ext>
              </a:extLst>
            </p:cNvPr>
            <p:cNvSpPr>
              <a:spLocks noChangeArrowheads="1"/>
            </p:cNvSpPr>
            <p:nvPr/>
          </p:nvSpPr>
          <p:spPr bwMode="auto">
            <a:xfrm>
              <a:off x="6856977" y="1172588"/>
              <a:ext cx="166528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在这一周中参与评分的所有人中，低分评价集中在</a:t>
              </a:r>
              <a:r>
                <a:rPr lang="en-US" altLang="zh-CN" sz="1000" dirty="0">
                  <a:solidFill>
                    <a:srgbClr val="7F7F7F"/>
                  </a:solidFill>
                  <a:latin typeface="Arial" panose="020B0604020202020204" pitchFamily="34" charset="0"/>
                  <a:ea typeface="微软雅黑" panose="020B0503020204020204" pitchFamily="34" charset="-122"/>
                </a:rPr>
                <a:t>3~4</a:t>
              </a:r>
              <a:r>
                <a:rPr lang="zh-CN" altLang="en-US" sz="1000" dirty="0">
                  <a:solidFill>
                    <a:srgbClr val="7F7F7F"/>
                  </a:solidFill>
                  <a:latin typeface="Arial" panose="020B0604020202020204" pitchFamily="34" charset="0"/>
                  <a:ea typeface="微软雅黑" panose="020B0503020204020204" pitchFamily="34" charset="-122"/>
                </a:rPr>
                <a:t>级之中，结合参评观众等级分布可知，等级在</a:t>
              </a:r>
              <a:r>
                <a:rPr lang="en-US" altLang="zh-CN" sz="1000" dirty="0">
                  <a:solidFill>
                    <a:srgbClr val="7F7F7F"/>
                  </a:solidFill>
                  <a:latin typeface="Arial" panose="020B0604020202020204" pitchFamily="34" charset="0"/>
                  <a:ea typeface="微软雅黑" panose="020B0503020204020204" pitchFamily="34" charset="-122"/>
                </a:rPr>
                <a:t>3~4</a:t>
              </a:r>
              <a:r>
                <a:rPr lang="zh-CN" altLang="en-US" sz="1000" dirty="0">
                  <a:solidFill>
                    <a:srgbClr val="7F7F7F"/>
                  </a:solidFill>
                  <a:latin typeface="Arial" panose="020B0604020202020204" pitchFamily="34" charset="0"/>
                  <a:ea typeface="微软雅黑" panose="020B0503020204020204" pitchFamily="34" charset="-122"/>
                </a:rPr>
                <a:t>之间的观众对这部电影有很大的期待但是实际体验有差距。当然也有可能是观众等级比较集中，因此导致这一等级段中的低分评价比较多。</a:t>
              </a:r>
              <a:endParaRPr lang="zh-CN" altLang="zh-CN" sz="1000" dirty="0">
                <a:solidFill>
                  <a:srgbClr val="808080"/>
                </a:solidFill>
                <a:latin typeface="Arial" panose="020B0604020202020204" pitchFamily="34" charset="0"/>
                <a:ea typeface="微软雅黑" panose="020B0503020204020204" pitchFamily="34" charset="-122"/>
              </a:endParaRPr>
            </a:p>
          </p:txBody>
        </p:sp>
        <p:sp>
          <p:nvSpPr>
            <p:cNvPr id="133" name="任意多边形 142">
              <a:extLst>
                <a:ext uri="{FF2B5EF4-FFF2-40B4-BE49-F238E27FC236}">
                  <a16:creationId xmlns:a16="http://schemas.microsoft.com/office/drawing/2014/main" id="{C71F4701-C651-4EF9-8E0E-993AA507373D}"/>
                </a:ext>
              </a:extLst>
            </p:cNvPr>
            <p:cNvSpPr/>
            <p:nvPr/>
          </p:nvSpPr>
          <p:spPr>
            <a:xfrm flipH="1">
              <a:off x="5423465" y="974151"/>
              <a:ext cx="1250950" cy="342900"/>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defRPr/>
              </a:pPr>
              <a:endParaRPr lang="zh-CN" altLang="en-US" noProof="1"/>
            </a:p>
          </p:txBody>
        </p:sp>
        <p:sp>
          <p:nvSpPr>
            <p:cNvPr id="135" name="圆角矩形 144">
              <a:extLst>
                <a:ext uri="{FF2B5EF4-FFF2-40B4-BE49-F238E27FC236}">
                  <a16:creationId xmlns:a16="http://schemas.microsoft.com/office/drawing/2014/main" id="{F91D5DDB-7A14-45B1-B6B1-C49BCCC041EE}"/>
                </a:ext>
              </a:extLst>
            </p:cNvPr>
            <p:cNvSpPr/>
            <p:nvPr/>
          </p:nvSpPr>
          <p:spPr>
            <a:xfrm>
              <a:off x="6852215" y="842388"/>
              <a:ext cx="955675" cy="246063"/>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低分等级分布</a:t>
              </a:r>
            </a:p>
          </p:txBody>
        </p:sp>
      </p:grpSp>
      <p:graphicFrame>
        <p:nvGraphicFramePr>
          <p:cNvPr id="32" name="图表 31">
            <a:extLst>
              <a:ext uri="{FF2B5EF4-FFF2-40B4-BE49-F238E27FC236}">
                <a16:creationId xmlns:a16="http://schemas.microsoft.com/office/drawing/2014/main" id="{0CB066DC-67FE-4F99-8EB6-1CC30EB4A333}"/>
              </a:ext>
            </a:extLst>
          </p:cNvPr>
          <p:cNvGraphicFramePr>
            <a:graphicFrameLocks/>
          </p:cNvGraphicFramePr>
          <p:nvPr>
            <p:extLst>
              <p:ext uri="{D42A27DB-BD31-4B8C-83A1-F6EECF244321}">
                <p14:modId xmlns:p14="http://schemas.microsoft.com/office/powerpoint/2010/main" val="2982445469"/>
              </p:ext>
            </p:extLst>
          </p:nvPr>
        </p:nvGraphicFramePr>
        <p:xfrm>
          <a:off x="1349814" y="1185148"/>
          <a:ext cx="4418436"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776485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300"/>
                                        <p:tgtEl>
                                          <p:spTgt spid="32"/>
                                        </p:tgtEl>
                                      </p:cBhvr>
                                    </p:animEffect>
                                  </p:childTnLst>
                                </p:cTn>
                              </p:par>
                              <p:par>
                                <p:cTn id="8" presetID="2" presetClass="entr" presetSubtype="2" fill="hold" nodeType="withEffect">
                                  <p:stCondLst>
                                    <p:cond delay="30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300" fill="hold"/>
                                        <p:tgtEl>
                                          <p:spTgt spid="4"/>
                                        </p:tgtEl>
                                        <p:attrNameLst>
                                          <p:attrName>ppt_x</p:attrName>
                                        </p:attrNameLst>
                                      </p:cBhvr>
                                      <p:tavLst>
                                        <p:tav tm="0">
                                          <p:val>
                                            <p:strVal val="1+#ppt_w/2"/>
                                          </p:val>
                                        </p:tav>
                                        <p:tav tm="100000">
                                          <p:val>
                                            <p:strVal val="#ppt_x"/>
                                          </p:val>
                                        </p:tav>
                                      </p:tavLst>
                                    </p:anim>
                                    <p:anim calcmode="lin" valueType="num">
                                      <p:cBhvr additive="base">
                                        <p:cTn id="11" dur="3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2"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5FCA31F0-808E-47D8-B6D7-F32D03DE6695}"/>
              </a:ext>
            </a:extLst>
          </p:cNvPr>
          <p:cNvCxnSpPr/>
          <p:nvPr/>
        </p:nvCxnSpPr>
        <p:spPr>
          <a:xfrm flipH="1">
            <a:off x="0" y="23685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F5A5246A-7ABC-4A61-A410-1E07B43BC3D8}"/>
              </a:ext>
            </a:extLst>
          </p:cNvPr>
          <p:cNvCxnSpPr/>
          <p:nvPr/>
        </p:nvCxnSpPr>
        <p:spPr>
          <a:xfrm flipH="1">
            <a:off x="0" y="197802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1C8999BB-330F-44E5-A347-EB0D3238F203}"/>
              </a:ext>
            </a:extLst>
          </p:cNvPr>
          <p:cNvCxnSpPr/>
          <p:nvPr/>
        </p:nvCxnSpPr>
        <p:spPr>
          <a:xfrm flipH="1">
            <a:off x="0" y="27622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2F171750-3A4C-42B8-92D9-E3387C444ADF}"/>
              </a:ext>
            </a:extLst>
          </p:cNvPr>
          <p:cNvSpPr/>
          <p:nvPr/>
        </p:nvSpPr>
        <p:spPr>
          <a:xfrm>
            <a:off x="0" y="2763838"/>
            <a:ext cx="12811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582" name="Freeform 11">
            <a:extLst>
              <a:ext uri="{FF2B5EF4-FFF2-40B4-BE49-F238E27FC236}">
                <a16:creationId xmlns:a16="http://schemas.microsoft.com/office/drawing/2014/main" id="{67AA6277-D37C-4984-A146-60412D3A6736}"/>
              </a:ext>
            </a:extLst>
          </p:cNvPr>
          <p:cNvSpPr>
            <a:spLocks noEditPoints="1" noChangeArrowheads="1"/>
          </p:cNvSpPr>
          <p:nvPr/>
        </p:nvSpPr>
        <p:spPr bwMode="auto">
          <a:xfrm>
            <a:off x="123825" y="2863850"/>
            <a:ext cx="150813" cy="190500"/>
          </a:xfrm>
          <a:custGeom>
            <a:avLst/>
            <a:gdLst>
              <a:gd name="T0" fmla="*/ 112839 w 139"/>
              <a:gd name="T1" fmla="*/ 106551 h 177"/>
              <a:gd name="T2" fmla="*/ 98734 w 139"/>
              <a:gd name="T3" fmla="*/ 172203 h 177"/>
              <a:gd name="T4" fmla="*/ 144303 w 139"/>
              <a:gd name="T5" fmla="*/ 176508 h 177"/>
              <a:gd name="T6" fmla="*/ 144303 w 139"/>
              <a:gd name="T7" fmla="*/ 190500 h 177"/>
              <a:gd name="T8" fmla="*/ 0 w 139"/>
              <a:gd name="T9" fmla="*/ 182966 h 177"/>
              <a:gd name="T10" fmla="*/ 55334 w 139"/>
              <a:gd name="T11" fmla="*/ 176508 h 177"/>
              <a:gd name="T12" fmla="*/ 87884 w 139"/>
              <a:gd name="T13" fmla="*/ 162517 h 177"/>
              <a:gd name="T14" fmla="*/ 10850 w 139"/>
              <a:gd name="T15" fmla="*/ 158212 h 177"/>
              <a:gd name="T16" fmla="*/ 10850 w 139"/>
              <a:gd name="T17" fmla="*/ 149602 h 177"/>
              <a:gd name="T18" fmla="*/ 101989 w 139"/>
              <a:gd name="T19" fmla="*/ 129153 h 177"/>
              <a:gd name="T20" fmla="*/ 91139 w 139"/>
              <a:gd name="T21" fmla="*/ 99017 h 177"/>
              <a:gd name="T22" fmla="*/ 74864 w 139"/>
              <a:gd name="T23" fmla="*/ 101169 h 177"/>
              <a:gd name="T24" fmla="*/ 57504 w 139"/>
              <a:gd name="T25" fmla="*/ 121619 h 177"/>
              <a:gd name="T26" fmla="*/ 49909 w 139"/>
              <a:gd name="T27" fmla="*/ 125924 h 177"/>
              <a:gd name="T28" fmla="*/ 26040 w 139"/>
              <a:gd name="T29" fmla="*/ 117314 h 177"/>
              <a:gd name="T30" fmla="*/ 28210 w 139"/>
              <a:gd name="T31" fmla="*/ 104398 h 177"/>
              <a:gd name="T32" fmla="*/ 22785 w 139"/>
              <a:gd name="T33" fmla="*/ 95788 h 177"/>
              <a:gd name="T34" fmla="*/ 68354 w 139"/>
              <a:gd name="T35" fmla="*/ 25831 h 177"/>
              <a:gd name="T36" fmla="*/ 72694 w 139"/>
              <a:gd name="T37" fmla="*/ 27983 h 177"/>
              <a:gd name="T38" fmla="*/ 74864 w 139"/>
              <a:gd name="T39" fmla="*/ 15068 h 177"/>
              <a:gd name="T40" fmla="*/ 82459 w 139"/>
              <a:gd name="T41" fmla="*/ 2153 h 177"/>
              <a:gd name="T42" fmla="*/ 118263 w 139"/>
              <a:gd name="T43" fmla="*/ 31212 h 177"/>
              <a:gd name="T44" fmla="*/ 104159 w 139"/>
              <a:gd name="T45" fmla="*/ 32288 h 177"/>
              <a:gd name="T46" fmla="*/ 101989 w 139"/>
              <a:gd name="T47" fmla="*/ 45203 h 177"/>
              <a:gd name="T48" fmla="*/ 94394 w 139"/>
              <a:gd name="T49" fmla="*/ 67805 h 177"/>
              <a:gd name="T50" fmla="*/ 99819 w 139"/>
              <a:gd name="T51" fmla="*/ 87178 h 177"/>
              <a:gd name="T52" fmla="*/ 96564 w 139"/>
              <a:gd name="T53" fmla="*/ 27983 h 177"/>
              <a:gd name="T54" fmla="*/ 80289 w 139"/>
              <a:gd name="T55" fmla="*/ 32288 h 177"/>
              <a:gd name="T56" fmla="*/ 96564 w 139"/>
              <a:gd name="T57" fmla="*/ 27983 h 177"/>
              <a:gd name="T58" fmla="*/ 86799 w 139"/>
              <a:gd name="T59" fmla="*/ 63500 h 177"/>
              <a:gd name="T60" fmla="*/ 67269 w 139"/>
              <a:gd name="T61" fmla="*/ 35517 h 177"/>
              <a:gd name="T62" fmla="*/ 58589 w 139"/>
              <a:gd name="T63" fmla="*/ 111932 h 177"/>
              <a:gd name="T64" fmla="*/ 60759 w 139"/>
              <a:gd name="T65" fmla="*/ 81797 h 177"/>
              <a:gd name="T66" fmla="*/ 67269 w 139"/>
              <a:gd name="T67" fmla="*/ 67805 h 177"/>
              <a:gd name="T68" fmla="*/ 88969 w 139"/>
              <a:gd name="T69" fmla="*/ 74263 h 177"/>
              <a:gd name="T70" fmla="*/ 72694 w 139"/>
              <a:gd name="T71" fmla="*/ 74263 h 177"/>
              <a:gd name="T72" fmla="*/ 72694 w 139"/>
              <a:gd name="T73" fmla="*/ 74263 h 177"/>
              <a:gd name="T74" fmla="*/ 81374 w 139"/>
              <a:gd name="T75" fmla="*/ 92559 h 177"/>
              <a:gd name="T76" fmla="*/ 88969 w 139"/>
              <a:gd name="T77" fmla="*/ 89331 h 177"/>
              <a:gd name="T78" fmla="*/ 88969 w 139"/>
              <a:gd name="T79" fmla="*/ 74263 h 177"/>
              <a:gd name="T80" fmla="*/ 35805 w 139"/>
              <a:gd name="T81" fmla="*/ 108703 h 177"/>
              <a:gd name="T82" fmla="*/ 33635 w 139"/>
              <a:gd name="T83" fmla="*/ 111932 h 177"/>
              <a:gd name="T84" fmla="*/ 45569 w 139"/>
              <a:gd name="T85" fmla="*/ 114085 h 1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3" name="Freeform 12">
            <a:extLst>
              <a:ext uri="{FF2B5EF4-FFF2-40B4-BE49-F238E27FC236}">
                <a16:creationId xmlns:a16="http://schemas.microsoft.com/office/drawing/2014/main" id="{318D4743-2FD4-4ABC-8F8A-715D26A3AE1C}"/>
              </a:ext>
            </a:extLst>
          </p:cNvPr>
          <p:cNvSpPr>
            <a:spLocks noEditPoints="1" noChangeArrowheads="1"/>
          </p:cNvSpPr>
          <p:nvPr/>
        </p:nvSpPr>
        <p:spPr bwMode="auto">
          <a:xfrm>
            <a:off x="133350" y="2471738"/>
            <a:ext cx="131763" cy="187325"/>
          </a:xfrm>
          <a:custGeom>
            <a:avLst/>
            <a:gdLst>
              <a:gd name="T0" fmla="*/ 3267 w 121"/>
              <a:gd name="T1" fmla="*/ 128113 h 174"/>
              <a:gd name="T2" fmla="*/ 25046 w 121"/>
              <a:gd name="T3" fmla="*/ 123807 h 174"/>
              <a:gd name="T4" fmla="*/ 41380 w 121"/>
              <a:gd name="T5" fmla="*/ 79667 h 174"/>
              <a:gd name="T6" fmla="*/ 41380 w 121"/>
              <a:gd name="T7" fmla="*/ 79667 h 174"/>
              <a:gd name="T8" fmla="*/ 41380 w 121"/>
              <a:gd name="T9" fmla="*/ 31221 h 174"/>
              <a:gd name="T10" fmla="*/ 58803 w 121"/>
              <a:gd name="T11" fmla="*/ 22608 h 174"/>
              <a:gd name="T12" fmla="*/ 65337 w 121"/>
              <a:gd name="T13" fmla="*/ 0 h 174"/>
              <a:gd name="T14" fmla="*/ 72960 w 121"/>
              <a:gd name="T15" fmla="*/ 22608 h 174"/>
              <a:gd name="T16" fmla="*/ 100183 w 121"/>
              <a:gd name="T17" fmla="*/ 54906 h 174"/>
              <a:gd name="T18" fmla="*/ 89294 w 121"/>
              <a:gd name="T19" fmla="*/ 79667 h 174"/>
              <a:gd name="T20" fmla="*/ 106717 w 121"/>
              <a:gd name="T21" fmla="*/ 123807 h 174"/>
              <a:gd name="T22" fmla="*/ 127407 w 121"/>
              <a:gd name="T23" fmla="*/ 128113 h 174"/>
              <a:gd name="T24" fmla="*/ 111073 w 121"/>
              <a:gd name="T25" fmla="*/ 133496 h 174"/>
              <a:gd name="T26" fmla="*/ 126318 w 121"/>
              <a:gd name="T27" fmla="*/ 171176 h 174"/>
              <a:gd name="T28" fmla="*/ 130674 w 121"/>
              <a:gd name="T29" fmla="*/ 180866 h 174"/>
              <a:gd name="T30" fmla="*/ 123051 w 121"/>
              <a:gd name="T31" fmla="*/ 184095 h 174"/>
              <a:gd name="T32" fmla="*/ 117607 w 121"/>
              <a:gd name="T33" fmla="*/ 174406 h 174"/>
              <a:gd name="T34" fmla="*/ 94739 w 121"/>
              <a:gd name="T35" fmla="*/ 133496 h 174"/>
              <a:gd name="T36" fmla="*/ 72960 w 121"/>
              <a:gd name="T37" fmla="*/ 138879 h 174"/>
              <a:gd name="T38" fmla="*/ 58803 w 121"/>
              <a:gd name="T39" fmla="*/ 138879 h 174"/>
              <a:gd name="T40" fmla="*/ 37024 w 121"/>
              <a:gd name="T41" fmla="*/ 133496 h 174"/>
              <a:gd name="T42" fmla="*/ 14156 w 121"/>
              <a:gd name="T43" fmla="*/ 174406 h 174"/>
              <a:gd name="T44" fmla="*/ 8712 w 121"/>
              <a:gd name="T45" fmla="*/ 184095 h 174"/>
              <a:gd name="T46" fmla="*/ 1089 w 121"/>
              <a:gd name="T47" fmla="*/ 180866 h 174"/>
              <a:gd name="T48" fmla="*/ 5445 w 121"/>
              <a:gd name="T49" fmla="*/ 171176 h 174"/>
              <a:gd name="T50" fmla="*/ 20690 w 121"/>
              <a:gd name="T51" fmla="*/ 133496 h 174"/>
              <a:gd name="T52" fmla="*/ 58803 w 121"/>
              <a:gd name="T53" fmla="*/ 123807 h 174"/>
              <a:gd name="T54" fmla="*/ 58803 w 121"/>
              <a:gd name="T55" fmla="*/ 118424 h 174"/>
              <a:gd name="T56" fmla="*/ 72960 w 121"/>
              <a:gd name="T57" fmla="*/ 118424 h 174"/>
              <a:gd name="T58" fmla="*/ 90383 w 121"/>
              <a:gd name="T59" fmla="*/ 123807 h 174"/>
              <a:gd name="T60" fmla="*/ 58803 w 121"/>
              <a:gd name="T61" fmla="*/ 88280 h 174"/>
              <a:gd name="T62" fmla="*/ 58803 w 121"/>
              <a:gd name="T63" fmla="*/ 123807 h 174"/>
              <a:gd name="T64" fmla="*/ 79493 w 121"/>
              <a:gd name="T65" fmla="*/ 41987 h 174"/>
              <a:gd name="T66" fmla="*/ 52270 w 121"/>
              <a:gd name="T67" fmla="*/ 41987 h 174"/>
              <a:gd name="T68" fmla="*/ 52270 w 121"/>
              <a:gd name="T69" fmla="*/ 68901 h 174"/>
              <a:gd name="T70" fmla="*/ 74049 w 121"/>
              <a:gd name="T71" fmla="*/ 73207 h 174"/>
              <a:gd name="T72" fmla="*/ 79493 w 121"/>
              <a:gd name="T73" fmla="*/ 68901 h 174"/>
              <a:gd name="T74" fmla="*/ 79493 w 121"/>
              <a:gd name="T75" fmla="*/ 41987 h 1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4" name="Freeform 13">
            <a:extLst>
              <a:ext uri="{FF2B5EF4-FFF2-40B4-BE49-F238E27FC236}">
                <a16:creationId xmlns:a16="http://schemas.microsoft.com/office/drawing/2014/main" id="{93196BAB-5644-45CD-9052-B9B4F422651A}"/>
              </a:ext>
            </a:extLst>
          </p:cNvPr>
          <p:cNvSpPr>
            <a:spLocks noEditPoints="1" noChangeArrowheads="1"/>
          </p:cNvSpPr>
          <p:nvPr/>
        </p:nvSpPr>
        <p:spPr bwMode="auto">
          <a:xfrm>
            <a:off x="93663" y="1695450"/>
            <a:ext cx="212725" cy="176213"/>
          </a:xfrm>
          <a:custGeom>
            <a:avLst/>
            <a:gdLst>
              <a:gd name="T0" fmla="*/ 119860 w 197"/>
              <a:gd name="T1" fmla="*/ 11819 h 164"/>
              <a:gd name="T2" fmla="*/ 0 w 197"/>
              <a:gd name="T3" fmla="*/ 16117 h 164"/>
              <a:gd name="T4" fmla="*/ 113381 w 197"/>
              <a:gd name="T5" fmla="*/ 176213 h 164"/>
              <a:gd name="T6" fmla="*/ 146856 w 197"/>
              <a:gd name="T7" fmla="*/ 170841 h 164"/>
              <a:gd name="T8" fmla="*/ 211645 w 197"/>
              <a:gd name="T9" fmla="*/ 152575 h 164"/>
              <a:gd name="T10" fmla="*/ 56151 w 197"/>
              <a:gd name="T11" fmla="*/ 161170 h 164"/>
              <a:gd name="T12" fmla="*/ 56151 w 197"/>
              <a:gd name="T13" fmla="*/ 23638 h 164"/>
              <a:gd name="T14" fmla="*/ 106902 w 197"/>
              <a:gd name="T15" fmla="*/ 161170 h 164"/>
              <a:gd name="T16" fmla="*/ 106902 w 197"/>
              <a:gd name="T17" fmla="*/ 23638 h 164"/>
              <a:gd name="T18" fmla="*/ 158734 w 197"/>
              <a:gd name="T19" fmla="*/ 160096 h 164"/>
              <a:gd name="T20" fmla="*/ 195448 w 197"/>
              <a:gd name="T21" fmla="*/ 149351 h 164"/>
              <a:gd name="T22" fmla="*/ 24836 w 197"/>
              <a:gd name="T23" fmla="*/ 142904 h 164"/>
              <a:gd name="T24" fmla="*/ 45353 w 197"/>
              <a:gd name="T25" fmla="*/ 143979 h 164"/>
              <a:gd name="T26" fmla="*/ 46432 w 197"/>
              <a:gd name="T27" fmla="*/ 122490 h 164"/>
              <a:gd name="T28" fmla="*/ 24836 w 197"/>
              <a:gd name="T29" fmla="*/ 122490 h 164"/>
              <a:gd name="T30" fmla="*/ 31315 w 197"/>
              <a:gd name="T31" fmla="*/ 128936 h 164"/>
              <a:gd name="T32" fmla="*/ 39953 w 197"/>
              <a:gd name="T33" fmla="*/ 128936 h 164"/>
              <a:gd name="T34" fmla="*/ 39953 w 197"/>
              <a:gd name="T35" fmla="*/ 137532 h 164"/>
              <a:gd name="T36" fmla="*/ 31315 w 197"/>
              <a:gd name="T37" fmla="*/ 136458 h 164"/>
              <a:gd name="T38" fmla="*/ 34554 w 197"/>
              <a:gd name="T39" fmla="*/ 97777 h 164"/>
              <a:gd name="T40" fmla="*/ 38874 w 197"/>
              <a:gd name="T41" fmla="*/ 40830 h 164"/>
              <a:gd name="T42" fmla="*/ 30235 w 197"/>
              <a:gd name="T43" fmla="*/ 93479 h 164"/>
              <a:gd name="T44" fmla="*/ 144696 w 197"/>
              <a:gd name="T45" fmla="*/ 33309 h 164"/>
              <a:gd name="T46" fmla="*/ 160894 w 197"/>
              <a:gd name="T47" fmla="*/ 92404 h 164"/>
              <a:gd name="T48" fmla="*/ 144696 w 197"/>
              <a:gd name="T49" fmla="*/ 33309 h 164"/>
              <a:gd name="T50" fmla="*/ 74508 w 197"/>
              <a:gd name="T51" fmla="*/ 142904 h 164"/>
              <a:gd name="T52" fmla="*/ 95024 w 197"/>
              <a:gd name="T53" fmla="*/ 142904 h 164"/>
              <a:gd name="T54" fmla="*/ 85306 w 197"/>
              <a:gd name="T55" fmla="*/ 118192 h 164"/>
              <a:gd name="T56" fmla="*/ 70188 w 197"/>
              <a:gd name="T57" fmla="*/ 133234 h 164"/>
              <a:gd name="T58" fmla="*/ 80987 w 197"/>
              <a:gd name="T59" fmla="*/ 128936 h 164"/>
              <a:gd name="T60" fmla="*/ 88545 w 197"/>
              <a:gd name="T61" fmla="*/ 128936 h 164"/>
              <a:gd name="T62" fmla="*/ 88545 w 197"/>
              <a:gd name="T63" fmla="*/ 137532 h 164"/>
              <a:gd name="T64" fmla="*/ 79907 w 197"/>
              <a:gd name="T65" fmla="*/ 136458 h 164"/>
              <a:gd name="T66" fmla="*/ 87466 w 197"/>
              <a:gd name="T67" fmla="*/ 97777 h 164"/>
              <a:gd name="T68" fmla="*/ 91785 w 197"/>
              <a:gd name="T69" fmla="*/ 40830 h 164"/>
              <a:gd name="T70" fmla="*/ 83146 w 197"/>
              <a:gd name="T71" fmla="*/ 93479 h 164"/>
              <a:gd name="T72" fmla="*/ 159814 w 197"/>
              <a:gd name="T73" fmla="*/ 117117 h 164"/>
              <a:gd name="T74" fmla="*/ 159814 w 197"/>
              <a:gd name="T75" fmla="*/ 137532 h 164"/>
              <a:gd name="T76" fmla="*/ 180330 w 197"/>
              <a:gd name="T77" fmla="*/ 137532 h 164"/>
              <a:gd name="T78" fmla="*/ 181410 w 197"/>
              <a:gd name="T79" fmla="*/ 117117 h 164"/>
              <a:gd name="T80" fmla="*/ 170612 w 197"/>
              <a:gd name="T81" fmla="*/ 112819 h 164"/>
              <a:gd name="T82" fmla="*/ 166293 w 197"/>
              <a:gd name="T83" fmla="*/ 122490 h 164"/>
              <a:gd name="T84" fmla="*/ 176011 w 197"/>
              <a:gd name="T85" fmla="*/ 126787 h 164"/>
              <a:gd name="T86" fmla="*/ 166293 w 197"/>
              <a:gd name="T87" fmla="*/ 131085 h 164"/>
              <a:gd name="T88" fmla="*/ 166293 w 197"/>
              <a:gd name="T89" fmla="*/ 122490 h 1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5" name="Freeform 10">
            <a:extLst>
              <a:ext uri="{FF2B5EF4-FFF2-40B4-BE49-F238E27FC236}">
                <a16:creationId xmlns:a16="http://schemas.microsoft.com/office/drawing/2014/main" id="{047A62F8-D33F-4186-854A-EC2B687038E7}"/>
              </a:ext>
            </a:extLst>
          </p:cNvPr>
          <p:cNvSpPr>
            <a:spLocks noEditPoints="1" noChangeArrowheads="1"/>
          </p:cNvSpPr>
          <p:nvPr/>
        </p:nvSpPr>
        <p:spPr bwMode="auto">
          <a:xfrm>
            <a:off x="107950" y="2092325"/>
            <a:ext cx="174625" cy="174625"/>
          </a:xfrm>
          <a:custGeom>
            <a:avLst/>
            <a:gdLst>
              <a:gd name="T0" fmla="*/ 50663 w 162"/>
              <a:gd name="T1" fmla="*/ 36425 h 163"/>
              <a:gd name="T2" fmla="*/ 36650 w 162"/>
              <a:gd name="T3" fmla="*/ 50352 h 163"/>
              <a:gd name="T4" fmla="*/ 34494 w 162"/>
              <a:gd name="T5" fmla="*/ 65350 h 163"/>
              <a:gd name="T6" fmla="*/ 44195 w 162"/>
              <a:gd name="T7" fmla="*/ 55709 h 163"/>
              <a:gd name="T8" fmla="*/ 56052 w 162"/>
              <a:gd name="T9" fmla="*/ 43924 h 163"/>
              <a:gd name="T10" fmla="*/ 64676 w 162"/>
              <a:gd name="T11" fmla="*/ 34282 h 163"/>
              <a:gd name="T12" fmla="*/ 172469 w 162"/>
              <a:gd name="T13" fmla="*/ 160698 h 163"/>
              <a:gd name="T14" fmla="*/ 140131 w 162"/>
              <a:gd name="T15" fmla="*/ 129630 h 163"/>
              <a:gd name="T16" fmla="*/ 158456 w 162"/>
              <a:gd name="T17" fmla="*/ 79278 h 163"/>
              <a:gd name="T18" fmla="*/ 153066 w 162"/>
              <a:gd name="T19" fmla="*/ 49281 h 163"/>
              <a:gd name="T20" fmla="*/ 135819 w 162"/>
              <a:gd name="T21" fmla="*/ 23569 h 163"/>
              <a:gd name="T22" fmla="*/ 79767 w 162"/>
              <a:gd name="T23" fmla="*/ 0 h 163"/>
              <a:gd name="T24" fmla="*/ 6468 w 162"/>
              <a:gd name="T25" fmla="*/ 49281 h 163"/>
              <a:gd name="T26" fmla="*/ 5390 w 162"/>
              <a:gd name="T27" fmla="*/ 109275 h 163"/>
              <a:gd name="T28" fmla="*/ 22637 w 162"/>
              <a:gd name="T29" fmla="*/ 134986 h 163"/>
              <a:gd name="T30" fmla="*/ 48507 w 162"/>
              <a:gd name="T31" fmla="*/ 152127 h 163"/>
              <a:gd name="T32" fmla="*/ 48507 w 162"/>
              <a:gd name="T33" fmla="*/ 152127 h 163"/>
              <a:gd name="T34" fmla="*/ 109949 w 162"/>
              <a:gd name="T35" fmla="*/ 152127 h 163"/>
              <a:gd name="T36" fmla="*/ 161690 w 162"/>
              <a:gd name="T37" fmla="*/ 171411 h 163"/>
              <a:gd name="T38" fmla="*/ 172469 w 162"/>
              <a:gd name="T39" fmla="*/ 160698 h 163"/>
              <a:gd name="T40" fmla="*/ 125040 w 162"/>
              <a:gd name="T41" fmla="*/ 125344 h 163"/>
              <a:gd name="T42" fmla="*/ 104559 w 162"/>
              <a:gd name="T43" fmla="*/ 139271 h 163"/>
              <a:gd name="T44" fmla="*/ 54975 w 162"/>
              <a:gd name="T45" fmla="*/ 139271 h 163"/>
              <a:gd name="T46" fmla="*/ 33416 w 162"/>
              <a:gd name="T47" fmla="*/ 125344 h 163"/>
              <a:gd name="T48" fmla="*/ 33416 w 162"/>
              <a:gd name="T49" fmla="*/ 125344 h 163"/>
              <a:gd name="T50" fmla="*/ 19403 w 162"/>
              <a:gd name="T51" fmla="*/ 103918 h 163"/>
              <a:gd name="T52" fmla="*/ 19403 w 162"/>
              <a:gd name="T53" fmla="*/ 54637 h 163"/>
              <a:gd name="T54" fmla="*/ 79767 w 162"/>
              <a:gd name="T55" fmla="*/ 14998 h 163"/>
              <a:gd name="T56" fmla="*/ 125040 w 162"/>
              <a:gd name="T57" fmla="*/ 33211 h 163"/>
              <a:gd name="T58" fmla="*/ 139053 w 162"/>
              <a:gd name="T59" fmla="*/ 54637 h 163"/>
              <a:gd name="T60" fmla="*/ 144443 w 162"/>
              <a:gd name="T61" fmla="*/ 79278 h 163"/>
              <a:gd name="T62" fmla="*/ 125040 w 162"/>
              <a:gd name="T63" fmla="*/ 125344 h 163"/>
              <a:gd name="T64" fmla="*/ 126118 w 162"/>
              <a:gd name="T65" fmla="*/ 74992 h 163"/>
              <a:gd name="T66" fmla="*/ 118573 w 162"/>
              <a:gd name="T67" fmla="*/ 95347 h 163"/>
              <a:gd name="T68" fmla="*/ 109949 w 162"/>
              <a:gd name="T69" fmla="*/ 109275 h 163"/>
              <a:gd name="T70" fmla="*/ 79767 w 162"/>
              <a:gd name="T71" fmla="*/ 122130 h 163"/>
              <a:gd name="T72" fmla="*/ 79767 w 162"/>
              <a:gd name="T73" fmla="*/ 130701 h 163"/>
              <a:gd name="T74" fmla="*/ 115339 w 162"/>
              <a:gd name="T75" fmla="*/ 115702 h 163"/>
              <a:gd name="T76" fmla="*/ 127196 w 162"/>
              <a:gd name="T77" fmla="*/ 98561 h 163"/>
              <a:gd name="T78" fmla="*/ 126118 w 162"/>
              <a:gd name="T79" fmla="*/ 74992 h 1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4586" name="组合 24">
            <a:extLst>
              <a:ext uri="{FF2B5EF4-FFF2-40B4-BE49-F238E27FC236}">
                <a16:creationId xmlns:a16="http://schemas.microsoft.com/office/drawing/2014/main" id="{3EA31DD2-CB57-465D-A746-EF2E7C16BF1D}"/>
              </a:ext>
            </a:extLst>
          </p:cNvPr>
          <p:cNvGrpSpPr>
            <a:grpSpLocks/>
          </p:cNvGrpSpPr>
          <p:nvPr/>
        </p:nvGrpSpPr>
        <p:grpSpPr bwMode="auto">
          <a:xfrm>
            <a:off x="8632825" y="346075"/>
            <a:ext cx="155575" cy="157163"/>
            <a:chOff x="8689063" y="2493438"/>
            <a:chExt cx="156623" cy="156623"/>
          </a:xfrm>
        </p:grpSpPr>
        <p:sp>
          <p:nvSpPr>
            <p:cNvPr id="27" name="矩形 26">
              <a:extLst>
                <a:ext uri="{FF2B5EF4-FFF2-40B4-BE49-F238E27FC236}">
                  <a16:creationId xmlns:a16="http://schemas.microsoft.com/office/drawing/2014/main" id="{98D06FBA-59B2-4D15-8DC3-8063ADED8848}"/>
                </a:ext>
              </a:extLst>
            </p:cNvPr>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8" name="任意多边形 27">
              <a:extLst>
                <a:ext uri="{FF2B5EF4-FFF2-40B4-BE49-F238E27FC236}">
                  <a16:creationId xmlns:a16="http://schemas.microsoft.com/office/drawing/2014/main" id="{12CD2AB0-62D8-4034-945E-8A7B25CE0CB4}"/>
                </a:ext>
              </a:extLst>
            </p:cNvPr>
            <p:cNvSpPr/>
            <p:nvPr/>
          </p:nvSpPr>
          <p:spPr>
            <a:xfrm rot="10800000">
              <a:off x="8738608" y="2531407"/>
              <a:ext cx="57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grpSp>
        <p:nvGrpSpPr>
          <p:cNvPr id="24587" name="组合 28">
            <a:extLst>
              <a:ext uri="{FF2B5EF4-FFF2-40B4-BE49-F238E27FC236}">
                <a16:creationId xmlns:a16="http://schemas.microsoft.com/office/drawing/2014/main" id="{89965D72-3CA3-443C-9A2E-AF9DA979C192}"/>
              </a:ext>
            </a:extLst>
          </p:cNvPr>
          <p:cNvGrpSpPr>
            <a:grpSpLocks/>
          </p:cNvGrpSpPr>
          <p:nvPr/>
        </p:nvGrpSpPr>
        <p:grpSpPr bwMode="auto">
          <a:xfrm>
            <a:off x="8788400" y="346075"/>
            <a:ext cx="157163" cy="157163"/>
            <a:chOff x="8845686" y="2493438"/>
            <a:chExt cx="156623" cy="156623"/>
          </a:xfrm>
        </p:grpSpPr>
        <p:sp>
          <p:nvSpPr>
            <p:cNvPr id="39" name="矩形 38">
              <a:extLst>
                <a:ext uri="{FF2B5EF4-FFF2-40B4-BE49-F238E27FC236}">
                  <a16:creationId xmlns:a16="http://schemas.microsoft.com/office/drawing/2014/main" id="{CF697615-1058-45F2-9A47-7CD964255D00}"/>
                </a:ext>
              </a:extLst>
            </p:cNvPr>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0" name="任意多边形 39">
              <a:extLst>
                <a:ext uri="{FF2B5EF4-FFF2-40B4-BE49-F238E27FC236}">
                  <a16:creationId xmlns:a16="http://schemas.microsoft.com/office/drawing/2014/main" id="{1B2AAED9-8B27-4D84-A6AF-C69140A7D869}"/>
                </a:ext>
              </a:extLst>
            </p:cNvPr>
            <p:cNvSpPr/>
            <p:nvPr/>
          </p:nvSpPr>
          <p:spPr>
            <a:xfrm>
              <a:off x="8894730" y="2531407"/>
              <a:ext cx="58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sp>
        <p:nvSpPr>
          <p:cNvPr id="41" name="矩形 40">
            <a:hlinkClick r:id="" action="ppaction://hlinkshowjump?jump=previousslide"/>
            <a:extLst>
              <a:ext uri="{FF2B5EF4-FFF2-40B4-BE49-F238E27FC236}">
                <a16:creationId xmlns:a16="http://schemas.microsoft.com/office/drawing/2014/main" id="{D641DA58-5C49-4D1C-B981-648D1E8110A9}"/>
              </a:ext>
            </a:extLst>
          </p:cNvPr>
          <p:cNvSpPr/>
          <p:nvPr/>
        </p:nvSpPr>
        <p:spPr>
          <a:xfrm>
            <a:off x="8632825" y="339725"/>
            <a:ext cx="155575"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2" name="矩形 41">
            <a:hlinkClick r:id="" action="ppaction://hlinkshowjump?jump=nextslide"/>
            <a:extLst>
              <a:ext uri="{FF2B5EF4-FFF2-40B4-BE49-F238E27FC236}">
                <a16:creationId xmlns:a16="http://schemas.microsoft.com/office/drawing/2014/main" id="{4A037760-91E1-4E76-835F-A4D6A9EBB852}"/>
              </a:ext>
            </a:extLst>
          </p:cNvPr>
          <p:cNvSpPr/>
          <p:nvPr/>
        </p:nvSpPr>
        <p:spPr>
          <a:xfrm>
            <a:off x="8788400" y="339725"/>
            <a:ext cx="157163"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590" name="矩形 42">
            <a:extLst>
              <a:ext uri="{FF2B5EF4-FFF2-40B4-BE49-F238E27FC236}">
                <a16:creationId xmlns:a16="http://schemas.microsoft.com/office/drawing/2014/main" id="{6142FBCC-F08C-4391-B240-5CB294A84AB6}"/>
              </a:ext>
            </a:extLst>
          </p:cNvPr>
          <p:cNvSpPr>
            <a:spLocks noChangeArrowheads="1"/>
          </p:cNvSpPr>
          <p:nvPr/>
        </p:nvSpPr>
        <p:spPr bwMode="auto">
          <a:xfrm>
            <a:off x="5867400" y="261938"/>
            <a:ext cx="26654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pPr>
            <a:r>
              <a:rPr lang="zh-CN" altLang="en-US" sz="1400" b="1" dirty="0">
                <a:solidFill>
                  <a:srgbClr val="354454"/>
                </a:solidFill>
                <a:latin typeface="微软雅黑" panose="020B0503020204020204" pitchFamily="34" charset="-122"/>
                <a:ea typeface="微软雅黑" panose="020B0503020204020204" pitchFamily="34" charset="-122"/>
              </a:rPr>
              <a:t>演职员关联性分析</a:t>
            </a:r>
          </a:p>
        </p:txBody>
      </p:sp>
      <p:sp>
        <p:nvSpPr>
          <p:cNvPr id="24591" name="矩形 25">
            <a:extLst>
              <a:ext uri="{FF2B5EF4-FFF2-40B4-BE49-F238E27FC236}">
                <a16:creationId xmlns:a16="http://schemas.microsoft.com/office/drawing/2014/main" id="{DC1E9256-BA60-4E67-BA65-772D5BF7D79B}"/>
              </a:ext>
            </a:extLst>
          </p:cNvPr>
          <p:cNvSpPr>
            <a:spLocks noChangeArrowheads="1"/>
          </p:cNvSpPr>
          <p:nvPr/>
        </p:nvSpPr>
        <p:spPr bwMode="auto">
          <a:xfrm>
            <a:off x="486212" y="1652588"/>
            <a:ext cx="6976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小组简介</a:t>
            </a:r>
          </a:p>
        </p:txBody>
      </p:sp>
      <p:sp>
        <p:nvSpPr>
          <p:cNvPr id="24592" name="矩形 29">
            <a:extLst>
              <a:ext uri="{FF2B5EF4-FFF2-40B4-BE49-F238E27FC236}">
                <a16:creationId xmlns:a16="http://schemas.microsoft.com/office/drawing/2014/main" id="{9B9B4C84-50FD-4F7E-911C-5C3DA9F46414}"/>
              </a:ext>
            </a:extLst>
          </p:cNvPr>
          <p:cNvSpPr>
            <a:spLocks noChangeArrowheads="1"/>
          </p:cNvSpPr>
          <p:nvPr/>
        </p:nvSpPr>
        <p:spPr bwMode="auto">
          <a:xfrm>
            <a:off x="486211" y="20367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选题简介</a:t>
            </a:r>
          </a:p>
        </p:txBody>
      </p:sp>
      <p:sp>
        <p:nvSpPr>
          <p:cNvPr id="24593" name="矩形 30">
            <a:extLst>
              <a:ext uri="{FF2B5EF4-FFF2-40B4-BE49-F238E27FC236}">
                <a16:creationId xmlns:a16="http://schemas.microsoft.com/office/drawing/2014/main" id="{AA44B93F-3F0A-4AAD-B8A6-8F864462047D}"/>
              </a:ext>
            </a:extLst>
          </p:cNvPr>
          <p:cNvSpPr>
            <a:spLocks noChangeArrowheads="1"/>
          </p:cNvSpPr>
          <p:nvPr/>
        </p:nvSpPr>
        <p:spPr bwMode="auto">
          <a:xfrm>
            <a:off x="486211" y="28241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chemeClr val="bg1"/>
                </a:solidFill>
                <a:latin typeface="Impact" panose="020B0806030902050204" pitchFamily="34" charset="0"/>
                <a:ea typeface="微软雅黑" panose="020B0503020204020204" pitchFamily="34" charset="-122"/>
              </a:rPr>
              <a:t>成果展示</a:t>
            </a:r>
          </a:p>
        </p:txBody>
      </p:sp>
      <p:sp>
        <p:nvSpPr>
          <p:cNvPr id="24594" name="矩形 31">
            <a:extLst>
              <a:ext uri="{FF2B5EF4-FFF2-40B4-BE49-F238E27FC236}">
                <a16:creationId xmlns:a16="http://schemas.microsoft.com/office/drawing/2014/main" id="{439ACF02-6BFA-42C3-9A6A-91790754A921}"/>
              </a:ext>
            </a:extLst>
          </p:cNvPr>
          <p:cNvSpPr>
            <a:spLocks noChangeArrowheads="1"/>
          </p:cNvSpPr>
          <p:nvPr/>
        </p:nvSpPr>
        <p:spPr bwMode="auto">
          <a:xfrm>
            <a:off x="486211" y="2433638"/>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具体实现</a:t>
            </a:r>
          </a:p>
        </p:txBody>
      </p:sp>
      <p:sp>
        <p:nvSpPr>
          <p:cNvPr id="24595" name="Freeform 9">
            <a:extLst>
              <a:ext uri="{FF2B5EF4-FFF2-40B4-BE49-F238E27FC236}">
                <a16:creationId xmlns:a16="http://schemas.microsoft.com/office/drawing/2014/main" id="{FBEB4C33-2227-4ED8-AF2A-7E3691289B84}"/>
              </a:ext>
            </a:extLst>
          </p:cNvPr>
          <p:cNvSpPr>
            <a:spLocks noEditPoints="1" noChangeArrowheads="1"/>
          </p:cNvSpPr>
          <p:nvPr/>
        </p:nvSpPr>
        <p:spPr bwMode="auto">
          <a:xfrm>
            <a:off x="84138" y="3271838"/>
            <a:ext cx="231775" cy="150812"/>
          </a:xfrm>
          <a:custGeom>
            <a:avLst/>
            <a:gdLst>
              <a:gd name="T0" fmla="*/ 62525 w 215"/>
              <a:gd name="T1" fmla="*/ 89410 h 140"/>
              <a:gd name="T2" fmla="*/ 62525 w 215"/>
              <a:gd name="T3" fmla="*/ 98028 h 140"/>
              <a:gd name="T4" fmla="*/ 173562 w 215"/>
              <a:gd name="T5" fmla="*/ 93719 h 140"/>
              <a:gd name="T6" fmla="*/ 62525 w 215"/>
              <a:gd name="T7" fmla="*/ 78638 h 140"/>
              <a:gd name="T8" fmla="*/ 105646 w 215"/>
              <a:gd name="T9" fmla="*/ 78638 h 140"/>
              <a:gd name="T10" fmla="*/ 109958 w 215"/>
              <a:gd name="T11" fmla="*/ 36626 h 140"/>
              <a:gd name="T12" fmla="*/ 62525 w 215"/>
              <a:gd name="T13" fmla="*/ 32317 h 140"/>
              <a:gd name="T14" fmla="*/ 58213 w 215"/>
              <a:gd name="T15" fmla="*/ 74329 h 140"/>
              <a:gd name="T16" fmla="*/ 67915 w 215"/>
              <a:gd name="T17" fmla="*/ 40935 h 140"/>
              <a:gd name="T18" fmla="*/ 101334 w 215"/>
              <a:gd name="T19" fmla="*/ 40935 h 140"/>
              <a:gd name="T20" fmla="*/ 67915 w 215"/>
              <a:gd name="T21" fmla="*/ 70020 h 140"/>
              <a:gd name="T22" fmla="*/ 29107 w 215"/>
              <a:gd name="T23" fmla="*/ 130345 h 140"/>
              <a:gd name="T24" fmla="*/ 203746 w 215"/>
              <a:gd name="T25" fmla="*/ 130345 h 140"/>
              <a:gd name="T26" fmla="*/ 211293 w 215"/>
              <a:gd name="T27" fmla="*/ 7541 h 140"/>
              <a:gd name="T28" fmla="*/ 29107 w 215"/>
              <a:gd name="T29" fmla="*/ 0 h 140"/>
              <a:gd name="T30" fmla="*/ 21560 w 215"/>
              <a:gd name="T31" fmla="*/ 122804 h 140"/>
              <a:gd name="T32" fmla="*/ 35575 w 215"/>
              <a:gd name="T33" fmla="*/ 14004 h 140"/>
              <a:gd name="T34" fmla="*/ 196200 w 215"/>
              <a:gd name="T35" fmla="*/ 14004 h 140"/>
              <a:gd name="T36" fmla="*/ 35575 w 215"/>
              <a:gd name="T37" fmla="*/ 115263 h 140"/>
              <a:gd name="T38" fmla="*/ 169250 w 215"/>
              <a:gd name="T39" fmla="*/ 51707 h 140"/>
              <a:gd name="T40" fmla="*/ 119661 w 215"/>
              <a:gd name="T41" fmla="*/ 51707 h 140"/>
              <a:gd name="T42" fmla="*/ 119661 w 215"/>
              <a:gd name="T43" fmla="*/ 60325 h 140"/>
              <a:gd name="T44" fmla="*/ 173562 w 215"/>
              <a:gd name="T45" fmla="*/ 56016 h 140"/>
              <a:gd name="T46" fmla="*/ 169250 w 215"/>
              <a:gd name="T47" fmla="*/ 70020 h 140"/>
              <a:gd name="T48" fmla="*/ 119661 w 215"/>
              <a:gd name="T49" fmla="*/ 70020 h 140"/>
              <a:gd name="T50" fmla="*/ 119661 w 215"/>
              <a:gd name="T51" fmla="*/ 78638 h 140"/>
              <a:gd name="T52" fmla="*/ 173562 w 215"/>
              <a:gd name="T53" fmla="*/ 74329 h 140"/>
              <a:gd name="T54" fmla="*/ 169250 w 215"/>
              <a:gd name="T55" fmla="*/ 32317 h 140"/>
              <a:gd name="T56" fmla="*/ 119661 w 215"/>
              <a:gd name="T57" fmla="*/ 32317 h 140"/>
              <a:gd name="T58" fmla="*/ 119661 w 215"/>
              <a:gd name="T59" fmla="*/ 40935 h 140"/>
              <a:gd name="T60" fmla="*/ 173562 w 215"/>
              <a:gd name="T61" fmla="*/ 36626 h 140"/>
              <a:gd name="T62" fmla="*/ 225307 w 215"/>
              <a:gd name="T63" fmla="*/ 136808 h 140"/>
              <a:gd name="T64" fmla="*/ 7546 w 215"/>
              <a:gd name="T65" fmla="*/ 136808 h 140"/>
              <a:gd name="T66" fmla="*/ 7546 w 215"/>
              <a:gd name="T67" fmla="*/ 150812 h 140"/>
              <a:gd name="T68" fmla="*/ 231775 w 215"/>
              <a:gd name="T69" fmla="*/ 144349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96" name="矩形 34">
            <a:extLst>
              <a:ext uri="{FF2B5EF4-FFF2-40B4-BE49-F238E27FC236}">
                <a16:creationId xmlns:a16="http://schemas.microsoft.com/office/drawing/2014/main" id="{28426B7A-0BEF-4A67-8837-367BD5B3BBA0}"/>
              </a:ext>
            </a:extLst>
          </p:cNvPr>
          <p:cNvSpPr>
            <a:spLocks noChangeArrowheads="1"/>
          </p:cNvSpPr>
          <p:nvPr/>
        </p:nvSpPr>
        <p:spPr bwMode="auto">
          <a:xfrm>
            <a:off x="422275" y="3224213"/>
            <a:ext cx="825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solidFill>
                  <a:srgbClr val="586B7F"/>
                </a:solidFill>
                <a:latin typeface="Impact" panose="020B0806030902050204" pitchFamily="34" charset="0"/>
                <a:ea typeface="微软雅黑" panose="020B0503020204020204" pitchFamily="34" charset="-122"/>
              </a:rPr>
              <a:t>建议与总结</a:t>
            </a:r>
          </a:p>
        </p:txBody>
      </p:sp>
      <p:sp>
        <p:nvSpPr>
          <p:cNvPr id="130" name="Rectangle 66">
            <a:extLst>
              <a:ext uri="{FF2B5EF4-FFF2-40B4-BE49-F238E27FC236}">
                <a16:creationId xmlns:a16="http://schemas.microsoft.com/office/drawing/2014/main" id="{83D8E3FE-A6C4-4DF9-8D42-41B2510B1E88}"/>
              </a:ext>
            </a:extLst>
          </p:cNvPr>
          <p:cNvSpPr>
            <a:spLocks noChangeArrowheads="1"/>
          </p:cNvSpPr>
          <p:nvPr/>
        </p:nvSpPr>
        <p:spPr bwMode="auto">
          <a:xfrm>
            <a:off x="4572000" y="4979206"/>
            <a:ext cx="467745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分析样本数据截至</a:t>
            </a:r>
            <a:r>
              <a:rPr lang="en-US" altLang="zh-CN" sz="1000" dirty="0">
                <a:solidFill>
                  <a:srgbClr val="7F7F7F"/>
                </a:solidFill>
                <a:latin typeface="Arial" panose="020B0604020202020204" pitchFamily="34" charset="0"/>
                <a:ea typeface="微软雅黑" panose="020B0503020204020204" pitchFamily="34" charset="-122"/>
              </a:rPr>
              <a:t>2019</a:t>
            </a:r>
            <a:r>
              <a:rPr lang="zh-CN" altLang="en-US" sz="1000" dirty="0">
                <a:solidFill>
                  <a:srgbClr val="7F7F7F"/>
                </a:solidFill>
                <a:latin typeface="Arial" panose="020B0604020202020204" pitchFamily="34" charset="0"/>
                <a:ea typeface="微软雅黑" panose="020B0503020204020204" pitchFamily="34" charset="-122"/>
              </a:rPr>
              <a:t>年</a:t>
            </a:r>
            <a:r>
              <a:rPr lang="en-US" altLang="zh-CN" sz="1000" dirty="0">
                <a:solidFill>
                  <a:srgbClr val="7F7F7F"/>
                </a:solidFill>
                <a:latin typeface="Arial" panose="020B0604020202020204" pitchFamily="34" charset="0"/>
                <a:ea typeface="微软雅黑" panose="020B0503020204020204" pitchFamily="34" charset="-122"/>
              </a:rPr>
              <a:t>2</a:t>
            </a:r>
            <a:r>
              <a:rPr lang="zh-CN" altLang="en-US" sz="1000" dirty="0">
                <a:solidFill>
                  <a:srgbClr val="7F7F7F"/>
                </a:solidFill>
                <a:latin typeface="Arial" panose="020B0604020202020204" pitchFamily="34" charset="0"/>
                <a:ea typeface="微软雅黑" panose="020B0503020204020204" pitchFamily="34" charset="-122"/>
              </a:rPr>
              <a:t>月</a:t>
            </a:r>
            <a:r>
              <a:rPr lang="en-US" altLang="zh-CN" sz="1000" dirty="0">
                <a:solidFill>
                  <a:srgbClr val="7F7F7F"/>
                </a:solidFill>
                <a:latin typeface="Arial" panose="020B0604020202020204" pitchFamily="34" charset="0"/>
                <a:ea typeface="微软雅黑" panose="020B0503020204020204" pitchFamily="34" charset="-122"/>
              </a:rPr>
              <a:t>11</a:t>
            </a:r>
            <a:r>
              <a:rPr lang="zh-CN" altLang="en-US" sz="1000" dirty="0">
                <a:solidFill>
                  <a:srgbClr val="7F7F7F"/>
                </a:solidFill>
                <a:latin typeface="Arial" panose="020B0604020202020204" pitchFamily="34" charset="0"/>
                <a:ea typeface="微软雅黑" panose="020B0503020204020204" pitchFamily="34" charset="-122"/>
              </a:rPr>
              <a:t>日</a:t>
            </a:r>
            <a:r>
              <a:rPr lang="en-US" altLang="zh-CN" sz="1000" dirty="0">
                <a:solidFill>
                  <a:srgbClr val="7F7F7F"/>
                </a:solidFill>
                <a:latin typeface="Arial" panose="020B0604020202020204" pitchFamily="34" charset="0"/>
                <a:ea typeface="微软雅黑" panose="020B0503020204020204" pitchFamily="34" charset="-122"/>
              </a:rPr>
              <a:t>18</a:t>
            </a:r>
            <a:r>
              <a:rPr lang="zh-CN" altLang="en-US" sz="1000" dirty="0">
                <a:solidFill>
                  <a:srgbClr val="7F7F7F"/>
                </a:solidFill>
                <a:latin typeface="Arial" panose="020B0604020202020204" pitchFamily="34" charset="0"/>
                <a:ea typeface="微软雅黑" panose="020B0503020204020204" pitchFamily="34" charset="-122"/>
              </a:rPr>
              <a:t>时，原始数据共计</a:t>
            </a:r>
            <a:r>
              <a:rPr lang="en-US" altLang="zh-CN" sz="1000" dirty="0">
                <a:solidFill>
                  <a:srgbClr val="7F7F7F"/>
                </a:solidFill>
                <a:latin typeface="Arial" panose="020B0604020202020204" pitchFamily="34" charset="0"/>
                <a:ea typeface="微软雅黑" panose="020B0503020204020204" pitchFamily="34" charset="-122"/>
              </a:rPr>
              <a:t>102580</a:t>
            </a:r>
            <a:r>
              <a:rPr lang="zh-CN" altLang="en-US" sz="1000" dirty="0">
                <a:solidFill>
                  <a:srgbClr val="7F7F7F"/>
                </a:solidFill>
                <a:latin typeface="Arial" panose="020B0604020202020204" pitchFamily="34" charset="0"/>
                <a:ea typeface="微软雅黑" panose="020B0503020204020204" pitchFamily="34" charset="-122"/>
              </a:rPr>
              <a:t>条。数据来自猫眼。</a:t>
            </a:r>
            <a:endParaRPr lang="zh-CN" altLang="zh-CN" sz="1000" dirty="0">
              <a:solidFill>
                <a:srgbClr val="808080"/>
              </a:solidFill>
              <a:latin typeface="Arial" panose="020B0604020202020204" pitchFamily="34" charset="0"/>
              <a:ea typeface="微软雅黑" panose="020B0503020204020204" pitchFamily="34" charset="-122"/>
            </a:endParaRPr>
          </a:p>
        </p:txBody>
      </p:sp>
      <p:grpSp>
        <p:nvGrpSpPr>
          <p:cNvPr id="4" name="组合 3">
            <a:extLst>
              <a:ext uri="{FF2B5EF4-FFF2-40B4-BE49-F238E27FC236}">
                <a16:creationId xmlns:a16="http://schemas.microsoft.com/office/drawing/2014/main" id="{87EEFEE7-DDA3-4A48-9A67-04378D61EE7E}"/>
              </a:ext>
            </a:extLst>
          </p:cNvPr>
          <p:cNvGrpSpPr/>
          <p:nvPr/>
        </p:nvGrpSpPr>
        <p:grpSpPr>
          <a:xfrm>
            <a:off x="5884137" y="2112578"/>
            <a:ext cx="3098800" cy="637977"/>
            <a:chOff x="5423465" y="842388"/>
            <a:chExt cx="3098800" cy="637977"/>
          </a:xfrm>
        </p:grpSpPr>
        <p:sp>
          <p:nvSpPr>
            <p:cNvPr id="134" name="Rectangle 66">
              <a:extLst>
                <a:ext uri="{FF2B5EF4-FFF2-40B4-BE49-F238E27FC236}">
                  <a16:creationId xmlns:a16="http://schemas.microsoft.com/office/drawing/2014/main" id="{32F443C1-2D34-4145-8E4B-E439A5997D3F}"/>
                </a:ext>
              </a:extLst>
            </p:cNvPr>
            <p:cNvSpPr>
              <a:spLocks noChangeArrowheads="1"/>
            </p:cNvSpPr>
            <p:nvPr/>
          </p:nvSpPr>
          <p:spPr bwMode="auto">
            <a:xfrm>
              <a:off x="6856977" y="1172588"/>
              <a:ext cx="16652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在参评的观众里面，大多数斗提机倒了吴京和刘慈欣的名字。</a:t>
              </a:r>
              <a:endParaRPr lang="zh-CN" altLang="zh-CN" sz="1000" dirty="0">
                <a:solidFill>
                  <a:srgbClr val="808080"/>
                </a:solidFill>
                <a:latin typeface="Arial" panose="020B0604020202020204" pitchFamily="34" charset="0"/>
                <a:ea typeface="微软雅黑" panose="020B0503020204020204" pitchFamily="34" charset="-122"/>
              </a:endParaRPr>
            </a:p>
          </p:txBody>
        </p:sp>
        <p:sp>
          <p:nvSpPr>
            <p:cNvPr id="133" name="任意多边形 142">
              <a:extLst>
                <a:ext uri="{FF2B5EF4-FFF2-40B4-BE49-F238E27FC236}">
                  <a16:creationId xmlns:a16="http://schemas.microsoft.com/office/drawing/2014/main" id="{C71F4701-C651-4EF9-8E0E-993AA507373D}"/>
                </a:ext>
              </a:extLst>
            </p:cNvPr>
            <p:cNvSpPr/>
            <p:nvPr/>
          </p:nvSpPr>
          <p:spPr>
            <a:xfrm flipH="1">
              <a:off x="5423465" y="974151"/>
              <a:ext cx="1250950" cy="342900"/>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defRPr/>
              </a:pPr>
              <a:endParaRPr lang="zh-CN" altLang="en-US" noProof="1"/>
            </a:p>
          </p:txBody>
        </p:sp>
        <p:sp>
          <p:nvSpPr>
            <p:cNvPr id="135" name="圆角矩形 144">
              <a:extLst>
                <a:ext uri="{FF2B5EF4-FFF2-40B4-BE49-F238E27FC236}">
                  <a16:creationId xmlns:a16="http://schemas.microsoft.com/office/drawing/2014/main" id="{F91D5DDB-7A14-45B1-B6B1-C49BCCC041EE}"/>
                </a:ext>
              </a:extLst>
            </p:cNvPr>
            <p:cNvSpPr/>
            <p:nvPr/>
          </p:nvSpPr>
          <p:spPr>
            <a:xfrm>
              <a:off x="6852215" y="842388"/>
              <a:ext cx="1075431" cy="246063"/>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演职员提及次数</a:t>
              </a:r>
            </a:p>
          </p:txBody>
        </p:sp>
      </p:grpSp>
      <p:graphicFrame>
        <p:nvGraphicFramePr>
          <p:cNvPr id="31" name="图表 30">
            <a:extLst>
              <a:ext uri="{FF2B5EF4-FFF2-40B4-BE49-F238E27FC236}">
                <a16:creationId xmlns:a16="http://schemas.microsoft.com/office/drawing/2014/main" id="{6D3474E1-9F70-467F-B393-717FB183BDCB}"/>
              </a:ext>
            </a:extLst>
          </p:cNvPr>
          <p:cNvGraphicFramePr>
            <a:graphicFrameLocks/>
          </p:cNvGraphicFramePr>
          <p:nvPr>
            <p:extLst>
              <p:ext uri="{D42A27DB-BD31-4B8C-83A1-F6EECF244321}">
                <p14:modId xmlns:p14="http://schemas.microsoft.com/office/powerpoint/2010/main" val="2667104439"/>
              </p:ext>
            </p:extLst>
          </p:nvPr>
        </p:nvGraphicFramePr>
        <p:xfrm>
          <a:off x="1409625" y="1287463"/>
          <a:ext cx="4390375"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4237052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300"/>
                                        <p:tgtEl>
                                          <p:spTgt spid="31"/>
                                        </p:tgtEl>
                                      </p:cBhvr>
                                    </p:animEffect>
                                  </p:childTnLst>
                                </p:cTn>
                              </p:par>
                              <p:par>
                                <p:cTn id="8" presetID="2" presetClass="entr" presetSubtype="2" fill="hold" nodeType="withEffect">
                                  <p:stCondLst>
                                    <p:cond delay="30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300" fill="hold"/>
                                        <p:tgtEl>
                                          <p:spTgt spid="4"/>
                                        </p:tgtEl>
                                        <p:attrNameLst>
                                          <p:attrName>ppt_x</p:attrName>
                                        </p:attrNameLst>
                                      </p:cBhvr>
                                      <p:tavLst>
                                        <p:tav tm="0">
                                          <p:val>
                                            <p:strVal val="1+#ppt_w/2"/>
                                          </p:val>
                                        </p:tav>
                                        <p:tav tm="100000">
                                          <p:val>
                                            <p:strVal val="#ppt_x"/>
                                          </p:val>
                                        </p:tav>
                                      </p:tavLst>
                                    </p:anim>
                                    <p:anim calcmode="lin" valueType="num">
                                      <p:cBhvr additive="base">
                                        <p:cTn id="11" dur="3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1"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5FCA31F0-808E-47D8-B6D7-F32D03DE6695}"/>
              </a:ext>
            </a:extLst>
          </p:cNvPr>
          <p:cNvCxnSpPr/>
          <p:nvPr/>
        </p:nvCxnSpPr>
        <p:spPr>
          <a:xfrm flipH="1">
            <a:off x="0" y="23685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F5A5246A-7ABC-4A61-A410-1E07B43BC3D8}"/>
              </a:ext>
            </a:extLst>
          </p:cNvPr>
          <p:cNvCxnSpPr/>
          <p:nvPr/>
        </p:nvCxnSpPr>
        <p:spPr>
          <a:xfrm flipH="1">
            <a:off x="0" y="197802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1C8999BB-330F-44E5-A347-EB0D3238F203}"/>
              </a:ext>
            </a:extLst>
          </p:cNvPr>
          <p:cNvCxnSpPr/>
          <p:nvPr/>
        </p:nvCxnSpPr>
        <p:spPr>
          <a:xfrm flipH="1">
            <a:off x="0" y="27622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2F171750-3A4C-42B8-92D9-E3387C444ADF}"/>
              </a:ext>
            </a:extLst>
          </p:cNvPr>
          <p:cNvSpPr/>
          <p:nvPr/>
        </p:nvSpPr>
        <p:spPr>
          <a:xfrm>
            <a:off x="0" y="2763838"/>
            <a:ext cx="12811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582" name="Freeform 11">
            <a:extLst>
              <a:ext uri="{FF2B5EF4-FFF2-40B4-BE49-F238E27FC236}">
                <a16:creationId xmlns:a16="http://schemas.microsoft.com/office/drawing/2014/main" id="{67AA6277-D37C-4984-A146-60412D3A6736}"/>
              </a:ext>
            </a:extLst>
          </p:cNvPr>
          <p:cNvSpPr>
            <a:spLocks noEditPoints="1" noChangeArrowheads="1"/>
          </p:cNvSpPr>
          <p:nvPr/>
        </p:nvSpPr>
        <p:spPr bwMode="auto">
          <a:xfrm>
            <a:off x="123825" y="2863850"/>
            <a:ext cx="150813" cy="190500"/>
          </a:xfrm>
          <a:custGeom>
            <a:avLst/>
            <a:gdLst>
              <a:gd name="T0" fmla="*/ 112839 w 139"/>
              <a:gd name="T1" fmla="*/ 106551 h 177"/>
              <a:gd name="T2" fmla="*/ 98734 w 139"/>
              <a:gd name="T3" fmla="*/ 172203 h 177"/>
              <a:gd name="T4" fmla="*/ 144303 w 139"/>
              <a:gd name="T5" fmla="*/ 176508 h 177"/>
              <a:gd name="T6" fmla="*/ 144303 w 139"/>
              <a:gd name="T7" fmla="*/ 190500 h 177"/>
              <a:gd name="T8" fmla="*/ 0 w 139"/>
              <a:gd name="T9" fmla="*/ 182966 h 177"/>
              <a:gd name="T10" fmla="*/ 55334 w 139"/>
              <a:gd name="T11" fmla="*/ 176508 h 177"/>
              <a:gd name="T12" fmla="*/ 87884 w 139"/>
              <a:gd name="T13" fmla="*/ 162517 h 177"/>
              <a:gd name="T14" fmla="*/ 10850 w 139"/>
              <a:gd name="T15" fmla="*/ 158212 h 177"/>
              <a:gd name="T16" fmla="*/ 10850 w 139"/>
              <a:gd name="T17" fmla="*/ 149602 h 177"/>
              <a:gd name="T18" fmla="*/ 101989 w 139"/>
              <a:gd name="T19" fmla="*/ 129153 h 177"/>
              <a:gd name="T20" fmla="*/ 91139 w 139"/>
              <a:gd name="T21" fmla="*/ 99017 h 177"/>
              <a:gd name="T22" fmla="*/ 74864 w 139"/>
              <a:gd name="T23" fmla="*/ 101169 h 177"/>
              <a:gd name="T24" fmla="*/ 57504 w 139"/>
              <a:gd name="T25" fmla="*/ 121619 h 177"/>
              <a:gd name="T26" fmla="*/ 49909 w 139"/>
              <a:gd name="T27" fmla="*/ 125924 h 177"/>
              <a:gd name="T28" fmla="*/ 26040 w 139"/>
              <a:gd name="T29" fmla="*/ 117314 h 177"/>
              <a:gd name="T30" fmla="*/ 28210 w 139"/>
              <a:gd name="T31" fmla="*/ 104398 h 177"/>
              <a:gd name="T32" fmla="*/ 22785 w 139"/>
              <a:gd name="T33" fmla="*/ 95788 h 177"/>
              <a:gd name="T34" fmla="*/ 68354 w 139"/>
              <a:gd name="T35" fmla="*/ 25831 h 177"/>
              <a:gd name="T36" fmla="*/ 72694 w 139"/>
              <a:gd name="T37" fmla="*/ 27983 h 177"/>
              <a:gd name="T38" fmla="*/ 74864 w 139"/>
              <a:gd name="T39" fmla="*/ 15068 h 177"/>
              <a:gd name="T40" fmla="*/ 82459 w 139"/>
              <a:gd name="T41" fmla="*/ 2153 h 177"/>
              <a:gd name="T42" fmla="*/ 118263 w 139"/>
              <a:gd name="T43" fmla="*/ 31212 h 177"/>
              <a:gd name="T44" fmla="*/ 104159 w 139"/>
              <a:gd name="T45" fmla="*/ 32288 h 177"/>
              <a:gd name="T46" fmla="*/ 101989 w 139"/>
              <a:gd name="T47" fmla="*/ 45203 h 177"/>
              <a:gd name="T48" fmla="*/ 94394 w 139"/>
              <a:gd name="T49" fmla="*/ 67805 h 177"/>
              <a:gd name="T50" fmla="*/ 99819 w 139"/>
              <a:gd name="T51" fmla="*/ 87178 h 177"/>
              <a:gd name="T52" fmla="*/ 96564 w 139"/>
              <a:gd name="T53" fmla="*/ 27983 h 177"/>
              <a:gd name="T54" fmla="*/ 80289 w 139"/>
              <a:gd name="T55" fmla="*/ 32288 h 177"/>
              <a:gd name="T56" fmla="*/ 96564 w 139"/>
              <a:gd name="T57" fmla="*/ 27983 h 177"/>
              <a:gd name="T58" fmla="*/ 86799 w 139"/>
              <a:gd name="T59" fmla="*/ 63500 h 177"/>
              <a:gd name="T60" fmla="*/ 67269 w 139"/>
              <a:gd name="T61" fmla="*/ 35517 h 177"/>
              <a:gd name="T62" fmla="*/ 58589 w 139"/>
              <a:gd name="T63" fmla="*/ 111932 h 177"/>
              <a:gd name="T64" fmla="*/ 60759 w 139"/>
              <a:gd name="T65" fmla="*/ 81797 h 177"/>
              <a:gd name="T66" fmla="*/ 67269 w 139"/>
              <a:gd name="T67" fmla="*/ 67805 h 177"/>
              <a:gd name="T68" fmla="*/ 88969 w 139"/>
              <a:gd name="T69" fmla="*/ 74263 h 177"/>
              <a:gd name="T70" fmla="*/ 72694 w 139"/>
              <a:gd name="T71" fmla="*/ 74263 h 177"/>
              <a:gd name="T72" fmla="*/ 72694 w 139"/>
              <a:gd name="T73" fmla="*/ 74263 h 177"/>
              <a:gd name="T74" fmla="*/ 81374 w 139"/>
              <a:gd name="T75" fmla="*/ 92559 h 177"/>
              <a:gd name="T76" fmla="*/ 88969 w 139"/>
              <a:gd name="T77" fmla="*/ 89331 h 177"/>
              <a:gd name="T78" fmla="*/ 88969 w 139"/>
              <a:gd name="T79" fmla="*/ 74263 h 177"/>
              <a:gd name="T80" fmla="*/ 35805 w 139"/>
              <a:gd name="T81" fmla="*/ 108703 h 177"/>
              <a:gd name="T82" fmla="*/ 33635 w 139"/>
              <a:gd name="T83" fmla="*/ 111932 h 177"/>
              <a:gd name="T84" fmla="*/ 45569 w 139"/>
              <a:gd name="T85" fmla="*/ 114085 h 1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3" name="Freeform 12">
            <a:extLst>
              <a:ext uri="{FF2B5EF4-FFF2-40B4-BE49-F238E27FC236}">
                <a16:creationId xmlns:a16="http://schemas.microsoft.com/office/drawing/2014/main" id="{318D4743-2FD4-4ABC-8F8A-715D26A3AE1C}"/>
              </a:ext>
            </a:extLst>
          </p:cNvPr>
          <p:cNvSpPr>
            <a:spLocks noEditPoints="1" noChangeArrowheads="1"/>
          </p:cNvSpPr>
          <p:nvPr/>
        </p:nvSpPr>
        <p:spPr bwMode="auto">
          <a:xfrm>
            <a:off x="133350" y="2471738"/>
            <a:ext cx="131763" cy="187325"/>
          </a:xfrm>
          <a:custGeom>
            <a:avLst/>
            <a:gdLst>
              <a:gd name="T0" fmla="*/ 3267 w 121"/>
              <a:gd name="T1" fmla="*/ 128113 h 174"/>
              <a:gd name="T2" fmla="*/ 25046 w 121"/>
              <a:gd name="T3" fmla="*/ 123807 h 174"/>
              <a:gd name="T4" fmla="*/ 41380 w 121"/>
              <a:gd name="T5" fmla="*/ 79667 h 174"/>
              <a:gd name="T6" fmla="*/ 41380 w 121"/>
              <a:gd name="T7" fmla="*/ 79667 h 174"/>
              <a:gd name="T8" fmla="*/ 41380 w 121"/>
              <a:gd name="T9" fmla="*/ 31221 h 174"/>
              <a:gd name="T10" fmla="*/ 58803 w 121"/>
              <a:gd name="T11" fmla="*/ 22608 h 174"/>
              <a:gd name="T12" fmla="*/ 65337 w 121"/>
              <a:gd name="T13" fmla="*/ 0 h 174"/>
              <a:gd name="T14" fmla="*/ 72960 w 121"/>
              <a:gd name="T15" fmla="*/ 22608 h 174"/>
              <a:gd name="T16" fmla="*/ 100183 w 121"/>
              <a:gd name="T17" fmla="*/ 54906 h 174"/>
              <a:gd name="T18" fmla="*/ 89294 w 121"/>
              <a:gd name="T19" fmla="*/ 79667 h 174"/>
              <a:gd name="T20" fmla="*/ 106717 w 121"/>
              <a:gd name="T21" fmla="*/ 123807 h 174"/>
              <a:gd name="T22" fmla="*/ 127407 w 121"/>
              <a:gd name="T23" fmla="*/ 128113 h 174"/>
              <a:gd name="T24" fmla="*/ 111073 w 121"/>
              <a:gd name="T25" fmla="*/ 133496 h 174"/>
              <a:gd name="T26" fmla="*/ 126318 w 121"/>
              <a:gd name="T27" fmla="*/ 171176 h 174"/>
              <a:gd name="T28" fmla="*/ 130674 w 121"/>
              <a:gd name="T29" fmla="*/ 180866 h 174"/>
              <a:gd name="T30" fmla="*/ 123051 w 121"/>
              <a:gd name="T31" fmla="*/ 184095 h 174"/>
              <a:gd name="T32" fmla="*/ 117607 w 121"/>
              <a:gd name="T33" fmla="*/ 174406 h 174"/>
              <a:gd name="T34" fmla="*/ 94739 w 121"/>
              <a:gd name="T35" fmla="*/ 133496 h 174"/>
              <a:gd name="T36" fmla="*/ 72960 w 121"/>
              <a:gd name="T37" fmla="*/ 138879 h 174"/>
              <a:gd name="T38" fmla="*/ 58803 w 121"/>
              <a:gd name="T39" fmla="*/ 138879 h 174"/>
              <a:gd name="T40" fmla="*/ 37024 w 121"/>
              <a:gd name="T41" fmla="*/ 133496 h 174"/>
              <a:gd name="T42" fmla="*/ 14156 w 121"/>
              <a:gd name="T43" fmla="*/ 174406 h 174"/>
              <a:gd name="T44" fmla="*/ 8712 w 121"/>
              <a:gd name="T45" fmla="*/ 184095 h 174"/>
              <a:gd name="T46" fmla="*/ 1089 w 121"/>
              <a:gd name="T47" fmla="*/ 180866 h 174"/>
              <a:gd name="T48" fmla="*/ 5445 w 121"/>
              <a:gd name="T49" fmla="*/ 171176 h 174"/>
              <a:gd name="T50" fmla="*/ 20690 w 121"/>
              <a:gd name="T51" fmla="*/ 133496 h 174"/>
              <a:gd name="T52" fmla="*/ 58803 w 121"/>
              <a:gd name="T53" fmla="*/ 123807 h 174"/>
              <a:gd name="T54" fmla="*/ 58803 w 121"/>
              <a:gd name="T55" fmla="*/ 118424 h 174"/>
              <a:gd name="T56" fmla="*/ 72960 w 121"/>
              <a:gd name="T57" fmla="*/ 118424 h 174"/>
              <a:gd name="T58" fmla="*/ 90383 w 121"/>
              <a:gd name="T59" fmla="*/ 123807 h 174"/>
              <a:gd name="T60" fmla="*/ 58803 w 121"/>
              <a:gd name="T61" fmla="*/ 88280 h 174"/>
              <a:gd name="T62" fmla="*/ 58803 w 121"/>
              <a:gd name="T63" fmla="*/ 123807 h 174"/>
              <a:gd name="T64" fmla="*/ 79493 w 121"/>
              <a:gd name="T65" fmla="*/ 41987 h 174"/>
              <a:gd name="T66" fmla="*/ 52270 w 121"/>
              <a:gd name="T67" fmla="*/ 41987 h 174"/>
              <a:gd name="T68" fmla="*/ 52270 w 121"/>
              <a:gd name="T69" fmla="*/ 68901 h 174"/>
              <a:gd name="T70" fmla="*/ 74049 w 121"/>
              <a:gd name="T71" fmla="*/ 73207 h 174"/>
              <a:gd name="T72" fmla="*/ 79493 w 121"/>
              <a:gd name="T73" fmla="*/ 68901 h 174"/>
              <a:gd name="T74" fmla="*/ 79493 w 121"/>
              <a:gd name="T75" fmla="*/ 41987 h 1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4" name="Freeform 13">
            <a:extLst>
              <a:ext uri="{FF2B5EF4-FFF2-40B4-BE49-F238E27FC236}">
                <a16:creationId xmlns:a16="http://schemas.microsoft.com/office/drawing/2014/main" id="{93196BAB-5644-45CD-9052-B9B4F422651A}"/>
              </a:ext>
            </a:extLst>
          </p:cNvPr>
          <p:cNvSpPr>
            <a:spLocks noEditPoints="1" noChangeArrowheads="1"/>
          </p:cNvSpPr>
          <p:nvPr/>
        </p:nvSpPr>
        <p:spPr bwMode="auto">
          <a:xfrm>
            <a:off x="93663" y="1695450"/>
            <a:ext cx="212725" cy="176213"/>
          </a:xfrm>
          <a:custGeom>
            <a:avLst/>
            <a:gdLst>
              <a:gd name="T0" fmla="*/ 119860 w 197"/>
              <a:gd name="T1" fmla="*/ 11819 h 164"/>
              <a:gd name="T2" fmla="*/ 0 w 197"/>
              <a:gd name="T3" fmla="*/ 16117 h 164"/>
              <a:gd name="T4" fmla="*/ 113381 w 197"/>
              <a:gd name="T5" fmla="*/ 176213 h 164"/>
              <a:gd name="T6" fmla="*/ 146856 w 197"/>
              <a:gd name="T7" fmla="*/ 170841 h 164"/>
              <a:gd name="T8" fmla="*/ 211645 w 197"/>
              <a:gd name="T9" fmla="*/ 152575 h 164"/>
              <a:gd name="T10" fmla="*/ 56151 w 197"/>
              <a:gd name="T11" fmla="*/ 161170 h 164"/>
              <a:gd name="T12" fmla="*/ 56151 w 197"/>
              <a:gd name="T13" fmla="*/ 23638 h 164"/>
              <a:gd name="T14" fmla="*/ 106902 w 197"/>
              <a:gd name="T15" fmla="*/ 161170 h 164"/>
              <a:gd name="T16" fmla="*/ 106902 w 197"/>
              <a:gd name="T17" fmla="*/ 23638 h 164"/>
              <a:gd name="T18" fmla="*/ 158734 w 197"/>
              <a:gd name="T19" fmla="*/ 160096 h 164"/>
              <a:gd name="T20" fmla="*/ 195448 w 197"/>
              <a:gd name="T21" fmla="*/ 149351 h 164"/>
              <a:gd name="T22" fmla="*/ 24836 w 197"/>
              <a:gd name="T23" fmla="*/ 142904 h 164"/>
              <a:gd name="T24" fmla="*/ 45353 w 197"/>
              <a:gd name="T25" fmla="*/ 143979 h 164"/>
              <a:gd name="T26" fmla="*/ 46432 w 197"/>
              <a:gd name="T27" fmla="*/ 122490 h 164"/>
              <a:gd name="T28" fmla="*/ 24836 w 197"/>
              <a:gd name="T29" fmla="*/ 122490 h 164"/>
              <a:gd name="T30" fmla="*/ 31315 w 197"/>
              <a:gd name="T31" fmla="*/ 128936 h 164"/>
              <a:gd name="T32" fmla="*/ 39953 w 197"/>
              <a:gd name="T33" fmla="*/ 128936 h 164"/>
              <a:gd name="T34" fmla="*/ 39953 w 197"/>
              <a:gd name="T35" fmla="*/ 137532 h 164"/>
              <a:gd name="T36" fmla="*/ 31315 w 197"/>
              <a:gd name="T37" fmla="*/ 136458 h 164"/>
              <a:gd name="T38" fmla="*/ 34554 w 197"/>
              <a:gd name="T39" fmla="*/ 97777 h 164"/>
              <a:gd name="T40" fmla="*/ 38874 w 197"/>
              <a:gd name="T41" fmla="*/ 40830 h 164"/>
              <a:gd name="T42" fmla="*/ 30235 w 197"/>
              <a:gd name="T43" fmla="*/ 93479 h 164"/>
              <a:gd name="T44" fmla="*/ 144696 w 197"/>
              <a:gd name="T45" fmla="*/ 33309 h 164"/>
              <a:gd name="T46" fmla="*/ 160894 w 197"/>
              <a:gd name="T47" fmla="*/ 92404 h 164"/>
              <a:gd name="T48" fmla="*/ 144696 w 197"/>
              <a:gd name="T49" fmla="*/ 33309 h 164"/>
              <a:gd name="T50" fmla="*/ 74508 w 197"/>
              <a:gd name="T51" fmla="*/ 142904 h 164"/>
              <a:gd name="T52" fmla="*/ 95024 w 197"/>
              <a:gd name="T53" fmla="*/ 142904 h 164"/>
              <a:gd name="T54" fmla="*/ 85306 w 197"/>
              <a:gd name="T55" fmla="*/ 118192 h 164"/>
              <a:gd name="T56" fmla="*/ 70188 w 197"/>
              <a:gd name="T57" fmla="*/ 133234 h 164"/>
              <a:gd name="T58" fmla="*/ 80987 w 197"/>
              <a:gd name="T59" fmla="*/ 128936 h 164"/>
              <a:gd name="T60" fmla="*/ 88545 w 197"/>
              <a:gd name="T61" fmla="*/ 128936 h 164"/>
              <a:gd name="T62" fmla="*/ 88545 w 197"/>
              <a:gd name="T63" fmla="*/ 137532 h 164"/>
              <a:gd name="T64" fmla="*/ 79907 w 197"/>
              <a:gd name="T65" fmla="*/ 136458 h 164"/>
              <a:gd name="T66" fmla="*/ 87466 w 197"/>
              <a:gd name="T67" fmla="*/ 97777 h 164"/>
              <a:gd name="T68" fmla="*/ 91785 w 197"/>
              <a:gd name="T69" fmla="*/ 40830 h 164"/>
              <a:gd name="T70" fmla="*/ 83146 w 197"/>
              <a:gd name="T71" fmla="*/ 93479 h 164"/>
              <a:gd name="T72" fmla="*/ 159814 w 197"/>
              <a:gd name="T73" fmla="*/ 117117 h 164"/>
              <a:gd name="T74" fmla="*/ 159814 w 197"/>
              <a:gd name="T75" fmla="*/ 137532 h 164"/>
              <a:gd name="T76" fmla="*/ 180330 w 197"/>
              <a:gd name="T77" fmla="*/ 137532 h 164"/>
              <a:gd name="T78" fmla="*/ 181410 w 197"/>
              <a:gd name="T79" fmla="*/ 117117 h 164"/>
              <a:gd name="T80" fmla="*/ 170612 w 197"/>
              <a:gd name="T81" fmla="*/ 112819 h 164"/>
              <a:gd name="T82" fmla="*/ 166293 w 197"/>
              <a:gd name="T83" fmla="*/ 122490 h 164"/>
              <a:gd name="T84" fmla="*/ 176011 w 197"/>
              <a:gd name="T85" fmla="*/ 126787 h 164"/>
              <a:gd name="T86" fmla="*/ 166293 w 197"/>
              <a:gd name="T87" fmla="*/ 131085 h 164"/>
              <a:gd name="T88" fmla="*/ 166293 w 197"/>
              <a:gd name="T89" fmla="*/ 122490 h 1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5" name="Freeform 10">
            <a:extLst>
              <a:ext uri="{FF2B5EF4-FFF2-40B4-BE49-F238E27FC236}">
                <a16:creationId xmlns:a16="http://schemas.microsoft.com/office/drawing/2014/main" id="{047A62F8-D33F-4186-854A-EC2B687038E7}"/>
              </a:ext>
            </a:extLst>
          </p:cNvPr>
          <p:cNvSpPr>
            <a:spLocks noEditPoints="1" noChangeArrowheads="1"/>
          </p:cNvSpPr>
          <p:nvPr/>
        </p:nvSpPr>
        <p:spPr bwMode="auto">
          <a:xfrm>
            <a:off x="107950" y="2092325"/>
            <a:ext cx="174625" cy="174625"/>
          </a:xfrm>
          <a:custGeom>
            <a:avLst/>
            <a:gdLst>
              <a:gd name="T0" fmla="*/ 50663 w 162"/>
              <a:gd name="T1" fmla="*/ 36425 h 163"/>
              <a:gd name="T2" fmla="*/ 36650 w 162"/>
              <a:gd name="T3" fmla="*/ 50352 h 163"/>
              <a:gd name="T4" fmla="*/ 34494 w 162"/>
              <a:gd name="T5" fmla="*/ 65350 h 163"/>
              <a:gd name="T6" fmla="*/ 44195 w 162"/>
              <a:gd name="T7" fmla="*/ 55709 h 163"/>
              <a:gd name="T8" fmla="*/ 56052 w 162"/>
              <a:gd name="T9" fmla="*/ 43924 h 163"/>
              <a:gd name="T10" fmla="*/ 64676 w 162"/>
              <a:gd name="T11" fmla="*/ 34282 h 163"/>
              <a:gd name="T12" fmla="*/ 172469 w 162"/>
              <a:gd name="T13" fmla="*/ 160698 h 163"/>
              <a:gd name="T14" fmla="*/ 140131 w 162"/>
              <a:gd name="T15" fmla="*/ 129630 h 163"/>
              <a:gd name="T16" fmla="*/ 158456 w 162"/>
              <a:gd name="T17" fmla="*/ 79278 h 163"/>
              <a:gd name="T18" fmla="*/ 153066 w 162"/>
              <a:gd name="T19" fmla="*/ 49281 h 163"/>
              <a:gd name="T20" fmla="*/ 135819 w 162"/>
              <a:gd name="T21" fmla="*/ 23569 h 163"/>
              <a:gd name="T22" fmla="*/ 79767 w 162"/>
              <a:gd name="T23" fmla="*/ 0 h 163"/>
              <a:gd name="T24" fmla="*/ 6468 w 162"/>
              <a:gd name="T25" fmla="*/ 49281 h 163"/>
              <a:gd name="T26" fmla="*/ 5390 w 162"/>
              <a:gd name="T27" fmla="*/ 109275 h 163"/>
              <a:gd name="T28" fmla="*/ 22637 w 162"/>
              <a:gd name="T29" fmla="*/ 134986 h 163"/>
              <a:gd name="T30" fmla="*/ 48507 w 162"/>
              <a:gd name="T31" fmla="*/ 152127 h 163"/>
              <a:gd name="T32" fmla="*/ 48507 w 162"/>
              <a:gd name="T33" fmla="*/ 152127 h 163"/>
              <a:gd name="T34" fmla="*/ 109949 w 162"/>
              <a:gd name="T35" fmla="*/ 152127 h 163"/>
              <a:gd name="T36" fmla="*/ 161690 w 162"/>
              <a:gd name="T37" fmla="*/ 171411 h 163"/>
              <a:gd name="T38" fmla="*/ 172469 w 162"/>
              <a:gd name="T39" fmla="*/ 160698 h 163"/>
              <a:gd name="T40" fmla="*/ 125040 w 162"/>
              <a:gd name="T41" fmla="*/ 125344 h 163"/>
              <a:gd name="T42" fmla="*/ 104559 w 162"/>
              <a:gd name="T43" fmla="*/ 139271 h 163"/>
              <a:gd name="T44" fmla="*/ 54975 w 162"/>
              <a:gd name="T45" fmla="*/ 139271 h 163"/>
              <a:gd name="T46" fmla="*/ 33416 w 162"/>
              <a:gd name="T47" fmla="*/ 125344 h 163"/>
              <a:gd name="T48" fmla="*/ 33416 w 162"/>
              <a:gd name="T49" fmla="*/ 125344 h 163"/>
              <a:gd name="T50" fmla="*/ 19403 w 162"/>
              <a:gd name="T51" fmla="*/ 103918 h 163"/>
              <a:gd name="T52" fmla="*/ 19403 w 162"/>
              <a:gd name="T53" fmla="*/ 54637 h 163"/>
              <a:gd name="T54" fmla="*/ 79767 w 162"/>
              <a:gd name="T55" fmla="*/ 14998 h 163"/>
              <a:gd name="T56" fmla="*/ 125040 w 162"/>
              <a:gd name="T57" fmla="*/ 33211 h 163"/>
              <a:gd name="T58" fmla="*/ 139053 w 162"/>
              <a:gd name="T59" fmla="*/ 54637 h 163"/>
              <a:gd name="T60" fmla="*/ 144443 w 162"/>
              <a:gd name="T61" fmla="*/ 79278 h 163"/>
              <a:gd name="T62" fmla="*/ 125040 w 162"/>
              <a:gd name="T63" fmla="*/ 125344 h 163"/>
              <a:gd name="T64" fmla="*/ 126118 w 162"/>
              <a:gd name="T65" fmla="*/ 74992 h 163"/>
              <a:gd name="T66" fmla="*/ 118573 w 162"/>
              <a:gd name="T67" fmla="*/ 95347 h 163"/>
              <a:gd name="T68" fmla="*/ 109949 w 162"/>
              <a:gd name="T69" fmla="*/ 109275 h 163"/>
              <a:gd name="T70" fmla="*/ 79767 w 162"/>
              <a:gd name="T71" fmla="*/ 122130 h 163"/>
              <a:gd name="T72" fmla="*/ 79767 w 162"/>
              <a:gd name="T73" fmla="*/ 130701 h 163"/>
              <a:gd name="T74" fmla="*/ 115339 w 162"/>
              <a:gd name="T75" fmla="*/ 115702 h 163"/>
              <a:gd name="T76" fmla="*/ 127196 w 162"/>
              <a:gd name="T77" fmla="*/ 98561 h 163"/>
              <a:gd name="T78" fmla="*/ 126118 w 162"/>
              <a:gd name="T79" fmla="*/ 74992 h 1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4586" name="组合 24">
            <a:extLst>
              <a:ext uri="{FF2B5EF4-FFF2-40B4-BE49-F238E27FC236}">
                <a16:creationId xmlns:a16="http://schemas.microsoft.com/office/drawing/2014/main" id="{3EA31DD2-CB57-465D-A746-EF2E7C16BF1D}"/>
              </a:ext>
            </a:extLst>
          </p:cNvPr>
          <p:cNvGrpSpPr>
            <a:grpSpLocks/>
          </p:cNvGrpSpPr>
          <p:nvPr/>
        </p:nvGrpSpPr>
        <p:grpSpPr bwMode="auto">
          <a:xfrm>
            <a:off x="8632825" y="346075"/>
            <a:ext cx="155575" cy="157163"/>
            <a:chOff x="8689063" y="2493438"/>
            <a:chExt cx="156623" cy="156623"/>
          </a:xfrm>
        </p:grpSpPr>
        <p:sp>
          <p:nvSpPr>
            <p:cNvPr id="27" name="矩形 26">
              <a:extLst>
                <a:ext uri="{FF2B5EF4-FFF2-40B4-BE49-F238E27FC236}">
                  <a16:creationId xmlns:a16="http://schemas.microsoft.com/office/drawing/2014/main" id="{98D06FBA-59B2-4D15-8DC3-8063ADED8848}"/>
                </a:ext>
              </a:extLst>
            </p:cNvPr>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8" name="任意多边形 27">
              <a:extLst>
                <a:ext uri="{FF2B5EF4-FFF2-40B4-BE49-F238E27FC236}">
                  <a16:creationId xmlns:a16="http://schemas.microsoft.com/office/drawing/2014/main" id="{12CD2AB0-62D8-4034-945E-8A7B25CE0CB4}"/>
                </a:ext>
              </a:extLst>
            </p:cNvPr>
            <p:cNvSpPr/>
            <p:nvPr/>
          </p:nvSpPr>
          <p:spPr>
            <a:xfrm rot="10800000">
              <a:off x="8738608" y="2531407"/>
              <a:ext cx="57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grpSp>
        <p:nvGrpSpPr>
          <p:cNvPr id="24587" name="组合 28">
            <a:extLst>
              <a:ext uri="{FF2B5EF4-FFF2-40B4-BE49-F238E27FC236}">
                <a16:creationId xmlns:a16="http://schemas.microsoft.com/office/drawing/2014/main" id="{89965D72-3CA3-443C-9A2E-AF9DA979C192}"/>
              </a:ext>
            </a:extLst>
          </p:cNvPr>
          <p:cNvGrpSpPr>
            <a:grpSpLocks/>
          </p:cNvGrpSpPr>
          <p:nvPr/>
        </p:nvGrpSpPr>
        <p:grpSpPr bwMode="auto">
          <a:xfrm>
            <a:off x="8788400" y="346075"/>
            <a:ext cx="157163" cy="157163"/>
            <a:chOff x="8845686" y="2493438"/>
            <a:chExt cx="156623" cy="156623"/>
          </a:xfrm>
        </p:grpSpPr>
        <p:sp>
          <p:nvSpPr>
            <p:cNvPr id="39" name="矩形 38">
              <a:extLst>
                <a:ext uri="{FF2B5EF4-FFF2-40B4-BE49-F238E27FC236}">
                  <a16:creationId xmlns:a16="http://schemas.microsoft.com/office/drawing/2014/main" id="{CF697615-1058-45F2-9A47-7CD964255D00}"/>
                </a:ext>
              </a:extLst>
            </p:cNvPr>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0" name="任意多边形 39">
              <a:extLst>
                <a:ext uri="{FF2B5EF4-FFF2-40B4-BE49-F238E27FC236}">
                  <a16:creationId xmlns:a16="http://schemas.microsoft.com/office/drawing/2014/main" id="{1B2AAED9-8B27-4D84-A6AF-C69140A7D869}"/>
                </a:ext>
              </a:extLst>
            </p:cNvPr>
            <p:cNvSpPr/>
            <p:nvPr/>
          </p:nvSpPr>
          <p:spPr>
            <a:xfrm>
              <a:off x="8894730" y="2531407"/>
              <a:ext cx="58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sp>
        <p:nvSpPr>
          <p:cNvPr id="41" name="矩形 40">
            <a:hlinkClick r:id="" action="ppaction://hlinkshowjump?jump=previousslide"/>
            <a:extLst>
              <a:ext uri="{FF2B5EF4-FFF2-40B4-BE49-F238E27FC236}">
                <a16:creationId xmlns:a16="http://schemas.microsoft.com/office/drawing/2014/main" id="{D641DA58-5C49-4D1C-B981-648D1E8110A9}"/>
              </a:ext>
            </a:extLst>
          </p:cNvPr>
          <p:cNvSpPr/>
          <p:nvPr/>
        </p:nvSpPr>
        <p:spPr>
          <a:xfrm>
            <a:off x="8632825" y="339725"/>
            <a:ext cx="155575"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2" name="矩形 41">
            <a:hlinkClick r:id="" action="ppaction://hlinkshowjump?jump=nextslide"/>
            <a:extLst>
              <a:ext uri="{FF2B5EF4-FFF2-40B4-BE49-F238E27FC236}">
                <a16:creationId xmlns:a16="http://schemas.microsoft.com/office/drawing/2014/main" id="{4A037760-91E1-4E76-835F-A4D6A9EBB852}"/>
              </a:ext>
            </a:extLst>
          </p:cNvPr>
          <p:cNvSpPr/>
          <p:nvPr/>
        </p:nvSpPr>
        <p:spPr>
          <a:xfrm>
            <a:off x="8788400" y="339725"/>
            <a:ext cx="157163"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590" name="矩形 42">
            <a:extLst>
              <a:ext uri="{FF2B5EF4-FFF2-40B4-BE49-F238E27FC236}">
                <a16:creationId xmlns:a16="http://schemas.microsoft.com/office/drawing/2014/main" id="{6142FBCC-F08C-4391-B240-5CB294A84AB6}"/>
              </a:ext>
            </a:extLst>
          </p:cNvPr>
          <p:cNvSpPr>
            <a:spLocks noChangeArrowheads="1"/>
          </p:cNvSpPr>
          <p:nvPr/>
        </p:nvSpPr>
        <p:spPr bwMode="auto">
          <a:xfrm>
            <a:off x="5867400" y="261938"/>
            <a:ext cx="26654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pPr>
            <a:r>
              <a:rPr lang="zh-CN" altLang="en-US" sz="1400" b="1" dirty="0">
                <a:solidFill>
                  <a:srgbClr val="354454"/>
                </a:solidFill>
                <a:latin typeface="微软雅黑" panose="020B0503020204020204" pitchFamily="34" charset="-122"/>
                <a:ea typeface="微软雅黑" panose="020B0503020204020204" pitchFamily="34" charset="-122"/>
              </a:rPr>
              <a:t>演职员关联性分析</a:t>
            </a:r>
          </a:p>
        </p:txBody>
      </p:sp>
      <p:sp>
        <p:nvSpPr>
          <p:cNvPr id="24591" name="矩形 25">
            <a:extLst>
              <a:ext uri="{FF2B5EF4-FFF2-40B4-BE49-F238E27FC236}">
                <a16:creationId xmlns:a16="http://schemas.microsoft.com/office/drawing/2014/main" id="{DC1E9256-BA60-4E67-BA65-772D5BF7D79B}"/>
              </a:ext>
            </a:extLst>
          </p:cNvPr>
          <p:cNvSpPr>
            <a:spLocks noChangeArrowheads="1"/>
          </p:cNvSpPr>
          <p:nvPr/>
        </p:nvSpPr>
        <p:spPr bwMode="auto">
          <a:xfrm>
            <a:off x="486212" y="1652588"/>
            <a:ext cx="6976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小组简介</a:t>
            </a:r>
          </a:p>
        </p:txBody>
      </p:sp>
      <p:sp>
        <p:nvSpPr>
          <p:cNvPr id="24592" name="矩形 29">
            <a:extLst>
              <a:ext uri="{FF2B5EF4-FFF2-40B4-BE49-F238E27FC236}">
                <a16:creationId xmlns:a16="http://schemas.microsoft.com/office/drawing/2014/main" id="{9B9B4C84-50FD-4F7E-911C-5C3DA9F46414}"/>
              </a:ext>
            </a:extLst>
          </p:cNvPr>
          <p:cNvSpPr>
            <a:spLocks noChangeArrowheads="1"/>
          </p:cNvSpPr>
          <p:nvPr/>
        </p:nvSpPr>
        <p:spPr bwMode="auto">
          <a:xfrm>
            <a:off x="486211" y="20367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选题简介</a:t>
            </a:r>
          </a:p>
        </p:txBody>
      </p:sp>
      <p:sp>
        <p:nvSpPr>
          <p:cNvPr id="24593" name="矩形 30">
            <a:extLst>
              <a:ext uri="{FF2B5EF4-FFF2-40B4-BE49-F238E27FC236}">
                <a16:creationId xmlns:a16="http://schemas.microsoft.com/office/drawing/2014/main" id="{AA44B93F-3F0A-4AAD-B8A6-8F864462047D}"/>
              </a:ext>
            </a:extLst>
          </p:cNvPr>
          <p:cNvSpPr>
            <a:spLocks noChangeArrowheads="1"/>
          </p:cNvSpPr>
          <p:nvPr/>
        </p:nvSpPr>
        <p:spPr bwMode="auto">
          <a:xfrm>
            <a:off x="486211" y="28241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chemeClr val="bg1"/>
                </a:solidFill>
                <a:latin typeface="Impact" panose="020B0806030902050204" pitchFamily="34" charset="0"/>
                <a:ea typeface="微软雅黑" panose="020B0503020204020204" pitchFamily="34" charset="-122"/>
              </a:rPr>
              <a:t>成果展示</a:t>
            </a:r>
          </a:p>
        </p:txBody>
      </p:sp>
      <p:sp>
        <p:nvSpPr>
          <p:cNvPr id="24594" name="矩形 31">
            <a:extLst>
              <a:ext uri="{FF2B5EF4-FFF2-40B4-BE49-F238E27FC236}">
                <a16:creationId xmlns:a16="http://schemas.microsoft.com/office/drawing/2014/main" id="{439ACF02-6BFA-42C3-9A6A-91790754A921}"/>
              </a:ext>
            </a:extLst>
          </p:cNvPr>
          <p:cNvSpPr>
            <a:spLocks noChangeArrowheads="1"/>
          </p:cNvSpPr>
          <p:nvPr/>
        </p:nvSpPr>
        <p:spPr bwMode="auto">
          <a:xfrm>
            <a:off x="486211" y="2433638"/>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具体实现</a:t>
            </a:r>
          </a:p>
        </p:txBody>
      </p:sp>
      <p:sp>
        <p:nvSpPr>
          <p:cNvPr id="24595" name="Freeform 9">
            <a:extLst>
              <a:ext uri="{FF2B5EF4-FFF2-40B4-BE49-F238E27FC236}">
                <a16:creationId xmlns:a16="http://schemas.microsoft.com/office/drawing/2014/main" id="{FBEB4C33-2227-4ED8-AF2A-7E3691289B84}"/>
              </a:ext>
            </a:extLst>
          </p:cNvPr>
          <p:cNvSpPr>
            <a:spLocks noEditPoints="1" noChangeArrowheads="1"/>
          </p:cNvSpPr>
          <p:nvPr/>
        </p:nvSpPr>
        <p:spPr bwMode="auto">
          <a:xfrm>
            <a:off x="84138" y="3271838"/>
            <a:ext cx="231775" cy="150812"/>
          </a:xfrm>
          <a:custGeom>
            <a:avLst/>
            <a:gdLst>
              <a:gd name="T0" fmla="*/ 62525 w 215"/>
              <a:gd name="T1" fmla="*/ 89410 h 140"/>
              <a:gd name="T2" fmla="*/ 62525 w 215"/>
              <a:gd name="T3" fmla="*/ 98028 h 140"/>
              <a:gd name="T4" fmla="*/ 173562 w 215"/>
              <a:gd name="T5" fmla="*/ 93719 h 140"/>
              <a:gd name="T6" fmla="*/ 62525 w 215"/>
              <a:gd name="T7" fmla="*/ 78638 h 140"/>
              <a:gd name="T8" fmla="*/ 105646 w 215"/>
              <a:gd name="T9" fmla="*/ 78638 h 140"/>
              <a:gd name="T10" fmla="*/ 109958 w 215"/>
              <a:gd name="T11" fmla="*/ 36626 h 140"/>
              <a:gd name="T12" fmla="*/ 62525 w 215"/>
              <a:gd name="T13" fmla="*/ 32317 h 140"/>
              <a:gd name="T14" fmla="*/ 58213 w 215"/>
              <a:gd name="T15" fmla="*/ 74329 h 140"/>
              <a:gd name="T16" fmla="*/ 67915 w 215"/>
              <a:gd name="T17" fmla="*/ 40935 h 140"/>
              <a:gd name="T18" fmla="*/ 101334 w 215"/>
              <a:gd name="T19" fmla="*/ 40935 h 140"/>
              <a:gd name="T20" fmla="*/ 67915 w 215"/>
              <a:gd name="T21" fmla="*/ 70020 h 140"/>
              <a:gd name="T22" fmla="*/ 29107 w 215"/>
              <a:gd name="T23" fmla="*/ 130345 h 140"/>
              <a:gd name="T24" fmla="*/ 203746 w 215"/>
              <a:gd name="T25" fmla="*/ 130345 h 140"/>
              <a:gd name="T26" fmla="*/ 211293 w 215"/>
              <a:gd name="T27" fmla="*/ 7541 h 140"/>
              <a:gd name="T28" fmla="*/ 29107 w 215"/>
              <a:gd name="T29" fmla="*/ 0 h 140"/>
              <a:gd name="T30" fmla="*/ 21560 w 215"/>
              <a:gd name="T31" fmla="*/ 122804 h 140"/>
              <a:gd name="T32" fmla="*/ 35575 w 215"/>
              <a:gd name="T33" fmla="*/ 14004 h 140"/>
              <a:gd name="T34" fmla="*/ 196200 w 215"/>
              <a:gd name="T35" fmla="*/ 14004 h 140"/>
              <a:gd name="T36" fmla="*/ 35575 w 215"/>
              <a:gd name="T37" fmla="*/ 115263 h 140"/>
              <a:gd name="T38" fmla="*/ 169250 w 215"/>
              <a:gd name="T39" fmla="*/ 51707 h 140"/>
              <a:gd name="T40" fmla="*/ 119661 w 215"/>
              <a:gd name="T41" fmla="*/ 51707 h 140"/>
              <a:gd name="T42" fmla="*/ 119661 w 215"/>
              <a:gd name="T43" fmla="*/ 60325 h 140"/>
              <a:gd name="T44" fmla="*/ 173562 w 215"/>
              <a:gd name="T45" fmla="*/ 56016 h 140"/>
              <a:gd name="T46" fmla="*/ 169250 w 215"/>
              <a:gd name="T47" fmla="*/ 70020 h 140"/>
              <a:gd name="T48" fmla="*/ 119661 w 215"/>
              <a:gd name="T49" fmla="*/ 70020 h 140"/>
              <a:gd name="T50" fmla="*/ 119661 w 215"/>
              <a:gd name="T51" fmla="*/ 78638 h 140"/>
              <a:gd name="T52" fmla="*/ 173562 w 215"/>
              <a:gd name="T53" fmla="*/ 74329 h 140"/>
              <a:gd name="T54" fmla="*/ 169250 w 215"/>
              <a:gd name="T55" fmla="*/ 32317 h 140"/>
              <a:gd name="T56" fmla="*/ 119661 w 215"/>
              <a:gd name="T57" fmla="*/ 32317 h 140"/>
              <a:gd name="T58" fmla="*/ 119661 w 215"/>
              <a:gd name="T59" fmla="*/ 40935 h 140"/>
              <a:gd name="T60" fmla="*/ 173562 w 215"/>
              <a:gd name="T61" fmla="*/ 36626 h 140"/>
              <a:gd name="T62" fmla="*/ 225307 w 215"/>
              <a:gd name="T63" fmla="*/ 136808 h 140"/>
              <a:gd name="T64" fmla="*/ 7546 w 215"/>
              <a:gd name="T65" fmla="*/ 136808 h 140"/>
              <a:gd name="T66" fmla="*/ 7546 w 215"/>
              <a:gd name="T67" fmla="*/ 150812 h 140"/>
              <a:gd name="T68" fmla="*/ 231775 w 215"/>
              <a:gd name="T69" fmla="*/ 144349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96" name="矩形 34">
            <a:extLst>
              <a:ext uri="{FF2B5EF4-FFF2-40B4-BE49-F238E27FC236}">
                <a16:creationId xmlns:a16="http://schemas.microsoft.com/office/drawing/2014/main" id="{28426B7A-0BEF-4A67-8837-367BD5B3BBA0}"/>
              </a:ext>
            </a:extLst>
          </p:cNvPr>
          <p:cNvSpPr>
            <a:spLocks noChangeArrowheads="1"/>
          </p:cNvSpPr>
          <p:nvPr/>
        </p:nvSpPr>
        <p:spPr bwMode="auto">
          <a:xfrm>
            <a:off x="422275" y="3224213"/>
            <a:ext cx="825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solidFill>
                  <a:srgbClr val="586B7F"/>
                </a:solidFill>
                <a:latin typeface="Impact" panose="020B0806030902050204" pitchFamily="34" charset="0"/>
                <a:ea typeface="微软雅黑" panose="020B0503020204020204" pitchFamily="34" charset="-122"/>
              </a:rPr>
              <a:t>建议与总结</a:t>
            </a:r>
          </a:p>
        </p:txBody>
      </p:sp>
      <p:sp>
        <p:nvSpPr>
          <p:cNvPr id="130" name="Rectangle 66">
            <a:extLst>
              <a:ext uri="{FF2B5EF4-FFF2-40B4-BE49-F238E27FC236}">
                <a16:creationId xmlns:a16="http://schemas.microsoft.com/office/drawing/2014/main" id="{83D8E3FE-A6C4-4DF9-8D42-41B2510B1E88}"/>
              </a:ext>
            </a:extLst>
          </p:cNvPr>
          <p:cNvSpPr>
            <a:spLocks noChangeArrowheads="1"/>
          </p:cNvSpPr>
          <p:nvPr/>
        </p:nvSpPr>
        <p:spPr bwMode="auto">
          <a:xfrm>
            <a:off x="4572000" y="4979206"/>
            <a:ext cx="467745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分析样本数据截至</a:t>
            </a:r>
            <a:r>
              <a:rPr lang="en-US" altLang="zh-CN" sz="1000" dirty="0">
                <a:solidFill>
                  <a:srgbClr val="7F7F7F"/>
                </a:solidFill>
                <a:latin typeface="Arial" panose="020B0604020202020204" pitchFamily="34" charset="0"/>
                <a:ea typeface="微软雅黑" panose="020B0503020204020204" pitchFamily="34" charset="-122"/>
              </a:rPr>
              <a:t>2019</a:t>
            </a:r>
            <a:r>
              <a:rPr lang="zh-CN" altLang="en-US" sz="1000" dirty="0">
                <a:solidFill>
                  <a:srgbClr val="7F7F7F"/>
                </a:solidFill>
                <a:latin typeface="Arial" panose="020B0604020202020204" pitchFamily="34" charset="0"/>
                <a:ea typeface="微软雅黑" panose="020B0503020204020204" pitchFamily="34" charset="-122"/>
              </a:rPr>
              <a:t>年</a:t>
            </a:r>
            <a:r>
              <a:rPr lang="en-US" altLang="zh-CN" sz="1000" dirty="0">
                <a:solidFill>
                  <a:srgbClr val="7F7F7F"/>
                </a:solidFill>
                <a:latin typeface="Arial" panose="020B0604020202020204" pitchFamily="34" charset="0"/>
                <a:ea typeface="微软雅黑" panose="020B0503020204020204" pitchFamily="34" charset="-122"/>
              </a:rPr>
              <a:t>2</a:t>
            </a:r>
            <a:r>
              <a:rPr lang="zh-CN" altLang="en-US" sz="1000" dirty="0">
                <a:solidFill>
                  <a:srgbClr val="7F7F7F"/>
                </a:solidFill>
                <a:latin typeface="Arial" panose="020B0604020202020204" pitchFamily="34" charset="0"/>
                <a:ea typeface="微软雅黑" panose="020B0503020204020204" pitchFamily="34" charset="-122"/>
              </a:rPr>
              <a:t>月</a:t>
            </a:r>
            <a:r>
              <a:rPr lang="en-US" altLang="zh-CN" sz="1000" dirty="0">
                <a:solidFill>
                  <a:srgbClr val="7F7F7F"/>
                </a:solidFill>
                <a:latin typeface="Arial" panose="020B0604020202020204" pitchFamily="34" charset="0"/>
                <a:ea typeface="微软雅黑" panose="020B0503020204020204" pitchFamily="34" charset="-122"/>
              </a:rPr>
              <a:t>11</a:t>
            </a:r>
            <a:r>
              <a:rPr lang="zh-CN" altLang="en-US" sz="1000" dirty="0">
                <a:solidFill>
                  <a:srgbClr val="7F7F7F"/>
                </a:solidFill>
                <a:latin typeface="Arial" panose="020B0604020202020204" pitchFamily="34" charset="0"/>
                <a:ea typeface="微软雅黑" panose="020B0503020204020204" pitchFamily="34" charset="-122"/>
              </a:rPr>
              <a:t>日</a:t>
            </a:r>
            <a:r>
              <a:rPr lang="en-US" altLang="zh-CN" sz="1000" dirty="0">
                <a:solidFill>
                  <a:srgbClr val="7F7F7F"/>
                </a:solidFill>
                <a:latin typeface="Arial" panose="020B0604020202020204" pitchFamily="34" charset="0"/>
                <a:ea typeface="微软雅黑" panose="020B0503020204020204" pitchFamily="34" charset="-122"/>
              </a:rPr>
              <a:t>18</a:t>
            </a:r>
            <a:r>
              <a:rPr lang="zh-CN" altLang="en-US" sz="1000" dirty="0">
                <a:solidFill>
                  <a:srgbClr val="7F7F7F"/>
                </a:solidFill>
                <a:latin typeface="Arial" panose="020B0604020202020204" pitchFamily="34" charset="0"/>
                <a:ea typeface="微软雅黑" panose="020B0503020204020204" pitchFamily="34" charset="-122"/>
              </a:rPr>
              <a:t>时，原始数据共计</a:t>
            </a:r>
            <a:r>
              <a:rPr lang="en-US" altLang="zh-CN" sz="1000" dirty="0">
                <a:solidFill>
                  <a:srgbClr val="7F7F7F"/>
                </a:solidFill>
                <a:latin typeface="Arial" panose="020B0604020202020204" pitchFamily="34" charset="0"/>
                <a:ea typeface="微软雅黑" panose="020B0503020204020204" pitchFamily="34" charset="-122"/>
              </a:rPr>
              <a:t>102580</a:t>
            </a:r>
            <a:r>
              <a:rPr lang="zh-CN" altLang="en-US" sz="1000" dirty="0">
                <a:solidFill>
                  <a:srgbClr val="7F7F7F"/>
                </a:solidFill>
                <a:latin typeface="Arial" panose="020B0604020202020204" pitchFamily="34" charset="0"/>
                <a:ea typeface="微软雅黑" panose="020B0503020204020204" pitchFamily="34" charset="-122"/>
              </a:rPr>
              <a:t>条。数据来自猫眼。</a:t>
            </a:r>
            <a:endParaRPr lang="zh-CN" altLang="zh-CN" sz="1000" dirty="0">
              <a:solidFill>
                <a:srgbClr val="808080"/>
              </a:solidFill>
              <a:latin typeface="Arial" panose="020B0604020202020204" pitchFamily="34" charset="0"/>
              <a:ea typeface="微软雅黑" panose="020B0503020204020204" pitchFamily="34" charset="-122"/>
            </a:endParaRPr>
          </a:p>
        </p:txBody>
      </p:sp>
      <p:grpSp>
        <p:nvGrpSpPr>
          <p:cNvPr id="4" name="组合 3">
            <a:extLst>
              <a:ext uri="{FF2B5EF4-FFF2-40B4-BE49-F238E27FC236}">
                <a16:creationId xmlns:a16="http://schemas.microsoft.com/office/drawing/2014/main" id="{87EEFEE7-DDA3-4A48-9A67-04378D61EE7E}"/>
              </a:ext>
            </a:extLst>
          </p:cNvPr>
          <p:cNvGrpSpPr/>
          <p:nvPr/>
        </p:nvGrpSpPr>
        <p:grpSpPr>
          <a:xfrm>
            <a:off x="5884137" y="2112578"/>
            <a:ext cx="3098800" cy="945753"/>
            <a:chOff x="5423465" y="842388"/>
            <a:chExt cx="3098800" cy="945753"/>
          </a:xfrm>
        </p:grpSpPr>
        <p:sp>
          <p:nvSpPr>
            <p:cNvPr id="134" name="Rectangle 66">
              <a:extLst>
                <a:ext uri="{FF2B5EF4-FFF2-40B4-BE49-F238E27FC236}">
                  <a16:creationId xmlns:a16="http://schemas.microsoft.com/office/drawing/2014/main" id="{32F443C1-2D34-4145-8E4B-E439A5997D3F}"/>
                </a:ext>
              </a:extLst>
            </p:cNvPr>
            <p:cNvSpPr>
              <a:spLocks noChangeArrowheads="1"/>
            </p:cNvSpPr>
            <p:nvPr/>
          </p:nvSpPr>
          <p:spPr bwMode="auto">
            <a:xfrm>
              <a:off x="6856977" y="1172588"/>
              <a:ext cx="166528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在参评的观众里面，大家对于郭帆的评级最好，同样的对于其他演员的评价也都还不错，整体都有较高的评分。</a:t>
              </a:r>
              <a:endParaRPr lang="zh-CN" altLang="zh-CN" sz="1000" dirty="0">
                <a:solidFill>
                  <a:srgbClr val="808080"/>
                </a:solidFill>
                <a:latin typeface="Arial" panose="020B0604020202020204" pitchFamily="34" charset="0"/>
                <a:ea typeface="微软雅黑" panose="020B0503020204020204" pitchFamily="34" charset="-122"/>
              </a:endParaRPr>
            </a:p>
          </p:txBody>
        </p:sp>
        <p:sp>
          <p:nvSpPr>
            <p:cNvPr id="133" name="任意多边形 142">
              <a:extLst>
                <a:ext uri="{FF2B5EF4-FFF2-40B4-BE49-F238E27FC236}">
                  <a16:creationId xmlns:a16="http://schemas.microsoft.com/office/drawing/2014/main" id="{C71F4701-C651-4EF9-8E0E-993AA507373D}"/>
                </a:ext>
              </a:extLst>
            </p:cNvPr>
            <p:cNvSpPr/>
            <p:nvPr/>
          </p:nvSpPr>
          <p:spPr>
            <a:xfrm flipH="1">
              <a:off x="5423465" y="974151"/>
              <a:ext cx="1250950" cy="342900"/>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defRPr/>
              </a:pPr>
              <a:endParaRPr lang="zh-CN" altLang="en-US" noProof="1"/>
            </a:p>
          </p:txBody>
        </p:sp>
        <p:sp>
          <p:nvSpPr>
            <p:cNvPr id="135" name="圆角矩形 144">
              <a:extLst>
                <a:ext uri="{FF2B5EF4-FFF2-40B4-BE49-F238E27FC236}">
                  <a16:creationId xmlns:a16="http://schemas.microsoft.com/office/drawing/2014/main" id="{F91D5DDB-7A14-45B1-B6B1-C49BCCC041EE}"/>
                </a:ext>
              </a:extLst>
            </p:cNvPr>
            <p:cNvSpPr/>
            <p:nvPr/>
          </p:nvSpPr>
          <p:spPr>
            <a:xfrm>
              <a:off x="6852215" y="842388"/>
              <a:ext cx="1075431" cy="246063"/>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演职员平均评分</a:t>
              </a:r>
            </a:p>
          </p:txBody>
        </p:sp>
      </p:grpSp>
      <p:graphicFrame>
        <p:nvGraphicFramePr>
          <p:cNvPr id="32" name="图表 31">
            <a:extLst>
              <a:ext uri="{FF2B5EF4-FFF2-40B4-BE49-F238E27FC236}">
                <a16:creationId xmlns:a16="http://schemas.microsoft.com/office/drawing/2014/main" id="{A3683602-86CC-48D9-B1D6-93A7BC1E0FD9}"/>
              </a:ext>
            </a:extLst>
          </p:cNvPr>
          <p:cNvGraphicFramePr>
            <a:graphicFrameLocks/>
          </p:cNvGraphicFramePr>
          <p:nvPr>
            <p:extLst>
              <p:ext uri="{D42A27DB-BD31-4B8C-83A1-F6EECF244321}">
                <p14:modId xmlns:p14="http://schemas.microsoft.com/office/powerpoint/2010/main" val="3867607153"/>
              </p:ext>
            </p:extLst>
          </p:nvPr>
        </p:nvGraphicFramePr>
        <p:xfrm>
          <a:off x="1300979" y="1225066"/>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5145485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3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300" fill="hold"/>
                                        <p:tgtEl>
                                          <p:spTgt spid="4"/>
                                        </p:tgtEl>
                                        <p:attrNameLst>
                                          <p:attrName>ppt_x</p:attrName>
                                        </p:attrNameLst>
                                      </p:cBhvr>
                                      <p:tavLst>
                                        <p:tav tm="0">
                                          <p:val>
                                            <p:strVal val="1+#ppt_w/2"/>
                                          </p:val>
                                        </p:tav>
                                        <p:tav tm="100000">
                                          <p:val>
                                            <p:strVal val="#ppt_x"/>
                                          </p:val>
                                        </p:tav>
                                      </p:tavLst>
                                    </p:anim>
                                    <p:anim calcmode="lin" valueType="num">
                                      <p:cBhvr additive="base">
                                        <p:cTn id="8" dur="3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5FCA31F0-808E-47D8-B6D7-F32D03DE6695}"/>
              </a:ext>
            </a:extLst>
          </p:cNvPr>
          <p:cNvCxnSpPr/>
          <p:nvPr/>
        </p:nvCxnSpPr>
        <p:spPr>
          <a:xfrm flipH="1">
            <a:off x="0" y="23685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F5A5246A-7ABC-4A61-A410-1E07B43BC3D8}"/>
              </a:ext>
            </a:extLst>
          </p:cNvPr>
          <p:cNvCxnSpPr/>
          <p:nvPr/>
        </p:nvCxnSpPr>
        <p:spPr>
          <a:xfrm flipH="1">
            <a:off x="0" y="197802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1C8999BB-330F-44E5-A347-EB0D3238F203}"/>
              </a:ext>
            </a:extLst>
          </p:cNvPr>
          <p:cNvCxnSpPr/>
          <p:nvPr/>
        </p:nvCxnSpPr>
        <p:spPr>
          <a:xfrm flipH="1">
            <a:off x="0" y="27622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2F171750-3A4C-42B8-92D9-E3387C444ADF}"/>
              </a:ext>
            </a:extLst>
          </p:cNvPr>
          <p:cNvSpPr/>
          <p:nvPr/>
        </p:nvSpPr>
        <p:spPr>
          <a:xfrm>
            <a:off x="0" y="2763838"/>
            <a:ext cx="12811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582" name="Freeform 11">
            <a:extLst>
              <a:ext uri="{FF2B5EF4-FFF2-40B4-BE49-F238E27FC236}">
                <a16:creationId xmlns:a16="http://schemas.microsoft.com/office/drawing/2014/main" id="{67AA6277-D37C-4984-A146-60412D3A6736}"/>
              </a:ext>
            </a:extLst>
          </p:cNvPr>
          <p:cNvSpPr>
            <a:spLocks noEditPoints="1" noChangeArrowheads="1"/>
          </p:cNvSpPr>
          <p:nvPr/>
        </p:nvSpPr>
        <p:spPr bwMode="auto">
          <a:xfrm>
            <a:off x="123825" y="2863850"/>
            <a:ext cx="150813" cy="190500"/>
          </a:xfrm>
          <a:custGeom>
            <a:avLst/>
            <a:gdLst>
              <a:gd name="T0" fmla="*/ 112839 w 139"/>
              <a:gd name="T1" fmla="*/ 106551 h 177"/>
              <a:gd name="T2" fmla="*/ 98734 w 139"/>
              <a:gd name="T3" fmla="*/ 172203 h 177"/>
              <a:gd name="T4" fmla="*/ 144303 w 139"/>
              <a:gd name="T5" fmla="*/ 176508 h 177"/>
              <a:gd name="T6" fmla="*/ 144303 w 139"/>
              <a:gd name="T7" fmla="*/ 190500 h 177"/>
              <a:gd name="T8" fmla="*/ 0 w 139"/>
              <a:gd name="T9" fmla="*/ 182966 h 177"/>
              <a:gd name="T10" fmla="*/ 55334 w 139"/>
              <a:gd name="T11" fmla="*/ 176508 h 177"/>
              <a:gd name="T12" fmla="*/ 87884 w 139"/>
              <a:gd name="T13" fmla="*/ 162517 h 177"/>
              <a:gd name="T14" fmla="*/ 10850 w 139"/>
              <a:gd name="T15" fmla="*/ 158212 h 177"/>
              <a:gd name="T16" fmla="*/ 10850 w 139"/>
              <a:gd name="T17" fmla="*/ 149602 h 177"/>
              <a:gd name="T18" fmla="*/ 101989 w 139"/>
              <a:gd name="T19" fmla="*/ 129153 h 177"/>
              <a:gd name="T20" fmla="*/ 91139 w 139"/>
              <a:gd name="T21" fmla="*/ 99017 h 177"/>
              <a:gd name="T22" fmla="*/ 74864 w 139"/>
              <a:gd name="T23" fmla="*/ 101169 h 177"/>
              <a:gd name="T24" fmla="*/ 57504 w 139"/>
              <a:gd name="T25" fmla="*/ 121619 h 177"/>
              <a:gd name="T26" fmla="*/ 49909 w 139"/>
              <a:gd name="T27" fmla="*/ 125924 h 177"/>
              <a:gd name="T28" fmla="*/ 26040 w 139"/>
              <a:gd name="T29" fmla="*/ 117314 h 177"/>
              <a:gd name="T30" fmla="*/ 28210 w 139"/>
              <a:gd name="T31" fmla="*/ 104398 h 177"/>
              <a:gd name="T32" fmla="*/ 22785 w 139"/>
              <a:gd name="T33" fmla="*/ 95788 h 177"/>
              <a:gd name="T34" fmla="*/ 68354 w 139"/>
              <a:gd name="T35" fmla="*/ 25831 h 177"/>
              <a:gd name="T36" fmla="*/ 72694 w 139"/>
              <a:gd name="T37" fmla="*/ 27983 h 177"/>
              <a:gd name="T38" fmla="*/ 74864 w 139"/>
              <a:gd name="T39" fmla="*/ 15068 h 177"/>
              <a:gd name="T40" fmla="*/ 82459 w 139"/>
              <a:gd name="T41" fmla="*/ 2153 h 177"/>
              <a:gd name="T42" fmla="*/ 118263 w 139"/>
              <a:gd name="T43" fmla="*/ 31212 h 177"/>
              <a:gd name="T44" fmla="*/ 104159 w 139"/>
              <a:gd name="T45" fmla="*/ 32288 h 177"/>
              <a:gd name="T46" fmla="*/ 101989 w 139"/>
              <a:gd name="T47" fmla="*/ 45203 h 177"/>
              <a:gd name="T48" fmla="*/ 94394 w 139"/>
              <a:gd name="T49" fmla="*/ 67805 h 177"/>
              <a:gd name="T50" fmla="*/ 99819 w 139"/>
              <a:gd name="T51" fmla="*/ 87178 h 177"/>
              <a:gd name="T52" fmla="*/ 96564 w 139"/>
              <a:gd name="T53" fmla="*/ 27983 h 177"/>
              <a:gd name="T54" fmla="*/ 80289 w 139"/>
              <a:gd name="T55" fmla="*/ 32288 h 177"/>
              <a:gd name="T56" fmla="*/ 96564 w 139"/>
              <a:gd name="T57" fmla="*/ 27983 h 177"/>
              <a:gd name="T58" fmla="*/ 86799 w 139"/>
              <a:gd name="T59" fmla="*/ 63500 h 177"/>
              <a:gd name="T60" fmla="*/ 67269 w 139"/>
              <a:gd name="T61" fmla="*/ 35517 h 177"/>
              <a:gd name="T62" fmla="*/ 58589 w 139"/>
              <a:gd name="T63" fmla="*/ 111932 h 177"/>
              <a:gd name="T64" fmla="*/ 60759 w 139"/>
              <a:gd name="T65" fmla="*/ 81797 h 177"/>
              <a:gd name="T66" fmla="*/ 67269 w 139"/>
              <a:gd name="T67" fmla="*/ 67805 h 177"/>
              <a:gd name="T68" fmla="*/ 88969 w 139"/>
              <a:gd name="T69" fmla="*/ 74263 h 177"/>
              <a:gd name="T70" fmla="*/ 72694 w 139"/>
              <a:gd name="T71" fmla="*/ 74263 h 177"/>
              <a:gd name="T72" fmla="*/ 72694 w 139"/>
              <a:gd name="T73" fmla="*/ 74263 h 177"/>
              <a:gd name="T74" fmla="*/ 81374 w 139"/>
              <a:gd name="T75" fmla="*/ 92559 h 177"/>
              <a:gd name="T76" fmla="*/ 88969 w 139"/>
              <a:gd name="T77" fmla="*/ 89331 h 177"/>
              <a:gd name="T78" fmla="*/ 88969 w 139"/>
              <a:gd name="T79" fmla="*/ 74263 h 177"/>
              <a:gd name="T80" fmla="*/ 35805 w 139"/>
              <a:gd name="T81" fmla="*/ 108703 h 177"/>
              <a:gd name="T82" fmla="*/ 33635 w 139"/>
              <a:gd name="T83" fmla="*/ 111932 h 177"/>
              <a:gd name="T84" fmla="*/ 45569 w 139"/>
              <a:gd name="T85" fmla="*/ 114085 h 1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3" name="Freeform 12">
            <a:extLst>
              <a:ext uri="{FF2B5EF4-FFF2-40B4-BE49-F238E27FC236}">
                <a16:creationId xmlns:a16="http://schemas.microsoft.com/office/drawing/2014/main" id="{318D4743-2FD4-4ABC-8F8A-715D26A3AE1C}"/>
              </a:ext>
            </a:extLst>
          </p:cNvPr>
          <p:cNvSpPr>
            <a:spLocks noEditPoints="1" noChangeArrowheads="1"/>
          </p:cNvSpPr>
          <p:nvPr/>
        </p:nvSpPr>
        <p:spPr bwMode="auto">
          <a:xfrm>
            <a:off x="133350" y="2471738"/>
            <a:ext cx="131763" cy="187325"/>
          </a:xfrm>
          <a:custGeom>
            <a:avLst/>
            <a:gdLst>
              <a:gd name="T0" fmla="*/ 3267 w 121"/>
              <a:gd name="T1" fmla="*/ 128113 h 174"/>
              <a:gd name="T2" fmla="*/ 25046 w 121"/>
              <a:gd name="T3" fmla="*/ 123807 h 174"/>
              <a:gd name="T4" fmla="*/ 41380 w 121"/>
              <a:gd name="T5" fmla="*/ 79667 h 174"/>
              <a:gd name="T6" fmla="*/ 41380 w 121"/>
              <a:gd name="T7" fmla="*/ 79667 h 174"/>
              <a:gd name="T8" fmla="*/ 41380 w 121"/>
              <a:gd name="T9" fmla="*/ 31221 h 174"/>
              <a:gd name="T10" fmla="*/ 58803 w 121"/>
              <a:gd name="T11" fmla="*/ 22608 h 174"/>
              <a:gd name="T12" fmla="*/ 65337 w 121"/>
              <a:gd name="T13" fmla="*/ 0 h 174"/>
              <a:gd name="T14" fmla="*/ 72960 w 121"/>
              <a:gd name="T15" fmla="*/ 22608 h 174"/>
              <a:gd name="T16" fmla="*/ 100183 w 121"/>
              <a:gd name="T17" fmla="*/ 54906 h 174"/>
              <a:gd name="T18" fmla="*/ 89294 w 121"/>
              <a:gd name="T19" fmla="*/ 79667 h 174"/>
              <a:gd name="T20" fmla="*/ 106717 w 121"/>
              <a:gd name="T21" fmla="*/ 123807 h 174"/>
              <a:gd name="T22" fmla="*/ 127407 w 121"/>
              <a:gd name="T23" fmla="*/ 128113 h 174"/>
              <a:gd name="T24" fmla="*/ 111073 w 121"/>
              <a:gd name="T25" fmla="*/ 133496 h 174"/>
              <a:gd name="T26" fmla="*/ 126318 w 121"/>
              <a:gd name="T27" fmla="*/ 171176 h 174"/>
              <a:gd name="T28" fmla="*/ 130674 w 121"/>
              <a:gd name="T29" fmla="*/ 180866 h 174"/>
              <a:gd name="T30" fmla="*/ 123051 w 121"/>
              <a:gd name="T31" fmla="*/ 184095 h 174"/>
              <a:gd name="T32" fmla="*/ 117607 w 121"/>
              <a:gd name="T33" fmla="*/ 174406 h 174"/>
              <a:gd name="T34" fmla="*/ 94739 w 121"/>
              <a:gd name="T35" fmla="*/ 133496 h 174"/>
              <a:gd name="T36" fmla="*/ 72960 w 121"/>
              <a:gd name="T37" fmla="*/ 138879 h 174"/>
              <a:gd name="T38" fmla="*/ 58803 w 121"/>
              <a:gd name="T39" fmla="*/ 138879 h 174"/>
              <a:gd name="T40" fmla="*/ 37024 w 121"/>
              <a:gd name="T41" fmla="*/ 133496 h 174"/>
              <a:gd name="T42" fmla="*/ 14156 w 121"/>
              <a:gd name="T43" fmla="*/ 174406 h 174"/>
              <a:gd name="T44" fmla="*/ 8712 w 121"/>
              <a:gd name="T45" fmla="*/ 184095 h 174"/>
              <a:gd name="T46" fmla="*/ 1089 w 121"/>
              <a:gd name="T47" fmla="*/ 180866 h 174"/>
              <a:gd name="T48" fmla="*/ 5445 w 121"/>
              <a:gd name="T49" fmla="*/ 171176 h 174"/>
              <a:gd name="T50" fmla="*/ 20690 w 121"/>
              <a:gd name="T51" fmla="*/ 133496 h 174"/>
              <a:gd name="T52" fmla="*/ 58803 w 121"/>
              <a:gd name="T53" fmla="*/ 123807 h 174"/>
              <a:gd name="T54" fmla="*/ 58803 w 121"/>
              <a:gd name="T55" fmla="*/ 118424 h 174"/>
              <a:gd name="T56" fmla="*/ 72960 w 121"/>
              <a:gd name="T57" fmla="*/ 118424 h 174"/>
              <a:gd name="T58" fmla="*/ 90383 w 121"/>
              <a:gd name="T59" fmla="*/ 123807 h 174"/>
              <a:gd name="T60" fmla="*/ 58803 w 121"/>
              <a:gd name="T61" fmla="*/ 88280 h 174"/>
              <a:gd name="T62" fmla="*/ 58803 w 121"/>
              <a:gd name="T63" fmla="*/ 123807 h 174"/>
              <a:gd name="T64" fmla="*/ 79493 w 121"/>
              <a:gd name="T65" fmla="*/ 41987 h 174"/>
              <a:gd name="T66" fmla="*/ 52270 w 121"/>
              <a:gd name="T67" fmla="*/ 41987 h 174"/>
              <a:gd name="T68" fmla="*/ 52270 w 121"/>
              <a:gd name="T69" fmla="*/ 68901 h 174"/>
              <a:gd name="T70" fmla="*/ 74049 w 121"/>
              <a:gd name="T71" fmla="*/ 73207 h 174"/>
              <a:gd name="T72" fmla="*/ 79493 w 121"/>
              <a:gd name="T73" fmla="*/ 68901 h 174"/>
              <a:gd name="T74" fmla="*/ 79493 w 121"/>
              <a:gd name="T75" fmla="*/ 41987 h 1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4" name="Freeform 13">
            <a:extLst>
              <a:ext uri="{FF2B5EF4-FFF2-40B4-BE49-F238E27FC236}">
                <a16:creationId xmlns:a16="http://schemas.microsoft.com/office/drawing/2014/main" id="{93196BAB-5644-45CD-9052-B9B4F422651A}"/>
              </a:ext>
            </a:extLst>
          </p:cNvPr>
          <p:cNvSpPr>
            <a:spLocks noEditPoints="1" noChangeArrowheads="1"/>
          </p:cNvSpPr>
          <p:nvPr/>
        </p:nvSpPr>
        <p:spPr bwMode="auto">
          <a:xfrm>
            <a:off x="93663" y="1695450"/>
            <a:ext cx="212725" cy="176213"/>
          </a:xfrm>
          <a:custGeom>
            <a:avLst/>
            <a:gdLst>
              <a:gd name="T0" fmla="*/ 119860 w 197"/>
              <a:gd name="T1" fmla="*/ 11819 h 164"/>
              <a:gd name="T2" fmla="*/ 0 w 197"/>
              <a:gd name="T3" fmla="*/ 16117 h 164"/>
              <a:gd name="T4" fmla="*/ 113381 w 197"/>
              <a:gd name="T5" fmla="*/ 176213 h 164"/>
              <a:gd name="T6" fmla="*/ 146856 w 197"/>
              <a:gd name="T7" fmla="*/ 170841 h 164"/>
              <a:gd name="T8" fmla="*/ 211645 w 197"/>
              <a:gd name="T9" fmla="*/ 152575 h 164"/>
              <a:gd name="T10" fmla="*/ 56151 w 197"/>
              <a:gd name="T11" fmla="*/ 161170 h 164"/>
              <a:gd name="T12" fmla="*/ 56151 w 197"/>
              <a:gd name="T13" fmla="*/ 23638 h 164"/>
              <a:gd name="T14" fmla="*/ 106902 w 197"/>
              <a:gd name="T15" fmla="*/ 161170 h 164"/>
              <a:gd name="T16" fmla="*/ 106902 w 197"/>
              <a:gd name="T17" fmla="*/ 23638 h 164"/>
              <a:gd name="T18" fmla="*/ 158734 w 197"/>
              <a:gd name="T19" fmla="*/ 160096 h 164"/>
              <a:gd name="T20" fmla="*/ 195448 w 197"/>
              <a:gd name="T21" fmla="*/ 149351 h 164"/>
              <a:gd name="T22" fmla="*/ 24836 w 197"/>
              <a:gd name="T23" fmla="*/ 142904 h 164"/>
              <a:gd name="T24" fmla="*/ 45353 w 197"/>
              <a:gd name="T25" fmla="*/ 143979 h 164"/>
              <a:gd name="T26" fmla="*/ 46432 w 197"/>
              <a:gd name="T27" fmla="*/ 122490 h 164"/>
              <a:gd name="T28" fmla="*/ 24836 w 197"/>
              <a:gd name="T29" fmla="*/ 122490 h 164"/>
              <a:gd name="T30" fmla="*/ 31315 w 197"/>
              <a:gd name="T31" fmla="*/ 128936 h 164"/>
              <a:gd name="T32" fmla="*/ 39953 w 197"/>
              <a:gd name="T33" fmla="*/ 128936 h 164"/>
              <a:gd name="T34" fmla="*/ 39953 w 197"/>
              <a:gd name="T35" fmla="*/ 137532 h 164"/>
              <a:gd name="T36" fmla="*/ 31315 w 197"/>
              <a:gd name="T37" fmla="*/ 136458 h 164"/>
              <a:gd name="T38" fmla="*/ 34554 w 197"/>
              <a:gd name="T39" fmla="*/ 97777 h 164"/>
              <a:gd name="T40" fmla="*/ 38874 w 197"/>
              <a:gd name="T41" fmla="*/ 40830 h 164"/>
              <a:gd name="T42" fmla="*/ 30235 w 197"/>
              <a:gd name="T43" fmla="*/ 93479 h 164"/>
              <a:gd name="T44" fmla="*/ 144696 w 197"/>
              <a:gd name="T45" fmla="*/ 33309 h 164"/>
              <a:gd name="T46" fmla="*/ 160894 w 197"/>
              <a:gd name="T47" fmla="*/ 92404 h 164"/>
              <a:gd name="T48" fmla="*/ 144696 w 197"/>
              <a:gd name="T49" fmla="*/ 33309 h 164"/>
              <a:gd name="T50" fmla="*/ 74508 w 197"/>
              <a:gd name="T51" fmla="*/ 142904 h 164"/>
              <a:gd name="T52" fmla="*/ 95024 w 197"/>
              <a:gd name="T53" fmla="*/ 142904 h 164"/>
              <a:gd name="T54" fmla="*/ 85306 w 197"/>
              <a:gd name="T55" fmla="*/ 118192 h 164"/>
              <a:gd name="T56" fmla="*/ 70188 w 197"/>
              <a:gd name="T57" fmla="*/ 133234 h 164"/>
              <a:gd name="T58" fmla="*/ 80987 w 197"/>
              <a:gd name="T59" fmla="*/ 128936 h 164"/>
              <a:gd name="T60" fmla="*/ 88545 w 197"/>
              <a:gd name="T61" fmla="*/ 128936 h 164"/>
              <a:gd name="T62" fmla="*/ 88545 w 197"/>
              <a:gd name="T63" fmla="*/ 137532 h 164"/>
              <a:gd name="T64" fmla="*/ 79907 w 197"/>
              <a:gd name="T65" fmla="*/ 136458 h 164"/>
              <a:gd name="T66" fmla="*/ 87466 w 197"/>
              <a:gd name="T67" fmla="*/ 97777 h 164"/>
              <a:gd name="T68" fmla="*/ 91785 w 197"/>
              <a:gd name="T69" fmla="*/ 40830 h 164"/>
              <a:gd name="T70" fmla="*/ 83146 w 197"/>
              <a:gd name="T71" fmla="*/ 93479 h 164"/>
              <a:gd name="T72" fmla="*/ 159814 w 197"/>
              <a:gd name="T73" fmla="*/ 117117 h 164"/>
              <a:gd name="T74" fmla="*/ 159814 w 197"/>
              <a:gd name="T75" fmla="*/ 137532 h 164"/>
              <a:gd name="T76" fmla="*/ 180330 w 197"/>
              <a:gd name="T77" fmla="*/ 137532 h 164"/>
              <a:gd name="T78" fmla="*/ 181410 w 197"/>
              <a:gd name="T79" fmla="*/ 117117 h 164"/>
              <a:gd name="T80" fmla="*/ 170612 w 197"/>
              <a:gd name="T81" fmla="*/ 112819 h 164"/>
              <a:gd name="T82" fmla="*/ 166293 w 197"/>
              <a:gd name="T83" fmla="*/ 122490 h 164"/>
              <a:gd name="T84" fmla="*/ 176011 w 197"/>
              <a:gd name="T85" fmla="*/ 126787 h 164"/>
              <a:gd name="T86" fmla="*/ 166293 w 197"/>
              <a:gd name="T87" fmla="*/ 131085 h 164"/>
              <a:gd name="T88" fmla="*/ 166293 w 197"/>
              <a:gd name="T89" fmla="*/ 122490 h 1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5" name="Freeform 10">
            <a:extLst>
              <a:ext uri="{FF2B5EF4-FFF2-40B4-BE49-F238E27FC236}">
                <a16:creationId xmlns:a16="http://schemas.microsoft.com/office/drawing/2014/main" id="{047A62F8-D33F-4186-854A-EC2B687038E7}"/>
              </a:ext>
            </a:extLst>
          </p:cNvPr>
          <p:cNvSpPr>
            <a:spLocks noEditPoints="1" noChangeArrowheads="1"/>
          </p:cNvSpPr>
          <p:nvPr/>
        </p:nvSpPr>
        <p:spPr bwMode="auto">
          <a:xfrm>
            <a:off x="107950" y="2092325"/>
            <a:ext cx="174625" cy="174625"/>
          </a:xfrm>
          <a:custGeom>
            <a:avLst/>
            <a:gdLst>
              <a:gd name="T0" fmla="*/ 50663 w 162"/>
              <a:gd name="T1" fmla="*/ 36425 h 163"/>
              <a:gd name="T2" fmla="*/ 36650 w 162"/>
              <a:gd name="T3" fmla="*/ 50352 h 163"/>
              <a:gd name="T4" fmla="*/ 34494 w 162"/>
              <a:gd name="T5" fmla="*/ 65350 h 163"/>
              <a:gd name="T6" fmla="*/ 44195 w 162"/>
              <a:gd name="T7" fmla="*/ 55709 h 163"/>
              <a:gd name="T8" fmla="*/ 56052 w 162"/>
              <a:gd name="T9" fmla="*/ 43924 h 163"/>
              <a:gd name="T10" fmla="*/ 64676 w 162"/>
              <a:gd name="T11" fmla="*/ 34282 h 163"/>
              <a:gd name="T12" fmla="*/ 172469 w 162"/>
              <a:gd name="T13" fmla="*/ 160698 h 163"/>
              <a:gd name="T14" fmla="*/ 140131 w 162"/>
              <a:gd name="T15" fmla="*/ 129630 h 163"/>
              <a:gd name="T16" fmla="*/ 158456 w 162"/>
              <a:gd name="T17" fmla="*/ 79278 h 163"/>
              <a:gd name="T18" fmla="*/ 153066 w 162"/>
              <a:gd name="T19" fmla="*/ 49281 h 163"/>
              <a:gd name="T20" fmla="*/ 135819 w 162"/>
              <a:gd name="T21" fmla="*/ 23569 h 163"/>
              <a:gd name="T22" fmla="*/ 79767 w 162"/>
              <a:gd name="T23" fmla="*/ 0 h 163"/>
              <a:gd name="T24" fmla="*/ 6468 w 162"/>
              <a:gd name="T25" fmla="*/ 49281 h 163"/>
              <a:gd name="T26" fmla="*/ 5390 w 162"/>
              <a:gd name="T27" fmla="*/ 109275 h 163"/>
              <a:gd name="T28" fmla="*/ 22637 w 162"/>
              <a:gd name="T29" fmla="*/ 134986 h 163"/>
              <a:gd name="T30" fmla="*/ 48507 w 162"/>
              <a:gd name="T31" fmla="*/ 152127 h 163"/>
              <a:gd name="T32" fmla="*/ 48507 w 162"/>
              <a:gd name="T33" fmla="*/ 152127 h 163"/>
              <a:gd name="T34" fmla="*/ 109949 w 162"/>
              <a:gd name="T35" fmla="*/ 152127 h 163"/>
              <a:gd name="T36" fmla="*/ 161690 w 162"/>
              <a:gd name="T37" fmla="*/ 171411 h 163"/>
              <a:gd name="T38" fmla="*/ 172469 w 162"/>
              <a:gd name="T39" fmla="*/ 160698 h 163"/>
              <a:gd name="T40" fmla="*/ 125040 w 162"/>
              <a:gd name="T41" fmla="*/ 125344 h 163"/>
              <a:gd name="T42" fmla="*/ 104559 w 162"/>
              <a:gd name="T43" fmla="*/ 139271 h 163"/>
              <a:gd name="T44" fmla="*/ 54975 w 162"/>
              <a:gd name="T45" fmla="*/ 139271 h 163"/>
              <a:gd name="T46" fmla="*/ 33416 w 162"/>
              <a:gd name="T47" fmla="*/ 125344 h 163"/>
              <a:gd name="T48" fmla="*/ 33416 w 162"/>
              <a:gd name="T49" fmla="*/ 125344 h 163"/>
              <a:gd name="T50" fmla="*/ 19403 w 162"/>
              <a:gd name="T51" fmla="*/ 103918 h 163"/>
              <a:gd name="T52" fmla="*/ 19403 w 162"/>
              <a:gd name="T53" fmla="*/ 54637 h 163"/>
              <a:gd name="T54" fmla="*/ 79767 w 162"/>
              <a:gd name="T55" fmla="*/ 14998 h 163"/>
              <a:gd name="T56" fmla="*/ 125040 w 162"/>
              <a:gd name="T57" fmla="*/ 33211 h 163"/>
              <a:gd name="T58" fmla="*/ 139053 w 162"/>
              <a:gd name="T59" fmla="*/ 54637 h 163"/>
              <a:gd name="T60" fmla="*/ 144443 w 162"/>
              <a:gd name="T61" fmla="*/ 79278 h 163"/>
              <a:gd name="T62" fmla="*/ 125040 w 162"/>
              <a:gd name="T63" fmla="*/ 125344 h 163"/>
              <a:gd name="T64" fmla="*/ 126118 w 162"/>
              <a:gd name="T65" fmla="*/ 74992 h 163"/>
              <a:gd name="T66" fmla="*/ 118573 w 162"/>
              <a:gd name="T67" fmla="*/ 95347 h 163"/>
              <a:gd name="T68" fmla="*/ 109949 w 162"/>
              <a:gd name="T69" fmla="*/ 109275 h 163"/>
              <a:gd name="T70" fmla="*/ 79767 w 162"/>
              <a:gd name="T71" fmla="*/ 122130 h 163"/>
              <a:gd name="T72" fmla="*/ 79767 w 162"/>
              <a:gd name="T73" fmla="*/ 130701 h 163"/>
              <a:gd name="T74" fmla="*/ 115339 w 162"/>
              <a:gd name="T75" fmla="*/ 115702 h 163"/>
              <a:gd name="T76" fmla="*/ 127196 w 162"/>
              <a:gd name="T77" fmla="*/ 98561 h 163"/>
              <a:gd name="T78" fmla="*/ 126118 w 162"/>
              <a:gd name="T79" fmla="*/ 74992 h 1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4586" name="组合 24">
            <a:extLst>
              <a:ext uri="{FF2B5EF4-FFF2-40B4-BE49-F238E27FC236}">
                <a16:creationId xmlns:a16="http://schemas.microsoft.com/office/drawing/2014/main" id="{3EA31DD2-CB57-465D-A746-EF2E7C16BF1D}"/>
              </a:ext>
            </a:extLst>
          </p:cNvPr>
          <p:cNvGrpSpPr>
            <a:grpSpLocks/>
          </p:cNvGrpSpPr>
          <p:nvPr/>
        </p:nvGrpSpPr>
        <p:grpSpPr bwMode="auto">
          <a:xfrm>
            <a:off x="8632825" y="346075"/>
            <a:ext cx="155575" cy="157163"/>
            <a:chOff x="8689063" y="2493438"/>
            <a:chExt cx="156623" cy="156623"/>
          </a:xfrm>
        </p:grpSpPr>
        <p:sp>
          <p:nvSpPr>
            <p:cNvPr id="27" name="矩形 26">
              <a:extLst>
                <a:ext uri="{FF2B5EF4-FFF2-40B4-BE49-F238E27FC236}">
                  <a16:creationId xmlns:a16="http://schemas.microsoft.com/office/drawing/2014/main" id="{98D06FBA-59B2-4D15-8DC3-8063ADED8848}"/>
                </a:ext>
              </a:extLst>
            </p:cNvPr>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8" name="任意多边形 27">
              <a:extLst>
                <a:ext uri="{FF2B5EF4-FFF2-40B4-BE49-F238E27FC236}">
                  <a16:creationId xmlns:a16="http://schemas.microsoft.com/office/drawing/2014/main" id="{12CD2AB0-62D8-4034-945E-8A7B25CE0CB4}"/>
                </a:ext>
              </a:extLst>
            </p:cNvPr>
            <p:cNvSpPr/>
            <p:nvPr/>
          </p:nvSpPr>
          <p:spPr>
            <a:xfrm rot="10800000">
              <a:off x="8738608" y="2531407"/>
              <a:ext cx="57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grpSp>
        <p:nvGrpSpPr>
          <p:cNvPr id="24587" name="组合 28">
            <a:extLst>
              <a:ext uri="{FF2B5EF4-FFF2-40B4-BE49-F238E27FC236}">
                <a16:creationId xmlns:a16="http://schemas.microsoft.com/office/drawing/2014/main" id="{89965D72-3CA3-443C-9A2E-AF9DA979C192}"/>
              </a:ext>
            </a:extLst>
          </p:cNvPr>
          <p:cNvGrpSpPr>
            <a:grpSpLocks/>
          </p:cNvGrpSpPr>
          <p:nvPr/>
        </p:nvGrpSpPr>
        <p:grpSpPr bwMode="auto">
          <a:xfrm>
            <a:off x="8788400" y="346075"/>
            <a:ext cx="157163" cy="157163"/>
            <a:chOff x="8845686" y="2493438"/>
            <a:chExt cx="156623" cy="156623"/>
          </a:xfrm>
        </p:grpSpPr>
        <p:sp>
          <p:nvSpPr>
            <p:cNvPr id="39" name="矩形 38">
              <a:extLst>
                <a:ext uri="{FF2B5EF4-FFF2-40B4-BE49-F238E27FC236}">
                  <a16:creationId xmlns:a16="http://schemas.microsoft.com/office/drawing/2014/main" id="{CF697615-1058-45F2-9A47-7CD964255D00}"/>
                </a:ext>
              </a:extLst>
            </p:cNvPr>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0" name="任意多边形 39">
              <a:extLst>
                <a:ext uri="{FF2B5EF4-FFF2-40B4-BE49-F238E27FC236}">
                  <a16:creationId xmlns:a16="http://schemas.microsoft.com/office/drawing/2014/main" id="{1B2AAED9-8B27-4D84-A6AF-C69140A7D869}"/>
                </a:ext>
              </a:extLst>
            </p:cNvPr>
            <p:cNvSpPr/>
            <p:nvPr/>
          </p:nvSpPr>
          <p:spPr>
            <a:xfrm>
              <a:off x="8894730" y="2531407"/>
              <a:ext cx="58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sp>
        <p:nvSpPr>
          <p:cNvPr id="41" name="矩形 40">
            <a:hlinkClick r:id="" action="ppaction://hlinkshowjump?jump=previousslide"/>
            <a:extLst>
              <a:ext uri="{FF2B5EF4-FFF2-40B4-BE49-F238E27FC236}">
                <a16:creationId xmlns:a16="http://schemas.microsoft.com/office/drawing/2014/main" id="{D641DA58-5C49-4D1C-B981-648D1E8110A9}"/>
              </a:ext>
            </a:extLst>
          </p:cNvPr>
          <p:cNvSpPr/>
          <p:nvPr/>
        </p:nvSpPr>
        <p:spPr>
          <a:xfrm>
            <a:off x="8632825" y="339725"/>
            <a:ext cx="155575"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2" name="矩形 41">
            <a:hlinkClick r:id="" action="ppaction://hlinkshowjump?jump=nextslide"/>
            <a:extLst>
              <a:ext uri="{FF2B5EF4-FFF2-40B4-BE49-F238E27FC236}">
                <a16:creationId xmlns:a16="http://schemas.microsoft.com/office/drawing/2014/main" id="{4A037760-91E1-4E76-835F-A4D6A9EBB852}"/>
              </a:ext>
            </a:extLst>
          </p:cNvPr>
          <p:cNvSpPr/>
          <p:nvPr/>
        </p:nvSpPr>
        <p:spPr>
          <a:xfrm>
            <a:off x="8788400" y="339725"/>
            <a:ext cx="157163"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590" name="矩形 42">
            <a:extLst>
              <a:ext uri="{FF2B5EF4-FFF2-40B4-BE49-F238E27FC236}">
                <a16:creationId xmlns:a16="http://schemas.microsoft.com/office/drawing/2014/main" id="{6142FBCC-F08C-4391-B240-5CB294A84AB6}"/>
              </a:ext>
            </a:extLst>
          </p:cNvPr>
          <p:cNvSpPr>
            <a:spLocks noChangeArrowheads="1"/>
          </p:cNvSpPr>
          <p:nvPr/>
        </p:nvSpPr>
        <p:spPr bwMode="auto">
          <a:xfrm>
            <a:off x="5867400" y="261938"/>
            <a:ext cx="26654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pPr>
            <a:r>
              <a:rPr lang="zh-CN" altLang="en-US" sz="1400" b="1" dirty="0">
                <a:solidFill>
                  <a:srgbClr val="354454"/>
                </a:solidFill>
                <a:latin typeface="微软雅黑" panose="020B0503020204020204" pitchFamily="34" charset="-122"/>
                <a:ea typeface="微软雅黑" panose="020B0503020204020204" pitchFamily="34" charset="-122"/>
              </a:rPr>
              <a:t>演职员关联性分析</a:t>
            </a:r>
          </a:p>
        </p:txBody>
      </p:sp>
      <p:sp>
        <p:nvSpPr>
          <p:cNvPr id="24591" name="矩形 25">
            <a:extLst>
              <a:ext uri="{FF2B5EF4-FFF2-40B4-BE49-F238E27FC236}">
                <a16:creationId xmlns:a16="http://schemas.microsoft.com/office/drawing/2014/main" id="{DC1E9256-BA60-4E67-BA65-772D5BF7D79B}"/>
              </a:ext>
            </a:extLst>
          </p:cNvPr>
          <p:cNvSpPr>
            <a:spLocks noChangeArrowheads="1"/>
          </p:cNvSpPr>
          <p:nvPr/>
        </p:nvSpPr>
        <p:spPr bwMode="auto">
          <a:xfrm>
            <a:off x="486212" y="1652588"/>
            <a:ext cx="6976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小组简介</a:t>
            </a:r>
          </a:p>
        </p:txBody>
      </p:sp>
      <p:sp>
        <p:nvSpPr>
          <p:cNvPr id="24592" name="矩形 29">
            <a:extLst>
              <a:ext uri="{FF2B5EF4-FFF2-40B4-BE49-F238E27FC236}">
                <a16:creationId xmlns:a16="http://schemas.microsoft.com/office/drawing/2014/main" id="{9B9B4C84-50FD-4F7E-911C-5C3DA9F46414}"/>
              </a:ext>
            </a:extLst>
          </p:cNvPr>
          <p:cNvSpPr>
            <a:spLocks noChangeArrowheads="1"/>
          </p:cNvSpPr>
          <p:nvPr/>
        </p:nvSpPr>
        <p:spPr bwMode="auto">
          <a:xfrm>
            <a:off x="486211" y="20367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选题简介</a:t>
            </a:r>
          </a:p>
        </p:txBody>
      </p:sp>
      <p:sp>
        <p:nvSpPr>
          <p:cNvPr id="24593" name="矩形 30">
            <a:extLst>
              <a:ext uri="{FF2B5EF4-FFF2-40B4-BE49-F238E27FC236}">
                <a16:creationId xmlns:a16="http://schemas.microsoft.com/office/drawing/2014/main" id="{AA44B93F-3F0A-4AAD-B8A6-8F864462047D}"/>
              </a:ext>
            </a:extLst>
          </p:cNvPr>
          <p:cNvSpPr>
            <a:spLocks noChangeArrowheads="1"/>
          </p:cNvSpPr>
          <p:nvPr/>
        </p:nvSpPr>
        <p:spPr bwMode="auto">
          <a:xfrm>
            <a:off x="486211" y="28241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chemeClr val="bg1"/>
                </a:solidFill>
                <a:latin typeface="Impact" panose="020B0806030902050204" pitchFamily="34" charset="0"/>
                <a:ea typeface="微软雅黑" panose="020B0503020204020204" pitchFamily="34" charset="-122"/>
              </a:rPr>
              <a:t>成果展示</a:t>
            </a:r>
          </a:p>
        </p:txBody>
      </p:sp>
      <p:sp>
        <p:nvSpPr>
          <p:cNvPr id="24594" name="矩形 31">
            <a:extLst>
              <a:ext uri="{FF2B5EF4-FFF2-40B4-BE49-F238E27FC236}">
                <a16:creationId xmlns:a16="http://schemas.microsoft.com/office/drawing/2014/main" id="{439ACF02-6BFA-42C3-9A6A-91790754A921}"/>
              </a:ext>
            </a:extLst>
          </p:cNvPr>
          <p:cNvSpPr>
            <a:spLocks noChangeArrowheads="1"/>
          </p:cNvSpPr>
          <p:nvPr/>
        </p:nvSpPr>
        <p:spPr bwMode="auto">
          <a:xfrm>
            <a:off x="486211" y="2433638"/>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具体实现</a:t>
            </a:r>
          </a:p>
        </p:txBody>
      </p:sp>
      <p:sp>
        <p:nvSpPr>
          <p:cNvPr id="24595" name="Freeform 9">
            <a:extLst>
              <a:ext uri="{FF2B5EF4-FFF2-40B4-BE49-F238E27FC236}">
                <a16:creationId xmlns:a16="http://schemas.microsoft.com/office/drawing/2014/main" id="{FBEB4C33-2227-4ED8-AF2A-7E3691289B84}"/>
              </a:ext>
            </a:extLst>
          </p:cNvPr>
          <p:cNvSpPr>
            <a:spLocks noEditPoints="1" noChangeArrowheads="1"/>
          </p:cNvSpPr>
          <p:nvPr/>
        </p:nvSpPr>
        <p:spPr bwMode="auto">
          <a:xfrm>
            <a:off x="84138" y="3271838"/>
            <a:ext cx="231775" cy="150812"/>
          </a:xfrm>
          <a:custGeom>
            <a:avLst/>
            <a:gdLst>
              <a:gd name="T0" fmla="*/ 62525 w 215"/>
              <a:gd name="T1" fmla="*/ 89410 h 140"/>
              <a:gd name="T2" fmla="*/ 62525 w 215"/>
              <a:gd name="T3" fmla="*/ 98028 h 140"/>
              <a:gd name="T4" fmla="*/ 173562 w 215"/>
              <a:gd name="T5" fmla="*/ 93719 h 140"/>
              <a:gd name="T6" fmla="*/ 62525 w 215"/>
              <a:gd name="T7" fmla="*/ 78638 h 140"/>
              <a:gd name="T8" fmla="*/ 105646 w 215"/>
              <a:gd name="T9" fmla="*/ 78638 h 140"/>
              <a:gd name="T10" fmla="*/ 109958 w 215"/>
              <a:gd name="T11" fmla="*/ 36626 h 140"/>
              <a:gd name="T12" fmla="*/ 62525 w 215"/>
              <a:gd name="T13" fmla="*/ 32317 h 140"/>
              <a:gd name="T14" fmla="*/ 58213 w 215"/>
              <a:gd name="T15" fmla="*/ 74329 h 140"/>
              <a:gd name="T16" fmla="*/ 67915 w 215"/>
              <a:gd name="T17" fmla="*/ 40935 h 140"/>
              <a:gd name="T18" fmla="*/ 101334 w 215"/>
              <a:gd name="T19" fmla="*/ 40935 h 140"/>
              <a:gd name="T20" fmla="*/ 67915 w 215"/>
              <a:gd name="T21" fmla="*/ 70020 h 140"/>
              <a:gd name="T22" fmla="*/ 29107 w 215"/>
              <a:gd name="T23" fmla="*/ 130345 h 140"/>
              <a:gd name="T24" fmla="*/ 203746 w 215"/>
              <a:gd name="T25" fmla="*/ 130345 h 140"/>
              <a:gd name="T26" fmla="*/ 211293 w 215"/>
              <a:gd name="T27" fmla="*/ 7541 h 140"/>
              <a:gd name="T28" fmla="*/ 29107 w 215"/>
              <a:gd name="T29" fmla="*/ 0 h 140"/>
              <a:gd name="T30" fmla="*/ 21560 w 215"/>
              <a:gd name="T31" fmla="*/ 122804 h 140"/>
              <a:gd name="T32" fmla="*/ 35575 w 215"/>
              <a:gd name="T33" fmla="*/ 14004 h 140"/>
              <a:gd name="T34" fmla="*/ 196200 w 215"/>
              <a:gd name="T35" fmla="*/ 14004 h 140"/>
              <a:gd name="T36" fmla="*/ 35575 w 215"/>
              <a:gd name="T37" fmla="*/ 115263 h 140"/>
              <a:gd name="T38" fmla="*/ 169250 w 215"/>
              <a:gd name="T39" fmla="*/ 51707 h 140"/>
              <a:gd name="T40" fmla="*/ 119661 w 215"/>
              <a:gd name="T41" fmla="*/ 51707 h 140"/>
              <a:gd name="T42" fmla="*/ 119661 w 215"/>
              <a:gd name="T43" fmla="*/ 60325 h 140"/>
              <a:gd name="T44" fmla="*/ 173562 w 215"/>
              <a:gd name="T45" fmla="*/ 56016 h 140"/>
              <a:gd name="T46" fmla="*/ 169250 w 215"/>
              <a:gd name="T47" fmla="*/ 70020 h 140"/>
              <a:gd name="T48" fmla="*/ 119661 w 215"/>
              <a:gd name="T49" fmla="*/ 70020 h 140"/>
              <a:gd name="T50" fmla="*/ 119661 w 215"/>
              <a:gd name="T51" fmla="*/ 78638 h 140"/>
              <a:gd name="T52" fmla="*/ 173562 w 215"/>
              <a:gd name="T53" fmla="*/ 74329 h 140"/>
              <a:gd name="T54" fmla="*/ 169250 w 215"/>
              <a:gd name="T55" fmla="*/ 32317 h 140"/>
              <a:gd name="T56" fmla="*/ 119661 w 215"/>
              <a:gd name="T57" fmla="*/ 32317 h 140"/>
              <a:gd name="T58" fmla="*/ 119661 w 215"/>
              <a:gd name="T59" fmla="*/ 40935 h 140"/>
              <a:gd name="T60" fmla="*/ 173562 w 215"/>
              <a:gd name="T61" fmla="*/ 36626 h 140"/>
              <a:gd name="T62" fmla="*/ 225307 w 215"/>
              <a:gd name="T63" fmla="*/ 136808 h 140"/>
              <a:gd name="T64" fmla="*/ 7546 w 215"/>
              <a:gd name="T65" fmla="*/ 136808 h 140"/>
              <a:gd name="T66" fmla="*/ 7546 w 215"/>
              <a:gd name="T67" fmla="*/ 150812 h 140"/>
              <a:gd name="T68" fmla="*/ 231775 w 215"/>
              <a:gd name="T69" fmla="*/ 144349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96" name="矩形 34">
            <a:extLst>
              <a:ext uri="{FF2B5EF4-FFF2-40B4-BE49-F238E27FC236}">
                <a16:creationId xmlns:a16="http://schemas.microsoft.com/office/drawing/2014/main" id="{28426B7A-0BEF-4A67-8837-367BD5B3BBA0}"/>
              </a:ext>
            </a:extLst>
          </p:cNvPr>
          <p:cNvSpPr>
            <a:spLocks noChangeArrowheads="1"/>
          </p:cNvSpPr>
          <p:nvPr/>
        </p:nvSpPr>
        <p:spPr bwMode="auto">
          <a:xfrm>
            <a:off x="422275" y="3224213"/>
            <a:ext cx="825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solidFill>
                  <a:srgbClr val="586B7F"/>
                </a:solidFill>
                <a:latin typeface="Impact" panose="020B0806030902050204" pitchFamily="34" charset="0"/>
                <a:ea typeface="微软雅黑" panose="020B0503020204020204" pitchFamily="34" charset="-122"/>
              </a:rPr>
              <a:t>建议与总结</a:t>
            </a:r>
          </a:p>
        </p:txBody>
      </p:sp>
      <p:sp>
        <p:nvSpPr>
          <p:cNvPr id="130" name="Rectangle 66">
            <a:extLst>
              <a:ext uri="{FF2B5EF4-FFF2-40B4-BE49-F238E27FC236}">
                <a16:creationId xmlns:a16="http://schemas.microsoft.com/office/drawing/2014/main" id="{83D8E3FE-A6C4-4DF9-8D42-41B2510B1E88}"/>
              </a:ext>
            </a:extLst>
          </p:cNvPr>
          <p:cNvSpPr>
            <a:spLocks noChangeArrowheads="1"/>
          </p:cNvSpPr>
          <p:nvPr/>
        </p:nvSpPr>
        <p:spPr bwMode="auto">
          <a:xfrm>
            <a:off x="4572000" y="4979206"/>
            <a:ext cx="467745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分析样本数据截至</a:t>
            </a:r>
            <a:r>
              <a:rPr lang="en-US" altLang="zh-CN" sz="1000" dirty="0">
                <a:solidFill>
                  <a:srgbClr val="7F7F7F"/>
                </a:solidFill>
                <a:latin typeface="Arial" panose="020B0604020202020204" pitchFamily="34" charset="0"/>
                <a:ea typeface="微软雅黑" panose="020B0503020204020204" pitchFamily="34" charset="-122"/>
              </a:rPr>
              <a:t>2019</a:t>
            </a:r>
            <a:r>
              <a:rPr lang="zh-CN" altLang="en-US" sz="1000" dirty="0">
                <a:solidFill>
                  <a:srgbClr val="7F7F7F"/>
                </a:solidFill>
                <a:latin typeface="Arial" panose="020B0604020202020204" pitchFamily="34" charset="0"/>
                <a:ea typeface="微软雅黑" panose="020B0503020204020204" pitchFamily="34" charset="-122"/>
              </a:rPr>
              <a:t>年</a:t>
            </a:r>
            <a:r>
              <a:rPr lang="en-US" altLang="zh-CN" sz="1000" dirty="0">
                <a:solidFill>
                  <a:srgbClr val="7F7F7F"/>
                </a:solidFill>
                <a:latin typeface="Arial" panose="020B0604020202020204" pitchFamily="34" charset="0"/>
                <a:ea typeface="微软雅黑" panose="020B0503020204020204" pitchFamily="34" charset="-122"/>
              </a:rPr>
              <a:t>2</a:t>
            </a:r>
            <a:r>
              <a:rPr lang="zh-CN" altLang="en-US" sz="1000" dirty="0">
                <a:solidFill>
                  <a:srgbClr val="7F7F7F"/>
                </a:solidFill>
                <a:latin typeface="Arial" panose="020B0604020202020204" pitchFamily="34" charset="0"/>
                <a:ea typeface="微软雅黑" panose="020B0503020204020204" pitchFamily="34" charset="-122"/>
              </a:rPr>
              <a:t>月</a:t>
            </a:r>
            <a:r>
              <a:rPr lang="en-US" altLang="zh-CN" sz="1000" dirty="0">
                <a:solidFill>
                  <a:srgbClr val="7F7F7F"/>
                </a:solidFill>
                <a:latin typeface="Arial" panose="020B0604020202020204" pitchFamily="34" charset="0"/>
                <a:ea typeface="微软雅黑" panose="020B0503020204020204" pitchFamily="34" charset="-122"/>
              </a:rPr>
              <a:t>11</a:t>
            </a:r>
            <a:r>
              <a:rPr lang="zh-CN" altLang="en-US" sz="1000" dirty="0">
                <a:solidFill>
                  <a:srgbClr val="7F7F7F"/>
                </a:solidFill>
                <a:latin typeface="Arial" panose="020B0604020202020204" pitchFamily="34" charset="0"/>
                <a:ea typeface="微软雅黑" panose="020B0503020204020204" pitchFamily="34" charset="-122"/>
              </a:rPr>
              <a:t>日</a:t>
            </a:r>
            <a:r>
              <a:rPr lang="en-US" altLang="zh-CN" sz="1000" dirty="0">
                <a:solidFill>
                  <a:srgbClr val="7F7F7F"/>
                </a:solidFill>
                <a:latin typeface="Arial" panose="020B0604020202020204" pitchFamily="34" charset="0"/>
                <a:ea typeface="微软雅黑" panose="020B0503020204020204" pitchFamily="34" charset="-122"/>
              </a:rPr>
              <a:t>18</a:t>
            </a:r>
            <a:r>
              <a:rPr lang="zh-CN" altLang="en-US" sz="1000" dirty="0">
                <a:solidFill>
                  <a:srgbClr val="7F7F7F"/>
                </a:solidFill>
                <a:latin typeface="Arial" panose="020B0604020202020204" pitchFamily="34" charset="0"/>
                <a:ea typeface="微软雅黑" panose="020B0503020204020204" pitchFamily="34" charset="-122"/>
              </a:rPr>
              <a:t>时，原始数据共计</a:t>
            </a:r>
            <a:r>
              <a:rPr lang="en-US" altLang="zh-CN" sz="1000" dirty="0">
                <a:solidFill>
                  <a:srgbClr val="7F7F7F"/>
                </a:solidFill>
                <a:latin typeface="Arial" panose="020B0604020202020204" pitchFamily="34" charset="0"/>
                <a:ea typeface="微软雅黑" panose="020B0503020204020204" pitchFamily="34" charset="-122"/>
              </a:rPr>
              <a:t>102580</a:t>
            </a:r>
            <a:r>
              <a:rPr lang="zh-CN" altLang="en-US" sz="1000" dirty="0">
                <a:solidFill>
                  <a:srgbClr val="7F7F7F"/>
                </a:solidFill>
                <a:latin typeface="Arial" panose="020B0604020202020204" pitchFamily="34" charset="0"/>
                <a:ea typeface="微软雅黑" panose="020B0503020204020204" pitchFamily="34" charset="-122"/>
              </a:rPr>
              <a:t>条。数据来自猫眼。</a:t>
            </a:r>
            <a:endParaRPr lang="zh-CN" altLang="zh-CN" sz="1000" dirty="0">
              <a:solidFill>
                <a:srgbClr val="808080"/>
              </a:solidFill>
              <a:latin typeface="Arial" panose="020B0604020202020204" pitchFamily="34" charset="0"/>
              <a:ea typeface="微软雅黑" panose="020B0503020204020204" pitchFamily="34" charset="-122"/>
            </a:endParaRPr>
          </a:p>
        </p:txBody>
      </p:sp>
      <p:grpSp>
        <p:nvGrpSpPr>
          <p:cNvPr id="4" name="组合 3">
            <a:extLst>
              <a:ext uri="{FF2B5EF4-FFF2-40B4-BE49-F238E27FC236}">
                <a16:creationId xmlns:a16="http://schemas.microsoft.com/office/drawing/2014/main" id="{87EEFEE7-DDA3-4A48-9A67-04378D61EE7E}"/>
              </a:ext>
            </a:extLst>
          </p:cNvPr>
          <p:cNvGrpSpPr/>
          <p:nvPr/>
        </p:nvGrpSpPr>
        <p:grpSpPr>
          <a:xfrm>
            <a:off x="5884137" y="2112578"/>
            <a:ext cx="3098800" cy="1869083"/>
            <a:chOff x="5423465" y="842388"/>
            <a:chExt cx="3098800" cy="1869083"/>
          </a:xfrm>
        </p:grpSpPr>
        <p:sp>
          <p:nvSpPr>
            <p:cNvPr id="134" name="Rectangle 66">
              <a:extLst>
                <a:ext uri="{FF2B5EF4-FFF2-40B4-BE49-F238E27FC236}">
                  <a16:creationId xmlns:a16="http://schemas.microsoft.com/office/drawing/2014/main" id="{32F443C1-2D34-4145-8E4B-E439A5997D3F}"/>
                </a:ext>
              </a:extLst>
            </p:cNvPr>
            <p:cNvSpPr>
              <a:spLocks noChangeArrowheads="1"/>
            </p:cNvSpPr>
            <p:nvPr/>
          </p:nvSpPr>
          <p:spPr bwMode="auto">
            <a:xfrm>
              <a:off x="6856977" y="1172588"/>
              <a:ext cx="1665288"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在给出低分评价的观众里面，大家多次提到吴孟达，可能大家认为这样一位演员的演技或是在电影中的表现不是很好。同样被较多人提及的还有吴京。</a:t>
              </a:r>
              <a:endParaRPr lang="en-US" altLang="zh-CN" sz="1000" dirty="0">
                <a:solidFill>
                  <a:srgbClr val="7F7F7F"/>
                </a:solidFill>
                <a:latin typeface="Arial" panose="020B0604020202020204" pitchFamily="34" charset="0"/>
                <a:ea typeface="微软雅黑" panose="020B0503020204020204" pitchFamily="34" charset="-122"/>
              </a:endParaRPr>
            </a:p>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但是被提及的次数多也不一定是因为演技或是表现不好，相反的也同样是可能因为他们的演技所以才给了低分而不是直接给零分。</a:t>
              </a:r>
              <a:endParaRPr lang="zh-CN" altLang="zh-CN" sz="1000" dirty="0">
                <a:solidFill>
                  <a:srgbClr val="808080"/>
                </a:solidFill>
                <a:latin typeface="Arial" panose="020B0604020202020204" pitchFamily="34" charset="0"/>
                <a:ea typeface="微软雅黑" panose="020B0503020204020204" pitchFamily="34" charset="-122"/>
              </a:endParaRPr>
            </a:p>
          </p:txBody>
        </p:sp>
        <p:sp>
          <p:nvSpPr>
            <p:cNvPr id="133" name="任意多边形 142">
              <a:extLst>
                <a:ext uri="{FF2B5EF4-FFF2-40B4-BE49-F238E27FC236}">
                  <a16:creationId xmlns:a16="http://schemas.microsoft.com/office/drawing/2014/main" id="{C71F4701-C651-4EF9-8E0E-993AA507373D}"/>
                </a:ext>
              </a:extLst>
            </p:cNvPr>
            <p:cNvSpPr/>
            <p:nvPr/>
          </p:nvSpPr>
          <p:spPr>
            <a:xfrm flipH="1">
              <a:off x="5423465" y="974151"/>
              <a:ext cx="1250950" cy="342900"/>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defRPr/>
              </a:pPr>
              <a:endParaRPr lang="zh-CN" altLang="en-US" noProof="1"/>
            </a:p>
          </p:txBody>
        </p:sp>
        <p:sp>
          <p:nvSpPr>
            <p:cNvPr id="135" name="圆角矩形 144">
              <a:extLst>
                <a:ext uri="{FF2B5EF4-FFF2-40B4-BE49-F238E27FC236}">
                  <a16:creationId xmlns:a16="http://schemas.microsoft.com/office/drawing/2014/main" id="{F91D5DDB-7A14-45B1-B6B1-C49BCCC041EE}"/>
                </a:ext>
              </a:extLst>
            </p:cNvPr>
            <p:cNvSpPr/>
            <p:nvPr/>
          </p:nvSpPr>
          <p:spPr>
            <a:xfrm>
              <a:off x="6852215" y="842388"/>
              <a:ext cx="931419" cy="246063"/>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低分提及比</a:t>
              </a:r>
            </a:p>
          </p:txBody>
        </p:sp>
      </p:grpSp>
      <p:graphicFrame>
        <p:nvGraphicFramePr>
          <p:cNvPr id="31" name="图表 30">
            <a:extLst>
              <a:ext uri="{FF2B5EF4-FFF2-40B4-BE49-F238E27FC236}">
                <a16:creationId xmlns:a16="http://schemas.microsoft.com/office/drawing/2014/main" id="{639EAF50-9895-45E3-8815-BEF59D5779F9}"/>
              </a:ext>
            </a:extLst>
          </p:cNvPr>
          <p:cNvGraphicFramePr>
            <a:graphicFrameLocks/>
          </p:cNvGraphicFramePr>
          <p:nvPr>
            <p:extLst>
              <p:ext uri="{D42A27DB-BD31-4B8C-83A1-F6EECF244321}">
                <p14:modId xmlns:p14="http://schemas.microsoft.com/office/powerpoint/2010/main" val="3653183416"/>
              </p:ext>
            </p:extLst>
          </p:nvPr>
        </p:nvGraphicFramePr>
        <p:xfrm>
          <a:off x="1311924" y="120015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3845762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300"/>
                                        <p:tgtEl>
                                          <p:spTgt spid="31"/>
                                        </p:tgtEl>
                                      </p:cBhvr>
                                    </p:animEffect>
                                  </p:childTnLst>
                                </p:cTn>
                              </p:par>
                              <p:par>
                                <p:cTn id="8" presetID="2" presetClass="entr" presetSubtype="2" fill="hold" nodeType="withEffect">
                                  <p:stCondLst>
                                    <p:cond delay="30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300" fill="hold"/>
                                        <p:tgtEl>
                                          <p:spTgt spid="4"/>
                                        </p:tgtEl>
                                        <p:attrNameLst>
                                          <p:attrName>ppt_x</p:attrName>
                                        </p:attrNameLst>
                                      </p:cBhvr>
                                      <p:tavLst>
                                        <p:tav tm="0">
                                          <p:val>
                                            <p:strVal val="1+#ppt_w/2"/>
                                          </p:val>
                                        </p:tav>
                                        <p:tav tm="100000">
                                          <p:val>
                                            <p:strVal val="#ppt_x"/>
                                          </p:val>
                                        </p:tav>
                                      </p:tavLst>
                                    </p:anim>
                                    <p:anim calcmode="lin" valueType="num">
                                      <p:cBhvr additive="base">
                                        <p:cTn id="11" dur="3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1"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5FCA31F0-808E-47D8-B6D7-F32D03DE6695}"/>
              </a:ext>
            </a:extLst>
          </p:cNvPr>
          <p:cNvCxnSpPr/>
          <p:nvPr/>
        </p:nvCxnSpPr>
        <p:spPr>
          <a:xfrm flipH="1">
            <a:off x="0" y="23685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F5A5246A-7ABC-4A61-A410-1E07B43BC3D8}"/>
              </a:ext>
            </a:extLst>
          </p:cNvPr>
          <p:cNvCxnSpPr/>
          <p:nvPr/>
        </p:nvCxnSpPr>
        <p:spPr>
          <a:xfrm flipH="1">
            <a:off x="0" y="197802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1C8999BB-330F-44E5-A347-EB0D3238F203}"/>
              </a:ext>
            </a:extLst>
          </p:cNvPr>
          <p:cNvCxnSpPr/>
          <p:nvPr/>
        </p:nvCxnSpPr>
        <p:spPr>
          <a:xfrm flipH="1">
            <a:off x="0" y="27622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2F171750-3A4C-42B8-92D9-E3387C444ADF}"/>
              </a:ext>
            </a:extLst>
          </p:cNvPr>
          <p:cNvSpPr/>
          <p:nvPr/>
        </p:nvSpPr>
        <p:spPr>
          <a:xfrm>
            <a:off x="0" y="2763838"/>
            <a:ext cx="12811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582" name="Freeform 11">
            <a:extLst>
              <a:ext uri="{FF2B5EF4-FFF2-40B4-BE49-F238E27FC236}">
                <a16:creationId xmlns:a16="http://schemas.microsoft.com/office/drawing/2014/main" id="{67AA6277-D37C-4984-A146-60412D3A6736}"/>
              </a:ext>
            </a:extLst>
          </p:cNvPr>
          <p:cNvSpPr>
            <a:spLocks noEditPoints="1" noChangeArrowheads="1"/>
          </p:cNvSpPr>
          <p:nvPr/>
        </p:nvSpPr>
        <p:spPr bwMode="auto">
          <a:xfrm>
            <a:off x="123825" y="2863850"/>
            <a:ext cx="150813" cy="190500"/>
          </a:xfrm>
          <a:custGeom>
            <a:avLst/>
            <a:gdLst>
              <a:gd name="T0" fmla="*/ 112839 w 139"/>
              <a:gd name="T1" fmla="*/ 106551 h 177"/>
              <a:gd name="T2" fmla="*/ 98734 w 139"/>
              <a:gd name="T3" fmla="*/ 172203 h 177"/>
              <a:gd name="T4" fmla="*/ 144303 w 139"/>
              <a:gd name="T5" fmla="*/ 176508 h 177"/>
              <a:gd name="T6" fmla="*/ 144303 w 139"/>
              <a:gd name="T7" fmla="*/ 190500 h 177"/>
              <a:gd name="T8" fmla="*/ 0 w 139"/>
              <a:gd name="T9" fmla="*/ 182966 h 177"/>
              <a:gd name="T10" fmla="*/ 55334 w 139"/>
              <a:gd name="T11" fmla="*/ 176508 h 177"/>
              <a:gd name="T12" fmla="*/ 87884 w 139"/>
              <a:gd name="T13" fmla="*/ 162517 h 177"/>
              <a:gd name="T14" fmla="*/ 10850 w 139"/>
              <a:gd name="T15" fmla="*/ 158212 h 177"/>
              <a:gd name="T16" fmla="*/ 10850 w 139"/>
              <a:gd name="T17" fmla="*/ 149602 h 177"/>
              <a:gd name="T18" fmla="*/ 101989 w 139"/>
              <a:gd name="T19" fmla="*/ 129153 h 177"/>
              <a:gd name="T20" fmla="*/ 91139 w 139"/>
              <a:gd name="T21" fmla="*/ 99017 h 177"/>
              <a:gd name="T22" fmla="*/ 74864 w 139"/>
              <a:gd name="T23" fmla="*/ 101169 h 177"/>
              <a:gd name="T24" fmla="*/ 57504 w 139"/>
              <a:gd name="T25" fmla="*/ 121619 h 177"/>
              <a:gd name="T26" fmla="*/ 49909 w 139"/>
              <a:gd name="T27" fmla="*/ 125924 h 177"/>
              <a:gd name="T28" fmla="*/ 26040 w 139"/>
              <a:gd name="T29" fmla="*/ 117314 h 177"/>
              <a:gd name="T30" fmla="*/ 28210 w 139"/>
              <a:gd name="T31" fmla="*/ 104398 h 177"/>
              <a:gd name="T32" fmla="*/ 22785 w 139"/>
              <a:gd name="T33" fmla="*/ 95788 h 177"/>
              <a:gd name="T34" fmla="*/ 68354 w 139"/>
              <a:gd name="T35" fmla="*/ 25831 h 177"/>
              <a:gd name="T36" fmla="*/ 72694 w 139"/>
              <a:gd name="T37" fmla="*/ 27983 h 177"/>
              <a:gd name="T38" fmla="*/ 74864 w 139"/>
              <a:gd name="T39" fmla="*/ 15068 h 177"/>
              <a:gd name="T40" fmla="*/ 82459 w 139"/>
              <a:gd name="T41" fmla="*/ 2153 h 177"/>
              <a:gd name="T42" fmla="*/ 118263 w 139"/>
              <a:gd name="T43" fmla="*/ 31212 h 177"/>
              <a:gd name="T44" fmla="*/ 104159 w 139"/>
              <a:gd name="T45" fmla="*/ 32288 h 177"/>
              <a:gd name="T46" fmla="*/ 101989 w 139"/>
              <a:gd name="T47" fmla="*/ 45203 h 177"/>
              <a:gd name="T48" fmla="*/ 94394 w 139"/>
              <a:gd name="T49" fmla="*/ 67805 h 177"/>
              <a:gd name="T50" fmla="*/ 99819 w 139"/>
              <a:gd name="T51" fmla="*/ 87178 h 177"/>
              <a:gd name="T52" fmla="*/ 96564 w 139"/>
              <a:gd name="T53" fmla="*/ 27983 h 177"/>
              <a:gd name="T54" fmla="*/ 80289 w 139"/>
              <a:gd name="T55" fmla="*/ 32288 h 177"/>
              <a:gd name="T56" fmla="*/ 96564 w 139"/>
              <a:gd name="T57" fmla="*/ 27983 h 177"/>
              <a:gd name="T58" fmla="*/ 86799 w 139"/>
              <a:gd name="T59" fmla="*/ 63500 h 177"/>
              <a:gd name="T60" fmla="*/ 67269 w 139"/>
              <a:gd name="T61" fmla="*/ 35517 h 177"/>
              <a:gd name="T62" fmla="*/ 58589 w 139"/>
              <a:gd name="T63" fmla="*/ 111932 h 177"/>
              <a:gd name="T64" fmla="*/ 60759 w 139"/>
              <a:gd name="T65" fmla="*/ 81797 h 177"/>
              <a:gd name="T66" fmla="*/ 67269 w 139"/>
              <a:gd name="T67" fmla="*/ 67805 h 177"/>
              <a:gd name="T68" fmla="*/ 88969 w 139"/>
              <a:gd name="T69" fmla="*/ 74263 h 177"/>
              <a:gd name="T70" fmla="*/ 72694 w 139"/>
              <a:gd name="T71" fmla="*/ 74263 h 177"/>
              <a:gd name="T72" fmla="*/ 72694 w 139"/>
              <a:gd name="T73" fmla="*/ 74263 h 177"/>
              <a:gd name="T74" fmla="*/ 81374 w 139"/>
              <a:gd name="T75" fmla="*/ 92559 h 177"/>
              <a:gd name="T76" fmla="*/ 88969 w 139"/>
              <a:gd name="T77" fmla="*/ 89331 h 177"/>
              <a:gd name="T78" fmla="*/ 88969 w 139"/>
              <a:gd name="T79" fmla="*/ 74263 h 177"/>
              <a:gd name="T80" fmla="*/ 35805 w 139"/>
              <a:gd name="T81" fmla="*/ 108703 h 177"/>
              <a:gd name="T82" fmla="*/ 33635 w 139"/>
              <a:gd name="T83" fmla="*/ 111932 h 177"/>
              <a:gd name="T84" fmla="*/ 45569 w 139"/>
              <a:gd name="T85" fmla="*/ 114085 h 1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3" name="Freeform 12">
            <a:extLst>
              <a:ext uri="{FF2B5EF4-FFF2-40B4-BE49-F238E27FC236}">
                <a16:creationId xmlns:a16="http://schemas.microsoft.com/office/drawing/2014/main" id="{318D4743-2FD4-4ABC-8F8A-715D26A3AE1C}"/>
              </a:ext>
            </a:extLst>
          </p:cNvPr>
          <p:cNvSpPr>
            <a:spLocks noEditPoints="1" noChangeArrowheads="1"/>
          </p:cNvSpPr>
          <p:nvPr/>
        </p:nvSpPr>
        <p:spPr bwMode="auto">
          <a:xfrm>
            <a:off x="133350" y="2471738"/>
            <a:ext cx="131763" cy="187325"/>
          </a:xfrm>
          <a:custGeom>
            <a:avLst/>
            <a:gdLst>
              <a:gd name="T0" fmla="*/ 3267 w 121"/>
              <a:gd name="T1" fmla="*/ 128113 h 174"/>
              <a:gd name="T2" fmla="*/ 25046 w 121"/>
              <a:gd name="T3" fmla="*/ 123807 h 174"/>
              <a:gd name="T4" fmla="*/ 41380 w 121"/>
              <a:gd name="T5" fmla="*/ 79667 h 174"/>
              <a:gd name="T6" fmla="*/ 41380 w 121"/>
              <a:gd name="T7" fmla="*/ 79667 h 174"/>
              <a:gd name="T8" fmla="*/ 41380 w 121"/>
              <a:gd name="T9" fmla="*/ 31221 h 174"/>
              <a:gd name="T10" fmla="*/ 58803 w 121"/>
              <a:gd name="T11" fmla="*/ 22608 h 174"/>
              <a:gd name="T12" fmla="*/ 65337 w 121"/>
              <a:gd name="T13" fmla="*/ 0 h 174"/>
              <a:gd name="T14" fmla="*/ 72960 w 121"/>
              <a:gd name="T15" fmla="*/ 22608 h 174"/>
              <a:gd name="T16" fmla="*/ 100183 w 121"/>
              <a:gd name="T17" fmla="*/ 54906 h 174"/>
              <a:gd name="T18" fmla="*/ 89294 w 121"/>
              <a:gd name="T19" fmla="*/ 79667 h 174"/>
              <a:gd name="T20" fmla="*/ 106717 w 121"/>
              <a:gd name="T21" fmla="*/ 123807 h 174"/>
              <a:gd name="T22" fmla="*/ 127407 w 121"/>
              <a:gd name="T23" fmla="*/ 128113 h 174"/>
              <a:gd name="T24" fmla="*/ 111073 w 121"/>
              <a:gd name="T25" fmla="*/ 133496 h 174"/>
              <a:gd name="T26" fmla="*/ 126318 w 121"/>
              <a:gd name="T27" fmla="*/ 171176 h 174"/>
              <a:gd name="T28" fmla="*/ 130674 w 121"/>
              <a:gd name="T29" fmla="*/ 180866 h 174"/>
              <a:gd name="T30" fmla="*/ 123051 w 121"/>
              <a:gd name="T31" fmla="*/ 184095 h 174"/>
              <a:gd name="T32" fmla="*/ 117607 w 121"/>
              <a:gd name="T33" fmla="*/ 174406 h 174"/>
              <a:gd name="T34" fmla="*/ 94739 w 121"/>
              <a:gd name="T35" fmla="*/ 133496 h 174"/>
              <a:gd name="T36" fmla="*/ 72960 w 121"/>
              <a:gd name="T37" fmla="*/ 138879 h 174"/>
              <a:gd name="T38" fmla="*/ 58803 w 121"/>
              <a:gd name="T39" fmla="*/ 138879 h 174"/>
              <a:gd name="T40" fmla="*/ 37024 w 121"/>
              <a:gd name="T41" fmla="*/ 133496 h 174"/>
              <a:gd name="T42" fmla="*/ 14156 w 121"/>
              <a:gd name="T43" fmla="*/ 174406 h 174"/>
              <a:gd name="T44" fmla="*/ 8712 w 121"/>
              <a:gd name="T45" fmla="*/ 184095 h 174"/>
              <a:gd name="T46" fmla="*/ 1089 w 121"/>
              <a:gd name="T47" fmla="*/ 180866 h 174"/>
              <a:gd name="T48" fmla="*/ 5445 w 121"/>
              <a:gd name="T49" fmla="*/ 171176 h 174"/>
              <a:gd name="T50" fmla="*/ 20690 w 121"/>
              <a:gd name="T51" fmla="*/ 133496 h 174"/>
              <a:gd name="T52" fmla="*/ 58803 w 121"/>
              <a:gd name="T53" fmla="*/ 123807 h 174"/>
              <a:gd name="T54" fmla="*/ 58803 w 121"/>
              <a:gd name="T55" fmla="*/ 118424 h 174"/>
              <a:gd name="T56" fmla="*/ 72960 w 121"/>
              <a:gd name="T57" fmla="*/ 118424 h 174"/>
              <a:gd name="T58" fmla="*/ 90383 w 121"/>
              <a:gd name="T59" fmla="*/ 123807 h 174"/>
              <a:gd name="T60" fmla="*/ 58803 w 121"/>
              <a:gd name="T61" fmla="*/ 88280 h 174"/>
              <a:gd name="T62" fmla="*/ 58803 w 121"/>
              <a:gd name="T63" fmla="*/ 123807 h 174"/>
              <a:gd name="T64" fmla="*/ 79493 w 121"/>
              <a:gd name="T65" fmla="*/ 41987 h 174"/>
              <a:gd name="T66" fmla="*/ 52270 w 121"/>
              <a:gd name="T67" fmla="*/ 41987 h 174"/>
              <a:gd name="T68" fmla="*/ 52270 w 121"/>
              <a:gd name="T69" fmla="*/ 68901 h 174"/>
              <a:gd name="T70" fmla="*/ 74049 w 121"/>
              <a:gd name="T71" fmla="*/ 73207 h 174"/>
              <a:gd name="T72" fmla="*/ 79493 w 121"/>
              <a:gd name="T73" fmla="*/ 68901 h 174"/>
              <a:gd name="T74" fmla="*/ 79493 w 121"/>
              <a:gd name="T75" fmla="*/ 41987 h 1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4" name="Freeform 13">
            <a:extLst>
              <a:ext uri="{FF2B5EF4-FFF2-40B4-BE49-F238E27FC236}">
                <a16:creationId xmlns:a16="http://schemas.microsoft.com/office/drawing/2014/main" id="{93196BAB-5644-45CD-9052-B9B4F422651A}"/>
              </a:ext>
            </a:extLst>
          </p:cNvPr>
          <p:cNvSpPr>
            <a:spLocks noEditPoints="1" noChangeArrowheads="1"/>
          </p:cNvSpPr>
          <p:nvPr/>
        </p:nvSpPr>
        <p:spPr bwMode="auto">
          <a:xfrm>
            <a:off x="93663" y="1695450"/>
            <a:ext cx="212725" cy="176213"/>
          </a:xfrm>
          <a:custGeom>
            <a:avLst/>
            <a:gdLst>
              <a:gd name="T0" fmla="*/ 119860 w 197"/>
              <a:gd name="T1" fmla="*/ 11819 h 164"/>
              <a:gd name="T2" fmla="*/ 0 w 197"/>
              <a:gd name="T3" fmla="*/ 16117 h 164"/>
              <a:gd name="T4" fmla="*/ 113381 w 197"/>
              <a:gd name="T5" fmla="*/ 176213 h 164"/>
              <a:gd name="T6" fmla="*/ 146856 w 197"/>
              <a:gd name="T7" fmla="*/ 170841 h 164"/>
              <a:gd name="T8" fmla="*/ 211645 w 197"/>
              <a:gd name="T9" fmla="*/ 152575 h 164"/>
              <a:gd name="T10" fmla="*/ 56151 w 197"/>
              <a:gd name="T11" fmla="*/ 161170 h 164"/>
              <a:gd name="T12" fmla="*/ 56151 w 197"/>
              <a:gd name="T13" fmla="*/ 23638 h 164"/>
              <a:gd name="T14" fmla="*/ 106902 w 197"/>
              <a:gd name="T15" fmla="*/ 161170 h 164"/>
              <a:gd name="T16" fmla="*/ 106902 w 197"/>
              <a:gd name="T17" fmla="*/ 23638 h 164"/>
              <a:gd name="T18" fmla="*/ 158734 w 197"/>
              <a:gd name="T19" fmla="*/ 160096 h 164"/>
              <a:gd name="T20" fmla="*/ 195448 w 197"/>
              <a:gd name="T21" fmla="*/ 149351 h 164"/>
              <a:gd name="T22" fmla="*/ 24836 w 197"/>
              <a:gd name="T23" fmla="*/ 142904 h 164"/>
              <a:gd name="T24" fmla="*/ 45353 w 197"/>
              <a:gd name="T25" fmla="*/ 143979 h 164"/>
              <a:gd name="T26" fmla="*/ 46432 w 197"/>
              <a:gd name="T27" fmla="*/ 122490 h 164"/>
              <a:gd name="T28" fmla="*/ 24836 w 197"/>
              <a:gd name="T29" fmla="*/ 122490 h 164"/>
              <a:gd name="T30" fmla="*/ 31315 w 197"/>
              <a:gd name="T31" fmla="*/ 128936 h 164"/>
              <a:gd name="T32" fmla="*/ 39953 w 197"/>
              <a:gd name="T33" fmla="*/ 128936 h 164"/>
              <a:gd name="T34" fmla="*/ 39953 w 197"/>
              <a:gd name="T35" fmla="*/ 137532 h 164"/>
              <a:gd name="T36" fmla="*/ 31315 w 197"/>
              <a:gd name="T37" fmla="*/ 136458 h 164"/>
              <a:gd name="T38" fmla="*/ 34554 w 197"/>
              <a:gd name="T39" fmla="*/ 97777 h 164"/>
              <a:gd name="T40" fmla="*/ 38874 w 197"/>
              <a:gd name="T41" fmla="*/ 40830 h 164"/>
              <a:gd name="T42" fmla="*/ 30235 w 197"/>
              <a:gd name="T43" fmla="*/ 93479 h 164"/>
              <a:gd name="T44" fmla="*/ 144696 w 197"/>
              <a:gd name="T45" fmla="*/ 33309 h 164"/>
              <a:gd name="T46" fmla="*/ 160894 w 197"/>
              <a:gd name="T47" fmla="*/ 92404 h 164"/>
              <a:gd name="T48" fmla="*/ 144696 w 197"/>
              <a:gd name="T49" fmla="*/ 33309 h 164"/>
              <a:gd name="T50" fmla="*/ 74508 w 197"/>
              <a:gd name="T51" fmla="*/ 142904 h 164"/>
              <a:gd name="T52" fmla="*/ 95024 w 197"/>
              <a:gd name="T53" fmla="*/ 142904 h 164"/>
              <a:gd name="T54" fmla="*/ 85306 w 197"/>
              <a:gd name="T55" fmla="*/ 118192 h 164"/>
              <a:gd name="T56" fmla="*/ 70188 w 197"/>
              <a:gd name="T57" fmla="*/ 133234 h 164"/>
              <a:gd name="T58" fmla="*/ 80987 w 197"/>
              <a:gd name="T59" fmla="*/ 128936 h 164"/>
              <a:gd name="T60" fmla="*/ 88545 w 197"/>
              <a:gd name="T61" fmla="*/ 128936 h 164"/>
              <a:gd name="T62" fmla="*/ 88545 w 197"/>
              <a:gd name="T63" fmla="*/ 137532 h 164"/>
              <a:gd name="T64" fmla="*/ 79907 w 197"/>
              <a:gd name="T65" fmla="*/ 136458 h 164"/>
              <a:gd name="T66" fmla="*/ 87466 w 197"/>
              <a:gd name="T67" fmla="*/ 97777 h 164"/>
              <a:gd name="T68" fmla="*/ 91785 w 197"/>
              <a:gd name="T69" fmla="*/ 40830 h 164"/>
              <a:gd name="T70" fmla="*/ 83146 w 197"/>
              <a:gd name="T71" fmla="*/ 93479 h 164"/>
              <a:gd name="T72" fmla="*/ 159814 w 197"/>
              <a:gd name="T73" fmla="*/ 117117 h 164"/>
              <a:gd name="T74" fmla="*/ 159814 w 197"/>
              <a:gd name="T75" fmla="*/ 137532 h 164"/>
              <a:gd name="T76" fmla="*/ 180330 w 197"/>
              <a:gd name="T77" fmla="*/ 137532 h 164"/>
              <a:gd name="T78" fmla="*/ 181410 w 197"/>
              <a:gd name="T79" fmla="*/ 117117 h 164"/>
              <a:gd name="T80" fmla="*/ 170612 w 197"/>
              <a:gd name="T81" fmla="*/ 112819 h 164"/>
              <a:gd name="T82" fmla="*/ 166293 w 197"/>
              <a:gd name="T83" fmla="*/ 122490 h 164"/>
              <a:gd name="T84" fmla="*/ 176011 w 197"/>
              <a:gd name="T85" fmla="*/ 126787 h 164"/>
              <a:gd name="T86" fmla="*/ 166293 w 197"/>
              <a:gd name="T87" fmla="*/ 131085 h 164"/>
              <a:gd name="T88" fmla="*/ 166293 w 197"/>
              <a:gd name="T89" fmla="*/ 122490 h 1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85" name="Freeform 10">
            <a:extLst>
              <a:ext uri="{FF2B5EF4-FFF2-40B4-BE49-F238E27FC236}">
                <a16:creationId xmlns:a16="http://schemas.microsoft.com/office/drawing/2014/main" id="{047A62F8-D33F-4186-854A-EC2B687038E7}"/>
              </a:ext>
            </a:extLst>
          </p:cNvPr>
          <p:cNvSpPr>
            <a:spLocks noEditPoints="1" noChangeArrowheads="1"/>
          </p:cNvSpPr>
          <p:nvPr/>
        </p:nvSpPr>
        <p:spPr bwMode="auto">
          <a:xfrm>
            <a:off x="107950" y="2092325"/>
            <a:ext cx="174625" cy="174625"/>
          </a:xfrm>
          <a:custGeom>
            <a:avLst/>
            <a:gdLst>
              <a:gd name="T0" fmla="*/ 50663 w 162"/>
              <a:gd name="T1" fmla="*/ 36425 h 163"/>
              <a:gd name="T2" fmla="*/ 36650 w 162"/>
              <a:gd name="T3" fmla="*/ 50352 h 163"/>
              <a:gd name="T4" fmla="*/ 34494 w 162"/>
              <a:gd name="T5" fmla="*/ 65350 h 163"/>
              <a:gd name="T6" fmla="*/ 44195 w 162"/>
              <a:gd name="T7" fmla="*/ 55709 h 163"/>
              <a:gd name="T8" fmla="*/ 56052 w 162"/>
              <a:gd name="T9" fmla="*/ 43924 h 163"/>
              <a:gd name="T10" fmla="*/ 64676 w 162"/>
              <a:gd name="T11" fmla="*/ 34282 h 163"/>
              <a:gd name="T12" fmla="*/ 172469 w 162"/>
              <a:gd name="T13" fmla="*/ 160698 h 163"/>
              <a:gd name="T14" fmla="*/ 140131 w 162"/>
              <a:gd name="T15" fmla="*/ 129630 h 163"/>
              <a:gd name="T16" fmla="*/ 158456 w 162"/>
              <a:gd name="T17" fmla="*/ 79278 h 163"/>
              <a:gd name="T18" fmla="*/ 153066 w 162"/>
              <a:gd name="T19" fmla="*/ 49281 h 163"/>
              <a:gd name="T20" fmla="*/ 135819 w 162"/>
              <a:gd name="T21" fmla="*/ 23569 h 163"/>
              <a:gd name="T22" fmla="*/ 79767 w 162"/>
              <a:gd name="T23" fmla="*/ 0 h 163"/>
              <a:gd name="T24" fmla="*/ 6468 w 162"/>
              <a:gd name="T25" fmla="*/ 49281 h 163"/>
              <a:gd name="T26" fmla="*/ 5390 w 162"/>
              <a:gd name="T27" fmla="*/ 109275 h 163"/>
              <a:gd name="T28" fmla="*/ 22637 w 162"/>
              <a:gd name="T29" fmla="*/ 134986 h 163"/>
              <a:gd name="T30" fmla="*/ 48507 w 162"/>
              <a:gd name="T31" fmla="*/ 152127 h 163"/>
              <a:gd name="T32" fmla="*/ 48507 w 162"/>
              <a:gd name="T33" fmla="*/ 152127 h 163"/>
              <a:gd name="T34" fmla="*/ 109949 w 162"/>
              <a:gd name="T35" fmla="*/ 152127 h 163"/>
              <a:gd name="T36" fmla="*/ 161690 w 162"/>
              <a:gd name="T37" fmla="*/ 171411 h 163"/>
              <a:gd name="T38" fmla="*/ 172469 w 162"/>
              <a:gd name="T39" fmla="*/ 160698 h 163"/>
              <a:gd name="T40" fmla="*/ 125040 w 162"/>
              <a:gd name="T41" fmla="*/ 125344 h 163"/>
              <a:gd name="T42" fmla="*/ 104559 w 162"/>
              <a:gd name="T43" fmla="*/ 139271 h 163"/>
              <a:gd name="T44" fmla="*/ 54975 w 162"/>
              <a:gd name="T45" fmla="*/ 139271 h 163"/>
              <a:gd name="T46" fmla="*/ 33416 w 162"/>
              <a:gd name="T47" fmla="*/ 125344 h 163"/>
              <a:gd name="T48" fmla="*/ 33416 w 162"/>
              <a:gd name="T49" fmla="*/ 125344 h 163"/>
              <a:gd name="T50" fmla="*/ 19403 w 162"/>
              <a:gd name="T51" fmla="*/ 103918 h 163"/>
              <a:gd name="T52" fmla="*/ 19403 w 162"/>
              <a:gd name="T53" fmla="*/ 54637 h 163"/>
              <a:gd name="T54" fmla="*/ 79767 w 162"/>
              <a:gd name="T55" fmla="*/ 14998 h 163"/>
              <a:gd name="T56" fmla="*/ 125040 w 162"/>
              <a:gd name="T57" fmla="*/ 33211 h 163"/>
              <a:gd name="T58" fmla="*/ 139053 w 162"/>
              <a:gd name="T59" fmla="*/ 54637 h 163"/>
              <a:gd name="T60" fmla="*/ 144443 w 162"/>
              <a:gd name="T61" fmla="*/ 79278 h 163"/>
              <a:gd name="T62" fmla="*/ 125040 w 162"/>
              <a:gd name="T63" fmla="*/ 125344 h 163"/>
              <a:gd name="T64" fmla="*/ 126118 w 162"/>
              <a:gd name="T65" fmla="*/ 74992 h 163"/>
              <a:gd name="T66" fmla="*/ 118573 w 162"/>
              <a:gd name="T67" fmla="*/ 95347 h 163"/>
              <a:gd name="T68" fmla="*/ 109949 w 162"/>
              <a:gd name="T69" fmla="*/ 109275 h 163"/>
              <a:gd name="T70" fmla="*/ 79767 w 162"/>
              <a:gd name="T71" fmla="*/ 122130 h 163"/>
              <a:gd name="T72" fmla="*/ 79767 w 162"/>
              <a:gd name="T73" fmla="*/ 130701 h 163"/>
              <a:gd name="T74" fmla="*/ 115339 w 162"/>
              <a:gd name="T75" fmla="*/ 115702 h 163"/>
              <a:gd name="T76" fmla="*/ 127196 w 162"/>
              <a:gd name="T77" fmla="*/ 98561 h 163"/>
              <a:gd name="T78" fmla="*/ 126118 w 162"/>
              <a:gd name="T79" fmla="*/ 74992 h 1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4586" name="组合 24">
            <a:extLst>
              <a:ext uri="{FF2B5EF4-FFF2-40B4-BE49-F238E27FC236}">
                <a16:creationId xmlns:a16="http://schemas.microsoft.com/office/drawing/2014/main" id="{3EA31DD2-CB57-465D-A746-EF2E7C16BF1D}"/>
              </a:ext>
            </a:extLst>
          </p:cNvPr>
          <p:cNvGrpSpPr>
            <a:grpSpLocks/>
          </p:cNvGrpSpPr>
          <p:nvPr/>
        </p:nvGrpSpPr>
        <p:grpSpPr bwMode="auto">
          <a:xfrm>
            <a:off x="8632825" y="346075"/>
            <a:ext cx="155575" cy="157163"/>
            <a:chOff x="8689063" y="2493438"/>
            <a:chExt cx="156623" cy="156623"/>
          </a:xfrm>
        </p:grpSpPr>
        <p:sp>
          <p:nvSpPr>
            <p:cNvPr id="27" name="矩形 26">
              <a:extLst>
                <a:ext uri="{FF2B5EF4-FFF2-40B4-BE49-F238E27FC236}">
                  <a16:creationId xmlns:a16="http://schemas.microsoft.com/office/drawing/2014/main" id="{98D06FBA-59B2-4D15-8DC3-8063ADED8848}"/>
                </a:ext>
              </a:extLst>
            </p:cNvPr>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8" name="任意多边形 27">
              <a:extLst>
                <a:ext uri="{FF2B5EF4-FFF2-40B4-BE49-F238E27FC236}">
                  <a16:creationId xmlns:a16="http://schemas.microsoft.com/office/drawing/2014/main" id="{12CD2AB0-62D8-4034-945E-8A7B25CE0CB4}"/>
                </a:ext>
              </a:extLst>
            </p:cNvPr>
            <p:cNvSpPr/>
            <p:nvPr/>
          </p:nvSpPr>
          <p:spPr>
            <a:xfrm rot="10800000">
              <a:off x="8738608" y="2531407"/>
              <a:ext cx="57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grpSp>
        <p:nvGrpSpPr>
          <p:cNvPr id="24587" name="组合 28">
            <a:extLst>
              <a:ext uri="{FF2B5EF4-FFF2-40B4-BE49-F238E27FC236}">
                <a16:creationId xmlns:a16="http://schemas.microsoft.com/office/drawing/2014/main" id="{89965D72-3CA3-443C-9A2E-AF9DA979C192}"/>
              </a:ext>
            </a:extLst>
          </p:cNvPr>
          <p:cNvGrpSpPr>
            <a:grpSpLocks/>
          </p:cNvGrpSpPr>
          <p:nvPr/>
        </p:nvGrpSpPr>
        <p:grpSpPr bwMode="auto">
          <a:xfrm>
            <a:off x="8788400" y="346075"/>
            <a:ext cx="157163" cy="157163"/>
            <a:chOff x="8845686" y="2493438"/>
            <a:chExt cx="156623" cy="156623"/>
          </a:xfrm>
        </p:grpSpPr>
        <p:sp>
          <p:nvSpPr>
            <p:cNvPr id="39" name="矩形 38">
              <a:extLst>
                <a:ext uri="{FF2B5EF4-FFF2-40B4-BE49-F238E27FC236}">
                  <a16:creationId xmlns:a16="http://schemas.microsoft.com/office/drawing/2014/main" id="{CF697615-1058-45F2-9A47-7CD964255D00}"/>
                </a:ext>
              </a:extLst>
            </p:cNvPr>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0" name="任意多边形 39">
              <a:extLst>
                <a:ext uri="{FF2B5EF4-FFF2-40B4-BE49-F238E27FC236}">
                  <a16:creationId xmlns:a16="http://schemas.microsoft.com/office/drawing/2014/main" id="{1B2AAED9-8B27-4D84-A6AF-C69140A7D869}"/>
                </a:ext>
              </a:extLst>
            </p:cNvPr>
            <p:cNvSpPr/>
            <p:nvPr/>
          </p:nvSpPr>
          <p:spPr>
            <a:xfrm>
              <a:off x="8894730" y="2531407"/>
              <a:ext cx="58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sp>
        <p:nvSpPr>
          <p:cNvPr id="41" name="矩形 40">
            <a:hlinkClick r:id="" action="ppaction://hlinkshowjump?jump=previousslide"/>
            <a:extLst>
              <a:ext uri="{FF2B5EF4-FFF2-40B4-BE49-F238E27FC236}">
                <a16:creationId xmlns:a16="http://schemas.microsoft.com/office/drawing/2014/main" id="{D641DA58-5C49-4D1C-B981-648D1E8110A9}"/>
              </a:ext>
            </a:extLst>
          </p:cNvPr>
          <p:cNvSpPr/>
          <p:nvPr/>
        </p:nvSpPr>
        <p:spPr>
          <a:xfrm>
            <a:off x="8632825" y="339725"/>
            <a:ext cx="155575"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2" name="矩形 41">
            <a:hlinkClick r:id="" action="ppaction://hlinkshowjump?jump=nextslide"/>
            <a:extLst>
              <a:ext uri="{FF2B5EF4-FFF2-40B4-BE49-F238E27FC236}">
                <a16:creationId xmlns:a16="http://schemas.microsoft.com/office/drawing/2014/main" id="{4A037760-91E1-4E76-835F-A4D6A9EBB852}"/>
              </a:ext>
            </a:extLst>
          </p:cNvPr>
          <p:cNvSpPr/>
          <p:nvPr/>
        </p:nvSpPr>
        <p:spPr>
          <a:xfrm>
            <a:off x="8788400" y="339725"/>
            <a:ext cx="157163"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590" name="矩形 42">
            <a:extLst>
              <a:ext uri="{FF2B5EF4-FFF2-40B4-BE49-F238E27FC236}">
                <a16:creationId xmlns:a16="http://schemas.microsoft.com/office/drawing/2014/main" id="{6142FBCC-F08C-4391-B240-5CB294A84AB6}"/>
              </a:ext>
            </a:extLst>
          </p:cNvPr>
          <p:cNvSpPr>
            <a:spLocks noChangeArrowheads="1"/>
          </p:cNvSpPr>
          <p:nvPr/>
        </p:nvSpPr>
        <p:spPr bwMode="auto">
          <a:xfrm>
            <a:off x="5867400" y="261938"/>
            <a:ext cx="26654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pPr>
            <a:r>
              <a:rPr lang="zh-CN" altLang="en-US" sz="1400" b="1" dirty="0">
                <a:solidFill>
                  <a:srgbClr val="354454"/>
                </a:solidFill>
                <a:latin typeface="微软雅黑" panose="020B0503020204020204" pitchFamily="34" charset="-122"/>
                <a:ea typeface="微软雅黑" panose="020B0503020204020204" pitchFamily="34" charset="-122"/>
              </a:rPr>
              <a:t>其他分析</a:t>
            </a:r>
          </a:p>
        </p:txBody>
      </p:sp>
      <p:sp>
        <p:nvSpPr>
          <p:cNvPr id="24591" name="矩形 25">
            <a:extLst>
              <a:ext uri="{FF2B5EF4-FFF2-40B4-BE49-F238E27FC236}">
                <a16:creationId xmlns:a16="http://schemas.microsoft.com/office/drawing/2014/main" id="{DC1E9256-BA60-4E67-BA65-772D5BF7D79B}"/>
              </a:ext>
            </a:extLst>
          </p:cNvPr>
          <p:cNvSpPr>
            <a:spLocks noChangeArrowheads="1"/>
          </p:cNvSpPr>
          <p:nvPr/>
        </p:nvSpPr>
        <p:spPr bwMode="auto">
          <a:xfrm>
            <a:off x="486212" y="1652588"/>
            <a:ext cx="6976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小组简介</a:t>
            </a:r>
          </a:p>
        </p:txBody>
      </p:sp>
      <p:sp>
        <p:nvSpPr>
          <p:cNvPr id="24592" name="矩形 29">
            <a:extLst>
              <a:ext uri="{FF2B5EF4-FFF2-40B4-BE49-F238E27FC236}">
                <a16:creationId xmlns:a16="http://schemas.microsoft.com/office/drawing/2014/main" id="{9B9B4C84-50FD-4F7E-911C-5C3DA9F46414}"/>
              </a:ext>
            </a:extLst>
          </p:cNvPr>
          <p:cNvSpPr>
            <a:spLocks noChangeArrowheads="1"/>
          </p:cNvSpPr>
          <p:nvPr/>
        </p:nvSpPr>
        <p:spPr bwMode="auto">
          <a:xfrm>
            <a:off x="486211" y="20367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选题简介</a:t>
            </a:r>
          </a:p>
        </p:txBody>
      </p:sp>
      <p:sp>
        <p:nvSpPr>
          <p:cNvPr id="24593" name="矩形 30">
            <a:extLst>
              <a:ext uri="{FF2B5EF4-FFF2-40B4-BE49-F238E27FC236}">
                <a16:creationId xmlns:a16="http://schemas.microsoft.com/office/drawing/2014/main" id="{AA44B93F-3F0A-4AAD-B8A6-8F864462047D}"/>
              </a:ext>
            </a:extLst>
          </p:cNvPr>
          <p:cNvSpPr>
            <a:spLocks noChangeArrowheads="1"/>
          </p:cNvSpPr>
          <p:nvPr/>
        </p:nvSpPr>
        <p:spPr bwMode="auto">
          <a:xfrm>
            <a:off x="486211" y="28241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chemeClr val="bg1"/>
                </a:solidFill>
                <a:latin typeface="Impact" panose="020B0806030902050204" pitchFamily="34" charset="0"/>
                <a:ea typeface="微软雅黑" panose="020B0503020204020204" pitchFamily="34" charset="-122"/>
              </a:rPr>
              <a:t>成果展示</a:t>
            </a:r>
          </a:p>
        </p:txBody>
      </p:sp>
      <p:sp>
        <p:nvSpPr>
          <p:cNvPr id="24594" name="矩形 31">
            <a:extLst>
              <a:ext uri="{FF2B5EF4-FFF2-40B4-BE49-F238E27FC236}">
                <a16:creationId xmlns:a16="http://schemas.microsoft.com/office/drawing/2014/main" id="{439ACF02-6BFA-42C3-9A6A-91790754A921}"/>
              </a:ext>
            </a:extLst>
          </p:cNvPr>
          <p:cNvSpPr>
            <a:spLocks noChangeArrowheads="1"/>
          </p:cNvSpPr>
          <p:nvPr/>
        </p:nvSpPr>
        <p:spPr bwMode="auto">
          <a:xfrm>
            <a:off x="486211" y="2433638"/>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具体实现</a:t>
            </a:r>
          </a:p>
        </p:txBody>
      </p:sp>
      <p:sp>
        <p:nvSpPr>
          <p:cNvPr id="24595" name="Freeform 9">
            <a:extLst>
              <a:ext uri="{FF2B5EF4-FFF2-40B4-BE49-F238E27FC236}">
                <a16:creationId xmlns:a16="http://schemas.microsoft.com/office/drawing/2014/main" id="{FBEB4C33-2227-4ED8-AF2A-7E3691289B84}"/>
              </a:ext>
            </a:extLst>
          </p:cNvPr>
          <p:cNvSpPr>
            <a:spLocks noEditPoints="1" noChangeArrowheads="1"/>
          </p:cNvSpPr>
          <p:nvPr/>
        </p:nvSpPr>
        <p:spPr bwMode="auto">
          <a:xfrm>
            <a:off x="84138" y="3271838"/>
            <a:ext cx="231775" cy="150812"/>
          </a:xfrm>
          <a:custGeom>
            <a:avLst/>
            <a:gdLst>
              <a:gd name="T0" fmla="*/ 62525 w 215"/>
              <a:gd name="T1" fmla="*/ 89410 h 140"/>
              <a:gd name="T2" fmla="*/ 62525 w 215"/>
              <a:gd name="T3" fmla="*/ 98028 h 140"/>
              <a:gd name="T4" fmla="*/ 173562 w 215"/>
              <a:gd name="T5" fmla="*/ 93719 h 140"/>
              <a:gd name="T6" fmla="*/ 62525 w 215"/>
              <a:gd name="T7" fmla="*/ 78638 h 140"/>
              <a:gd name="T8" fmla="*/ 105646 w 215"/>
              <a:gd name="T9" fmla="*/ 78638 h 140"/>
              <a:gd name="T10" fmla="*/ 109958 w 215"/>
              <a:gd name="T11" fmla="*/ 36626 h 140"/>
              <a:gd name="T12" fmla="*/ 62525 w 215"/>
              <a:gd name="T13" fmla="*/ 32317 h 140"/>
              <a:gd name="T14" fmla="*/ 58213 w 215"/>
              <a:gd name="T15" fmla="*/ 74329 h 140"/>
              <a:gd name="T16" fmla="*/ 67915 w 215"/>
              <a:gd name="T17" fmla="*/ 40935 h 140"/>
              <a:gd name="T18" fmla="*/ 101334 w 215"/>
              <a:gd name="T19" fmla="*/ 40935 h 140"/>
              <a:gd name="T20" fmla="*/ 67915 w 215"/>
              <a:gd name="T21" fmla="*/ 70020 h 140"/>
              <a:gd name="T22" fmla="*/ 29107 w 215"/>
              <a:gd name="T23" fmla="*/ 130345 h 140"/>
              <a:gd name="T24" fmla="*/ 203746 w 215"/>
              <a:gd name="T25" fmla="*/ 130345 h 140"/>
              <a:gd name="T26" fmla="*/ 211293 w 215"/>
              <a:gd name="T27" fmla="*/ 7541 h 140"/>
              <a:gd name="T28" fmla="*/ 29107 w 215"/>
              <a:gd name="T29" fmla="*/ 0 h 140"/>
              <a:gd name="T30" fmla="*/ 21560 w 215"/>
              <a:gd name="T31" fmla="*/ 122804 h 140"/>
              <a:gd name="T32" fmla="*/ 35575 w 215"/>
              <a:gd name="T33" fmla="*/ 14004 h 140"/>
              <a:gd name="T34" fmla="*/ 196200 w 215"/>
              <a:gd name="T35" fmla="*/ 14004 h 140"/>
              <a:gd name="T36" fmla="*/ 35575 w 215"/>
              <a:gd name="T37" fmla="*/ 115263 h 140"/>
              <a:gd name="T38" fmla="*/ 169250 w 215"/>
              <a:gd name="T39" fmla="*/ 51707 h 140"/>
              <a:gd name="T40" fmla="*/ 119661 w 215"/>
              <a:gd name="T41" fmla="*/ 51707 h 140"/>
              <a:gd name="T42" fmla="*/ 119661 w 215"/>
              <a:gd name="T43" fmla="*/ 60325 h 140"/>
              <a:gd name="T44" fmla="*/ 173562 w 215"/>
              <a:gd name="T45" fmla="*/ 56016 h 140"/>
              <a:gd name="T46" fmla="*/ 169250 w 215"/>
              <a:gd name="T47" fmla="*/ 70020 h 140"/>
              <a:gd name="T48" fmla="*/ 119661 w 215"/>
              <a:gd name="T49" fmla="*/ 70020 h 140"/>
              <a:gd name="T50" fmla="*/ 119661 w 215"/>
              <a:gd name="T51" fmla="*/ 78638 h 140"/>
              <a:gd name="T52" fmla="*/ 173562 w 215"/>
              <a:gd name="T53" fmla="*/ 74329 h 140"/>
              <a:gd name="T54" fmla="*/ 169250 w 215"/>
              <a:gd name="T55" fmla="*/ 32317 h 140"/>
              <a:gd name="T56" fmla="*/ 119661 w 215"/>
              <a:gd name="T57" fmla="*/ 32317 h 140"/>
              <a:gd name="T58" fmla="*/ 119661 w 215"/>
              <a:gd name="T59" fmla="*/ 40935 h 140"/>
              <a:gd name="T60" fmla="*/ 173562 w 215"/>
              <a:gd name="T61" fmla="*/ 36626 h 140"/>
              <a:gd name="T62" fmla="*/ 225307 w 215"/>
              <a:gd name="T63" fmla="*/ 136808 h 140"/>
              <a:gd name="T64" fmla="*/ 7546 w 215"/>
              <a:gd name="T65" fmla="*/ 136808 h 140"/>
              <a:gd name="T66" fmla="*/ 7546 w 215"/>
              <a:gd name="T67" fmla="*/ 150812 h 140"/>
              <a:gd name="T68" fmla="*/ 231775 w 215"/>
              <a:gd name="T69" fmla="*/ 144349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96" name="矩形 34">
            <a:extLst>
              <a:ext uri="{FF2B5EF4-FFF2-40B4-BE49-F238E27FC236}">
                <a16:creationId xmlns:a16="http://schemas.microsoft.com/office/drawing/2014/main" id="{28426B7A-0BEF-4A67-8837-367BD5B3BBA0}"/>
              </a:ext>
            </a:extLst>
          </p:cNvPr>
          <p:cNvSpPr>
            <a:spLocks noChangeArrowheads="1"/>
          </p:cNvSpPr>
          <p:nvPr/>
        </p:nvSpPr>
        <p:spPr bwMode="auto">
          <a:xfrm>
            <a:off x="422275" y="3224213"/>
            <a:ext cx="825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solidFill>
                  <a:srgbClr val="586B7F"/>
                </a:solidFill>
                <a:latin typeface="Impact" panose="020B0806030902050204" pitchFamily="34" charset="0"/>
                <a:ea typeface="微软雅黑" panose="020B0503020204020204" pitchFamily="34" charset="-122"/>
              </a:rPr>
              <a:t>建议与总结</a:t>
            </a:r>
          </a:p>
        </p:txBody>
      </p:sp>
      <p:sp>
        <p:nvSpPr>
          <p:cNvPr id="130" name="Rectangle 66">
            <a:extLst>
              <a:ext uri="{FF2B5EF4-FFF2-40B4-BE49-F238E27FC236}">
                <a16:creationId xmlns:a16="http://schemas.microsoft.com/office/drawing/2014/main" id="{83D8E3FE-A6C4-4DF9-8D42-41B2510B1E88}"/>
              </a:ext>
            </a:extLst>
          </p:cNvPr>
          <p:cNvSpPr>
            <a:spLocks noChangeArrowheads="1"/>
          </p:cNvSpPr>
          <p:nvPr/>
        </p:nvSpPr>
        <p:spPr bwMode="auto">
          <a:xfrm>
            <a:off x="5076042" y="4988025"/>
            <a:ext cx="406795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分析样本数据截至</a:t>
            </a:r>
            <a:r>
              <a:rPr lang="en-US" altLang="zh-CN" sz="1000" dirty="0">
                <a:solidFill>
                  <a:srgbClr val="7F7F7F"/>
                </a:solidFill>
                <a:latin typeface="Arial" panose="020B0604020202020204" pitchFamily="34" charset="0"/>
                <a:ea typeface="微软雅黑" panose="020B0503020204020204" pitchFamily="34" charset="-122"/>
              </a:rPr>
              <a:t>2019</a:t>
            </a:r>
            <a:r>
              <a:rPr lang="zh-CN" altLang="en-US" sz="1000" dirty="0">
                <a:solidFill>
                  <a:srgbClr val="7F7F7F"/>
                </a:solidFill>
                <a:latin typeface="Arial" panose="020B0604020202020204" pitchFamily="34" charset="0"/>
                <a:ea typeface="微软雅黑" panose="020B0503020204020204" pitchFamily="34" charset="-122"/>
              </a:rPr>
              <a:t>年</a:t>
            </a:r>
            <a:r>
              <a:rPr lang="en-US" altLang="zh-CN" sz="1000" dirty="0">
                <a:solidFill>
                  <a:srgbClr val="7F7F7F"/>
                </a:solidFill>
                <a:latin typeface="Arial" panose="020B0604020202020204" pitchFamily="34" charset="0"/>
                <a:ea typeface="微软雅黑" panose="020B0503020204020204" pitchFamily="34" charset="-122"/>
              </a:rPr>
              <a:t>2</a:t>
            </a:r>
            <a:r>
              <a:rPr lang="zh-CN" altLang="en-US" sz="1000" dirty="0">
                <a:solidFill>
                  <a:srgbClr val="7F7F7F"/>
                </a:solidFill>
                <a:latin typeface="Arial" panose="020B0604020202020204" pitchFamily="34" charset="0"/>
                <a:ea typeface="微软雅黑" panose="020B0503020204020204" pitchFamily="34" charset="-122"/>
              </a:rPr>
              <a:t>月</a:t>
            </a:r>
            <a:r>
              <a:rPr lang="en-US" altLang="zh-CN" sz="1000" dirty="0">
                <a:solidFill>
                  <a:srgbClr val="7F7F7F"/>
                </a:solidFill>
                <a:latin typeface="Arial" panose="020B0604020202020204" pitchFamily="34" charset="0"/>
                <a:ea typeface="微软雅黑" panose="020B0503020204020204" pitchFamily="34" charset="-122"/>
              </a:rPr>
              <a:t>5</a:t>
            </a:r>
            <a:r>
              <a:rPr lang="zh-CN" altLang="en-US" sz="1000" dirty="0">
                <a:solidFill>
                  <a:srgbClr val="7F7F7F"/>
                </a:solidFill>
                <a:latin typeface="Arial" panose="020B0604020202020204" pitchFamily="34" charset="0"/>
                <a:ea typeface="微软雅黑" panose="020B0503020204020204" pitchFamily="34" charset="-122"/>
              </a:rPr>
              <a:t>日，原始数据共计</a:t>
            </a:r>
            <a:r>
              <a:rPr lang="en-US" altLang="zh-CN" sz="1000" dirty="0">
                <a:solidFill>
                  <a:srgbClr val="7F7F7F"/>
                </a:solidFill>
                <a:latin typeface="Arial" panose="020B0604020202020204" pitchFamily="34" charset="0"/>
                <a:ea typeface="微软雅黑" panose="020B0503020204020204" pitchFamily="34" charset="-122"/>
              </a:rPr>
              <a:t>517</a:t>
            </a:r>
            <a:r>
              <a:rPr lang="zh-CN" altLang="en-US" sz="1000" dirty="0">
                <a:solidFill>
                  <a:srgbClr val="7F7F7F"/>
                </a:solidFill>
                <a:latin typeface="Arial" panose="020B0604020202020204" pitchFamily="34" charset="0"/>
                <a:ea typeface="微软雅黑" panose="020B0503020204020204" pitchFamily="34" charset="-122"/>
              </a:rPr>
              <a:t>条。数据来自豆瓣。</a:t>
            </a:r>
            <a:endParaRPr lang="zh-CN" altLang="zh-CN" sz="1000" dirty="0">
              <a:solidFill>
                <a:srgbClr val="808080"/>
              </a:solidFill>
              <a:latin typeface="Arial" panose="020B0604020202020204" pitchFamily="34" charset="0"/>
              <a:ea typeface="微软雅黑" panose="020B0503020204020204" pitchFamily="34" charset="-122"/>
            </a:endParaRPr>
          </a:p>
        </p:txBody>
      </p:sp>
      <p:grpSp>
        <p:nvGrpSpPr>
          <p:cNvPr id="4" name="组合 3">
            <a:extLst>
              <a:ext uri="{FF2B5EF4-FFF2-40B4-BE49-F238E27FC236}">
                <a16:creationId xmlns:a16="http://schemas.microsoft.com/office/drawing/2014/main" id="{87EEFEE7-DDA3-4A48-9A67-04378D61EE7E}"/>
              </a:ext>
            </a:extLst>
          </p:cNvPr>
          <p:cNvGrpSpPr/>
          <p:nvPr/>
        </p:nvGrpSpPr>
        <p:grpSpPr>
          <a:xfrm>
            <a:off x="5884137" y="2112578"/>
            <a:ext cx="3098800" cy="1253530"/>
            <a:chOff x="5423465" y="842388"/>
            <a:chExt cx="3098800" cy="1253530"/>
          </a:xfrm>
        </p:grpSpPr>
        <p:sp>
          <p:nvSpPr>
            <p:cNvPr id="134" name="Rectangle 66">
              <a:extLst>
                <a:ext uri="{FF2B5EF4-FFF2-40B4-BE49-F238E27FC236}">
                  <a16:creationId xmlns:a16="http://schemas.microsoft.com/office/drawing/2014/main" id="{32F443C1-2D34-4145-8E4B-E439A5997D3F}"/>
                </a:ext>
              </a:extLst>
            </p:cNvPr>
            <p:cNvSpPr>
              <a:spLocks noChangeArrowheads="1"/>
            </p:cNvSpPr>
            <p:nvPr/>
          </p:nvSpPr>
          <p:spPr bwMode="auto">
            <a:xfrm>
              <a:off x="6856977" y="1172588"/>
              <a:ext cx="166528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808080"/>
                  </a:solidFill>
                  <a:latin typeface="Arial" panose="020B0604020202020204" pitchFamily="34" charset="0"/>
                  <a:ea typeface="微软雅黑" panose="020B0503020204020204" pitchFamily="34" charset="-122"/>
                </a:rPr>
                <a:t>在这一天的数据之中，参与到观影最多的是北京上海的人，他们给出的评论占了多数。</a:t>
              </a:r>
              <a:endParaRPr lang="en-US" altLang="zh-CN" sz="1000" dirty="0">
                <a:solidFill>
                  <a:srgbClr val="808080"/>
                </a:solidFill>
                <a:latin typeface="Arial" panose="020B0604020202020204" pitchFamily="34" charset="0"/>
                <a:ea typeface="微软雅黑" panose="020B0503020204020204" pitchFamily="34" charset="-122"/>
              </a:endParaRPr>
            </a:p>
            <a:p>
              <a:pPr algn="just" eaLnBrk="1" hangingPunct="1"/>
              <a:endParaRPr lang="en-US" altLang="zh-CN" sz="1000" dirty="0">
                <a:solidFill>
                  <a:srgbClr val="808080"/>
                </a:solidFill>
                <a:latin typeface="Arial" panose="020B0604020202020204" pitchFamily="34" charset="0"/>
                <a:ea typeface="微软雅黑" panose="020B0503020204020204" pitchFamily="34" charset="-122"/>
              </a:endParaRPr>
            </a:p>
            <a:p>
              <a:pPr algn="just" eaLnBrk="1" hangingPunct="1"/>
              <a:r>
                <a:rPr lang="zh-CN" altLang="en-US" sz="1000" dirty="0">
                  <a:solidFill>
                    <a:srgbClr val="808080"/>
                  </a:solidFill>
                  <a:latin typeface="Arial" panose="020B0604020202020204" pitchFamily="34" charset="0"/>
                  <a:ea typeface="微软雅黑" panose="020B0503020204020204" pitchFamily="34" charset="-122"/>
                </a:rPr>
                <a:t>请注意：因为样本数据不足，因此数据不具备较高可信度。</a:t>
              </a:r>
              <a:endParaRPr lang="zh-CN" altLang="zh-CN" sz="1000" dirty="0">
                <a:solidFill>
                  <a:srgbClr val="808080"/>
                </a:solidFill>
                <a:latin typeface="Arial" panose="020B0604020202020204" pitchFamily="34" charset="0"/>
                <a:ea typeface="微软雅黑" panose="020B0503020204020204" pitchFamily="34" charset="-122"/>
              </a:endParaRPr>
            </a:p>
          </p:txBody>
        </p:sp>
        <p:sp>
          <p:nvSpPr>
            <p:cNvPr id="133" name="任意多边形 142">
              <a:extLst>
                <a:ext uri="{FF2B5EF4-FFF2-40B4-BE49-F238E27FC236}">
                  <a16:creationId xmlns:a16="http://schemas.microsoft.com/office/drawing/2014/main" id="{C71F4701-C651-4EF9-8E0E-993AA507373D}"/>
                </a:ext>
              </a:extLst>
            </p:cNvPr>
            <p:cNvSpPr/>
            <p:nvPr/>
          </p:nvSpPr>
          <p:spPr>
            <a:xfrm flipH="1">
              <a:off x="5423465" y="974151"/>
              <a:ext cx="1250950" cy="342900"/>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defRPr/>
              </a:pPr>
              <a:endParaRPr lang="zh-CN" altLang="en-US" noProof="1"/>
            </a:p>
          </p:txBody>
        </p:sp>
        <p:sp>
          <p:nvSpPr>
            <p:cNvPr id="135" name="圆角矩形 144">
              <a:extLst>
                <a:ext uri="{FF2B5EF4-FFF2-40B4-BE49-F238E27FC236}">
                  <a16:creationId xmlns:a16="http://schemas.microsoft.com/office/drawing/2014/main" id="{F91D5DDB-7A14-45B1-B6B1-C49BCCC041EE}"/>
                </a:ext>
              </a:extLst>
            </p:cNvPr>
            <p:cNvSpPr/>
            <p:nvPr/>
          </p:nvSpPr>
          <p:spPr>
            <a:xfrm>
              <a:off x="6852215" y="842388"/>
              <a:ext cx="955675" cy="246063"/>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人数分布</a:t>
              </a:r>
            </a:p>
          </p:txBody>
        </p:sp>
      </p:grpSp>
      <p:graphicFrame>
        <p:nvGraphicFramePr>
          <p:cNvPr id="31" name="图表 30">
            <a:extLst>
              <a:ext uri="{FF2B5EF4-FFF2-40B4-BE49-F238E27FC236}">
                <a16:creationId xmlns:a16="http://schemas.microsoft.com/office/drawing/2014/main" id="{F95D3233-1449-4D66-A006-6AE7CB860BBF}"/>
              </a:ext>
            </a:extLst>
          </p:cNvPr>
          <p:cNvGraphicFramePr>
            <a:graphicFrameLocks/>
          </p:cNvGraphicFramePr>
          <p:nvPr>
            <p:extLst>
              <p:ext uri="{D42A27DB-BD31-4B8C-83A1-F6EECF244321}">
                <p14:modId xmlns:p14="http://schemas.microsoft.com/office/powerpoint/2010/main" val="898611988"/>
              </p:ext>
            </p:extLst>
          </p:nvPr>
        </p:nvGraphicFramePr>
        <p:xfrm>
          <a:off x="1257535" y="1215641"/>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532746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300"/>
                                        <p:tgtEl>
                                          <p:spTgt spid="31"/>
                                        </p:tgtEl>
                                      </p:cBhvr>
                                    </p:animEffect>
                                  </p:childTnLst>
                                </p:cTn>
                              </p:par>
                              <p:par>
                                <p:cTn id="8" presetID="2" presetClass="entr" presetSubtype="2" fill="hold" nodeType="withEffect">
                                  <p:stCondLst>
                                    <p:cond delay="30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300" fill="hold"/>
                                        <p:tgtEl>
                                          <p:spTgt spid="4"/>
                                        </p:tgtEl>
                                        <p:attrNameLst>
                                          <p:attrName>ppt_x</p:attrName>
                                        </p:attrNameLst>
                                      </p:cBhvr>
                                      <p:tavLst>
                                        <p:tav tm="0">
                                          <p:val>
                                            <p:strVal val="1+#ppt_w/2"/>
                                          </p:val>
                                        </p:tav>
                                        <p:tav tm="100000">
                                          <p:val>
                                            <p:strVal val="#ppt_x"/>
                                          </p:val>
                                        </p:tav>
                                      </p:tavLst>
                                    </p:anim>
                                    <p:anim calcmode="lin" valueType="num">
                                      <p:cBhvr additive="base">
                                        <p:cTn id="11" dur="3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1"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611CA18-940A-4FC8-ABE8-DC4D5858AC1E}"/>
              </a:ext>
            </a:extLst>
          </p:cNvPr>
          <p:cNvSpPr/>
          <p:nvPr/>
        </p:nvSpPr>
        <p:spPr>
          <a:xfrm>
            <a:off x="0" y="1931988"/>
            <a:ext cx="9144000" cy="1276350"/>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 name="矩形 2">
            <a:extLst>
              <a:ext uri="{FF2B5EF4-FFF2-40B4-BE49-F238E27FC236}">
                <a16:creationId xmlns:a16="http://schemas.microsoft.com/office/drawing/2014/main" id="{A6D7F538-A034-4CB8-99BF-8EF316706C8F}"/>
              </a:ext>
            </a:extLst>
          </p:cNvPr>
          <p:cNvSpPr/>
          <p:nvPr/>
        </p:nvSpPr>
        <p:spPr>
          <a:xfrm>
            <a:off x="2852738" y="1365250"/>
            <a:ext cx="1152525" cy="1150938"/>
          </a:xfrm>
          <a:prstGeom prst="rect">
            <a:avLst/>
          </a:prstGeom>
          <a:solidFill>
            <a:srgbClr val="F0F1F3"/>
          </a:solid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 name="矩形 3">
            <a:extLst>
              <a:ext uri="{FF2B5EF4-FFF2-40B4-BE49-F238E27FC236}">
                <a16:creationId xmlns:a16="http://schemas.microsoft.com/office/drawing/2014/main" id="{38D3EF18-34E9-4D13-8A9D-521E5669FA51}"/>
              </a:ext>
            </a:extLst>
          </p:cNvPr>
          <p:cNvSpPr/>
          <p:nvPr/>
        </p:nvSpPr>
        <p:spPr>
          <a:xfrm>
            <a:off x="2957513" y="1468438"/>
            <a:ext cx="942975" cy="944562"/>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5" name="Rectangle 44">
            <a:extLst>
              <a:ext uri="{FF2B5EF4-FFF2-40B4-BE49-F238E27FC236}">
                <a16:creationId xmlns:a16="http://schemas.microsoft.com/office/drawing/2014/main" id="{C56C8E03-4734-42F9-B8A5-E99B36E7CAF5}"/>
              </a:ext>
            </a:extLst>
          </p:cNvPr>
          <p:cNvSpPr>
            <a:spLocks noChangeArrowheads="1"/>
          </p:cNvSpPr>
          <p:nvPr/>
        </p:nvSpPr>
        <p:spPr bwMode="auto">
          <a:xfrm>
            <a:off x="4570413" y="2122488"/>
            <a:ext cx="1427162"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Clr>
                <a:srgbClr val="37B0E8"/>
              </a:buClr>
              <a:buFont typeface="Wingdings" panose="05000000000000000000" pitchFamily="2" charset="2"/>
              <a:buChar char="ü"/>
            </a:pPr>
            <a:r>
              <a:rPr lang="zh-CN" altLang="en-US" sz="1000" dirty="0">
                <a:solidFill>
                  <a:schemeClr val="bg1"/>
                </a:solidFill>
                <a:latin typeface="Impact" panose="020B0806030902050204" pitchFamily="34" charset="0"/>
                <a:ea typeface="微软雅黑" panose="020B0503020204020204" pitchFamily="34" charset="-122"/>
              </a:rPr>
              <a:t>问题回答</a:t>
            </a:r>
          </a:p>
          <a:p>
            <a:pPr eaLnBrk="1" hangingPunct="1">
              <a:lnSpc>
                <a:spcPct val="150000"/>
              </a:lnSpc>
              <a:buClr>
                <a:srgbClr val="37B0E8"/>
              </a:buClr>
              <a:buFont typeface="Wingdings" panose="05000000000000000000" pitchFamily="2" charset="2"/>
              <a:buChar char="ü"/>
            </a:pPr>
            <a:r>
              <a:rPr lang="zh-CN" altLang="en-US" sz="1000" dirty="0">
                <a:solidFill>
                  <a:schemeClr val="bg1"/>
                </a:solidFill>
                <a:latin typeface="Impact" panose="020B0806030902050204" pitchFamily="34" charset="0"/>
                <a:ea typeface="微软雅黑" panose="020B0503020204020204" pitchFamily="34" charset="-122"/>
              </a:rPr>
              <a:t>相关对策</a:t>
            </a:r>
          </a:p>
          <a:p>
            <a:pPr eaLnBrk="1" hangingPunct="1">
              <a:lnSpc>
                <a:spcPct val="150000"/>
              </a:lnSpc>
              <a:buClr>
                <a:srgbClr val="37B0E8"/>
              </a:buClr>
              <a:buFont typeface="Wingdings" panose="05000000000000000000" pitchFamily="2" charset="2"/>
              <a:buChar char="ü"/>
            </a:pPr>
            <a:r>
              <a:rPr lang="zh-CN" altLang="en-US" sz="1000" dirty="0">
                <a:solidFill>
                  <a:schemeClr val="bg1"/>
                </a:solidFill>
                <a:latin typeface="Impact" panose="020B0806030902050204" pitchFamily="34" charset="0"/>
                <a:ea typeface="微软雅黑" panose="020B0503020204020204" pitchFamily="34" charset="-122"/>
              </a:rPr>
              <a:t>研究总结</a:t>
            </a:r>
          </a:p>
          <a:p>
            <a:pPr eaLnBrk="1" hangingPunct="1">
              <a:lnSpc>
                <a:spcPct val="150000"/>
              </a:lnSpc>
              <a:buClr>
                <a:srgbClr val="37B0E8"/>
              </a:buClr>
              <a:buFont typeface="Wingdings" panose="05000000000000000000" pitchFamily="2" charset="2"/>
              <a:buChar char="ü"/>
            </a:pPr>
            <a:r>
              <a:rPr lang="zh-CN" altLang="en-US" sz="1000" dirty="0">
                <a:solidFill>
                  <a:schemeClr val="bg1"/>
                </a:solidFill>
                <a:latin typeface="Impact" panose="020B0806030902050204" pitchFamily="34" charset="0"/>
                <a:ea typeface="微软雅黑" panose="020B0503020204020204" pitchFamily="34" charset="-122"/>
              </a:rPr>
              <a:t>收获与思考</a:t>
            </a:r>
          </a:p>
        </p:txBody>
      </p:sp>
      <p:sp>
        <p:nvSpPr>
          <p:cNvPr id="7" name="Rectangle 44">
            <a:extLst>
              <a:ext uri="{FF2B5EF4-FFF2-40B4-BE49-F238E27FC236}">
                <a16:creationId xmlns:a16="http://schemas.microsoft.com/office/drawing/2014/main" id="{38889546-2A99-4165-ABD9-4773195D5F36}"/>
              </a:ext>
            </a:extLst>
          </p:cNvPr>
          <p:cNvSpPr>
            <a:spLocks noChangeArrowheads="1"/>
          </p:cNvSpPr>
          <p:nvPr/>
        </p:nvSpPr>
        <p:spPr bwMode="auto">
          <a:xfrm>
            <a:off x="4570413" y="1357313"/>
            <a:ext cx="23780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Clr>
                <a:srgbClr val="37B0E8"/>
              </a:buClr>
            </a:pPr>
            <a:r>
              <a:rPr lang="en-US" altLang="zh-CN" sz="2400" b="1">
                <a:solidFill>
                  <a:srgbClr val="37B0E8"/>
                </a:solidFill>
                <a:latin typeface="微软雅黑" panose="020B0503020204020204" pitchFamily="34" charset="-122"/>
                <a:ea typeface="微软雅黑" panose="020B0503020204020204" pitchFamily="34" charset="-122"/>
              </a:rPr>
              <a:t>05 </a:t>
            </a:r>
            <a:r>
              <a:rPr lang="en-US" altLang="zh-CN" sz="2400">
                <a:solidFill>
                  <a:srgbClr val="37B0E8"/>
                </a:solidFill>
                <a:latin typeface="微软雅黑" panose="020B0503020204020204" pitchFamily="34" charset="-122"/>
                <a:ea typeface="微软雅黑" panose="020B0503020204020204" pitchFamily="34" charset="-122"/>
              </a:rPr>
              <a:t>| </a:t>
            </a:r>
            <a:r>
              <a:rPr lang="zh-CN" altLang="en-US" sz="2400" b="1">
                <a:solidFill>
                  <a:srgbClr val="37B0E8"/>
                </a:solidFill>
                <a:latin typeface="微软雅黑" panose="020B0503020204020204" pitchFamily="34" charset="-122"/>
                <a:ea typeface="微软雅黑" panose="020B0503020204020204" pitchFamily="34" charset="-122"/>
              </a:rPr>
              <a:t>建议与总结</a:t>
            </a:r>
          </a:p>
        </p:txBody>
      </p:sp>
      <p:sp>
        <p:nvSpPr>
          <p:cNvPr id="9" name="Freeform 9">
            <a:extLst>
              <a:ext uri="{FF2B5EF4-FFF2-40B4-BE49-F238E27FC236}">
                <a16:creationId xmlns:a16="http://schemas.microsoft.com/office/drawing/2014/main" id="{FCBDFBA5-09F3-49A2-9E21-2E4DCB62177C}"/>
              </a:ext>
            </a:extLst>
          </p:cNvPr>
          <p:cNvSpPr>
            <a:spLocks noEditPoints="1" noChangeArrowheads="1"/>
          </p:cNvSpPr>
          <p:nvPr/>
        </p:nvSpPr>
        <p:spPr bwMode="auto">
          <a:xfrm>
            <a:off x="3154363" y="1762125"/>
            <a:ext cx="549275" cy="357188"/>
          </a:xfrm>
          <a:custGeom>
            <a:avLst/>
            <a:gdLst>
              <a:gd name="T0" fmla="*/ 148177 w 215"/>
              <a:gd name="T1" fmla="*/ 211761 h 140"/>
              <a:gd name="T2" fmla="*/ 148177 w 215"/>
              <a:gd name="T3" fmla="*/ 232172 h 140"/>
              <a:gd name="T4" fmla="*/ 411318 w 215"/>
              <a:gd name="T5" fmla="*/ 221967 h 140"/>
              <a:gd name="T6" fmla="*/ 148177 w 215"/>
              <a:gd name="T7" fmla="*/ 186248 h 140"/>
              <a:gd name="T8" fmla="*/ 250367 w 215"/>
              <a:gd name="T9" fmla="*/ 186248 h 140"/>
              <a:gd name="T10" fmla="*/ 260586 w 215"/>
              <a:gd name="T11" fmla="*/ 86746 h 140"/>
              <a:gd name="T12" fmla="*/ 148177 w 215"/>
              <a:gd name="T13" fmla="*/ 76540 h 140"/>
              <a:gd name="T14" fmla="*/ 137957 w 215"/>
              <a:gd name="T15" fmla="*/ 176043 h 140"/>
              <a:gd name="T16" fmla="*/ 160950 w 215"/>
              <a:gd name="T17" fmla="*/ 96951 h 140"/>
              <a:gd name="T18" fmla="*/ 240148 w 215"/>
              <a:gd name="T19" fmla="*/ 96951 h 140"/>
              <a:gd name="T20" fmla="*/ 160950 w 215"/>
              <a:gd name="T21" fmla="*/ 165837 h 140"/>
              <a:gd name="T22" fmla="*/ 68979 w 215"/>
              <a:gd name="T23" fmla="*/ 308712 h 140"/>
              <a:gd name="T24" fmla="*/ 482851 w 215"/>
              <a:gd name="T25" fmla="*/ 308712 h 140"/>
              <a:gd name="T26" fmla="*/ 500734 w 215"/>
              <a:gd name="T27" fmla="*/ 17859 h 140"/>
              <a:gd name="T28" fmla="*/ 68979 w 215"/>
              <a:gd name="T29" fmla="*/ 0 h 140"/>
              <a:gd name="T30" fmla="*/ 51095 w 215"/>
              <a:gd name="T31" fmla="*/ 290853 h 140"/>
              <a:gd name="T32" fmla="*/ 84307 w 215"/>
              <a:gd name="T33" fmla="*/ 33167 h 140"/>
              <a:gd name="T34" fmla="*/ 464968 w 215"/>
              <a:gd name="T35" fmla="*/ 33167 h 140"/>
              <a:gd name="T36" fmla="*/ 84307 w 215"/>
              <a:gd name="T37" fmla="*/ 272994 h 140"/>
              <a:gd name="T38" fmla="*/ 401098 w 215"/>
              <a:gd name="T39" fmla="*/ 122464 h 140"/>
              <a:gd name="T40" fmla="*/ 283579 w 215"/>
              <a:gd name="T41" fmla="*/ 122464 h 140"/>
              <a:gd name="T42" fmla="*/ 283579 w 215"/>
              <a:gd name="T43" fmla="*/ 142875 h 140"/>
              <a:gd name="T44" fmla="*/ 411318 w 215"/>
              <a:gd name="T45" fmla="*/ 132670 h 140"/>
              <a:gd name="T46" fmla="*/ 401098 w 215"/>
              <a:gd name="T47" fmla="*/ 165837 h 140"/>
              <a:gd name="T48" fmla="*/ 283579 w 215"/>
              <a:gd name="T49" fmla="*/ 165837 h 140"/>
              <a:gd name="T50" fmla="*/ 283579 w 215"/>
              <a:gd name="T51" fmla="*/ 186248 h 140"/>
              <a:gd name="T52" fmla="*/ 411318 w 215"/>
              <a:gd name="T53" fmla="*/ 176043 h 140"/>
              <a:gd name="T54" fmla="*/ 401098 w 215"/>
              <a:gd name="T55" fmla="*/ 76540 h 140"/>
              <a:gd name="T56" fmla="*/ 283579 w 215"/>
              <a:gd name="T57" fmla="*/ 76540 h 140"/>
              <a:gd name="T58" fmla="*/ 283579 w 215"/>
              <a:gd name="T59" fmla="*/ 96951 h 140"/>
              <a:gd name="T60" fmla="*/ 411318 w 215"/>
              <a:gd name="T61" fmla="*/ 86746 h 140"/>
              <a:gd name="T62" fmla="*/ 533946 w 215"/>
              <a:gd name="T63" fmla="*/ 324021 h 140"/>
              <a:gd name="T64" fmla="*/ 17883 w 215"/>
              <a:gd name="T65" fmla="*/ 324021 h 140"/>
              <a:gd name="T66" fmla="*/ 17883 w 215"/>
              <a:gd name="T67" fmla="*/ 357188 h 140"/>
              <a:gd name="T68" fmla="*/ 549275 w 215"/>
              <a:gd name="T69" fmla="*/ 34188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53" presetClass="entr" presetSubtype="16" fill="hold" nodeType="withEffect">
                                  <p:stCondLst>
                                    <p:cond delay="400"/>
                                  </p:stCondLst>
                                  <p:childTnLst>
                                    <p:set>
                                      <p:cBhvr>
                                        <p:cTn id="20" dur="1" fill="hold">
                                          <p:stCondLst>
                                            <p:cond delay="0"/>
                                          </p:stCondLst>
                                        </p:cTn>
                                        <p:tgtEl>
                                          <p:spTgt spid="9"/>
                                        </p:tgtEl>
                                        <p:attrNameLst>
                                          <p:attrName>style.visibility</p:attrName>
                                        </p:attrNameLst>
                                      </p:cBhvr>
                                      <p:to>
                                        <p:strVal val="visible"/>
                                      </p:to>
                                    </p:set>
                                    <p:anim calcmode="lin" valueType="num">
                                      <p:cBhvr>
                                        <p:cTn id="21" dur="300" fill="hold"/>
                                        <p:tgtEl>
                                          <p:spTgt spid="9"/>
                                        </p:tgtEl>
                                        <p:attrNameLst>
                                          <p:attrName>ppt_w</p:attrName>
                                        </p:attrNameLst>
                                      </p:cBhvr>
                                      <p:tavLst>
                                        <p:tav tm="0">
                                          <p:val>
                                            <p:fltVal val="0"/>
                                          </p:val>
                                        </p:tav>
                                        <p:tav tm="100000">
                                          <p:val>
                                            <p:strVal val="#ppt_w"/>
                                          </p:val>
                                        </p:tav>
                                      </p:tavLst>
                                    </p:anim>
                                    <p:anim calcmode="lin" valueType="num">
                                      <p:cBhvr>
                                        <p:cTn id="22" dur="300" fill="hold"/>
                                        <p:tgtEl>
                                          <p:spTgt spid="9"/>
                                        </p:tgtEl>
                                        <p:attrNameLst>
                                          <p:attrName>ppt_h</p:attrName>
                                        </p:attrNameLst>
                                      </p:cBhvr>
                                      <p:tavLst>
                                        <p:tav tm="0">
                                          <p:val>
                                            <p:fltVal val="0"/>
                                          </p:val>
                                        </p:tav>
                                        <p:tav tm="100000">
                                          <p:val>
                                            <p:strVal val="#ppt_h"/>
                                          </p:val>
                                        </p:tav>
                                      </p:tavLst>
                                    </p:anim>
                                    <p:animEffect transition="in" filter="fade">
                                      <p:cBhvr>
                                        <p:cTn id="23" dur="300"/>
                                        <p:tgtEl>
                                          <p:spTgt spid="9"/>
                                        </p:tgtEl>
                                      </p:cBhvr>
                                    </p:animEffect>
                                  </p:childTnLst>
                                </p:cTn>
                              </p:par>
                              <p:par>
                                <p:cTn id="24" presetID="6" presetClass="emph" presetSubtype="0" autoRev="1" fill="hold" nodeType="withEffect">
                                  <p:stCondLst>
                                    <p:cond delay="700"/>
                                  </p:stCondLst>
                                  <p:childTnLst>
                                    <p:animScale>
                                      <p:cBhvr>
                                        <p:cTn id="25" dur="150" fill="hold"/>
                                        <p:tgtEl>
                                          <p:spTgt spid="9"/>
                                        </p:tgtEl>
                                      </p:cBhvr>
                                      <p:by x="110000" y="110000"/>
                                    </p:animScale>
                                  </p:childTnLst>
                                </p:cTn>
                              </p:par>
                              <p:par>
                                <p:cTn id="26" presetID="2" presetClass="entr" presetSubtype="2" fill="hold" grpId="0" nodeType="withEffect">
                                  <p:stCondLst>
                                    <p:cond delay="50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ppt_x</p:attrName>
                                        </p:attrNameLst>
                                      </p:cBhvr>
                                      <p:tavLst>
                                        <p:tav tm="0">
                                          <p:val>
                                            <p:strVal val="1+#ppt_w/2"/>
                                          </p:val>
                                        </p:tav>
                                        <p:tav tm="100000">
                                          <p:val>
                                            <p:strVal val="#ppt_x"/>
                                          </p:val>
                                        </p:tav>
                                      </p:tavLst>
                                    </p:anim>
                                    <p:anim calcmode="lin" valueType="num">
                                      <p:cBhvr>
                                        <p:cTn id="29" dur="500" fill="hold"/>
                                        <p:tgtEl>
                                          <p:spTgt spid="5"/>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5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ppt_x</p:attrName>
                                        </p:attrNameLst>
                                      </p:cBhvr>
                                      <p:tavLst>
                                        <p:tav tm="0">
                                          <p:val>
                                            <p:strVal val="1+#ppt_w/2"/>
                                          </p:val>
                                        </p:tav>
                                        <p:tav tm="100000">
                                          <p:val>
                                            <p:strVal val="#ppt_x"/>
                                          </p:val>
                                        </p:tav>
                                      </p:tavLst>
                                    </p:anim>
                                    <p:anim calcmode="lin" valueType="num">
                                      <p:cBhvr>
                                        <p:cTn id="3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27CAB5A4-DC2F-4B80-A8DF-F8A1BE40668F}"/>
              </a:ext>
            </a:extLst>
          </p:cNvPr>
          <p:cNvCxnSpPr/>
          <p:nvPr/>
        </p:nvCxnSpPr>
        <p:spPr>
          <a:xfrm flipH="1">
            <a:off x="0" y="23685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E8A6B547-681D-4149-BE27-ABAAE07B338F}"/>
              </a:ext>
            </a:extLst>
          </p:cNvPr>
          <p:cNvCxnSpPr/>
          <p:nvPr/>
        </p:nvCxnSpPr>
        <p:spPr>
          <a:xfrm flipH="1">
            <a:off x="0" y="197802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18D165C4-C389-417D-9D51-4956BDA55881}"/>
              </a:ext>
            </a:extLst>
          </p:cNvPr>
          <p:cNvCxnSpPr/>
          <p:nvPr/>
        </p:nvCxnSpPr>
        <p:spPr>
          <a:xfrm flipH="1">
            <a:off x="0" y="27622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400EE40E-28C5-4F2B-A90A-C21E23B6328A}"/>
              </a:ext>
            </a:extLst>
          </p:cNvPr>
          <p:cNvCxnSpPr/>
          <p:nvPr/>
        </p:nvCxnSpPr>
        <p:spPr>
          <a:xfrm flipH="1">
            <a:off x="0" y="315277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0F42C4AE-ECA4-49FB-8495-F0DDFD791955}"/>
              </a:ext>
            </a:extLst>
          </p:cNvPr>
          <p:cNvSpPr/>
          <p:nvPr/>
        </p:nvSpPr>
        <p:spPr>
          <a:xfrm>
            <a:off x="0" y="3152775"/>
            <a:ext cx="12811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7655" name="Freeform 9">
            <a:extLst>
              <a:ext uri="{FF2B5EF4-FFF2-40B4-BE49-F238E27FC236}">
                <a16:creationId xmlns:a16="http://schemas.microsoft.com/office/drawing/2014/main" id="{A308469B-C6B7-42C5-B83B-6BC9B52665A7}"/>
              </a:ext>
            </a:extLst>
          </p:cNvPr>
          <p:cNvSpPr>
            <a:spLocks noEditPoints="1" noChangeArrowheads="1"/>
          </p:cNvSpPr>
          <p:nvPr/>
        </p:nvSpPr>
        <p:spPr bwMode="auto">
          <a:xfrm>
            <a:off x="84138" y="3271838"/>
            <a:ext cx="231775" cy="150812"/>
          </a:xfrm>
          <a:custGeom>
            <a:avLst/>
            <a:gdLst>
              <a:gd name="T0" fmla="*/ 62525 w 215"/>
              <a:gd name="T1" fmla="*/ 89410 h 140"/>
              <a:gd name="T2" fmla="*/ 62525 w 215"/>
              <a:gd name="T3" fmla="*/ 98028 h 140"/>
              <a:gd name="T4" fmla="*/ 173562 w 215"/>
              <a:gd name="T5" fmla="*/ 93719 h 140"/>
              <a:gd name="T6" fmla="*/ 62525 w 215"/>
              <a:gd name="T7" fmla="*/ 78638 h 140"/>
              <a:gd name="T8" fmla="*/ 105646 w 215"/>
              <a:gd name="T9" fmla="*/ 78638 h 140"/>
              <a:gd name="T10" fmla="*/ 109958 w 215"/>
              <a:gd name="T11" fmla="*/ 36626 h 140"/>
              <a:gd name="T12" fmla="*/ 62525 w 215"/>
              <a:gd name="T13" fmla="*/ 32317 h 140"/>
              <a:gd name="T14" fmla="*/ 58213 w 215"/>
              <a:gd name="T15" fmla="*/ 74329 h 140"/>
              <a:gd name="T16" fmla="*/ 67915 w 215"/>
              <a:gd name="T17" fmla="*/ 40935 h 140"/>
              <a:gd name="T18" fmla="*/ 101334 w 215"/>
              <a:gd name="T19" fmla="*/ 40935 h 140"/>
              <a:gd name="T20" fmla="*/ 67915 w 215"/>
              <a:gd name="T21" fmla="*/ 70020 h 140"/>
              <a:gd name="T22" fmla="*/ 29107 w 215"/>
              <a:gd name="T23" fmla="*/ 130345 h 140"/>
              <a:gd name="T24" fmla="*/ 203746 w 215"/>
              <a:gd name="T25" fmla="*/ 130345 h 140"/>
              <a:gd name="T26" fmla="*/ 211293 w 215"/>
              <a:gd name="T27" fmla="*/ 7541 h 140"/>
              <a:gd name="T28" fmla="*/ 29107 w 215"/>
              <a:gd name="T29" fmla="*/ 0 h 140"/>
              <a:gd name="T30" fmla="*/ 21560 w 215"/>
              <a:gd name="T31" fmla="*/ 122804 h 140"/>
              <a:gd name="T32" fmla="*/ 35575 w 215"/>
              <a:gd name="T33" fmla="*/ 14004 h 140"/>
              <a:gd name="T34" fmla="*/ 196200 w 215"/>
              <a:gd name="T35" fmla="*/ 14004 h 140"/>
              <a:gd name="T36" fmla="*/ 35575 w 215"/>
              <a:gd name="T37" fmla="*/ 115263 h 140"/>
              <a:gd name="T38" fmla="*/ 169250 w 215"/>
              <a:gd name="T39" fmla="*/ 51707 h 140"/>
              <a:gd name="T40" fmla="*/ 119661 w 215"/>
              <a:gd name="T41" fmla="*/ 51707 h 140"/>
              <a:gd name="T42" fmla="*/ 119661 w 215"/>
              <a:gd name="T43" fmla="*/ 60325 h 140"/>
              <a:gd name="T44" fmla="*/ 173562 w 215"/>
              <a:gd name="T45" fmla="*/ 56016 h 140"/>
              <a:gd name="T46" fmla="*/ 169250 w 215"/>
              <a:gd name="T47" fmla="*/ 70020 h 140"/>
              <a:gd name="T48" fmla="*/ 119661 w 215"/>
              <a:gd name="T49" fmla="*/ 70020 h 140"/>
              <a:gd name="T50" fmla="*/ 119661 w 215"/>
              <a:gd name="T51" fmla="*/ 78638 h 140"/>
              <a:gd name="T52" fmla="*/ 173562 w 215"/>
              <a:gd name="T53" fmla="*/ 74329 h 140"/>
              <a:gd name="T54" fmla="*/ 169250 w 215"/>
              <a:gd name="T55" fmla="*/ 32317 h 140"/>
              <a:gd name="T56" fmla="*/ 119661 w 215"/>
              <a:gd name="T57" fmla="*/ 32317 h 140"/>
              <a:gd name="T58" fmla="*/ 119661 w 215"/>
              <a:gd name="T59" fmla="*/ 40935 h 140"/>
              <a:gd name="T60" fmla="*/ 173562 w 215"/>
              <a:gd name="T61" fmla="*/ 36626 h 140"/>
              <a:gd name="T62" fmla="*/ 225307 w 215"/>
              <a:gd name="T63" fmla="*/ 136808 h 140"/>
              <a:gd name="T64" fmla="*/ 7546 w 215"/>
              <a:gd name="T65" fmla="*/ 136808 h 140"/>
              <a:gd name="T66" fmla="*/ 7546 w 215"/>
              <a:gd name="T67" fmla="*/ 150812 h 140"/>
              <a:gd name="T68" fmla="*/ 231775 w 215"/>
              <a:gd name="T69" fmla="*/ 144349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6" name="Freeform 11">
            <a:extLst>
              <a:ext uri="{FF2B5EF4-FFF2-40B4-BE49-F238E27FC236}">
                <a16:creationId xmlns:a16="http://schemas.microsoft.com/office/drawing/2014/main" id="{47132361-C5D6-4EC4-BEA3-3CED679AF3F3}"/>
              </a:ext>
            </a:extLst>
          </p:cNvPr>
          <p:cNvSpPr>
            <a:spLocks noEditPoints="1" noChangeArrowheads="1"/>
          </p:cNvSpPr>
          <p:nvPr/>
        </p:nvSpPr>
        <p:spPr bwMode="auto">
          <a:xfrm>
            <a:off x="123825" y="2863850"/>
            <a:ext cx="150813" cy="190500"/>
          </a:xfrm>
          <a:custGeom>
            <a:avLst/>
            <a:gdLst>
              <a:gd name="T0" fmla="*/ 112839 w 139"/>
              <a:gd name="T1" fmla="*/ 106551 h 177"/>
              <a:gd name="T2" fmla="*/ 98734 w 139"/>
              <a:gd name="T3" fmla="*/ 172203 h 177"/>
              <a:gd name="T4" fmla="*/ 144303 w 139"/>
              <a:gd name="T5" fmla="*/ 176508 h 177"/>
              <a:gd name="T6" fmla="*/ 144303 w 139"/>
              <a:gd name="T7" fmla="*/ 190500 h 177"/>
              <a:gd name="T8" fmla="*/ 0 w 139"/>
              <a:gd name="T9" fmla="*/ 182966 h 177"/>
              <a:gd name="T10" fmla="*/ 55334 w 139"/>
              <a:gd name="T11" fmla="*/ 176508 h 177"/>
              <a:gd name="T12" fmla="*/ 87884 w 139"/>
              <a:gd name="T13" fmla="*/ 162517 h 177"/>
              <a:gd name="T14" fmla="*/ 10850 w 139"/>
              <a:gd name="T15" fmla="*/ 158212 h 177"/>
              <a:gd name="T16" fmla="*/ 10850 w 139"/>
              <a:gd name="T17" fmla="*/ 149602 h 177"/>
              <a:gd name="T18" fmla="*/ 101989 w 139"/>
              <a:gd name="T19" fmla="*/ 129153 h 177"/>
              <a:gd name="T20" fmla="*/ 91139 w 139"/>
              <a:gd name="T21" fmla="*/ 99017 h 177"/>
              <a:gd name="T22" fmla="*/ 74864 w 139"/>
              <a:gd name="T23" fmla="*/ 101169 h 177"/>
              <a:gd name="T24" fmla="*/ 57504 w 139"/>
              <a:gd name="T25" fmla="*/ 121619 h 177"/>
              <a:gd name="T26" fmla="*/ 49909 w 139"/>
              <a:gd name="T27" fmla="*/ 125924 h 177"/>
              <a:gd name="T28" fmla="*/ 26040 w 139"/>
              <a:gd name="T29" fmla="*/ 117314 h 177"/>
              <a:gd name="T30" fmla="*/ 28210 w 139"/>
              <a:gd name="T31" fmla="*/ 104398 h 177"/>
              <a:gd name="T32" fmla="*/ 22785 w 139"/>
              <a:gd name="T33" fmla="*/ 95788 h 177"/>
              <a:gd name="T34" fmla="*/ 68354 w 139"/>
              <a:gd name="T35" fmla="*/ 25831 h 177"/>
              <a:gd name="T36" fmla="*/ 72694 w 139"/>
              <a:gd name="T37" fmla="*/ 27983 h 177"/>
              <a:gd name="T38" fmla="*/ 74864 w 139"/>
              <a:gd name="T39" fmla="*/ 15068 h 177"/>
              <a:gd name="T40" fmla="*/ 82459 w 139"/>
              <a:gd name="T41" fmla="*/ 2153 h 177"/>
              <a:gd name="T42" fmla="*/ 118263 w 139"/>
              <a:gd name="T43" fmla="*/ 31212 h 177"/>
              <a:gd name="T44" fmla="*/ 104159 w 139"/>
              <a:gd name="T45" fmla="*/ 32288 h 177"/>
              <a:gd name="T46" fmla="*/ 101989 w 139"/>
              <a:gd name="T47" fmla="*/ 45203 h 177"/>
              <a:gd name="T48" fmla="*/ 94394 w 139"/>
              <a:gd name="T49" fmla="*/ 67805 h 177"/>
              <a:gd name="T50" fmla="*/ 99819 w 139"/>
              <a:gd name="T51" fmla="*/ 87178 h 177"/>
              <a:gd name="T52" fmla="*/ 96564 w 139"/>
              <a:gd name="T53" fmla="*/ 27983 h 177"/>
              <a:gd name="T54" fmla="*/ 80289 w 139"/>
              <a:gd name="T55" fmla="*/ 32288 h 177"/>
              <a:gd name="T56" fmla="*/ 96564 w 139"/>
              <a:gd name="T57" fmla="*/ 27983 h 177"/>
              <a:gd name="T58" fmla="*/ 86799 w 139"/>
              <a:gd name="T59" fmla="*/ 63500 h 177"/>
              <a:gd name="T60" fmla="*/ 67269 w 139"/>
              <a:gd name="T61" fmla="*/ 35517 h 177"/>
              <a:gd name="T62" fmla="*/ 58589 w 139"/>
              <a:gd name="T63" fmla="*/ 111932 h 177"/>
              <a:gd name="T64" fmla="*/ 60759 w 139"/>
              <a:gd name="T65" fmla="*/ 81797 h 177"/>
              <a:gd name="T66" fmla="*/ 67269 w 139"/>
              <a:gd name="T67" fmla="*/ 67805 h 177"/>
              <a:gd name="T68" fmla="*/ 88969 w 139"/>
              <a:gd name="T69" fmla="*/ 74263 h 177"/>
              <a:gd name="T70" fmla="*/ 72694 w 139"/>
              <a:gd name="T71" fmla="*/ 74263 h 177"/>
              <a:gd name="T72" fmla="*/ 72694 w 139"/>
              <a:gd name="T73" fmla="*/ 74263 h 177"/>
              <a:gd name="T74" fmla="*/ 81374 w 139"/>
              <a:gd name="T75" fmla="*/ 92559 h 177"/>
              <a:gd name="T76" fmla="*/ 88969 w 139"/>
              <a:gd name="T77" fmla="*/ 89331 h 177"/>
              <a:gd name="T78" fmla="*/ 88969 w 139"/>
              <a:gd name="T79" fmla="*/ 74263 h 177"/>
              <a:gd name="T80" fmla="*/ 35805 w 139"/>
              <a:gd name="T81" fmla="*/ 108703 h 177"/>
              <a:gd name="T82" fmla="*/ 33635 w 139"/>
              <a:gd name="T83" fmla="*/ 111932 h 177"/>
              <a:gd name="T84" fmla="*/ 45569 w 139"/>
              <a:gd name="T85" fmla="*/ 114085 h 1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7" name="Freeform 12">
            <a:extLst>
              <a:ext uri="{FF2B5EF4-FFF2-40B4-BE49-F238E27FC236}">
                <a16:creationId xmlns:a16="http://schemas.microsoft.com/office/drawing/2014/main" id="{C6DBDDB0-860F-489D-9651-DE7762CBC7B0}"/>
              </a:ext>
            </a:extLst>
          </p:cNvPr>
          <p:cNvSpPr>
            <a:spLocks noEditPoints="1" noChangeArrowheads="1"/>
          </p:cNvSpPr>
          <p:nvPr/>
        </p:nvSpPr>
        <p:spPr bwMode="auto">
          <a:xfrm>
            <a:off x="133350" y="2471738"/>
            <a:ext cx="131763" cy="187325"/>
          </a:xfrm>
          <a:custGeom>
            <a:avLst/>
            <a:gdLst>
              <a:gd name="T0" fmla="*/ 3267 w 121"/>
              <a:gd name="T1" fmla="*/ 128113 h 174"/>
              <a:gd name="T2" fmla="*/ 25046 w 121"/>
              <a:gd name="T3" fmla="*/ 123807 h 174"/>
              <a:gd name="T4" fmla="*/ 41380 w 121"/>
              <a:gd name="T5" fmla="*/ 79667 h 174"/>
              <a:gd name="T6" fmla="*/ 41380 w 121"/>
              <a:gd name="T7" fmla="*/ 79667 h 174"/>
              <a:gd name="T8" fmla="*/ 41380 w 121"/>
              <a:gd name="T9" fmla="*/ 31221 h 174"/>
              <a:gd name="T10" fmla="*/ 58803 w 121"/>
              <a:gd name="T11" fmla="*/ 22608 h 174"/>
              <a:gd name="T12" fmla="*/ 65337 w 121"/>
              <a:gd name="T13" fmla="*/ 0 h 174"/>
              <a:gd name="T14" fmla="*/ 72960 w 121"/>
              <a:gd name="T15" fmla="*/ 22608 h 174"/>
              <a:gd name="T16" fmla="*/ 100183 w 121"/>
              <a:gd name="T17" fmla="*/ 54906 h 174"/>
              <a:gd name="T18" fmla="*/ 89294 w 121"/>
              <a:gd name="T19" fmla="*/ 79667 h 174"/>
              <a:gd name="T20" fmla="*/ 106717 w 121"/>
              <a:gd name="T21" fmla="*/ 123807 h 174"/>
              <a:gd name="T22" fmla="*/ 127407 w 121"/>
              <a:gd name="T23" fmla="*/ 128113 h 174"/>
              <a:gd name="T24" fmla="*/ 111073 w 121"/>
              <a:gd name="T25" fmla="*/ 133496 h 174"/>
              <a:gd name="T26" fmla="*/ 126318 w 121"/>
              <a:gd name="T27" fmla="*/ 171176 h 174"/>
              <a:gd name="T28" fmla="*/ 130674 w 121"/>
              <a:gd name="T29" fmla="*/ 180866 h 174"/>
              <a:gd name="T30" fmla="*/ 123051 w 121"/>
              <a:gd name="T31" fmla="*/ 184095 h 174"/>
              <a:gd name="T32" fmla="*/ 117607 w 121"/>
              <a:gd name="T33" fmla="*/ 174406 h 174"/>
              <a:gd name="T34" fmla="*/ 94739 w 121"/>
              <a:gd name="T35" fmla="*/ 133496 h 174"/>
              <a:gd name="T36" fmla="*/ 72960 w 121"/>
              <a:gd name="T37" fmla="*/ 138879 h 174"/>
              <a:gd name="T38" fmla="*/ 58803 w 121"/>
              <a:gd name="T39" fmla="*/ 138879 h 174"/>
              <a:gd name="T40" fmla="*/ 37024 w 121"/>
              <a:gd name="T41" fmla="*/ 133496 h 174"/>
              <a:gd name="T42" fmla="*/ 14156 w 121"/>
              <a:gd name="T43" fmla="*/ 174406 h 174"/>
              <a:gd name="T44" fmla="*/ 8712 w 121"/>
              <a:gd name="T45" fmla="*/ 184095 h 174"/>
              <a:gd name="T46" fmla="*/ 1089 w 121"/>
              <a:gd name="T47" fmla="*/ 180866 h 174"/>
              <a:gd name="T48" fmla="*/ 5445 w 121"/>
              <a:gd name="T49" fmla="*/ 171176 h 174"/>
              <a:gd name="T50" fmla="*/ 20690 w 121"/>
              <a:gd name="T51" fmla="*/ 133496 h 174"/>
              <a:gd name="T52" fmla="*/ 58803 w 121"/>
              <a:gd name="T53" fmla="*/ 123807 h 174"/>
              <a:gd name="T54" fmla="*/ 58803 w 121"/>
              <a:gd name="T55" fmla="*/ 118424 h 174"/>
              <a:gd name="T56" fmla="*/ 72960 w 121"/>
              <a:gd name="T57" fmla="*/ 118424 h 174"/>
              <a:gd name="T58" fmla="*/ 90383 w 121"/>
              <a:gd name="T59" fmla="*/ 123807 h 174"/>
              <a:gd name="T60" fmla="*/ 58803 w 121"/>
              <a:gd name="T61" fmla="*/ 88280 h 174"/>
              <a:gd name="T62" fmla="*/ 58803 w 121"/>
              <a:gd name="T63" fmla="*/ 123807 h 174"/>
              <a:gd name="T64" fmla="*/ 79493 w 121"/>
              <a:gd name="T65" fmla="*/ 41987 h 174"/>
              <a:gd name="T66" fmla="*/ 52270 w 121"/>
              <a:gd name="T67" fmla="*/ 41987 h 174"/>
              <a:gd name="T68" fmla="*/ 52270 w 121"/>
              <a:gd name="T69" fmla="*/ 68901 h 174"/>
              <a:gd name="T70" fmla="*/ 74049 w 121"/>
              <a:gd name="T71" fmla="*/ 73207 h 174"/>
              <a:gd name="T72" fmla="*/ 79493 w 121"/>
              <a:gd name="T73" fmla="*/ 68901 h 174"/>
              <a:gd name="T74" fmla="*/ 79493 w 121"/>
              <a:gd name="T75" fmla="*/ 41987 h 1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8" name="Freeform 13">
            <a:extLst>
              <a:ext uri="{FF2B5EF4-FFF2-40B4-BE49-F238E27FC236}">
                <a16:creationId xmlns:a16="http://schemas.microsoft.com/office/drawing/2014/main" id="{794E4C76-22AF-4E92-8833-693573F8F071}"/>
              </a:ext>
            </a:extLst>
          </p:cNvPr>
          <p:cNvSpPr>
            <a:spLocks noEditPoints="1" noChangeArrowheads="1"/>
          </p:cNvSpPr>
          <p:nvPr/>
        </p:nvSpPr>
        <p:spPr bwMode="auto">
          <a:xfrm>
            <a:off x="93663" y="1695450"/>
            <a:ext cx="212725" cy="176213"/>
          </a:xfrm>
          <a:custGeom>
            <a:avLst/>
            <a:gdLst>
              <a:gd name="T0" fmla="*/ 119860 w 197"/>
              <a:gd name="T1" fmla="*/ 11819 h 164"/>
              <a:gd name="T2" fmla="*/ 0 w 197"/>
              <a:gd name="T3" fmla="*/ 16117 h 164"/>
              <a:gd name="T4" fmla="*/ 113381 w 197"/>
              <a:gd name="T5" fmla="*/ 176213 h 164"/>
              <a:gd name="T6" fmla="*/ 146856 w 197"/>
              <a:gd name="T7" fmla="*/ 170841 h 164"/>
              <a:gd name="T8" fmla="*/ 211645 w 197"/>
              <a:gd name="T9" fmla="*/ 152575 h 164"/>
              <a:gd name="T10" fmla="*/ 56151 w 197"/>
              <a:gd name="T11" fmla="*/ 161170 h 164"/>
              <a:gd name="T12" fmla="*/ 56151 w 197"/>
              <a:gd name="T13" fmla="*/ 23638 h 164"/>
              <a:gd name="T14" fmla="*/ 106902 w 197"/>
              <a:gd name="T15" fmla="*/ 161170 h 164"/>
              <a:gd name="T16" fmla="*/ 106902 w 197"/>
              <a:gd name="T17" fmla="*/ 23638 h 164"/>
              <a:gd name="T18" fmla="*/ 158734 w 197"/>
              <a:gd name="T19" fmla="*/ 160096 h 164"/>
              <a:gd name="T20" fmla="*/ 195448 w 197"/>
              <a:gd name="T21" fmla="*/ 149351 h 164"/>
              <a:gd name="T22" fmla="*/ 24836 w 197"/>
              <a:gd name="T23" fmla="*/ 142904 h 164"/>
              <a:gd name="T24" fmla="*/ 45353 w 197"/>
              <a:gd name="T25" fmla="*/ 143979 h 164"/>
              <a:gd name="T26" fmla="*/ 46432 w 197"/>
              <a:gd name="T27" fmla="*/ 122490 h 164"/>
              <a:gd name="T28" fmla="*/ 24836 w 197"/>
              <a:gd name="T29" fmla="*/ 122490 h 164"/>
              <a:gd name="T30" fmla="*/ 31315 w 197"/>
              <a:gd name="T31" fmla="*/ 128936 h 164"/>
              <a:gd name="T32" fmla="*/ 39953 w 197"/>
              <a:gd name="T33" fmla="*/ 128936 h 164"/>
              <a:gd name="T34" fmla="*/ 39953 w 197"/>
              <a:gd name="T35" fmla="*/ 137532 h 164"/>
              <a:gd name="T36" fmla="*/ 31315 w 197"/>
              <a:gd name="T37" fmla="*/ 136458 h 164"/>
              <a:gd name="T38" fmla="*/ 34554 w 197"/>
              <a:gd name="T39" fmla="*/ 97777 h 164"/>
              <a:gd name="T40" fmla="*/ 38874 w 197"/>
              <a:gd name="T41" fmla="*/ 40830 h 164"/>
              <a:gd name="T42" fmla="*/ 30235 w 197"/>
              <a:gd name="T43" fmla="*/ 93479 h 164"/>
              <a:gd name="T44" fmla="*/ 144696 w 197"/>
              <a:gd name="T45" fmla="*/ 33309 h 164"/>
              <a:gd name="T46" fmla="*/ 160894 w 197"/>
              <a:gd name="T47" fmla="*/ 92404 h 164"/>
              <a:gd name="T48" fmla="*/ 144696 w 197"/>
              <a:gd name="T49" fmla="*/ 33309 h 164"/>
              <a:gd name="T50" fmla="*/ 74508 w 197"/>
              <a:gd name="T51" fmla="*/ 142904 h 164"/>
              <a:gd name="T52" fmla="*/ 95024 w 197"/>
              <a:gd name="T53" fmla="*/ 142904 h 164"/>
              <a:gd name="T54" fmla="*/ 85306 w 197"/>
              <a:gd name="T55" fmla="*/ 118192 h 164"/>
              <a:gd name="T56" fmla="*/ 70188 w 197"/>
              <a:gd name="T57" fmla="*/ 133234 h 164"/>
              <a:gd name="T58" fmla="*/ 80987 w 197"/>
              <a:gd name="T59" fmla="*/ 128936 h 164"/>
              <a:gd name="T60" fmla="*/ 88545 w 197"/>
              <a:gd name="T61" fmla="*/ 128936 h 164"/>
              <a:gd name="T62" fmla="*/ 88545 w 197"/>
              <a:gd name="T63" fmla="*/ 137532 h 164"/>
              <a:gd name="T64" fmla="*/ 79907 w 197"/>
              <a:gd name="T65" fmla="*/ 136458 h 164"/>
              <a:gd name="T66" fmla="*/ 87466 w 197"/>
              <a:gd name="T67" fmla="*/ 97777 h 164"/>
              <a:gd name="T68" fmla="*/ 91785 w 197"/>
              <a:gd name="T69" fmla="*/ 40830 h 164"/>
              <a:gd name="T70" fmla="*/ 83146 w 197"/>
              <a:gd name="T71" fmla="*/ 93479 h 164"/>
              <a:gd name="T72" fmla="*/ 159814 w 197"/>
              <a:gd name="T73" fmla="*/ 117117 h 164"/>
              <a:gd name="T74" fmla="*/ 159814 w 197"/>
              <a:gd name="T75" fmla="*/ 137532 h 164"/>
              <a:gd name="T76" fmla="*/ 180330 w 197"/>
              <a:gd name="T77" fmla="*/ 137532 h 164"/>
              <a:gd name="T78" fmla="*/ 181410 w 197"/>
              <a:gd name="T79" fmla="*/ 117117 h 164"/>
              <a:gd name="T80" fmla="*/ 170612 w 197"/>
              <a:gd name="T81" fmla="*/ 112819 h 164"/>
              <a:gd name="T82" fmla="*/ 166293 w 197"/>
              <a:gd name="T83" fmla="*/ 122490 h 164"/>
              <a:gd name="T84" fmla="*/ 176011 w 197"/>
              <a:gd name="T85" fmla="*/ 126787 h 164"/>
              <a:gd name="T86" fmla="*/ 166293 w 197"/>
              <a:gd name="T87" fmla="*/ 131085 h 164"/>
              <a:gd name="T88" fmla="*/ 166293 w 197"/>
              <a:gd name="T89" fmla="*/ 122490 h 1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9" name="Freeform 10">
            <a:extLst>
              <a:ext uri="{FF2B5EF4-FFF2-40B4-BE49-F238E27FC236}">
                <a16:creationId xmlns:a16="http://schemas.microsoft.com/office/drawing/2014/main" id="{C516E395-2332-451E-9948-B966BA3317FB}"/>
              </a:ext>
            </a:extLst>
          </p:cNvPr>
          <p:cNvSpPr>
            <a:spLocks noEditPoints="1" noChangeArrowheads="1"/>
          </p:cNvSpPr>
          <p:nvPr/>
        </p:nvSpPr>
        <p:spPr bwMode="auto">
          <a:xfrm>
            <a:off x="107950" y="2092325"/>
            <a:ext cx="174625" cy="174625"/>
          </a:xfrm>
          <a:custGeom>
            <a:avLst/>
            <a:gdLst>
              <a:gd name="T0" fmla="*/ 50663 w 162"/>
              <a:gd name="T1" fmla="*/ 36425 h 163"/>
              <a:gd name="T2" fmla="*/ 36650 w 162"/>
              <a:gd name="T3" fmla="*/ 50352 h 163"/>
              <a:gd name="T4" fmla="*/ 34494 w 162"/>
              <a:gd name="T5" fmla="*/ 65350 h 163"/>
              <a:gd name="T6" fmla="*/ 44195 w 162"/>
              <a:gd name="T7" fmla="*/ 55709 h 163"/>
              <a:gd name="T8" fmla="*/ 56052 w 162"/>
              <a:gd name="T9" fmla="*/ 43924 h 163"/>
              <a:gd name="T10" fmla="*/ 64676 w 162"/>
              <a:gd name="T11" fmla="*/ 34282 h 163"/>
              <a:gd name="T12" fmla="*/ 172469 w 162"/>
              <a:gd name="T13" fmla="*/ 160698 h 163"/>
              <a:gd name="T14" fmla="*/ 140131 w 162"/>
              <a:gd name="T15" fmla="*/ 129630 h 163"/>
              <a:gd name="T16" fmla="*/ 158456 w 162"/>
              <a:gd name="T17" fmla="*/ 79278 h 163"/>
              <a:gd name="T18" fmla="*/ 153066 w 162"/>
              <a:gd name="T19" fmla="*/ 49281 h 163"/>
              <a:gd name="T20" fmla="*/ 135819 w 162"/>
              <a:gd name="T21" fmla="*/ 23569 h 163"/>
              <a:gd name="T22" fmla="*/ 79767 w 162"/>
              <a:gd name="T23" fmla="*/ 0 h 163"/>
              <a:gd name="T24" fmla="*/ 6468 w 162"/>
              <a:gd name="T25" fmla="*/ 49281 h 163"/>
              <a:gd name="T26" fmla="*/ 5390 w 162"/>
              <a:gd name="T27" fmla="*/ 109275 h 163"/>
              <a:gd name="T28" fmla="*/ 22637 w 162"/>
              <a:gd name="T29" fmla="*/ 134986 h 163"/>
              <a:gd name="T30" fmla="*/ 48507 w 162"/>
              <a:gd name="T31" fmla="*/ 152127 h 163"/>
              <a:gd name="T32" fmla="*/ 48507 w 162"/>
              <a:gd name="T33" fmla="*/ 152127 h 163"/>
              <a:gd name="T34" fmla="*/ 109949 w 162"/>
              <a:gd name="T35" fmla="*/ 152127 h 163"/>
              <a:gd name="T36" fmla="*/ 161690 w 162"/>
              <a:gd name="T37" fmla="*/ 171411 h 163"/>
              <a:gd name="T38" fmla="*/ 172469 w 162"/>
              <a:gd name="T39" fmla="*/ 160698 h 163"/>
              <a:gd name="T40" fmla="*/ 125040 w 162"/>
              <a:gd name="T41" fmla="*/ 125344 h 163"/>
              <a:gd name="T42" fmla="*/ 104559 w 162"/>
              <a:gd name="T43" fmla="*/ 139271 h 163"/>
              <a:gd name="T44" fmla="*/ 54975 w 162"/>
              <a:gd name="T45" fmla="*/ 139271 h 163"/>
              <a:gd name="T46" fmla="*/ 33416 w 162"/>
              <a:gd name="T47" fmla="*/ 125344 h 163"/>
              <a:gd name="T48" fmla="*/ 33416 w 162"/>
              <a:gd name="T49" fmla="*/ 125344 h 163"/>
              <a:gd name="T50" fmla="*/ 19403 w 162"/>
              <a:gd name="T51" fmla="*/ 103918 h 163"/>
              <a:gd name="T52" fmla="*/ 19403 w 162"/>
              <a:gd name="T53" fmla="*/ 54637 h 163"/>
              <a:gd name="T54" fmla="*/ 79767 w 162"/>
              <a:gd name="T55" fmla="*/ 14998 h 163"/>
              <a:gd name="T56" fmla="*/ 125040 w 162"/>
              <a:gd name="T57" fmla="*/ 33211 h 163"/>
              <a:gd name="T58" fmla="*/ 139053 w 162"/>
              <a:gd name="T59" fmla="*/ 54637 h 163"/>
              <a:gd name="T60" fmla="*/ 144443 w 162"/>
              <a:gd name="T61" fmla="*/ 79278 h 163"/>
              <a:gd name="T62" fmla="*/ 125040 w 162"/>
              <a:gd name="T63" fmla="*/ 125344 h 163"/>
              <a:gd name="T64" fmla="*/ 126118 w 162"/>
              <a:gd name="T65" fmla="*/ 74992 h 163"/>
              <a:gd name="T66" fmla="*/ 118573 w 162"/>
              <a:gd name="T67" fmla="*/ 95347 h 163"/>
              <a:gd name="T68" fmla="*/ 109949 w 162"/>
              <a:gd name="T69" fmla="*/ 109275 h 163"/>
              <a:gd name="T70" fmla="*/ 79767 w 162"/>
              <a:gd name="T71" fmla="*/ 122130 h 163"/>
              <a:gd name="T72" fmla="*/ 79767 w 162"/>
              <a:gd name="T73" fmla="*/ 130701 h 163"/>
              <a:gd name="T74" fmla="*/ 115339 w 162"/>
              <a:gd name="T75" fmla="*/ 115702 h 163"/>
              <a:gd name="T76" fmla="*/ 127196 w 162"/>
              <a:gd name="T77" fmla="*/ 98561 h 163"/>
              <a:gd name="T78" fmla="*/ 126118 w 162"/>
              <a:gd name="T79" fmla="*/ 74992 h 1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7660" name="组合 24">
            <a:extLst>
              <a:ext uri="{FF2B5EF4-FFF2-40B4-BE49-F238E27FC236}">
                <a16:creationId xmlns:a16="http://schemas.microsoft.com/office/drawing/2014/main" id="{BA8FD4A4-3791-401C-9F75-051681B7D8F1}"/>
              </a:ext>
            </a:extLst>
          </p:cNvPr>
          <p:cNvGrpSpPr>
            <a:grpSpLocks/>
          </p:cNvGrpSpPr>
          <p:nvPr/>
        </p:nvGrpSpPr>
        <p:grpSpPr bwMode="auto">
          <a:xfrm>
            <a:off x="8632825" y="346075"/>
            <a:ext cx="155575" cy="157163"/>
            <a:chOff x="8689063" y="2493438"/>
            <a:chExt cx="156623" cy="156623"/>
          </a:xfrm>
        </p:grpSpPr>
        <p:sp>
          <p:nvSpPr>
            <p:cNvPr id="27" name="矩形 26">
              <a:extLst>
                <a:ext uri="{FF2B5EF4-FFF2-40B4-BE49-F238E27FC236}">
                  <a16:creationId xmlns:a16="http://schemas.microsoft.com/office/drawing/2014/main" id="{D4A0A7C1-B361-498D-B608-0BA20CB79599}"/>
                </a:ext>
              </a:extLst>
            </p:cNvPr>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8" name="任意多边形 27">
              <a:extLst>
                <a:ext uri="{FF2B5EF4-FFF2-40B4-BE49-F238E27FC236}">
                  <a16:creationId xmlns:a16="http://schemas.microsoft.com/office/drawing/2014/main" id="{49593870-3192-4524-8D0C-4B22F6322422}"/>
                </a:ext>
              </a:extLst>
            </p:cNvPr>
            <p:cNvSpPr/>
            <p:nvPr/>
          </p:nvSpPr>
          <p:spPr>
            <a:xfrm rot="10800000">
              <a:off x="8738608" y="2531407"/>
              <a:ext cx="57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grpSp>
        <p:nvGrpSpPr>
          <p:cNvPr id="27661" name="组合 28">
            <a:extLst>
              <a:ext uri="{FF2B5EF4-FFF2-40B4-BE49-F238E27FC236}">
                <a16:creationId xmlns:a16="http://schemas.microsoft.com/office/drawing/2014/main" id="{6B2B9912-1008-4171-8DB3-A3DE9AFCF297}"/>
              </a:ext>
            </a:extLst>
          </p:cNvPr>
          <p:cNvGrpSpPr>
            <a:grpSpLocks/>
          </p:cNvGrpSpPr>
          <p:nvPr/>
        </p:nvGrpSpPr>
        <p:grpSpPr bwMode="auto">
          <a:xfrm>
            <a:off x="8788400" y="346075"/>
            <a:ext cx="157163" cy="157163"/>
            <a:chOff x="8845686" y="2493438"/>
            <a:chExt cx="156623" cy="156623"/>
          </a:xfrm>
        </p:grpSpPr>
        <p:sp>
          <p:nvSpPr>
            <p:cNvPr id="39" name="矩形 38">
              <a:extLst>
                <a:ext uri="{FF2B5EF4-FFF2-40B4-BE49-F238E27FC236}">
                  <a16:creationId xmlns:a16="http://schemas.microsoft.com/office/drawing/2014/main" id="{DE5432E0-603E-409A-81C0-D526968B99B4}"/>
                </a:ext>
              </a:extLst>
            </p:cNvPr>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0" name="任意多边形 39">
              <a:extLst>
                <a:ext uri="{FF2B5EF4-FFF2-40B4-BE49-F238E27FC236}">
                  <a16:creationId xmlns:a16="http://schemas.microsoft.com/office/drawing/2014/main" id="{7B1F2DD7-8FC2-4AD2-8E64-D87752CD0511}"/>
                </a:ext>
              </a:extLst>
            </p:cNvPr>
            <p:cNvSpPr/>
            <p:nvPr/>
          </p:nvSpPr>
          <p:spPr>
            <a:xfrm>
              <a:off x="8894730" y="2531407"/>
              <a:ext cx="58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sp>
        <p:nvSpPr>
          <p:cNvPr id="41" name="矩形 40">
            <a:hlinkClick r:id="" action="ppaction://hlinkshowjump?jump=previousslide"/>
            <a:extLst>
              <a:ext uri="{FF2B5EF4-FFF2-40B4-BE49-F238E27FC236}">
                <a16:creationId xmlns:a16="http://schemas.microsoft.com/office/drawing/2014/main" id="{E94F24EF-88A5-47DF-9845-F67E4FCA3E89}"/>
              </a:ext>
            </a:extLst>
          </p:cNvPr>
          <p:cNvSpPr/>
          <p:nvPr/>
        </p:nvSpPr>
        <p:spPr>
          <a:xfrm>
            <a:off x="8632825" y="339725"/>
            <a:ext cx="155575"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2" name="矩形 41">
            <a:hlinkClick r:id="" action="ppaction://hlinkshowjump?jump=nextslide"/>
            <a:extLst>
              <a:ext uri="{FF2B5EF4-FFF2-40B4-BE49-F238E27FC236}">
                <a16:creationId xmlns:a16="http://schemas.microsoft.com/office/drawing/2014/main" id="{E327B0F9-CD5B-455A-8D72-7670FA8EBA39}"/>
              </a:ext>
            </a:extLst>
          </p:cNvPr>
          <p:cNvSpPr/>
          <p:nvPr/>
        </p:nvSpPr>
        <p:spPr>
          <a:xfrm>
            <a:off x="8788400" y="339725"/>
            <a:ext cx="157163"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7664" name="矩形 42">
            <a:extLst>
              <a:ext uri="{FF2B5EF4-FFF2-40B4-BE49-F238E27FC236}">
                <a16:creationId xmlns:a16="http://schemas.microsoft.com/office/drawing/2014/main" id="{3EEA697C-78DC-4559-9CF0-2BE1D22C82C5}"/>
              </a:ext>
            </a:extLst>
          </p:cNvPr>
          <p:cNvSpPr>
            <a:spLocks noChangeArrowheads="1"/>
          </p:cNvSpPr>
          <p:nvPr/>
        </p:nvSpPr>
        <p:spPr bwMode="auto">
          <a:xfrm>
            <a:off x="5867400" y="261938"/>
            <a:ext cx="26654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pPr>
            <a:r>
              <a:rPr lang="zh-CN" altLang="en-US" sz="1400" b="1" dirty="0">
                <a:solidFill>
                  <a:srgbClr val="354454"/>
                </a:solidFill>
                <a:latin typeface="微软雅黑" panose="020B0503020204020204" pitchFamily="34" charset="-122"/>
                <a:ea typeface="微软雅黑" panose="020B0503020204020204" pitchFamily="34" charset="-122"/>
              </a:rPr>
              <a:t>问题回答</a:t>
            </a:r>
          </a:p>
        </p:txBody>
      </p:sp>
      <p:sp>
        <p:nvSpPr>
          <p:cNvPr id="27665" name="矩形 25">
            <a:extLst>
              <a:ext uri="{FF2B5EF4-FFF2-40B4-BE49-F238E27FC236}">
                <a16:creationId xmlns:a16="http://schemas.microsoft.com/office/drawing/2014/main" id="{7D06634D-4CBF-44C3-AFC4-926A432C52B9}"/>
              </a:ext>
            </a:extLst>
          </p:cNvPr>
          <p:cNvSpPr>
            <a:spLocks noChangeArrowheads="1"/>
          </p:cNvSpPr>
          <p:nvPr/>
        </p:nvSpPr>
        <p:spPr bwMode="auto">
          <a:xfrm>
            <a:off x="486212" y="1652588"/>
            <a:ext cx="6976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小组简介</a:t>
            </a:r>
          </a:p>
        </p:txBody>
      </p:sp>
      <p:sp>
        <p:nvSpPr>
          <p:cNvPr id="27666" name="矩形 29">
            <a:extLst>
              <a:ext uri="{FF2B5EF4-FFF2-40B4-BE49-F238E27FC236}">
                <a16:creationId xmlns:a16="http://schemas.microsoft.com/office/drawing/2014/main" id="{D5A3C858-511A-4BF7-9DE6-AA0C0DBA2A1B}"/>
              </a:ext>
            </a:extLst>
          </p:cNvPr>
          <p:cNvSpPr>
            <a:spLocks noChangeArrowheads="1"/>
          </p:cNvSpPr>
          <p:nvPr/>
        </p:nvSpPr>
        <p:spPr bwMode="auto">
          <a:xfrm>
            <a:off x="486211" y="20367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选题简介</a:t>
            </a:r>
          </a:p>
        </p:txBody>
      </p:sp>
      <p:sp>
        <p:nvSpPr>
          <p:cNvPr id="27667" name="矩形 30">
            <a:extLst>
              <a:ext uri="{FF2B5EF4-FFF2-40B4-BE49-F238E27FC236}">
                <a16:creationId xmlns:a16="http://schemas.microsoft.com/office/drawing/2014/main" id="{9418F62A-E61C-45B7-A3D8-AE3C858A0536}"/>
              </a:ext>
            </a:extLst>
          </p:cNvPr>
          <p:cNvSpPr>
            <a:spLocks noChangeArrowheads="1"/>
          </p:cNvSpPr>
          <p:nvPr/>
        </p:nvSpPr>
        <p:spPr bwMode="auto">
          <a:xfrm>
            <a:off x="486211" y="28241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成果展示</a:t>
            </a:r>
          </a:p>
        </p:txBody>
      </p:sp>
      <p:sp>
        <p:nvSpPr>
          <p:cNvPr id="27668" name="矩形 31">
            <a:extLst>
              <a:ext uri="{FF2B5EF4-FFF2-40B4-BE49-F238E27FC236}">
                <a16:creationId xmlns:a16="http://schemas.microsoft.com/office/drawing/2014/main" id="{81924276-4994-4ED6-BCF2-9F0F95D5374E}"/>
              </a:ext>
            </a:extLst>
          </p:cNvPr>
          <p:cNvSpPr>
            <a:spLocks noChangeArrowheads="1"/>
          </p:cNvSpPr>
          <p:nvPr/>
        </p:nvSpPr>
        <p:spPr bwMode="auto">
          <a:xfrm>
            <a:off x="486211" y="2433638"/>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具体实现</a:t>
            </a:r>
          </a:p>
        </p:txBody>
      </p:sp>
      <p:sp>
        <p:nvSpPr>
          <p:cNvPr id="27669" name="矩形 32">
            <a:extLst>
              <a:ext uri="{FF2B5EF4-FFF2-40B4-BE49-F238E27FC236}">
                <a16:creationId xmlns:a16="http://schemas.microsoft.com/office/drawing/2014/main" id="{11F47310-06E0-4032-B1C1-302C095CC8CC}"/>
              </a:ext>
            </a:extLst>
          </p:cNvPr>
          <p:cNvSpPr>
            <a:spLocks noChangeArrowheads="1"/>
          </p:cNvSpPr>
          <p:nvPr/>
        </p:nvSpPr>
        <p:spPr bwMode="auto">
          <a:xfrm>
            <a:off x="422275" y="3224213"/>
            <a:ext cx="825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solidFill>
                  <a:schemeClr val="bg1"/>
                </a:solidFill>
                <a:latin typeface="Impact" panose="020B0806030902050204" pitchFamily="34" charset="0"/>
                <a:ea typeface="微软雅黑" panose="020B0503020204020204" pitchFamily="34" charset="-122"/>
              </a:rPr>
              <a:t>建议与总结</a:t>
            </a:r>
          </a:p>
        </p:txBody>
      </p:sp>
      <p:sp>
        <p:nvSpPr>
          <p:cNvPr id="34" name="圆角矩形 33">
            <a:extLst>
              <a:ext uri="{FF2B5EF4-FFF2-40B4-BE49-F238E27FC236}">
                <a16:creationId xmlns:a16="http://schemas.microsoft.com/office/drawing/2014/main" id="{C7B6A0F0-FA19-4D12-804E-DCAE3ED8401B}"/>
              </a:ext>
            </a:extLst>
          </p:cNvPr>
          <p:cNvSpPr>
            <a:spLocks noChangeArrowheads="1"/>
          </p:cNvSpPr>
          <p:nvPr/>
        </p:nvSpPr>
        <p:spPr bwMode="auto">
          <a:xfrm>
            <a:off x="3502025" y="1093788"/>
            <a:ext cx="5365750" cy="3529012"/>
          </a:xfrm>
          <a:prstGeom prst="roundRect">
            <a:avLst>
              <a:gd name="adj" fmla="val 0"/>
            </a:avLst>
          </a:prstGeom>
          <a:solidFill>
            <a:schemeClr val="bg1"/>
          </a:solidFill>
          <a:ln w="6350">
            <a:solidFill>
              <a:srgbClr val="D9D9D9"/>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pic>
        <p:nvPicPr>
          <p:cNvPr id="35" name="Picture 3" descr="E:\稻壳模板\ppt\2016.2\创意灯泡毕业论文答辩模板\247.png">
            <a:extLst>
              <a:ext uri="{FF2B5EF4-FFF2-40B4-BE49-F238E27FC236}">
                <a16:creationId xmlns:a16="http://schemas.microsoft.com/office/drawing/2014/main" id="{C29B8C17-891E-4338-842A-60724BB4AA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1814513"/>
            <a:ext cx="3048000"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66">
            <a:extLst>
              <a:ext uri="{FF2B5EF4-FFF2-40B4-BE49-F238E27FC236}">
                <a16:creationId xmlns:a16="http://schemas.microsoft.com/office/drawing/2014/main" id="{39D5BC0F-AF0F-4F2E-B20A-EB27829E19F4}"/>
              </a:ext>
            </a:extLst>
          </p:cNvPr>
          <p:cNvSpPr>
            <a:spLocks noChangeArrowheads="1"/>
          </p:cNvSpPr>
          <p:nvPr/>
        </p:nvSpPr>
        <p:spPr bwMode="auto">
          <a:xfrm>
            <a:off x="4233863" y="1617663"/>
            <a:ext cx="446563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根据之前的分析，我们可以得出一个大致的总体评价情况：</a:t>
            </a:r>
            <a:endParaRPr lang="en-US" altLang="zh-CN" sz="1000" dirty="0">
              <a:solidFill>
                <a:srgbClr val="7F7F7F"/>
              </a:solidFill>
              <a:latin typeface="Arial" panose="020B0604020202020204" pitchFamily="34" charset="0"/>
              <a:ea typeface="微软雅黑" panose="020B0503020204020204" pitchFamily="34" charset="-122"/>
            </a:endParaRPr>
          </a:p>
          <a:p>
            <a:pPr algn="just" eaLnBrk="1" hangingPunct="1"/>
            <a:r>
              <a:rPr lang="zh-CN" altLang="en-US" sz="1000" dirty="0">
                <a:solidFill>
                  <a:srgbClr val="808080"/>
                </a:solidFill>
                <a:latin typeface="Arial" panose="020B0604020202020204" pitchFamily="34" charset="0"/>
                <a:ea typeface="微软雅黑" panose="020B0503020204020204" pitchFamily="34" charset="-122"/>
              </a:rPr>
              <a:t>猫眼的观众对于这部电影的认可度还是很高的，认为导演良心、剧情紧凑、表演过关、特效震撼，中国首部硬核科幻电影当之无愧！同时也还是有一些剧情上和年轻演员上的小问题，导致有些本片有些尴尬和无聊。不过，我觉得瑕不掩瑜、应该支持，希望国产科幻片可以越来越好！</a:t>
            </a:r>
            <a:endParaRPr lang="zh-CN" altLang="zh-CN" sz="1000" dirty="0">
              <a:solidFill>
                <a:srgbClr val="808080"/>
              </a:solidFill>
              <a:latin typeface="Arial" panose="020B0604020202020204" pitchFamily="34" charset="0"/>
              <a:ea typeface="微软雅黑" panose="020B0503020204020204" pitchFamily="34" charset="-122"/>
            </a:endParaRPr>
          </a:p>
        </p:txBody>
      </p:sp>
      <p:sp>
        <p:nvSpPr>
          <p:cNvPr id="38" name="圆角矩形 37">
            <a:extLst>
              <a:ext uri="{FF2B5EF4-FFF2-40B4-BE49-F238E27FC236}">
                <a16:creationId xmlns:a16="http://schemas.microsoft.com/office/drawing/2014/main" id="{D04DECF8-D6F4-4DCF-83A2-E9C5EEA252A3}"/>
              </a:ext>
            </a:extLst>
          </p:cNvPr>
          <p:cNvSpPr/>
          <p:nvPr/>
        </p:nvSpPr>
        <p:spPr>
          <a:xfrm>
            <a:off x="4233863" y="1273175"/>
            <a:ext cx="1052512" cy="246063"/>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总体评价</a:t>
            </a:r>
          </a:p>
        </p:txBody>
      </p:sp>
      <p:sp>
        <p:nvSpPr>
          <p:cNvPr id="44" name="Rectangle 66">
            <a:extLst>
              <a:ext uri="{FF2B5EF4-FFF2-40B4-BE49-F238E27FC236}">
                <a16:creationId xmlns:a16="http://schemas.microsoft.com/office/drawing/2014/main" id="{372C36B4-5E77-41E2-8A40-F07323E92EE2}"/>
              </a:ext>
            </a:extLst>
          </p:cNvPr>
          <p:cNvSpPr>
            <a:spLocks noChangeArrowheads="1"/>
          </p:cNvSpPr>
          <p:nvPr/>
        </p:nvSpPr>
        <p:spPr bwMode="auto">
          <a:xfrm>
            <a:off x="4233863" y="2824063"/>
            <a:ext cx="44656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808080"/>
                </a:solidFill>
                <a:latin typeface="Arial" panose="020B0604020202020204" pitchFamily="34" charset="0"/>
                <a:ea typeface="微软雅黑" panose="020B0503020204020204" pitchFamily="34" charset="-122"/>
              </a:rPr>
              <a:t>科幻电影对于男性的吸引力更大一些。打出低分评论的观众中，在性别上没有特别大的差异。同样的，给出评价的猫眼用户大部分观众都是</a:t>
            </a:r>
            <a:r>
              <a:rPr lang="en-US" altLang="zh-CN" sz="1000" dirty="0">
                <a:solidFill>
                  <a:srgbClr val="808080"/>
                </a:solidFill>
                <a:latin typeface="Arial" panose="020B0604020202020204" pitchFamily="34" charset="0"/>
                <a:ea typeface="微软雅黑" panose="020B0503020204020204" pitchFamily="34" charset="-122"/>
              </a:rPr>
              <a:t>2</a:t>
            </a:r>
            <a:r>
              <a:rPr lang="zh-CN" altLang="en-US" sz="1000" dirty="0">
                <a:solidFill>
                  <a:srgbClr val="808080"/>
                </a:solidFill>
                <a:latin typeface="Arial" panose="020B0604020202020204" pitchFamily="34" charset="0"/>
                <a:ea typeface="微软雅黑" panose="020B0503020204020204" pitchFamily="34" charset="-122"/>
              </a:rPr>
              <a:t>级以上的老用户，不存在大量突然涌入的水军，说明总体的评分还是很靠谱的。</a:t>
            </a:r>
            <a:endParaRPr lang="zh-CN" altLang="zh-CN" sz="1000" dirty="0">
              <a:solidFill>
                <a:srgbClr val="808080"/>
              </a:solidFill>
              <a:latin typeface="Arial" panose="020B0604020202020204" pitchFamily="34" charset="0"/>
              <a:ea typeface="微软雅黑" panose="020B0503020204020204" pitchFamily="34" charset="-122"/>
            </a:endParaRPr>
          </a:p>
        </p:txBody>
      </p:sp>
      <p:sp>
        <p:nvSpPr>
          <p:cNvPr id="45" name="圆角矩形 44">
            <a:extLst>
              <a:ext uri="{FF2B5EF4-FFF2-40B4-BE49-F238E27FC236}">
                <a16:creationId xmlns:a16="http://schemas.microsoft.com/office/drawing/2014/main" id="{5AE32A31-8FB4-4B2D-AE24-43ABBB28CBDC}"/>
              </a:ext>
            </a:extLst>
          </p:cNvPr>
          <p:cNvSpPr/>
          <p:nvPr/>
        </p:nvSpPr>
        <p:spPr>
          <a:xfrm>
            <a:off x="4233863" y="2481163"/>
            <a:ext cx="1052512" cy="246063"/>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人群评价</a:t>
            </a:r>
          </a:p>
        </p:txBody>
      </p:sp>
      <p:sp>
        <p:nvSpPr>
          <p:cNvPr id="46" name="Rectangle 66">
            <a:extLst>
              <a:ext uri="{FF2B5EF4-FFF2-40B4-BE49-F238E27FC236}">
                <a16:creationId xmlns:a16="http://schemas.microsoft.com/office/drawing/2014/main" id="{9224BEEB-6D5F-4479-86FA-C05E6FF5D641}"/>
              </a:ext>
            </a:extLst>
          </p:cNvPr>
          <p:cNvSpPr>
            <a:spLocks noChangeArrowheads="1"/>
          </p:cNvSpPr>
          <p:nvPr/>
        </p:nvSpPr>
        <p:spPr bwMode="auto">
          <a:xfrm>
            <a:off x="4233863" y="3690144"/>
            <a:ext cx="446563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观众把大部分的目光都投射在了这两位的身上，大部分的观众都是被吴京和刘慈欣吸引过来的，吴京和大刘对于这部剧的成功真是功不可没啊！导演郭帆和原作者刘慈欣口碑最好，女主扮演者赵今麦吸引了大部分吐槽的火力，以至于评分最低，说明大家对于这个角色的认可度最低。我们把关于赵今麦、吴京和达叔的低分评论，按照点赞数进行排名，发现达叔看起来口碑差的原因是：每每观众吐槽，都会把达叔的演技赞扬一番，导致达叔无辜躺枪。</a:t>
            </a:r>
            <a:endParaRPr lang="zh-CN" altLang="zh-CN" sz="1000" dirty="0">
              <a:solidFill>
                <a:srgbClr val="808080"/>
              </a:solidFill>
              <a:latin typeface="Arial" panose="020B0604020202020204" pitchFamily="34" charset="0"/>
              <a:ea typeface="微软雅黑" panose="020B0503020204020204" pitchFamily="34" charset="-122"/>
            </a:endParaRPr>
          </a:p>
        </p:txBody>
      </p:sp>
      <p:sp>
        <p:nvSpPr>
          <p:cNvPr id="47" name="圆角矩形 46">
            <a:extLst>
              <a:ext uri="{FF2B5EF4-FFF2-40B4-BE49-F238E27FC236}">
                <a16:creationId xmlns:a16="http://schemas.microsoft.com/office/drawing/2014/main" id="{F49D503A-F1A6-41D9-B3DD-F5BDBEB115BA}"/>
              </a:ext>
            </a:extLst>
          </p:cNvPr>
          <p:cNvSpPr/>
          <p:nvPr/>
        </p:nvSpPr>
        <p:spPr>
          <a:xfrm>
            <a:off x="4233863" y="3347244"/>
            <a:ext cx="1052512" cy="246062"/>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演职员评价</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anim calcmode="lin" valueType="num">
                                      <p:cBhvr>
                                        <p:cTn id="8" dur="500" fill="hold"/>
                                        <p:tgtEl>
                                          <p:spTgt spid="35"/>
                                        </p:tgtEl>
                                        <p:attrNameLst>
                                          <p:attrName>ppt_x</p:attrName>
                                        </p:attrNameLst>
                                      </p:cBhvr>
                                      <p:tavLst>
                                        <p:tav tm="0">
                                          <p:val>
                                            <p:strVal val="#ppt_x"/>
                                          </p:val>
                                        </p:tav>
                                        <p:tav tm="100000">
                                          <p:val>
                                            <p:strVal val="#ppt_x"/>
                                          </p:val>
                                        </p:tav>
                                      </p:tavLst>
                                    </p:anim>
                                    <p:anim calcmode="lin" valueType="num">
                                      <p:cBhvr>
                                        <p:cTn id="9" dur="500" fill="hold"/>
                                        <p:tgtEl>
                                          <p:spTgt spid="3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anim calcmode="lin" valueType="num">
                                      <p:cBhvr>
                                        <p:cTn id="13" dur="500" fill="hold"/>
                                        <p:tgtEl>
                                          <p:spTgt spid="34"/>
                                        </p:tgtEl>
                                        <p:attrNameLst>
                                          <p:attrName>ppt_x</p:attrName>
                                        </p:attrNameLst>
                                      </p:cBhvr>
                                      <p:tavLst>
                                        <p:tav tm="0">
                                          <p:val>
                                            <p:strVal val="#ppt_x"/>
                                          </p:val>
                                        </p:tav>
                                        <p:tav tm="100000">
                                          <p:val>
                                            <p:strVal val="#ppt_x"/>
                                          </p:val>
                                        </p:tav>
                                      </p:tavLst>
                                    </p:anim>
                                    <p:anim calcmode="lin" valueType="num">
                                      <p:cBhvr>
                                        <p:cTn id="14" dur="500" fill="hold"/>
                                        <p:tgtEl>
                                          <p:spTgt spid="34"/>
                                        </p:tgtEl>
                                        <p:attrNameLst>
                                          <p:attrName>ppt_y</p:attrName>
                                        </p:attrNameLst>
                                      </p:cBhvr>
                                      <p:tavLst>
                                        <p:tav tm="0">
                                          <p:val>
                                            <p:strVal val="#ppt_y+.1"/>
                                          </p:val>
                                        </p:tav>
                                        <p:tav tm="100000">
                                          <p:val>
                                            <p:strVal val="#ppt_y"/>
                                          </p:val>
                                        </p:tav>
                                      </p:tavLst>
                                    </p:anim>
                                  </p:childTnLst>
                                </p:cTn>
                              </p:par>
                              <p:par>
                                <p:cTn id="15" presetID="2" presetClass="entr" presetSubtype="2" fill="hold" grpId="0" nodeType="withEffect">
                                  <p:stCondLst>
                                    <p:cond delay="50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ppt_x</p:attrName>
                                        </p:attrNameLst>
                                      </p:cBhvr>
                                      <p:tavLst>
                                        <p:tav tm="0">
                                          <p:val>
                                            <p:strVal val="1+#ppt_w/2"/>
                                          </p:val>
                                        </p:tav>
                                        <p:tav tm="100000">
                                          <p:val>
                                            <p:strVal val="#ppt_x"/>
                                          </p:val>
                                        </p:tav>
                                      </p:tavLst>
                                    </p:anim>
                                    <p:anim calcmode="lin" valueType="num">
                                      <p:cBhvr>
                                        <p:cTn id="18" dur="500" fill="hold"/>
                                        <p:tgtEl>
                                          <p:spTgt spid="3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700"/>
                                  </p:stCondLst>
                                  <p:childTnLst>
                                    <p:set>
                                      <p:cBhvr>
                                        <p:cTn id="20" dur="1" fill="hold">
                                          <p:stCondLst>
                                            <p:cond delay="0"/>
                                          </p:stCondLst>
                                        </p:cTn>
                                        <p:tgtEl>
                                          <p:spTgt spid="45"/>
                                        </p:tgtEl>
                                        <p:attrNameLst>
                                          <p:attrName>style.visibility</p:attrName>
                                        </p:attrNameLst>
                                      </p:cBhvr>
                                      <p:to>
                                        <p:strVal val="visible"/>
                                      </p:to>
                                    </p:set>
                                    <p:anim calcmode="lin" valueType="num">
                                      <p:cBhvr>
                                        <p:cTn id="21" dur="500" fill="hold"/>
                                        <p:tgtEl>
                                          <p:spTgt spid="45"/>
                                        </p:tgtEl>
                                        <p:attrNameLst>
                                          <p:attrName>ppt_x</p:attrName>
                                        </p:attrNameLst>
                                      </p:cBhvr>
                                      <p:tavLst>
                                        <p:tav tm="0">
                                          <p:val>
                                            <p:strVal val="1+#ppt_w/2"/>
                                          </p:val>
                                        </p:tav>
                                        <p:tav tm="100000">
                                          <p:val>
                                            <p:strVal val="#ppt_x"/>
                                          </p:val>
                                        </p:tav>
                                      </p:tavLst>
                                    </p:anim>
                                    <p:anim calcmode="lin" valueType="num">
                                      <p:cBhvr>
                                        <p:cTn id="22" dur="500" fill="hold"/>
                                        <p:tgtEl>
                                          <p:spTgt spid="4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900"/>
                                  </p:stCondLst>
                                  <p:childTnLst>
                                    <p:set>
                                      <p:cBhvr>
                                        <p:cTn id="24" dur="1" fill="hold">
                                          <p:stCondLst>
                                            <p:cond delay="0"/>
                                          </p:stCondLst>
                                        </p:cTn>
                                        <p:tgtEl>
                                          <p:spTgt spid="47"/>
                                        </p:tgtEl>
                                        <p:attrNameLst>
                                          <p:attrName>style.visibility</p:attrName>
                                        </p:attrNameLst>
                                      </p:cBhvr>
                                      <p:to>
                                        <p:strVal val="visible"/>
                                      </p:to>
                                    </p:set>
                                    <p:anim calcmode="lin" valueType="num">
                                      <p:cBhvr>
                                        <p:cTn id="25" dur="500" fill="hold"/>
                                        <p:tgtEl>
                                          <p:spTgt spid="47"/>
                                        </p:tgtEl>
                                        <p:attrNameLst>
                                          <p:attrName>ppt_x</p:attrName>
                                        </p:attrNameLst>
                                      </p:cBhvr>
                                      <p:tavLst>
                                        <p:tav tm="0">
                                          <p:val>
                                            <p:strVal val="1+#ppt_w/2"/>
                                          </p:val>
                                        </p:tav>
                                        <p:tav tm="100000">
                                          <p:val>
                                            <p:strVal val="#ppt_x"/>
                                          </p:val>
                                        </p:tav>
                                      </p:tavLst>
                                    </p:anim>
                                    <p:anim calcmode="lin" valueType="num">
                                      <p:cBhvr>
                                        <p:cTn id="26" dur="500" fill="hold"/>
                                        <p:tgtEl>
                                          <p:spTgt spid="47"/>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800"/>
                                  </p:stCondLst>
                                  <p:childTnLst>
                                    <p:set>
                                      <p:cBhvr>
                                        <p:cTn id="28" dur="1" fill="hold">
                                          <p:stCondLst>
                                            <p:cond delay="0"/>
                                          </p:stCondLst>
                                        </p:cTn>
                                        <p:tgtEl>
                                          <p:spTgt spid="36"/>
                                        </p:tgtEl>
                                        <p:attrNameLst>
                                          <p:attrName>style.visibility</p:attrName>
                                        </p:attrNameLst>
                                      </p:cBhvr>
                                      <p:to>
                                        <p:strVal val="visible"/>
                                      </p:to>
                                    </p:set>
                                    <p:anim calcmode="lin" valueType="num">
                                      <p:cBhvr>
                                        <p:cTn id="29" dur="500" fill="hold"/>
                                        <p:tgtEl>
                                          <p:spTgt spid="36"/>
                                        </p:tgtEl>
                                        <p:attrNameLst>
                                          <p:attrName>ppt_w</p:attrName>
                                        </p:attrNameLst>
                                      </p:cBhvr>
                                      <p:tavLst>
                                        <p:tav tm="0">
                                          <p:val>
                                            <p:strVal val="#ppt_w*0.70"/>
                                          </p:val>
                                        </p:tav>
                                        <p:tav tm="100000">
                                          <p:val>
                                            <p:strVal val="#ppt_w"/>
                                          </p:val>
                                        </p:tav>
                                      </p:tavLst>
                                    </p:anim>
                                    <p:anim calcmode="lin" valueType="num">
                                      <p:cBhvr>
                                        <p:cTn id="30" dur="500" fill="hold"/>
                                        <p:tgtEl>
                                          <p:spTgt spid="36"/>
                                        </p:tgtEl>
                                        <p:attrNameLst>
                                          <p:attrName>ppt_h</p:attrName>
                                        </p:attrNameLst>
                                      </p:cBhvr>
                                      <p:tavLst>
                                        <p:tav tm="0">
                                          <p:val>
                                            <p:strVal val="#ppt_h"/>
                                          </p:val>
                                        </p:tav>
                                        <p:tav tm="100000">
                                          <p:val>
                                            <p:strVal val="#ppt_h"/>
                                          </p:val>
                                        </p:tav>
                                      </p:tavLst>
                                    </p:anim>
                                    <p:animEffect transition="in" filter="fade">
                                      <p:cBhvr>
                                        <p:cTn id="31" dur="500"/>
                                        <p:tgtEl>
                                          <p:spTgt spid="36"/>
                                        </p:tgtEl>
                                      </p:cBhvr>
                                    </p:animEffect>
                                  </p:childTnLst>
                                </p:cTn>
                              </p:par>
                              <p:par>
                                <p:cTn id="32" presetID="55" presetClass="entr" presetSubtype="0" fill="hold" grpId="0" nodeType="withEffect">
                                  <p:stCondLst>
                                    <p:cond delay="1000"/>
                                  </p:stCondLst>
                                  <p:childTnLst>
                                    <p:set>
                                      <p:cBhvr>
                                        <p:cTn id="33" dur="1" fill="hold">
                                          <p:stCondLst>
                                            <p:cond delay="0"/>
                                          </p:stCondLst>
                                        </p:cTn>
                                        <p:tgtEl>
                                          <p:spTgt spid="44"/>
                                        </p:tgtEl>
                                        <p:attrNameLst>
                                          <p:attrName>style.visibility</p:attrName>
                                        </p:attrNameLst>
                                      </p:cBhvr>
                                      <p:to>
                                        <p:strVal val="visible"/>
                                      </p:to>
                                    </p:set>
                                    <p:anim calcmode="lin" valueType="num">
                                      <p:cBhvr>
                                        <p:cTn id="34" dur="500" fill="hold"/>
                                        <p:tgtEl>
                                          <p:spTgt spid="44"/>
                                        </p:tgtEl>
                                        <p:attrNameLst>
                                          <p:attrName>ppt_w</p:attrName>
                                        </p:attrNameLst>
                                      </p:cBhvr>
                                      <p:tavLst>
                                        <p:tav tm="0">
                                          <p:val>
                                            <p:strVal val="#ppt_w*0.70"/>
                                          </p:val>
                                        </p:tav>
                                        <p:tav tm="100000">
                                          <p:val>
                                            <p:strVal val="#ppt_w"/>
                                          </p:val>
                                        </p:tav>
                                      </p:tavLst>
                                    </p:anim>
                                    <p:anim calcmode="lin" valueType="num">
                                      <p:cBhvr>
                                        <p:cTn id="35" dur="500" fill="hold"/>
                                        <p:tgtEl>
                                          <p:spTgt spid="44"/>
                                        </p:tgtEl>
                                        <p:attrNameLst>
                                          <p:attrName>ppt_h</p:attrName>
                                        </p:attrNameLst>
                                      </p:cBhvr>
                                      <p:tavLst>
                                        <p:tav tm="0">
                                          <p:val>
                                            <p:strVal val="#ppt_h"/>
                                          </p:val>
                                        </p:tav>
                                        <p:tav tm="100000">
                                          <p:val>
                                            <p:strVal val="#ppt_h"/>
                                          </p:val>
                                        </p:tav>
                                      </p:tavLst>
                                    </p:anim>
                                    <p:animEffect transition="in" filter="fade">
                                      <p:cBhvr>
                                        <p:cTn id="36" dur="500"/>
                                        <p:tgtEl>
                                          <p:spTgt spid="44"/>
                                        </p:tgtEl>
                                      </p:cBhvr>
                                    </p:animEffect>
                                  </p:childTnLst>
                                </p:cTn>
                              </p:par>
                              <p:par>
                                <p:cTn id="37" presetID="55" presetClass="entr" presetSubtype="0" fill="hold" grpId="0" nodeType="withEffect">
                                  <p:stCondLst>
                                    <p:cond delay="1200"/>
                                  </p:stCondLst>
                                  <p:childTnLst>
                                    <p:set>
                                      <p:cBhvr>
                                        <p:cTn id="38" dur="1" fill="hold">
                                          <p:stCondLst>
                                            <p:cond delay="0"/>
                                          </p:stCondLst>
                                        </p:cTn>
                                        <p:tgtEl>
                                          <p:spTgt spid="46"/>
                                        </p:tgtEl>
                                        <p:attrNameLst>
                                          <p:attrName>style.visibility</p:attrName>
                                        </p:attrNameLst>
                                      </p:cBhvr>
                                      <p:to>
                                        <p:strVal val="visible"/>
                                      </p:to>
                                    </p:set>
                                    <p:anim calcmode="lin" valueType="num">
                                      <p:cBhvr>
                                        <p:cTn id="39" dur="500" fill="hold"/>
                                        <p:tgtEl>
                                          <p:spTgt spid="46"/>
                                        </p:tgtEl>
                                        <p:attrNameLst>
                                          <p:attrName>ppt_w</p:attrName>
                                        </p:attrNameLst>
                                      </p:cBhvr>
                                      <p:tavLst>
                                        <p:tav tm="0">
                                          <p:val>
                                            <p:strVal val="#ppt_w*0.70"/>
                                          </p:val>
                                        </p:tav>
                                        <p:tav tm="100000">
                                          <p:val>
                                            <p:strVal val="#ppt_w"/>
                                          </p:val>
                                        </p:tav>
                                      </p:tavLst>
                                    </p:anim>
                                    <p:anim calcmode="lin" valueType="num">
                                      <p:cBhvr>
                                        <p:cTn id="40" dur="500" fill="hold"/>
                                        <p:tgtEl>
                                          <p:spTgt spid="46"/>
                                        </p:tgtEl>
                                        <p:attrNameLst>
                                          <p:attrName>ppt_h</p:attrName>
                                        </p:attrNameLst>
                                      </p:cBhvr>
                                      <p:tavLst>
                                        <p:tav tm="0">
                                          <p:val>
                                            <p:strVal val="#ppt_h"/>
                                          </p:val>
                                        </p:tav>
                                        <p:tav tm="100000">
                                          <p:val>
                                            <p:strVal val="#ppt_h"/>
                                          </p:val>
                                        </p:tav>
                                      </p:tavLst>
                                    </p:anim>
                                    <p:animEffect transition="in" filter="fade">
                                      <p:cBhvr>
                                        <p:cTn id="4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p:bldP spid="38" grpId="0" animBg="1"/>
      <p:bldP spid="44" grpId="0"/>
      <p:bldP spid="45" grpId="0" animBg="1"/>
      <p:bldP spid="46" grpId="0"/>
      <p:bldP spid="47"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5CCC4055-851A-43C5-8A81-6B256CBD5FF1}"/>
              </a:ext>
            </a:extLst>
          </p:cNvPr>
          <p:cNvCxnSpPr/>
          <p:nvPr/>
        </p:nvCxnSpPr>
        <p:spPr>
          <a:xfrm flipH="1">
            <a:off x="0" y="23685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6F22DDB-5577-48BC-82D3-95102171B930}"/>
              </a:ext>
            </a:extLst>
          </p:cNvPr>
          <p:cNvCxnSpPr/>
          <p:nvPr/>
        </p:nvCxnSpPr>
        <p:spPr>
          <a:xfrm flipH="1">
            <a:off x="0" y="197802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B67CE13C-272D-4DD2-AD9F-32F77C2F9602}"/>
              </a:ext>
            </a:extLst>
          </p:cNvPr>
          <p:cNvCxnSpPr/>
          <p:nvPr/>
        </p:nvCxnSpPr>
        <p:spPr>
          <a:xfrm flipH="1">
            <a:off x="0" y="27622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7853690-3C14-4E6E-93BF-B6E557AEDC8E}"/>
              </a:ext>
            </a:extLst>
          </p:cNvPr>
          <p:cNvCxnSpPr/>
          <p:nvPr/>
        </p:nvCxnSpPr>
        <p:spPr>
          <a:xfrm flipH="1">
            <a:off x="0" y="315277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0CEE7E62-3FC6-42B8-AF2F-133565180EE7}"/>
              </a:ext>
            </a:extLst>
          </p:cNvPr>
          <p:cNvSpPr/>
          <p:nvPr/>
        </p:nvSpPr>
        <p:spPr>
          <a:xfrm>
            <a:off x="0" y="3152775"/>
            <a:ext cx="12811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0727" name="Freeform 9">
            <a:extLst>
              <a:ext uri="{FF2B5EF4-FFF2-40B4-BE49-F238E27FC236}">
                <a16:creationId xmlns:a16="http://schemas.microsoft.com/office/drawing/2014/main" id="{50A7E3A4-1BE3-40C5-A082-3013F3543906}"/>
              </a:ext>
            </a:extLst>
          </p:cNvPr>
          <p:cNvSpPr>
            <a:spLocks noEditPoints="1" noChangeArrowheads="1"/>
          </p:cNvSpPr>
          <p:nvPr/>
        </p:nvSpPr>
        <p:spPr bwMode="auto">
          <a:xfrm>
            <a:off x="84138" y="3271838"/>
            <a:ext cx="231775" cy="150812"/>
          </a:xfrm>
          <a:custGeom>
            <a:avLst/>
            <a:gdLst>
              <a:gd name="T0" fmla="*/ 62525 w 215"/>
              <a:gd name="T1" fmla="*/ 89410 h 140"/>
              <a:gd name="T2" fmla="*/ 62525 w 215"/>
              <a:gd name="T3" fmla="*/ 98028 h 140"/>
              <a:gd name="T4" fmla="*/ 173562 w 215"/>
              <a:gd name="T5" fmla="*/ 93719 h 140"/>
              <a:gd name="T6" fmla="*/ 62525 w 215"/>
              <a:gd name="T7" fmla="*/ 78638 h 140"/>
              <a:gd name="T8" fmla="*/ 105646 w 215"/>
              <a:gd name="T9" fmla="*/ 78638 h 140"/>
              <a:gd name="T10" fmla="*/ 109958 w 215"/>
              <a:gd name="T11" fmla="*/ 36626 h 140"/>
              <a:gd name="T12" fmla="*/ 62525 w 215"/>
              <a:gd name="T13" fmla="*/ 32317 h 140"/>
              <a:gd name="T14" fmla="*/ 58213 w 215"/>
              <a:gd name="T15" fmla="*/ 74329 h 140"/>
              <a:gd name="T16" fmla="*/ 67915 w 215"/>
              <a:gd name="T17" fmla="*/ 40935 h 140"/>
              <a:gd name="T18" fmla="*/ 101334 w 215"/>
              <a:gd name="T19" fmla="*/ 40935 h 140"/>
              <a:gd name="T20" fmla="*/ 67915 w 215"/>
              <a:gd name="T21" fmla="*/ 70020 h 140"/>
              <a:gd name="T22" fmla="*/ 29107 w 215"/>
              <a:gd name="T23" fmla="*/ 130345 h 140"/>
              <a:gd name="T24" fmla="*/ 203746 w 215"/>
              <a:gd name="T25" fmla="*/ 130345 h 140"/>
              <a:gd name="T26" fmla="*/ 211293 w 215"/>
              <a:gd name="T27" fmla="*/ 7541 h 140"/>
              <a:gd name="T28" fmla="*/ 29107 w 215"/>
              <a:gd name="T29" fmla="*/ 0 h 140"/>
              <a:gd name="T30" fmla="*/ 21560 w 215"/>
              <a:gd name="T31" fmla="*/ 122804 h 140"/>
              <a:gd name="T32" fmla="*/ 35575 w 215"/>
              <a:gd name="T33" fmla="*/ 14004 h 140"/>
              <a:gd name="T34" fmla="*/ 196200 w 215"/>
              <a:gd name="T35" fmla="*/ 14004 h 140"/>
              <a:gd name="T36" fmla="*/ 35575 w 215"/>
              <a:gd name="T37" fmla="*/ 115263 h 140"/>
              <a:gd name="T38" fmla="*/ 169250 w 215"/>
              <a:gd name="T39" fmla="*/ 51707 h 140"/>
              <a:gd name="T40" fmla="*/ 119661 w 215"/>
              <a:gd name="T41" fmla="*/ 51707 h 140"/>
              <a:gd name="T42" fmla="*/ 119661 w 215"/>
              <a:gd name="T43" fmla="*/ 60325 h 140"/>
              <a:gd name="T44" fmla="*/ 173562 w 215"/>
              <a:gd name="T45" fmla="*/ 56016 h 140"/>
              <a:gd name="T46" fmla="*/ 169250 w 215"/>
              <a:gd name="T47" fmla="*/ 70020 h 140"/>
              <a:gd name="T48" fmla="*/ 119661 w 215"/>
              <a:gd name="T49" fmla="*/ 70020 h 140"/>
              <a:gd name="T50" fmla="*/ 119661 w 215"/>
              <a:gd name="T51" fmla="*/ 78638 h 140"/>
              <a:gd name="T52" fmla="*/ 173562 w 215"/>
              <a:gd name="T53" fmla="*/ 74329 h 140"/>
              <a:gd name="T54" fmla="*/ 169250 w 215"/>
              <a:gd name="T55" fmla="*/ 32317 h 140"/>
              <a:gd name="T56" fmla="*/ 119661 w 215"/>
              <a:gd name="T57" fmla="*/ 32317 h 140"/>
              <a:gd name="T58" fmla="*/ 119661 w 215"/>
              <a:gd name="T59" fmla="*/ 40935 h 140"/>
              <a:gd name="T60" fmla="*/ 173562 w 215"/>
              <a:gd name="T61" fmla="*/ 36626 h 140"/>
              <a:gd name="T62" fmla="*/ 225307 w 215"/>
              <a:gd name="T63" fmla="*/ 136808 h 140"/>
              <a:gd name="T64" fmla="*/ 7546 w 215"/>
              <a:gd name="T65" fmla="*/ 136808 h 140"/>
              <a:gd name="T66" fmla="*/ 7546 w 215"/>
              <a:gd name="T67" fmla="*/ 150812 h 140"/>
              <a:gd name="T68" fmla="*/ 231775 w 215"/>
              <a:gd name="T69" fmla="*/ 144349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8" name="Freeform 11">
            <a:extLst>
              <a:ext uri="{FF2B5EF4-FFF2-40B4-BE49-F238E27FC236}">
                <a16:creationId xmlns:a16="http://schemas.microsoft.com/office/drawing/2014/main" id="{1B51C98E-81EB-4B4B-AAF2-BA3EB627DF24}"/>
              </a:ext>
            </a:extLst>
          </p:cNvPr>
          <p:cNvSpPr>
            <a:spLocks noEditPoints="1" noChangeArrowheads="1"/>
          </p:cNvSpPr>
          <p:nvPr/>
        </p:nvSpPr>
        <p:spPr bwMode="auto">
          <a:xfrm>
            <a:off x="123825" y="2863850"/>
            <a:ext cx="150813" cy="190500"/>
          </a:xfrm>
          <a:custGeom>
            <a:avLst/>
            <a:gdLst>
              <a:gd name="T0" fmla="*/ 112839 w 139"/>
              <a:gd name="T1" fmla="*/ 106551 h 177"/>
              <a:gd name="T2" fmla="*/ 98734 w 139"/>
              <a:gd name="T3" fmla="*/ 172203 h 177"/>
              <a:gd name="T4" fmla="*/ 144303 w 139"/>
              <a:gd name="T5" fmla="*/ 176508 h 177"/>
              <a:gd name="T6" fmla="*/ 144303 w 139"/>
              <a:gd name="T7" fmla="*/ 190500 h 177"/>
              <a:gd name="T8" fmla="*/ 0 w 139"/>
              <a:gd name="T9" fmla="*/ 182966 h 177"/>
              <a:gd name="T10" fmla="*/ 55334 w 139"/>
              <a:gd name="T11" fmla="*/ 176508 h 177"/>
              <a:gd name="T12" fmla="*/ 87884 w 139"/>
              <a:gd name="T13" fmla="*/ 162517 h 177"/>
              <a:gd name="T14" fmla="*/ 10850 w 139"/>
              <a:gd name="T15" fmla="*/ 158212 h 177"/>
              <a:gd name="T16" fmla="*/ 10850 w 139"/>
              <a:gd name="T17" fmla="*/ 149602 h 177"/>
              <a:gd name="T18" fmla="*/ 101989 w 139"/>
              <a:gd name="T19" fmla="*/ 129153 h 177"/>
              <a:gd name="T20" fmla="*/ 91139 w 139"/>
              <a:gd name="T21" fmla="*/ 99017 h 177"/>
              <a:gd name="T22" fmla="*/ 74864 w 139"/>
              <a:gd name="T23" fmla="*/ 101169 h 177"/>
              <a:gd name="T24" fmla="*/ 57504 w 139"/>
              <a:gd name="T25" fmla="*/ 121619 h 177"/>
              <a:gd name="T26" fmla="*/ 49909 w 139"/>
              <a:gd name="T27" fmla="*/ 125924 h 177"/>
              <a:gd name="T28" fmla="*/ 26040 w 139"/>
              <a:gd name="T29" fmla="*/ 117314 h 177"/>
              <a:gd name="T30" fmla="*/ 28210 w 139"/>
              <a:gd name="T31" fmla="*/ 104398 h 177"/>
              <a:gd name="T32" fmla="*/ 22785 w 139"/>
              <a:gd name="T33" fmla="*/ 95788 h 177"/>
              <a:gd name="T34" fmla="*/ 68354 w 139"/>
              <a:gd name="T35" fmla="*/ 25831 h 177"/>
              <a:gd name="T36" fmla="*/ 72694 w 139"/>
              <a:gd name="T37" fmla="*/ 27983 h 177"/>
              <a:gd name="T38" fmla="*/ 74864 w 139"/>
              <a:gd name="T39" fmla="*/ 15068 h 177"/>
              <a:gd name="T40" fmla="*/ 82459 w 139"/>
              <a:gd name="T41" fmla="*/ 2153 h 177"/>
              <a:gd name="T42" fmla="*/ 118263 w 139"/>
              <a:gd name="T43" fmla="*/ 31212 h 177"/>
              <a:gd name="T44" fmla="*/ 104159 w 139"/>
              <a:gd name="T45" fmla="*/ 32288 h 177"/>
              <a:gd name="T46" fmla="*/ 101989 w 139"/>
              <a:gd name="T47" fmla="*/ 45203 h 177"/>
              <a:gd name="T48" fmla="*/ 94394 w 139"/>
              <a:gd name="T49" fmla="*/ 67805 h 177"/>
              <a:gd name="T50" fmla="*/ 99819 w 139"/>
              <a:gd name="T51" fmla="*/ 87178 h 177"/>
              <a:gd name="T52" fmla="*/ 96564 w 139"/>
              <a:gd name="T53" fmla="*/ 27983 h 177"/>
              <a:gd name="T54" fmla="*/ 80289 w 139"/>
              <a:gd name="T55" fmla="*/ 32288 h 177"/>
              <a:gd name="T56" fmla="*/ 96564 w 139"/>
              <a:gd name="T57" fmla="*/ 27983 h 177"/>
              <a:gd name="T58" fmla="*/ 86799 w 139"/>
              <a:gd name="T59" fmla="*/ 63500 h 177"/>
              <a:gd name="T60" fmla="*/ 67269 w 139"/>
              <a:gd name="T61" fmla="*/ 35517 h 177"/>
              <a:gd name="T62" fmla="*/ 58589 w 139"/>
              <a:gd name="T63" fmla="*/ 111932 h 177"/>
              <a:gd name="T64" fmla="*/ 60759 w 139"/>
              <a:gd name="T65" fmla="*/ 81797 h 177"/>
              <a:gd name="T66" fmla="*/ 67269 w 139"/>
              <a:gd name="T67" fmla="*/ 67805 h 177"/>
              <a:gd name="T68" fmla="*/ 88969 w 139"/>
              <a:gd name="T69" fmla="*/ 74263 h 177"/>
              <a:gd name="T70" fmla="*/ 72694 w 139"/>
              <a:gd name="T71" fmla="*/ 74263 h 177"/>
              <a:gd name="T72" fmla="*/ 72694 w 139"/>
              <a:gd name="T73" fmla="*/ 74263 h 177"/>
              <a:gd name="T74" fmla="*/ 81374 w 139"/>
              <a:gd name="T75" fmla="*/ 92559 h 177"/>
              <a:gd name="T76" fmla="*/ 88969 w 139"/>
              <a:gd name="T77" fmla="*/ 89331 h 177"/>
              <a:gd name="T78" fmla="*/ 88969 w 139"/>
              <a:gd name="T79" fmla="*/ 74263 h 177"/>
              <a:gd name="T80" fmla="*/ 35805 w 139"/>
              <a:gd name="T81" fmla="*/ 108703 h 177"/>
              <a:gd name="T82" fmla="*/ 33635 w 139"/>
              <a:gd name="T83" fmla="*/ 111932 h 177"/>
              <a:gd name="T84" fmla="*/ 45569 w 139"/>
              <a:gd name="T85" fmla="*/ 114085 h 1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9" name="Freeform 12">
            <a:extLst>
              <a:ext uri="{FF2B5EF4-FFF2-40B4-BE49-F238E27FC236}">
                <a16:creationId xmlns:a16="http://schemas.microsoft.com/office/drawing/2014/main" id="{23139510-08EA-4A00-AAD4-BC1C2D9F8CB9}"/>
              </a:ext>
            </a:extLst>
          </p:cNvPr>
          <p:cNvSpPr>
            <a:spLocks noEditPoints="1" noChangeArrowheads="1"/>
          </p:cNvSpPr>
          <p:nvPr/>
        </p:nvSpPr>
        <p:spPr bwMode="auto">
          <a:xfrm>
            <a:off x="133350" y="2471738"/>
            <a:ext cx="131763" cy="187325"/>
          </a:xfrm>
          <a:custGeom>
            <a:avLst/>
            <a:gdLst>
              <a:gd name="T0" fmla="*/ 3267 w 121"/>
              <a:gd name="T1" fmla="*/ 128113 h 174"/>
              <a:gd name="T2" fmla="*/ 25046 w 121"/>
              <a:gd name="T3" fmla="*/ 123807 h 174"/>
              <a:gd name="T4" fmla="*/ 41380 w 121"/>
              <a:gd name="T5" fmla="*/ 79667 h 174"/>
              <a:gd name="T6" fmla="*/ 41380 w 121"/>
              <a:gd name="T7" fmla="*/ 79667 h 174"/>
              <a:gd name="T8" fmla="*/ 41380 w 121"/>
              <a:gd name="T9" fmla="*/ 31221 h 174"/>
              <a:gd name="T10" fmla="*/ 58803 w 121"/>
              <a:gd name="T11" fmla="*/ 22608 h 174"/>
              <a:gd name="T12" fmla="*/ 65337 w 121"/>
              <a:gd name="T13" fmla="*/ 0 h 174"/>
              <a:gd name="T14" fmla="*/ 72960 w 121"/>
              <a:gd name="T15" fmla="*/ 22608 h 174"/>
              <a:gd name="T16" fmla="*/ 100183 w 121"/>
              <a:gd name="T17" fmla="*/ 54906 h 174"/>
              <a:gd name="T18" fmla="*/ 89294 w 121"/>
              <a:gd name="T19" fmla="*/ 79667 h 174"/>
              <a:gd name="T20" fmla="*/ 106717 w 121"/>
              <a:gd name="T21" fmla="*/ 123807 h 174"/>
              <a:gd name="T22" fmla="*/ 127407 w 121"/>
              <a:gd name="T23" fmla="*/ 128113 h 174"/>
              <a:gd name="T24" fmla="*/ 111073 w 121"/>
              <a:gd name="T25" fmla="*/ 133496 h 174"/>
              <a:gd name="T26" fmla="*/ 126318 w 121"/>
              <a:gd name="T27" fmla="*/ 171176 h 174"/>
              <a:gd name="T28" fmla="*/ 130674 w 121"/>
              <a:gd name="T29" fmla="*/ 180866 h 174"/>
              <a:gd name="T30" fmla="*/ 123051 w 121"/>
              <a:gd name="T31" fmla="*/ 184095 h 174"/>
              <a:gd name="T32" fmla="*/ 117607 w 121"/>
              <a:gd name="T33" fmla="*/ 174406 h 174"/>
              <a:gd name="T34" fmla="*/ 94739 w 121"/>
              <a:gd name="T35" fmla="*/ 133496 h 174"/>
              <a:gd name="T36" fmla="*/ 72960 w 121"/>
              <a:gd name="T37" fmla="*/ 138879 h 174"/>
              <a:gd name="T38" fmla="*/ 58803 w 121"/>
              <a:gd name="T39" fmla="*/ 138879 h 174"/>
              <a:gd name="T40" fmla="*/ 37024 w 121"/>
              <a:gd name="T41" fmla="*/ 133496 h 174"/>
              <a:gd name="T42" fmla="*/ 14156 w 121"/>
              <a:gd name="T43" fmla="*/ 174406 h 174"/>
              <a:gd name="T44" fmla="*/ 8712 w 121"/>
              <a:gd name="T45" fmla="*/ 184095 h 174"/>
              <a:gd name="T46" fmla="*/ 1089 w 121"/>
              <a:gd name="T47" fmla="*/ 180866 h 174"/>
              <a:gd name="T48" fmla="*/ 5445 w 121"/>
              <a:gd name="T49" fmla="*/ 171176 h 174"/>
              <a:gd name="T50" fmla="*/ 20690 w 121"/>
              <a:gd name="T51" fmla="*/ 133496 h 174"/>
              <a:gd name="T52" fmla="*/ 58803 w 121"/>
              <a:gd name="T53" fmla="*/ 123807 h 174"/>
              <a:gd name="T54" fmla="*/ 58803 w 121"/>
              <a:gd name="T55" fmla="*/ 118424 h 174"/>
              <a:gd name="T56" fmla="*/ 72960 w 121"/>
              <a:gd name="T57" fmla="*/ 118424 h 174"/>
              <a:gd name="T58" fmla="*/ 90383 w 121"/>
              <a:gd name="T59" fmla="*/ 123807 h 174"/>
              <a:gd name="T60" fmla="*/ 58803 w 121"/>
              <a:gd name="T61" fmla="*/ 88280 h 174"/>
              <a:gd name="T62" fmla="*/ 58803 w 121"/>
              <a:gd name="T63" fmla="*/ 123807 h 174"/>
              <a:gd name="T64" fmla="*/ 79493 w 121"/>
              <a:gd name="T65" fmla="*/ 41987 h 174"/>
              <a:gd name="T66" fmla="*/ 52270 w 121"/>
              <a:gd name="T67" fmla="*/ 41987 h 174"/>
              <a:gd name="T68" fmla="*/ 52270 w 121"/>
              <a:gd name="T69" fmla="*/ 68901 h 174"/>
              <a:gd name="T70" fmla="*/ 74049 w 121"/>
              <a:gd name="T71" fmla="*/ 73207 h 174"/>
              <a:gd name="T72" fmla="*/ 79493 w 121"/>
              <a:gd name="T73" fmla="*/ 68901 h 174"/>
              <a:gd name="T74" fmla="*/ 79493 w 121"/>
              <a:gd name="T75" fmla="*/ 41987 h 1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0" name="Freeform 13">
            <a:extLst>
              <a:ext uri="{FF2B5EF4-FFF2-40B4-BE49-F238E27FC236}">
                <a16:creationId xmlns:a16="http://schemas.microsoft.com/office/drawing/2014/main" id="{396BAF80-46B6-4A79-ACA6-15ECDF120687}"/>
              </a:ext>
            </a:extLst>
          </p:cNvPr>
          <p:cNvSpPr>
            <a:spLocks noEditPoints="1" noChangeArrowheads="1"/>
          </p:cNvSpPr>
          <p:nvPr/>
        </p:nvSpPr>
        <p:spPr bwMode="auto">
          <a:xfrm>
            <a:off x="93663" y="1695450"/>
            <a:ext cx="212725" cy="176213"/>
          </a:xfrm>
          <a:custGeom>
            <a:avLst/>
            <a:gdLst>
              <a:gd name="T0" fmla="*/ 119860 w 197"/>
              <a:gd name="T1" fmla="*/ 11819 h 164"/>
              <a:gd name="T2" fmla="*/ 0 w 197"/>
              <a:gd name="T3" fmla="*/ 16117 h 164"/>
              <a:gd name="T4" fmla="*/ 113381 w 197"/>
              <a:gd name="T5" fmla="*/ 176213 h 164"/>
              <a:gd name="T6" fmla="*/ 146856 w 197"/>
              <a:gd name="T7" fmla="*/ 170841 h 164"/>
              <a:gd name="T8" fmla="*/ 211645 w 197"/>
              <a:gd name="T9" fmla="*/ 152575 h 164"/>
              <a:gd name="T10" fmla="*/ 56151 w 197"/>
              <a:gd name="T11" fmla="*/ 161170 h 164"/>
              <a:gd name="T12" fmla="*/ 56151 w 197"/>
              <a:gd name="T13" fmla="*/ 23638 h 164"/>
              <a:gd name="T14" fmla="*/ 106902 w 197"/>
              <a:gd name="T15" fmla="*/ 161170 h 164"/>
              <a:gd name="T16" fmla="*/ 106902 w 197"/>
              <a:gd name="T17" fmla="*/ 23638 h 164"/>
              <a:gd name="T18" fmla="*/ 158734 w 197"/>
              <a:gd name="T19" fmla="*/ 160096 h 164"/>
              <a:gd name="T20" fmla="*/ 195448 w 197"/>
              <a:gd name="T21" fmla="*/ 149351 h 164"/>
              <a:gd name="T22" fmla="*/ 24836 w 197"/>
              <a:gd name="T23" fmla="*/ 142904 h 164"/>
              <a:gd name="T24" fmla="*/ 45353 w 197"/>
              <a:gd name="T25" fmla="*/ 143979 h 164"/>
              <a:gd name="T26" fmla="*/ 46432 w 197"/>
              <a:gd name="T27" fmla="*/ 122490 h 164"/>
              <a:gd name="T28" fmla="*/ 24836 w 197"/>
              <a:gd name="T29" fmla="*/ 122490 h 164"/>
              <a:gd name="T30" fmla="*/ 31315 w 197"/>
              <a:gd name="T31" fmla="*/ 128936 h 164"/>
              <a:gd name="T32" fmla="*/ 39953 w 197"/>
              <a:gd name="T33" fmla="*/ 128936 h 164"/>
              <a:gd name="T34" fmla="*/ 39953 w 197"/>
              <a:gd name="T35" fmla="*/ 137532 h 164"/>
              <a:gd name="T36" fmla="*/ 31315 w 197"/>
              <a:gd name="T37" fmla="*/ 136458 h 164"/>
              <a:gd name="T38" fmla="*/ 34554 w 197"/>
              <a:gd name="T39" fmla="*/ 97777 h 164"/>
              <a:gd name="T40" fmla="*/ 38874 w 197"/>
              <a:gd name="T41" fmla="*/ 40830 h 164"/>
              <a:gd name="T42" fmla="*/ 30235 w 197"/>
              <a:gd name="T43" fmla="*/ 93479 h 164"/>
              <a:gd name="T44" fmla="*/ 144696 w 197"/>
              <a:gd name="T45" fmla="*/ 33309 h 164"/>
              <a:gd name="T46" fmla="*/ 160894 w 197"/>
              <a:gd name="T47" fmla="*/ 92404 h 164"/>
              <a:gd name="T48" fmla="*/ 144696 w 197"/>
              <a:gd name="T49" fmla="*/ 33309 h 164"/>
              <a:gd name="T50" fmla="*/ 74508 w 197"/>
              <a:gd name="T51" fmla="*/ 142904 h 164"/>
              <a:gd name="T52" fmla="*/ 95024 w 197"/>
              <a:gd name="T53" fmla="*/ 142904 h 164"/>
              <a:gd name="T54" fmla="*/ 85306 w 197"/>
              <a:gd name="T55" fmla="*/ 118192 h 164"/>
              <a:gd name="T56" fmla="*/ 70188 w 197"/>
              <a:gd name="T57" fmla="*/ 133234 h 164"/>
              <a:gd name="T58" fmla="*/ 80987 w 197"/>
              <a:gd name="T59" fmla="*/ 128936 h 164"/>
              <a:gd name="T60" fmla="*/ 88545 w 197"/>
              <a:gd name="T61" fmla="*/ 128936 h 164"/>
              <a:gd name="T62" fmla="*/ 88545 w 197"/>
              <a:gd name="T63" fmla="*/ 137532 h 164"/>
              <a:gd name="T64" fmla="*/ 79907 w 197"/>
              <a:gd name="T65" fmla="*/ 136458 h 164"/>
              <a:gd name="T66" fmla="*/ 87466 w 197"/>
              <a:gd name="T67" fmla="*/ 97777 h 164"/>
              <a:gd name="T68" fmla="*/ 91785 w 197"/>
              <a:gd name="T69" fmla="*/ 40830 h 164"/>
              <a:gd name="T70" fmla="*/ 83146 w 197"/>
              <a:gd name="T71" fmla="*/ 93479 h 164"/>
              <a:gd name="T72" fmla="*/ 159814 w 197"/>
              <a:gd name="T73" fmla="*/ 117117 h 164"/>
              <a:gd name="T74" fmla="*/ 159814 w 197"/>
              <a:gd name="T75" fmla="*/ 137532 h 164"/>
              <a:gd name="T76" fmla="*/ 180330 w 197"/>
              <a:gd name="T77" fmla="*/ 137532 h 164"/>
              <a:gd name="T78" fmla="*/ 181410 w 197"/>
              <a:gd name="T79" fmla="*/ 117117 h 164"/>
              <a:gd name="T80" fmla="*/ 170612 w 197"/>
              <a:gd name="T81" fmla="*/ 112819 h 164"/>
              <a:gd name="T82" fmla="*/ 166293 w 197"/>
              <a:gd name="T83" fmla="*/ 122490 h 164"/>
              <a:gd name="T84" fmla="*/ 176011 w 197"/>
              <a:gd name="T85" fmla="*/ 126787 h 164"/>
              <a:gd name="T86" fmla="*/ 166293 w 197"/>
              <a:gd name="T87" fmla="*/ 131085 h 164"/>
              <a:gd name="T88" fmla="*/ 166293 w 197"/>
              <a:gd name="T89" fmla="*/ 122490 h 1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1" name="Freeform 10">
            <a:extLst>
              <a:ext uri="{FF2B5EF4-FFF2-40B4-BE49-F238E27FC236}">
                <a16:creationId xmlns:a16="http://schemas.microsoft.com/office/drawing/2014/main" id="{D679DC17-8514-49E1-85FA-07EC543036EA}"/>
              </a:ext>
            </a:extLst>
          </p:cNvPr>
          <p:cNvSpPr>
            <a:spLocks noEditPoints="1" noChangeArrowheads="1"/>
          </p:cNvSpPr>
          <p:nvPr/>
        </p:nvSpPr>
        <p:spPr bwMode="auto">
          <a:xfrm>
            <a:off x="107950" y="2092325"/>
            <a:ext cx="174625" cy="174625"/>
          </a:xfrm>
          <a:custGeom>
            <a:avLst/>
            <a:gdLst>
              <a:gd name="T0" fmla="*/ 50663 w 162"/>
              <a:gd name="T1" fmla="*/ 36425 h 163"/>
              <a:gd name="T2" fmla="*/ 36650 w 162"/>
              <a:gd name="T3" fmla="*/ 50352 h 163"/>
              <a:gd name="T4" fmla="*/ 34494 w 162"/>
              <a:gd name="T5" fmla="*/ 65350 h 163"/>
              <a:gd name="T6" fmla="*/ 44195 w 162"/>
              <a:gd name="T7" fmla="*/ 55709 h 163"/>
              <a:gd name="T8" fmla="*/ 56052 w 162"/>
              <a:gd name="T9" fmla="*/ 43924 h 163"/>
              <a:gd name="T10" fmla="*/ 64676 w 162"/>
              <a:gd name="T11" fmla="*/ 34282 h 163"/>
              <a:gd name="T12" fmla="*/ 172469 w 162"/>
              <a:gd name="T13" fmla="*/ 160698 h 163"/>
              <a:gd name="T14" fmla="*/ 140131 w 162"/>
              <a:gd name="T15" fmla="*/ 129630 h 163"/>
              <a:gd name="T16" fmla="*/ 158456 w 162"/>
              <a:gd name="T17" fmla="*/ 79278 h 163"/>
              <a:gd name="T18" fmla="*/ 153066 w 162"/>
              <a:gd name="T19" fmla="*/ 49281 h 163"/>
              <a:gd name="T20" fmla="*/ 135819 w 162"/>
              <a:gd name="T21" fmla="*/ 23569 h 163"/>
              <a:gd name="T22" fmla="*/ 79767 w 162"/>
              <a:gd name="T23" fmla="*/ 0 h 163"/>
              <a:gd name="T24" fmla="*/ 6468 w 162"/>
              <a:gd name="T25" fmla="*/ 49281 h 163"/>
              <a:gd name="T26" fmla="*/ 5390 w 162"/>
              <a:gd name="T27" fmla="*/ 109275 h 163"/>
              <a:gd name="T28" fmla="*/ 22637 w 162"/>
              <a:gd name="T29" fmla="*/ 134986 h 163"/>
              <a:gd name="T30" fmla="*/ 48507 w 162"/>
              <a:gd name="T31" fmla="*/ 152127 h 163"/>
              <a:gd name="T32" fmla="*/ 48507 w 162"/>
              <a:gd name="T33" fmla="*/ 152127 h 163"/>
              <a:gd name="T34" fmla="*/ 109949 w 162"/>
              <a:gd name="T35" fmla="*/ 152127 h 163"/>
              <a:gd name="T36" fmla="*/ 161690 w 162"/>
              <a:gd name="T37" fmla="*/ 171411 h 163"/>
              <a:gd name="T38" fmla="*/ 172469 w 162"/>
              <a:gd name="T39" fmla="*/ 160698 h 163"/>
              <a:gd name="T40" fmla="*/ 125040 w 162"/>
              <a:gd name="T41" fmla="*/ 125344 h 163"/>
              <a:gd name="T42" fmla="*/ 104559 w 162"/>
              <a:gd name="T43" fmla="*/ 139271 h 163"/>
              <a:gd name="T44" fmla="*/ 54975 w 162"/>
              <a:gd name="T45" fmla="*/ 139271 h 163"/>
              <a:gd name="T46" fmla="*/ 33416 w 162"/>
              <a:gd name="T47" fmla="*/ 125344 h 163"/>
              <a:gd name="T48" fmla="*/ 33416 w 162"/>
              <a:gd name="T49" fmla="*/ 125344 h 163"/>
              <a:gd name="T50" fmla="*/ 19403 w 162"/>
              <a:gd name="T51" fmla="*/ 103918 h 163"/>
              <a:gd name="T52" fmla="*/ 19403 w 162"/>
              <a:gd name="T53" fmla="*/ 54637 h 163"/>
              <a:gd name="T54" fmla="*/ 79767 w 162"/>
              <a:gd name="T55" fmla="*/ 14998 h 163"/>
              <a:gd name="T56" fmla="*/ 125040 w 162"/>
              <a:gd name="T57" fmla="*/ 33211 h 163"/>
              <a:gd name="T58" fmla="*/ 139053 w 162"/>
              <a:gd name="T59" fmla="*/ 54637 h 163"/>
              <a:gd name="T60" fmla="*/ 144443 w 162"/>
              <a:gd name="T61" fmla="*/ 79278 h 163"/>
              <a:gd name="T62" fmla="*/ 125040 w 162"/>
              <a:gd name="T63" fmla="*/ 125344 h 163"/>
              <a:gd name="T64" fmla="*/ 126118 w 162"/>
              <a:gd name="T65" fmla="*/ 74992 h 163"/>
              <a:gd name="T66" fmla="*/ 118573 w 162"/>
              <a:gd name="T67" fmla="*/ 95347 h 163"/>
              <a:gd name="T68" fmla="*/ 109949 w 162"/>
              <a:gd name="T69" fmla="*/ 109275 h 163"/>
              <a:gd name="T70" fmla="*/ 79767 w 162"/>
              <a:gd name="T71" fmla="*/ 122130 h 163"/>
              <a:gd name="T72" fmla="*/ 79767 w 162"/>
              <a:gd name="T73" fmla="*/ 130701 h 163"/>
              <a:gd name="T74" fmla="*/ 115339 w 162"/>
              <a:gd name="T75" fmla="*/ 115702 h 163"/>
              <a:gd name="T76" fmla="*/ 127196 w 162"/>
              <a:gd name="T77" fmla="*/ 98561 h 163"/>
              <a:gd name="T78" fmla="*/ 126118 w 162"/>
              <a:gd name="T79" fmla="*/ 74992 h 1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0732" name="组合 24">
            <a:extLst>
              <a:ext uri="{FF2B5EF4-FFF2-40B4-BE49-F238E27FC236}">
                <a16:creationId xmlns:a16="http://schemas.microsoft.com/office/drawing/2014/main" id="{EA22E62A-13A9-4EF3-92E3-492229E92DE1}"/>
              </a:ext>
            </a:extLst>
          </p:cNvPr>
          <p:cNvGrpSpPr>
            <a:grpSpLocks/>
          </p:cNvGrpSpPr>
          <p:nvPr/>
        </p:nvGrpSpPr>
        <p:grpSpPr bwMode="auto">
          <a:xfrm>
            <a:off x="8632825" y="346075"/>
            <a:ext cx="155575" cy="157163"/>
            <a:chOff x="8689063" y="2493438"/>
            <a:chExt cx="156623" cy="156623"/>
          </a:xfrm>
        </p:grpSpPr>
        <p:sp>
          <p:nvSpPr>
            <p:cNvPr id="27" name="矩形 26">
              <a:extLst>
                <a:ext uri="{FF2B5EF4-FFF2-40B4-BE49-F238E27FC236}">
                  <a16:creationId xmlns:a16="http://schemas.microsoft.com/office/drawing/2014/main" id="{A9D89370-7DE4-4C47-BCB3-C75E3A58CE8A}"/>
                </a:ext>
              </a:extLst>
            </p:cNvPr>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8" name="任意多边形 27">
              <a:extLst>
                <a:ext uri="{FF2B5EF4-FFF2-40B4-BE49-F238E27FC236}">
                  <a16:creationId xmlns:a16="http://schemas.microsoft.com/office/drawing/2014/main" id="{E95E1F66-655C-42B8-B65C-3FFA2666DFE5}"/>
                </a:ext>
              </a:extLst>
            </p:cNvPr>
            <p:cNvSpPr/>
            <p:nvPr/>
          </p:nvSpPr>
          <p:spPr>
            <a:xfrm rot="10800000">
              <a:off x="8738608" y="2531407"/>
              <a:ext cx="57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grpSp>
        <p:nvGrpSpPr>
          <p:cNvPr id="30733" name="组合 28">
            <a:extLst>
              <a:ext uri="{FF2B5EF4-FFF2-40B4-BE49-F238E27FC236}">
                <a16:creationId xmlns:a16="http://schemas.microsoft.com/office/drawing/2014/main" id="{3C1868C0-EC19-4439-8EFD-147D4B5240D0}"/>
              </a:ext>
            </a:extLst>
          </p:cNvPr>
          <p:cNvGrpSpPr>
            <a:grpSpLocks/>
          </p:cNvGrpSpPr>
          <p:nvPr/>
        </p:nvGrpSpPr>
        <p:grpSpPr bwMode="auto">
          <a:xfrm>
            <a:off x="8788400" y="346075"/>
            <a:ext cx="157163" cy="157163"/>
            <a:chOff x="8845686" y="2493438"/>
            <a:chExt cx="156623" cy="156623"/>
          </a:xfrm>
        </p:grpSpPr>
        <p:sp>
          <p:nvSpPr>
            <p:cNvPr id="39" name="矩形 38">
              <a:extLst>
                <a:ext uri="{FF2B5EF4-FFF2-40B4-BE49-F238E27FC236}">
                  <a16:creationId xmlns:a16="http://schemas.microsoft.com/office/drawing/2014/main" id="{58BAD882-2999-4E13-8682-540340D701DF}"/>
                </a:ext>
              </a:extLst>
            </p:cNvPr>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0" name="任意多边形 39">
              <a:extLst>
                <a:ext uri="{FF2B5EF4-FFF2-40B4-BE49-F238E27FC236}">
                  <a16:creationId xmlns:a16="http://schemas.microsoft.com/office/drawing/2014/main" id="{03FFF197-B2F6-41C9-B527-ABF507DB6D38}"/>
                </a:ext>
              </a:extLst>
            </p:cNvPr>
            <p:cNvSpPr/>
            <p:nvPr/>
          </p:nvSpPr>
          <p:spPr>
            <a:xfrm>
              <a:off x="8894730" y="2531407"/>
              <a:ext cx="58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sp>
        <p:nvSpPr>
          <p:cNvPr id="41" name="矩形 40">
            <a:hlinkClick r:id="" action="ppaction://hlinkshowjump?jump=previousslide"/>
            <a:extLst>
              <a:ext uri="{FF2B5EF4-FFF2-40B4-BE49-F238E27FC236}">
                <a16:creationId xmlns:a16="http://schemas.microsoft.com/office/drawing/2014/main" id="{F88D6AA4-2B6A-4BD7-B707-F9E67A9587AE}"/>
              </a:ext>
            </a:extLst>
          </p:cNvPr>
          <p:cNvSpPr/>
          <p:nvPr/>
        </p:nvSpPr>
        <p:spPr>
          <a:xfrm>
            <a:off x="8632825" y="339725"/>
            <a:ext cx="155575"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2" name="矩形 41">
            <a:hlinkClick r:id="" action="ppaction://hlinkshowjump?jump=nextslide"/>
            <a:extLst>
              <a:ext uri="{FF2B5EF4-FFF2-40B4-BE49-F238E27FC236}">
                <a16:creationId xmlns:a16="http://schemas.microsoft.com/office/drawing/2014/main" id="{96AC25DB-FA77-4BEE-9514-77797395F3A1}"/>
              </a:ext>
            </a:extLst>
          </p:cNvPr>
          <p:cNvSpPr/>
          <p:nvPr/>
        </p:nvSpPr>
        <p:spPr>
          <a:xfrm>
            <a:off x="8788400" y="339725"/>
            <a:ext cx="157163"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0736" name="矩形 42">
            <a:extLst>
              <a:ext uri="{FF2B5EF4-FFF2-40B4-BE49-F238E27FC236}">
                <a16:creationId xmlns:a16="http://schemas.microsoft.com/office/drawing/2014/main" id="{10D91201-2BE8-4109-8A7C-2E6FA99655D5}"/>
              </a:ext>
            </a:extLst>
          </p:cNvPr>
          <p:cNvSpPr>
            <a:spLocks noChangeArrowheads="1"/>
          </p:cNvSpPr>
          <p:nvPr/>
        </p:nvSpPr>
        <p:spPr bwMode="auto">
          <a:xfrm>
            <a:off x="5867400" y="261938"/>
            <a:ext cx="26654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pPr>
            <a:r>
              <a:rPr lang="zh-CN" altLang="en-US" sz="1400" b="1">
                <a:solidFill>
                  <a:srgbClr val="354454"/>
                </a:solidFill>
                <a:latin typeface="微软雅黑" panose="020B0503020204020204" pitchFamily="34" charset="-122"/>
                <a:ea typeface="微软雅黑" panose="020B0503020204020204" pitchFamily="34" charset="-122"/>
              </a:rPr>
              <a:t>研究总结</a:t>
            </a:r>
          </a:p>
        </p:txBody>
      </p:sp>
      <p:sp>
        <p:nvSpPr>
          <p:cNvPr id="30737" name="矩形 25">
            <a:extLst>
              <a:ext uri="{FF2B5EF4-FFF2-40B4-BE49-F238E27FC236}">
                <a16:creationId xmlns:a16="http://schemas.microsoft.com/office/drawing/2014/main" id="{4EC6A9BD-0F33-41B7-AD10-8280F0B70822}"/>
              </a:ext>
            </a:extLst>
          </p:cNvPr>
          <p:cNvSpPr>
            <a:spLocks noChangeArrowheads="1"/>
          </p:cNvSpPr>
          <p:nvPr/>
        </p:nvSpPr>
        <p:spPr bwMode="auto">
          <a:xfrm>
            <a:off x="486212" y="1652588"/>
            <a:ext cx="6976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小组简介</a:t>
            </a:r>
          </a:p>
        </p:txBody>
      </p:sp>
      <p:sp>
        <p:nvSpPr>
          <p:cNvPr id="30738" name="矩形 29">
            <a:extLst>
              <a:ext uri="{FF2B5EF4-FFF2-40B4-BE49-F238E27FC236}">
                <a16:creationId xmlns:a16="http://schemas.microsoft.com/office/drawing/2014/main" id="{BD9DC03C-CD99-4BDA-9970-ABD31AD4137B}"/>
              </a:ext>
            </a:extLst>
          </p:cNvPr>
          <p:cNvSpPr>
            <a:spLocks noChangeArrowheads="1"/>
          </p:cNvSpPr>
          <p:nvPr/>
        </p:nvSpPr>
        <p:spPr bwMode="auto">
          <a:xfrm>
            <a:off x="486211" y="20367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选题简介</a:t>
            </a:r>
          </a:p>
        </p:txBody>
      </p:sp>
      <p:sp>
        <p:nvSpPr>
          <p:cNvPr id="30739" name="矩形 30">
            <a:extLst>
              <a:ext uri="{FF2B5EF4-FFF2-40B4-BE49-F238E27FC236}">
                <a16:creationId xmlns:a16="http://schemas.microsoft.com/office/drawing/2014/main" id="{A55682CA-101C-4427-8D40-5602C8B86C02}"/>
              </a:ext>
            </a:extLst>
          </p:cNvPr>
          <p:cNvSpPr>
            <a:spLocks noChangeArrowheads="1"/>
          </p:cNvSpPr>
          <p:nvPr/>
        </p:nvSpPr>
        <p:spPr bwMode="auto">
          <a:xfrm>
            <a:off x="486211" y="28241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成果展示</a:t>
            </a:r>
          </a:p>
        </p:txBody>
      </p:sp>
      <p:sp>
        <p:nvSpPr>
          <p:cNvPr id="30740" name="矩形 31">
            <a:extLst>
              <a:ext uri="{FF2B5EF4-FFF2-40B4-BE49-F238E27FC236}">
                <a16:creationId xmlns:a16="http://schemas.microsoft.com/office/drawing/2014/main" id="{5A64F484-901B-4184-91E2-672D64E82BF4}"/>
              </a:ext>
            </a:extLst>
          </p:cNvPr>
          <p:cNvSpPr>
            <a:spLocks noChangeArrowheads="1"/>
          </p:cNvSpPr>
          <p:nvPr/>
        </p:nvSpPr>
        <p:spPr bwMode="auto">
          <a:xfrm>
            <a:off x="486211" y="2433638"/>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具体实现</a:t>
            </a:r>
          </a:p>
        </p:txBody>
      </p:sp>
      <p:sp>
        <p:nvSpPr>
          <p:cNvPr id="30741" name="矩形 32">
            <a:extLst>
              <a:ext uri="{FF2B5EF4-FFF2-40B4-BE49-F238E27FC236}">
                <a16:creationId xmlns:a16="http://schemas.microsoft.com/office/drawing/2014/main" id="{A4213ABC-EB68-4FBF-88CA-F44FB3233CE8}"/>
              </a:ext>
            </a:extLst>
          </p:cNvPr>
          <p:cNvSpPr>
            <a:spLocks noChangeArrowheads="1"/>
          </p:cNvSpPr>
          <p:nvPr/>
        </p:nvSpPr>
        <p:spPr bwMode="auto">
          <a:xfrm>
            <a:off x="422275" y="3224213"/>
            <a:ext cx="825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solidFill>
                  <a:schemeClr val="bg1"/>
                </a:solidFill>
                <a:latin typeface="Impact" panose="020B0806030902050204" pitchFamily="34" charset="0"/>
                <a:ea typeface="微软雅黑" panose="020B0503020204020204" pitchFamily="34" charset="-122"/>
              </a:rPr>
              <a:t>建议与总结</a:t>
            </a:r>
          </a:p>
        </p:txBody>
      </p:sp>
      <p:sp>
        <p:nvSpPr>
          <p:cNvPr id="34" name="圆角矩形 33">
            <a:extLst>
              <a:ext uri="{FF2B5EF4-FFF2-40B4-BE49-F238E27FC236}">
                <a16:creationId xmlns:a16="http://schemas.microsoft.com/office/drawing/2014/main" id="{17074F0A-D34E-4B2A-BA5D-99987FA2CEAC}"/>
              </a:ext>
            </a:extLst>
          </p:cNvPr>
          <p:cNvSpPr/>
          <p:nvPr/>
        </p:nvSpPr>
        <p:spPr>
          <a:xfrm>
            <a:off x="2254250" y="1260475"/>
            <a:ext cx="1547813" cy="2657475"/>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noProof="1">
              <a:ln w="6350">
                <a:noFill/>
              </a:ln>
              <a:solidFill>
                <a:schemeClr val="bg1"/>
              </a:solidFill>
              <a:latin typeface="Impact" pitchFamily="34" charset="0"/>
              <a:ea typeface="微软雅黑" pitchFamily="34" charset="-122"/>
            </a:endParaRPr>
          </a:p>
        </p:txBody>
      </p:sp>
      <p:sp>
        <p:nvSpPr>
          <p:cNvPr id="35" name="Rectangle 21">
            <a:extLst>
              <a:ext uri="{FF2B5EF4-FFF2-40B4-BE49-F238E27FC236}">
                <a16:creationId xmlns:a16="http://schemas.microsoft.com/office/drawing/2014/main" id="{D3562B27-4A54-4CDF-BB3C-7E2F8632B166}"/>
              </a:ext>
            </a:extLst>
          </p:cNvPr>
          <p:cNvSpPr>
            <a:spLocks noChangeArrowheads="1"/>
          </p:cNvSpPr>
          <p:nvPr/>
        </p:nvSpPr>
        <p:spPr bwMode="auto">
          <a:xfrm>
            <a:off x="2419350" y="1690688"/>
            <a:ext cx="121920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chemeClr val="bg1"/>
                </a:solidFill>
                <a:latin typeface="Arial" panose="020B0604020202020204" pitchFamily="34" charset="0"/>
                <a:ea typeface="微软雅黑" panose="020B0503020204020204" pitchFamily="34" charset="-122"/>
              </a:rPr>
              <a:t>我们常用的数据提取方式有很多种，本次课程设计中用到的主要就是爬虫，但是我们并没有能够从头开始尝试做爬虫方面的操作，这是一点遗憾之处。</a:t>
            </a:r>
            <a:endParaRPr lang="zh-CN" altLang="zh-CN" sz="1000" dirty="0">
              <a:solidFill>
                <a:schemeClr val="bg1"/>
              </a:solidFill>
              <a:latin typeface="Arial" panose="020B0604020202020204" pitchFamily="34" charset="0"/>
              <a:ea typeface="微软雅黑" panose="020B0503020204020204" pitchFamily="34" charset="-122"/>
            </a:endParaRPr>
          </a:p>
        </p:txBody>
      </p:sp>
      <p:sp>
        <p:nvSpPr>
          <p:cNvPr id="36" name="圆角矩形 35">
            <a:extLst>
              <a:ext uri="{FF2B5EF4-FFF2-40B4-BE49-F238E27FC236}">
                <a16:creationId xmlns:a16="http://schemas.microsoft.com/office/drawing/2014/main" id="{E191AC4A-A772-45A2-A164-1DEEE0971827}"/>
              </a:ext>
            </a:extLst>
          </p:cNvPr>
          <p:cNvSpPr/>
          <p:nvPr/>
        </p:nvSpPr>
        <p:spPr>
          <a:xfrm>
            <a:off x="2551113" y="1374775"/>
            <a:ext cx="955675" cy="246063"/>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数据提取</a:t>
            </a:r>
          </a:p>
        </p:txBody>
      </p:sp>
      <p:sp>
        <p:nvSpPr>
          <p:cNvPr id="38" name="圆角矩形 37">
            <a:extLst>
              <a:ext uri="{FF2B5EF4-FFF2-40B4-BE49-F238E27FC236}">
                <a16:creationId xmlns:a16="http://schemas.microsoft.com/office/drawing/2014/main" id="{117F1F2D-D34E-4EED-86FF-A8B3FA03AE12}"/>
              </a:ext>
            </a:extLst>
          </p:cNvPr>
          <p:cNvSpPr/>
          <p:nvPr/>
        </p:nvSpPr>
        <p:spPr>
          <a:xfrm>
            <a:off x="1781175" y="1260475"/>
            <a:ext cx="395288" cy="395288"/>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en-US" altLang="zh-CN" sz="1400" noProof="1">
                <a:ln w="6350">
                  <a:noFill/>
                </a:ln>
                <a:solidFill>
                  <a:schemeClr val="bg1"/>
                </a:solidFill>
                <a:latin typeface="Impact" pitchFamily="34" charset="0"/>
                <a:ea typeface="微软雅黑" pitchFamily="34" charset="-122"/>
              </a:rPr>
              <a:t>01</a:t>
            </a:r>
            <a:endParaRPr lang="zh-CN" altLang="en-US" sz="1400" noProof="1">
              <a:ln w="6350">
                <a:noFill/>
              </a:ln>
              <a:solidFill>
                <a:schemeClr val="bg1"/>
              </a:solidFill>
              <a:latin typeface="Impact" pitchFamily="34" charset="0"/>
              <a:ea typeface="微软雅黑" pitchFamily="34" charset="-122"/>
            </a:endParaRPr>
          </a:p>
        </p:txBody>
      </p:sp>
      <p:sp>
        <p:nvSpPr>
          <p:cNvPr id="44" name="圆角矩形 43">
            <a:extLst>
              <a:ext uri="{FF2B5EF4-FFF2-40B4-BE49-F238E27FC236}">
                <a16:creationId xmlns:a16="http://schemas.microsoft.com/office/drawing/2014/main" id="{F62B528A-B5E1-43C5-866F-52619ABEB123}"/>
              </a:ext>
            </a:extLst>
          </p:cNvPr>
          <p:cNvSpPr/>
          <p:nvPr/>
        </p:nvSpPr>
        <p:spPr>
          <a:xfrm>
            <a:off x="3879850" y="1746250"/>
            <a:ext cx="1547813" cy="2657475"/>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000" noProof="1">
              <a:ln w="6350">
                <a:noFill/>
              </a:ln>
              <a:solidFill>
                <a:schemeClr val="tx1">
                  <a:lumMod val="65000"/>
                  <a:lumOff val="35000"/>
                </a:schemeClr>
              </a:solidFill>
              <a:latin typeface="Impact" pitchFamily="34" charset="0"/>
              <a:ea typeface="微软雅黑" pitchFamily="34" charset="-122"/>
            </a:endParaRPr>
          </a:p>
        </p:txBody>
      </p:sp>
      <p:sp>
        <p:nvSpPr>
          <p:cNvPr id="45" name="Rectangle 21">
            <a:extLst>
              <a:ext uri="{FF2B5EF4-FFF2-40B4-BE49-F238E27FC236}">
                <a16:creationId xmlns:a16="http://schemas.microsoft.com/office/drawing/2014/main" id="{2566A743-FA2E-47E8-B365-DF270A8F2AE5}"/>
              </a:ext>
            </a:extLst>
          </p:cNvPr>
          <p:cNvSpPr>
            <a:spLocks noChangeArrowheads="1"/>
          </p:cNvSpPr>
          <p:nvPr/>
        </p:nvSpPr>
        <p:spPr bwMode="auto">
          <a:xfrm>
            <a:off x="4044950" y="2176463"/>
            <a:ext cx="1219200"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595959"/>
                </a:solidFill>
                <a:latin typeface="Arial" panose="020B0604020202020204" pitchFamily="34" charset="0"/>
                <a:ea typeface="微软雅黑" panose="020B0503020204020204" pitchFamily="34" charset="-122"/>
              </a:rPr>
              <a:t>数据清洗的方法主要还是集中在对大量数据进行重新审查和校验的过程，目的在于删除重复信息、纠正存在的错误，并提供数据一致性。在本次课程设计之中我们用到了去重、去除不必要数据、检查数据类型一致性、数据类型转换等操作，还是很有收获的。</a:t>
            </a:r>
            <a:endParaRPr lang="zh-CN" altLang="zh-CN" sz="1000" dirty="0">
              <a:solidFill>
                <a:srgbClr val="595959"/>
              </a:solidFill>
              <a:latin typeface="Arial" panose="020B0604020202020204" pitchFamily="34" charset="0"/>
              <a:ea typeface="微软雅黑" panose="020B0503020204020204" pitchFamily="34" charset="-122"/>
            </a:endParaRPr>
          </a:p>
        </p:txBody>
      </p:sp>
      <p:sp>
        <p:nvSpPr>
          <p:cNvPr id="46" name="圆角矩形 45">
            <a:extLst>
              <a:ext uri="{FF2B5EF4-FFF2-40B4-BE49-F238E27FC236}">
                <a16:creationId xmlns:a16="http://schemas.microsoft.com/office/drawing/2014/main" id="{DC3CEB94-E64D-494C-A960-891E191E0A8A}"/>
              </a:ext>
            </a:extLst>
          </p:cNvPr>
          <p:cNvSpPr/>
          <p:nvPr/>
        </p:nvSpPr>
        <p:spPr>
          <a:xfrm>
            <a:off x="4176713" y="1860550"/>
            <a:ext cx="955675" cy="246063"/>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tx1">
                    <a:lumMod val="65000"/>
                    <a:lumOff val="35000"/>
                  </a:schemeClr>
                </a:solidFill>
                <a:latin typeface="Impact" pitchFamily="34" charset="0"/>
                <a:ea typeface="微软雅黑" pitchFamily="34" charset="-122"/>
              </a:rPr>
              <a:t>数据清洗</a:t>
            </a:r>
          </a:p>
        </p:txBody>
      </p:sp>
      <p:sp>
        <p:nvSpPr>
          <p:cNvPr id="47" name="圆角矩形 46">
            <a:extLst>
              <a:ext uri="{FF2B5EF4-FFF2-40B4-BE49-F238E27FC236}">
                <a16:creationId xmlns:a16="http://schemas.microsoft.com/office/drawing/2014/main" id="{F54A5616-A63A-42FB-9408-59E0626B2989}"/>
              </a:ext>
            </a:extLst>
          </p:cNvPr>
          <p:cNvSpPr/>
          <p:nvPr/>
        </p:nvSpPr>
        <p:spPr>
          <a:xfrm>
            <a:off x="3406775" y="4006850"/>
            <a:ext cx="395288" cy="396875"/>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en-US" altLang="zh-CN" sz="1400" noProof="1">
                <a:ln w="6350">
                  <a:noFill/>
                </a:ln>
                <a:solidFill>
                  <a:schemeClr val="tx1">
                    <a:lumMod val="65000"/>
                    <a:lumOff val="35000"/>
                  </a:schemeClr>
                </a:solidFill>
                <a:latin typeface="Impact" pitchFamily="34" charset="0"/>
                <a:ea typeface="微软雅黑" pitchFamily="34" charset="-122"/>
              </a:rPr>
              <a:t>02</a:t>
            </a:r>
            <a:endParaRPr lang="zh-CN" altLang="en-US" sz="1400" noProof="1">
              <a:ln w="6350">
                <a:noFill/>
              </a:ln>
              <a:solidFill>
                <a:schemeClr val="tx1">
                  <a:lumMod val="65000"/>
                  <a:lumOff val="35000"/>
                </a:schemeClr>
              </a:solidFill>
              <a:latin typeface="Impact" pitchFamily="34" charset="0"/>
              <a:ea typeface="微软雅黑" pitchFamily="34" charset="-122"/>
            </a:endParaRPr>
          </a:p>
        </p:txBody>
      </p:sp>
      <p:sp>
        <p:nvSpPr>
          <p:cNvPr id="48" name="圆角矩形 47">
            <a:extLst>
              <a:ext uri="{FF2B5EF4-FFF2-40B4-BE49-F238E27FC236}">
                <a16:creationId xmlns:a16="http://schemas.microsoft.com/office/drawing/2014/main" id="{E2573E4C-C742-43C3-9A23-ED48A9EAF91B}"/>
              </a:ext>
            </a:extLst>
          </p:cNvPr>
          <p:cNvSpPr/>
          <p:nvPr/>
        </p:nvSpPr>
        <p:spPr>
          <a:xfrm>
            <a:off x="5492750" y="1260475"/>
            <a:ext cx="1547813" cy="2657475"/>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noProof="1">
              <a:ln w="6350">
                <a:noFill/>
              </a:ln>
              <a:solidFill>
                <a:schemeClr val="bg1"/>
              </a:solidFill>
              <a:latin typeface="Impact" pitchFamily="34" charset="0"/>
              <a:ea typeface="微软雅黑" pitchFamily="34" charset="-122"/>
            </a:endParaRPr>
          </a:p>
        </p:txBody>
      </p:sp>
      <p:sp>
        <p:nvSpPr>
          <p:cNvPr id="49" name="Rectangle 21">
            <a:extLst>
              <a:ext uri="{FF2B5EF4-FFF2-40B4-BE49-F238E27FC236}">
                <a16:creationId xmlns:a16="http://schemas.microsoft.com/office/drawing/2014/main" id="{01B0313A-45DC-4B54-B893-72086A45BA31}"/>
              </a:ext>
            </a:extLst>
          </p:cNvPr>
          <p:cNvSpPr>
            <a:spLocks noChangeArrowheads="1"/>
          </p:cNvSpPr>
          <p:nvPr/>
        </p:nvSpPr>
        <p:spPr bwMode="auto">
          <a:xfrm>
            <a:off x="5657850" y="1690688"/>
            <a:ext cx="121920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chemeClr val="bg1"/>
                </a:solidFill>
                <a:latin typeface="Arial" panose="020B0604020202020204" pitchFamily="34" charset="0"/>
                <a:ea typeface="微软雅黑" panose="020B0503020204020204" pitchFamily="34" charset="-122"/>
              </a:rPr>
              <a:t>在本次课设我们接触到了我们之前没有用过的绘制图形的模块</a:t>
            </a:r>
            <a:r>
              <a:rPr lang="en-US" altLang="zh-CN" sz="1000" dirty="0" err="1">
                <a:solidFill>
                  <a:schemeClr val="bg1"/>
                </a:solidFill>
                <a:latin typeface="Arial" panose="020B0604020202020204" pitchFamily="34" charset="0"/>
                <a:ea typeface="微软雅黑" panose="020B0503020204020204" pitchFamily="34" charset="-122"/>
              </a:rPr>
              <a:t>Pyecharts</a:t>
            </a:r>
            <a:r>
              <a:rPr lang="zh-CN" altLang="en-US" sz="1000" dirty="0">
                <a:solidFill>
                  <a:schemeClr val="bg1"/>
                </a:solidFill>
                <a:latin typeface="Arial" panose="020B0604020202020204" pitchFamily="34" charset="0"/>
                <a:ea typeface="微软雅黑" panose="020B0503020204020204" pitchFamily="34" charset="-122"/>
              </a:rPr>
              <a:t>，在之前的学习之中我们采用的是</a:t>
            </a:r>
            <a:r>
              <a:rPr lang="en-US" altLang="zh-CN" sz="1000" dirty="0" err="1">
                <a:solidFill>
                  <a:schemeClr val="bg1"/>
                </a:solidFill>
                <a:latin typeface="Arial" panose="020B0604020202020204" pitchFamily="34" charset="0"/>
                <a:ea typeface="微软雅黑" panose="020B0503020204020204" pitchFamily="34" charset="-122"/>
              </a:rPr>
              <a:t>Matplot</a:t>
            </a:r>
            <a:r>
              <a:rPr lang="zh-CN" altLang="en-US" sz="1000" dirty="0">
                <a:solidFill>
                  <a:schemeClr val="bg1"/>
                </a:solidFill>
                <a:latin typeface="Arial" panose="020B0604020202020204" pitchFamily="34" charset="0"/>
                <a:ea typeface="微软雅黑" panose="020B0503020204020204" pitchFamily="34" charset="-122"/>
              </a:rPr>
              <a:t>来绘制相应的统计学图表。在使用过</a:t>
            </a:r>
            <a:r>
              <a:rPr lang="en-US" altLang="zh-CN" sz="1000" dirty="0" err="1">
                <a:solidFill>
                  <a:schemeClr val="bg1"/>
                </a:solidFill>
                <a:latin typeface="Arial" panose="020B0604020202020204" pitchFamily="34" charset="0"/>
                <a:ea typeface="微软雅黑" panose="020B0503020204020204" pitchFamily="34" charset="-122"/>
              </a:rPr>
              <a:t>Pyecharts</a:t>
            </a:r>
            <a:r>
              <a:rPr lang="zh-CN" altLang="en-US" sz="1000" dirty="0">
                <a:solidFill>
                  <a:schemeClr val="bg1"/>
                </a:solidFill>
                <a:latin typeface="Arial" panose="020B0604020202020204" pitchFamily="34" charset="0"/>
                <a:ea typeface="微软雅黑" panose="020B0503020204020204" pitchFamily="34" charset="-122"/>
              </a:rPr>
              <a:t>之后我们了解到了还有热力图，地理分布图形等不同的图表可以用来展示数据。</a:t>
            </a:r>
            <a:endParaRPr lang="zh-CN" altLang="zh-CN" sz="1000" dirty="0">
              <a:solidFill>
                <a:schemeClr val="bg1"/>
              </a:solidFill>
              <a:latin typeface="Arial" panose="020B0604020202020204" pitchFamily="34" charset="0"/>
              <a:ea typeface="微软雅黑" panose="020B0503020204020204" pitchFamily="34" charset="-122"/>
            </a:endParaRPr>
          </a:p>
        </p:txBody>
      </p:sp>
      <p:sp>
        <p:nvSpPr>
          <p:cNvPr id="50" name="圆角矩形 49">
            <a:extLst>
              <a:ext uri="{FF2B5EF4-FFF2-40B4-BE49-F238E27FC236}">
                <a16:creationId xmlns:a16="http://schemas.microsoft.com/office/drawing/2014/main" id="{C9686169-A255-43D3-A6B4-03AFCC125490}"/>
              </a:ext>
            </a:extLst>
          </p:cNvPr>
          <p:cNvSpPr/>
          <p:nvPr/>
        </p:nvSpPr>
        <p:spPr>
          <a:xfrm>
            <a:off x="5789613" y="1374775"/>
            <a:ext cx="955675" cy="246063"/>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绘制图形</a:t>
            </a:r>
          </a:p>
        </p:txBody>
      </p:sp>
      <p:sp>
        <p:nvSpPr>
          <p:cNvPr id="51" name="圆角矩形 50">
            <a:extLst>
              <a:ext uri="{FF2B5EF4-FFF2-40B4-BE49-F238E27FC236}">
                <a16:creationId xmlns:a16="http://schemas.microsoft.com/office/drawing/2014/main" id="{B06EEB56-D8DA-42EF-9F23-BB8BC68E3F40}"/>
              </a:ext>
            </a:extLst>
          </p:cNvPr>
          <p:cNvSpPr/>
          <p:nvPr/>
        </p:nvSpPr>
        <p:spPr>
          <a:xfrm>
            <a:off x="5019675" y="1260475"/>
            <a:ext cx="395288" cy="395288"/>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en-US" altLang="zh-CN" sz="1400" noProof="1">
                <a:ln w="6350">
                  <a:noFill/>
                </a:ln>
                <a:solidFill>
                  <a:schemeClr val="bg1"/>
                </a:solidFill>
                <a:latin typeface="Impact" pitchFamily="34" charset="0"/>
                <a:ea typeface="微软雅黑" pitchFamily="34" charset="-122"/>
              </a:rPr>
              <a:t>03</a:t>
            </a:r>
            <a:endParaRPr lang="zh-CN" altLang="en-US" sz="1400" noProof="1">
              <a:ln w="6350">
                <a:noFill/>
              </a:ln>
              <a:solidFill>
                <a:schemeClr val="bg1"/>
              </a:solidFill>
              <a:latin typeface="Impact" pitchFamily="34" charset="0"/>
              <a:ea typeface="微软雅黑" pitchFamily="34" charset="-122"/>
            </a:endParaRPr>
          </a:p>
        </p:txBody>
      </p:sp>
      <p:sp>
        <p:nvSpPr>
          <p:cNvPr id="52" name="圆角矩形 51">
            <a:extLst>
              <a:ext uri="{FF2B5EF4-FFF2-40B4-BE49-F238E27FC236}">
                <a16:creationId xmlns:a16="http://schemas.microsoft.com/office/drawing/2014/main" id="{2AC56AB3-504A-4946-9463-C75F36CD93D2}"/>
              </a:ext>
            </a:extLst>
          </p:cNvPr>
          <p:cNvSpPr/>
          <p:nvPr/>
        </p:nvSpPr>
        <p:spPr>
          <a:xfrm>
            <a:off x="7118350" y="1746250"/>
            <a:ext cx="1547813" cy="2657475"/>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000" noProof="1">
              <a:ln w="6350">
                <a:noFill/>
              </a:ln>
              <a:solidFill>
                <a:schemeClr val="tx1">
                  <a:lumMod val="65000"/>
                  <a:lumOff val="35000"/>
                </a:schemeClr>
              </a:solidFill>
              <a:latin typeface="Impact" pitchFamily="34" charset="0"/>
              <a:ea typeface="微软雅黑" pitchFamily="34" charset="-122"/>
            </a:endParaRPr>
          </a:p>
        </p:txBody>
      </p:sp>
      <p:sp>
        <p:nvSpPr>
          <p:cNvPr id="53" name="Rectangle 21">
            <a:extLst>
              <a:ext uri="{FF2B5EF4-FFF2-40B4-BE49-F238E27FC236}">
                <a16:creationId xmlns:a16="http://schemas.microsoft.com/office/drawing/2014/main" id="{92E80235-DE1A-45BD-9488-159F065C132A}"/>
              </a:ext>
            </a:extLst>
          </p:cNvPr>
          <p:cNvSpPr>
            <a:spLocks noChangeArrowheads="1"/>
          </p:cNvSpPr>
          <p:nvPr/>
        </p:nvSpPr>
        <p:spPr bwMode="auto">
          <a:xfrm>
            <a:off x="7283450" y="2176463"/>
            <a:ext cx="1219200"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000" dirty="0">
                <a:solidFill>
                  <a:srgbClr val="595959"/>
                </a:solidFill>
                <a:latin typeface="Arial" panose="020B0604020202020204" pitchFamily="34" charset="0"/>
                <a:ea typeface="微软雅黑" panose="020B0503020204020204" pitchFamily="34" charset="-122"/>
              </a:rPr>
              <a:t>生成词云本身也是用的</a:t>
            </a:r>
            <a:r>
              <a:rPr lang="en-US" altLang="zh-CN" sz="1000" dirty="0" err="1">
                <a:solidFill>
                  <a:srgbClr val="595959"/>
                </a:solidFill>
                <a:latin typeface="Arial" panose="020B0604020202020204" pitchFamily="34" charset="0"/>
                <a:ea typeface="微软雅黑" panose="020B0503020204020204" pitchFamily="34" charset="-122"/>
              </a:rPr>
              <a:t>Pyecharts</a:t>
            </a:r>
            <a:r>
              <a:rPr lang="zh-CN" altLang="en-US" sz="1000" dirty="0">
                <a:solidFill>
                  <a:srgbClr val="595959"/>
                </a:solidFill>
                <a:latin typeface="Arial" panose="020B0604020202020204" pitchFamily="34" charset="0"/>
                <a:ea typeface="微软雅黑" panose="020B0503020204020204" pitchFamily="34" charset="-122"/>
              </a:rPr>
              <a:t>中的</a:t>
            </a:r>
            <a:r>
              <a:rPr lang="en-US" altLang="zh-CN" sz="1000" dirty="0" err="1">
                <a:solidFill>
                  <a:srgbClr val="595959"/>
                </a:solidFill>
                <a:latin typeface="Arial" panose="020B0604020202020204" pitchFamily="34" charset="0"/>
                <a:ea typeface="微软雅黑" panose="020B0503020204020204" pitchFamily="34" charset="-122"/>
              </a:rPr>
              <a:t>WordCloud</a:t>
            </a:r>
            <a:r>
              <a:rPr lang="zh-CN" altLang="en-US" sz="1000" dirty="0">
                <a:solidFill>
                  <a:srgbClr val="595959"/>
                </a:solidFill>
                <a:latin typeface="Arial" panose="020B0604020202020204" pitchFamily="34" charset="0"/>
                <a:ea typeface="微软雅黑" panose="020B0503020204020204" pitchFamily="34" charset="-122"/>
              </a:rPr>
              <a:t>函数，这是一个很实用的东西，可以非常方便的将一些权重比较大的数据或是最符合要求的文字直接生成词云，我们可以直观的看到具体数据分析的结果。</a:t>
            </a:r>
            <a:endParaRPr lang="zh-CN" altLang="zh-CN" sz="1000" dirty="0">
              <a:solidFill>
                <a:srgbClr val="595959"/>
              </a:solidFill>
              <a:latin typeface="Arial" panose="020B0604020202020204" pitchFamily="34" charset="0"/>
              <a:ea typeface="微软雅黑" panose="020B0503020204020204" pitchFamily="34" charset="-122"/>
            </a:endParaRPr>
          </a:p>
        </p:txBody>
      </p:sp>
      <p:sp>
        <p:nvSpPr>
          <p:cNvPr id="54" name="圆角矩形 53">
            <a:extLst>
              <a:ext uri="{FF2B5EF4-FFF2-40B4-BE49-F238E27FC236}">
                <a16:creationId xmlns:a16="http://schemas.microsoft.com/office/drawing/2014/main" id="{3F25D948-22D4-431A-A557-A9EE36AA0D76}"/>
              </a:ext>
            </a:extLst>
          </p:cNvPr>
          <p:cNvSpPr/>
          <p:nvPr/>
        </p:nvSpPr>
        <p:spPr>
          <a:xfrm>
            <a:off x="7415213" y="1860550"/>
            <a:ext cx="955675" cy="246063"/>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tx1">
                    <a:lumMod val="65000"/>
                    <a:lumOff val="35000"/>
                  </a:schemeClr>
                </a:solidFill>
                <a:latin typeface="Impact" pitchFamily="34" charset="0"/>
                <a:ea typeface="微软雅黑" pitchFamily="34" charset="-122"/>
              </a:rPr>
              <a:t>生成词云</a:t>
            </a:r>
          </a:p>
        </p:txBody>
      </p:sp>
      <p:sp>
        <p:nvSpPr>
          <p:cNvPr id="55" name="圆角矩形 54">
            <a:extLst>
              <a:ext uri="{FF2B5EF4-FFF2-40B4-BE49-F238E27FC236}">
                <a16:creationId xmlns:a16="http://schemas.microsoft.com/office/drawing/2014/main" id="{34E4834D-3148-43D9-89E9-A04EA66C161A}"/>
              </a:ext>
            </a:extLst>
          </p:cNvPr>
          <p:cNvSpPr/>
          <p:nvPr/>
        </p:nvSpPr>
        <p:spPr>
          <a:xfrm>
            <a:off x="6645275" y="4006850"/>
            <a:ext cx="395288" cy="396875"/>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en-US" altLang="zh-CN" sz="1400" noProof="1">
                <a:ln w="6350">
                  <a:noFill/>
                </a:ln>
                <a:solidFill>
                  <a:schemeClr val="tx1">
                    <a:lumMod val="65000"/>
                    <a:lumOff val="35000"/>
                  </a:schemeClr>
                </a:solidFill>
                <a:latin typeface="Impact" pitchFamily="34" charset="0"/>
                <a:ea typeface="微软雅黑" pitchFamily="34" charset="-122"/>
              </a:rPr>
              <a:t>04</a:t>
            </a:r>
            <a:endParaRPr lang="zh-CN" altLang="en-US" sz="1400" noProof="1">
              <a:ln w="6350">
                <a:noFill/>
              </a:ln>
              <a:solidFill>
                <a:schemeClr val="tx1">
                  <a:lumMod val="65000"/>
                  <a:lumOff val="35000"/>
                </a:schemeClr>
              </a:solidFill>
              <a:latin typeface="Impact" pitchFamily="34" charset="0"/>
              <a:ea typeface="微软雅黑"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30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30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anim calcmode="lin" valueType="num">
                                      <p:cBhvr>
                                        <p:cTn id="13" dur="500" fill="hold"/>
                                        <p:tgtEl>
                                          <p:spTgt spid="35"/>
                                        </p:tgtEl>
                                        <p:attrNameLst>
                                          <p:attrName>ppt_x</p:attrName>
                                        </p:attrNameLst>
                                      </p:cBhvr>
                                      <p:tavLst>
                                        <p:tav tm="0">
                                          <p:val>
                                            <p:strVal val="#ppt_x"/>
                                          </p:val>
                                        </p:tav>
                                        <p:tav tm="100000">
                                          <p:val>
                                            <p:strVal val="#ppt_x"/>
                                          </p:val>
                                        </p:tav>
                                      </p:tavLst>
                                    </p:anim>
                                    <p:anim calcmode="lin" valueType="num">
                                      <p:cBhvr>
                                        <p:cTn id="14" dur="500" fill="hold"/>
                                        <p:tgtEl>
                                          <p:spTgt spid="35"/>
                                        </p:tgtEl>
                                        <p:attrNameLst>
                                          <p:attrName>ppt_y</p:attrName>
                                        </p:attrNameLst>
                                      </p:cBhvr>
                                      <p:tavLst>
                                        <p:tav tm="0">
                                          <p:val>
                                            <p:strVal val="#ppt_y+.1"/>
                                          </p:val>
                                        </p:tav>
                                        <p:tav tm="100000">
                                          <p:val>
                                            <p:strVal val="#ppt_y"/>
                                          </p:val>
                                        </p:tav>
                                      </p:tavLst>
                                    </p:anim>
                                  </p:childTnLst>
                                </p:cTn>
                              </p:par>
                              <p:par>
                                <p:cTn id="15" presetID="12" presetClass="entr" presetSubtype="1" fill="hold" grpId="0" nodeType="withEffect">
                                  <p:stCondLst>
                                    <p:cond delay="300"/>
                                  </p:stCondLst>
                                  <p:childTnLst>
                                    <p:set>
                                      <p:cBhvr>
                                        <p:cTn id="16" dur="1" fill="hold">
                                          <p:stCondLst>
                                            <p:cond delay="0"/>
                                          </p:stCondLst>
                                        </p:cTn>
                                        <p:tgtEl>
                                          <p:spTgt spid="34"/>
                                        </p:tgtEl>
                                        <p:attrNameLst>
                                          <p:attrName>style.visibility</p:attrName>
                                        </p:attrNameLst>
                                      </p:cBhvr>
                                      <p:to>
                                        <p:strVal val="visible"/>
                                      </p:to>
                                    </p:set>
                                    <p:anim calcmode="lin" valueType="num">
                                      <p:cBhvr>
                                        <p:cTn id="17" dur="500"/>
                                        <p:tgtEl>
                                          <p:spTgt spid="34"/>
                                        </p:tgtEl>
                                        <p:attrNameLst>
                                          <p:attrName>ppt_y</p:attrName>
                                        </p:attrNameLst>
                                      </p:cBhvr>
                                      <p:tavLst>
                                        <p:tav tm="0">
                                          <p:val>
                                            <p:strVal val="#ppt_y-#ppt_h*1.125000"/>
                                          </p:val>
                                        </p:tav>
                                        <p:tav tm="100000">
                                          <p:val>
                                            <p:strVal val="#ppt_y"/>
                                          </p:val>
                                        </p:tav>
                                      </p:tavLst>
                                    </p:anim>
                                    <p:animEffect transition="in" filter="wipe(down)">
                                      <p:cBhvr>
                                        <p:cTn id="18" dur="500"/>
                                        <p:tgtEl>
                                          <p:spTgt spid="34"/>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p:cTn id="21" dur="300" fill="hold"/>
                                        <p:tgtEl>
                                          <p:spTgt spid="38"/>
                                        </p:tgtEl>
                                        <p:attrNameLst>
                                          <p:attrName>ppt_w</p:attrName>
                                        </p:attrNameLst>
                                      </p:cBhvr>
                                      <p:tavLst>
                                        <p:tav tm="0">
                                          <p:val>
                                            <p:fltVal val="0"/>
                                          </p:val>
                                        </p:tav>
                                        <p:tav tm="100000">
                                          <p:val>
                                            <p:strVal val="#ppt_w"/>
                                          </p:val>
                                        </p:tav>
                                      </p:tavLst>
                                    </p:anim>
                                    <p:anim calcmode="lin" valueType="num">
                                      <p:cBhvr>
                                        <p:cTn id="22" dur="300" fill="hold"/>
                                        <p:tgtEl>
                                          <p:spTgt spid="38"/>
                                        </p:tgtEl>
                                        <p:attrNameLst>
                                          <p:attrName>ppt_h</p:attrName>
                                        </p:attrNameLst>
                                      </p:cBhvr>
                                      <p:tavLst>
                                        <p:tav tm="0">
                                          <p:val>
                                            <p:fltVal val="0"/>
                                          </p:val>
                                        </p:tav>
                                        <p:tav tm="100000">
                                          <p:val>
                                            <p:strVal val="#ppt_h"/>
                                          </p:val>
                                        </p:tav>
                                      </p:tavLst>
                                    </p:anim>
                                    <p:animEffect transition="in" filter="fade">
                                      <p:cBhvr>
                                        <p:cTn id="23" dur="300"/>
                                        <p:tgtEl>
                                          <p:spTgt spid="38"/>
                                        </p:tgtEl>
                                      </p:cBhvr>
                                    </p:animEffect>
                                  </p:childTnLst>
                                </p:cTn>
                              </p:par>
                              <p:par>
                                <p:cTn id="24" presetID="6" presetClass="emph" presetSubtype="0" autoRev="1" fill="hold" grpId="1" nodeType="withEffect">
                                  <p:stCondLst>
                                    <p:cond delay="300"/>
                                  </p:stCondLst>
                                  <p:childTnLst>
                                    <p:animScale>
                                      <p:cBhvr>
                                        <p:cTn id="25" dur="150" fill="hold"/>
                                        <p:tgtEl>
                                          <p:spTgt spid="38"/>
                                        </p:tgtEl>
                                      </p:cBhvr>
                                      <p:by x="110000" y="110000"/>
                                    </p:animScale>
                                  </p:childTnLst>
                                </p:cTn>
                              </p:par>
                              <p:par>
                                <p:cTn id="26" presetID="53" presetClass="entr" presetSubtype="16" fill="hold" grpId="0" nodeType="withEffect">
                                  <p:stCondLst>
                                    <p:cond delay="800"/>
                                  </p:stCondLst>
                                  <p:childTnLst>
                                    <p:set>
                                      <p:cBhvr>
                                        <p:cTn id="27" dur="1" fill="hold">
                                          <p:stCondLst>
                                            <p:cond delay="0"/>
                                          </p:stCondLst>
                                        </p:cTn>
                                        <p:tgtEl>
                                          <p:spTgt spid="47"/>
                                        </p:tgtEl>
                                        <p:attrNameLst>
                                          <p:attrName>style.visibility</p:attrName>
                                        </p:attrNameLst>
                                      </p:cBhvr>
                                      <p:to>
                                        <p:strVal val="visible"/>
                                      </p:to>
                                    </p:set>
                                    <p:anim calcmode="lin" valueType="num">
                                      <p:cBhvr>
                                        <p:cTn id="28" dur="300" fill="hold"/>
                                        <p:tgtEl>
                                          <p:spTgt spid="47"/>
                                        </p:tgtEl>
                                        <p:attrNameLst>
                                          <p:attrName>ppt_w</p:attrName>
                                        </p:attrNameLst>
                                      </p:cBhvr>
                                      <p:tavLst>
                                        <p:tav tm="0">
                                          <p:val>
                                            <p:fltVal val="0"/>
                                          </p:val>
                                        </p:tav>
                                        <p:tav tm="100000">
                                          <p:val>
                                            <p:strVal val="#ppt_w"/>
                                          </p:val>
                                        </p:tav>
                                      </p:tavLst>
                                    </p:anim>
                                    <p:anim calcmode="lin" valueType="num">
                                      <p:cBhvr>
                                        <p:cTn id="29" dur="300" fill="hold"/>
                                        <p:tgtEl>
                                          <p:spTgt spid="47"/>
                                        </p:tgtEl>
                                        <p:attrNameLst>
                                          <p:attrName>ppt_h</p:attrName>
                                        </p:attrNameLst>
                                      </p:cBhvr>
                                      <p:tavLst>
                                        <p:tav tm="0">
                                          <p:val>
                                            <p:fltVal val="0"/>
                                          </p:val>
                                        </p:tav>
                                        <p:tav tm="100000">
                                          <p:val>
                                            <p:strVal val="#ppt_h"/>
                                          </p:val>
                                        </p:tav>
                                      </p:tavLst>
                                    </p:anim>
                                    <p:animEffect transition="in" filter="fade">
                                      <p:cBhvr>
                                        <p:cTn id="30" dur="300"/>
                                        <p:tgtEl>
                                          <p:spTgt spid="47"/>
                                        </p:tgtEl>
                                      </p:cBhvr>
                                    </p:animEffect>
                                  </p:childTnLst>
                                </p:cTn>
                              </p:par>
                              <p:par>
                                <p:cTn id="31" presetID="6" presetClass="emph" presetSubtype="0" autoRev="1" fill="hold" grpId="1" nodeType="withEffect">
                                  <p:stCondLst>
                                    <p:cond delay="1100"/>
                                  </p:stCondLst>
                                  <p:childTnLst>
                                    <p:animScale>
                                      <p:cBhvr>
                                        <p:cTn id="32" dur="150" fill="hold"/>
                                        <p:tgtEl>
                                          <p:spTgt spid="47"/>
                                        </p:tgtEl>
                                      </p:cBhvr>
                                      <p:by x="110000" y="110000"/>
                                    </p:animScale>
                                  </p:childTnLst>
                                </p:cTn>
                              </p:par>
                              <p:par>
                                <p:cTn id="33" presetID="12" presetClass="entr" presetSubtype="1" fill="hold" grpId="0" nodeType="withEffect">
                                  <p:stCondLst>
                                    <p:cond delay="1100"/>
                                  </p:stCondLst>
                                  <p:childTnLst>
                                    <p:set>
                                      <p:cBhvr>
                                        <p:cTn id="34" dur="1" fill="hold">
                                          <p:stCondLst>
                                            <p:cond delay="0"/>
                                          </p:stCondLst>
                                        </p:cTn>
                                        <p:tgtEl>
                                          <p:spTgt spid="44"/>
                                        </p:tgtEl>
                                        <p:attrNameLst>
                                          <p:attrName>style.visibility</p:attrName>
                                        </p:attrNameLst>
                                      </p:cBhvr>
                                      <p:to>
                                        <p:strVal val="visible"/>
                                      </p:to>
                                    </p:set>
                                    <p:anim calcmode="lin" valueType="num">
                                      <p:cBhvr>
                                        <p:cTn id="35" dur="500"/>
                                        <p:tgtEl>
                                          <p:spTgt spid="44"/>
                                        </p:tgtEl>
                                        <p:attrNameLst>
                                          <p:attrName>ppt_y</p:attrName>
                                        </p:attrNameLst>
                                      </p:cBhvr>
                                      <p:tavLst>
                                        <p:tav tm="0">
                                          <p:val>
                                            <p:strVal val="#ppt_y-#ppt_h*1.125000"/>
                                          </p:val>
                                        </p:tav>
                                        <p:tav tm="100000">
                                          <p:val>
                                            <p:strVal val="#ppt_y"/>
                                          </p:val>
                                        </p:tav>
                                      </p:tavLst>
                                    </p:anim>
                                    <p:animEffect transition="in" filter="wipe(down)">
                                      <p:cBhvr>
                                        <p:cTn id="36" dur="500"/>
                                        <p:tgtEl>
                                          <p:spTgt spid="44"/>
                                        </p:tgtEl>
                                      </p:cBhvr>
                                    </p:animEffect>
                                  </p:childTnLst>
                                </p:cTn>
                              </p:par>
                              <p:par>
                                <p:cTn id="37" presetID="42" presetClass="entr" presetSubtype="0" fill="hold" grpId="0" nodeType="withEffect">
                                  <p:stCondLst>
                                    <p:cond delay="110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anim calcmode="lin" valueType="num">
                                      <p:cBhvr>
                                        <p:cTn id="40" dur="500" fill="hold"/>
                                        <p:tgtEl>
                                          <p:spTgt spid="45"/>
                                        </p:tgtEl>
                                        <p:attrNameLst>
                                          <p:attrName>ppt_x</p:attrName>
                                        </p:attrNameLst>
                                      </p:cBhvr>
                                      <p:tavLst>
                                        <p:tav tm="0">
                                          <p:val>
                                            <p:strVal val="#ppt_x"/>
                                          </p:val>
                                        </p:tav>
                                        <p:tav tm="100000">
                                          <p:val>
                                            <p:strVal val="#ppt_x"/>
                                          </p:val>
                                        </p:tav>
                                      </p:tavLst>
                                    </p:anim>
                                    <p:anim calcmode="lin" valueType="num">
                                      <p:cBhvr>
                                        <p:cTn id="41" dur="500" fill="hold"/>
                                        <p:tgtEl>
                                          <p:spTgt spid="45"/>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110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anim calcmode="lin" valueType="num">
                                      <p:cBhvr>
                                        <p:cTn id="45" dur="500" fill="hold"/>
                                        <p:tgtEl>
                                          <p:spTgt spid="46"/>
                                        </p:tgtEl>
                                        <p:attrNameLst>
                                          <p:attrName>ppt_x</p:attrName>
                                        </p:attrNameLst>
                                      </p:cBhvr>
                                      <p:tavLst>
                                        <p:tav tm="0">
                                          <p:val>
                                            <p:strVal val="#ppt_x"/>
                                          </p:val>
                                        </p:tav>
                                        <p:tav tm="100000">
                                          <p:val>
                                            <p:strVal val="#ppt_x"/>
                                          </p:val>
                                        </p:tav>
                                      </p:tavLst>
                                    </p:anim>
                                    <p:anim calcmode="lin" valueType="num">
                                      <p:cBhvr>
                                        <p:cTn id="46" dur="500" fill="hold"/>
                                        <p:tgtEl>
                                          <p:spTgt spid="46"/>
                                        </p:tgtEl>
                                        <p:attrNameLst>
                                          <p:attrName>ppt_y</p:attrName>
                                        </p:attrNameLst>
                                      </p:cBhvr>
                                      <p:tavLst>
                                        <p:tav tm="0">
                                          <p:val>
                                            <p:strVal val="#ppt_y-.1"/>
                                          </p:val>
                                        </p:tav>
                                        <p:tav tm="100000">
                                          <p:val>
                                            <p:strVal val="#ppt_y"/>
                                          </p:val>
                                        </p:tav>
                                      </p:tavLst>
                                    </p:anim>
                                  </p:childTnLst>
                                </p:cTn>
                              </p:par>
                              <p:par>
                                <p:cTn id="47" presetID="53" presetClass="entr" presetSubtype="16" fill="hold" grpId="0" nodeType="withEffect">
                                  <p:stCondLst>
                                    <p:cond delay="1600"/>
                                  </p:stCondLst>
                                  <p:childTnLst>
                                    <p:set>
                                      <p:cBhvr>
                                        <p:cTn id="48" dur="1" fill="hold">
                                          <p:stCondLst>
                                            <p:cond delay="0"/>
                                          </p:stCondLst>
                                        </p:cTn>
                                        <p:tgtEl>
                                          <p:spTgt spid="51"/>
                                        </p:tgtEl>
                                        <p:attrNameLst>
                                          <p:attrName>style.visibility</p:attrName>
                                        </p:attrNameLst>
                                      </p:cBhvr>
                                      <p:to>
                                        <p:strVal val="visible"/>
                                      </p:to>
                                    </p:set>
                                    <p:anim calcmode="lin" valueType="num">
                                      <p:cBhvr>
                                        <p:cTn id="49" dur="300" fill="hold"/>
                                        <p:tgtEl>
                                          <p:spTgt spid="51"/>
                                        </p:tgtEl>
                                        <p:attrNameLst>
                                          <p:attrName>ppt_w</p:attrName>
                                        </p:attrNameLst>
                                      </p:cBhvr>
                                      <p:tavLst>
                                        <p:tav tm="0">
                                          <p:val>
                                            <p:fltVal val="0"/>
                                          </p:val>
                                        </p:tav>
                                        <p:tav tm="100000">
                                          <p:val>
                                            <p:strVal val="#ppt_w"/>
                                          </p:val>
                                        </p:tav>
                                      </p:tavLst>
                                    </p:anim>
                                    <p:anim calcmode="lin" valueType="num">
                                      <p:cBhvr>
                                        <p:cTn id="50" dur="300" fill="hold"/>
                                        <p:tgtEl>
                                          <p:spTgt spid="51"/>
                                        </p:tgtEl>
                                        <p:attrNameLst>
                                          <p:attrName>ppt_h</p:attrName>
                                        </p:attrNameLst>
                                      </p:cBhvr>
                                      <p:tavLst>
                                        <p:tav tm="0">
                                          <p:val>
                                            <p:fltVal val="0"/>
                                          </p:val>
                                        </p:tav>
                                        <p:tav tm="100000">
                                          <p:val>
                                            <p:strVal val="#ppt_h"/>
                                          </p:val>
                                        </p:tav>
                                      </p:tavLst>
                                    </p:anim>
                                    <p:animEffect transition="in" filter="fade">
                                      <p:cBhvr>
                                        <p:cTn id="51" dur="300"/>
                                        <p:tgtEl>
                                          <p:spTgt spid="51"/>
                                        </p:tgtEl>
                                      </p:cBhvr>
                                    </p:animEffect>
                                  </p:childTnLst>
                                </p:cTn>
                              </p:par>
                              <p:par>
                                <p:cTn id="52" presetID="6" presetClass="emph" presetSubtype="0" autoRev="1" fill="hold" grpId="1" nodeType="withEffect">
                                  <p:stCondLst>
                                    <p:cond delay="1900"/>
                                  </p:stCondLst>
                                  <p:childTnLst>
                                    <p:animScale>
                                      <p:cBhvr>
                                        <p:cTn id="53" dur="150" fill="hold"/>
                                        <p:tgtEl>
                                          <p:spTgt spid="51"/>
                                        </p:tgtEl>
                                      </p:cBhvr>
                                      <p:by x="110000" y="110000"/>
                                    </p:animScale>
                                  </p:childTnLst>
                                </p:cTn>
                              </p:par>
                              <p:par>
                                <p:cTn id="54" presetID="12" presetClass="entr" presetSubtype="1" fill="hold" grpId="0" nodeType="withEffect">
                                  <p:stCondLst>
                                    <p:cond delay="1900"/>
                                  </p:stCondLst>
                                  <p:childTnLst>
                                    <p:set>
                                      <p:cBhvr>
                                        <p:cTn id="55" dur="1" fill="hold">
                                          <p:stCondLst>
                                            <p:cond delay="0"/>
                                          </p:stCondLst>
                                        </p:cTn>
                                        <p:tgtEl>
                                          <p:spTgt spid="48"/>
                                        </p:tgtEl>
                                        <p:attrNameLst>
                                          <p:attrName>style.visibility</p:attrName>
                                        </p:attrNameLst>
                                      </p:cBhvr>
                                      <p:to>
                                        <p:strVal val="visible"/>
                                      </p:to>
                                    </p:set>
                                    <p:anim calcmode="lin" valueType="num">
                                      <p:cBhvr>
                                        <p:cTn id="56" dur="500"/>
                                        <p:tgtEl>
                                          <p:spTgt spid="48"/>
                                        </p:tgtEl>
                                        <p:attrNameLst>
                                          <p:attrName>ppt_y</p:attrName>
                                        </p:attrNameLst>
                                      </p:cBhvr>
                                      <p:tavLst>
                                        <p:tav tm="0">
                                          <p:val>
                                            <p:strVal val="#ppt_y-#ppt_h*1.125000"/>
                                          </p:val>
                                        </p:tav>
                                        <p:tav tm="100000">
                                          <p:val>
                                            <p:strVal val="#ppt_y"/>
                                          </p:val>
                                        </p:tav>
                                      </p:tavLst>
                                    </p:anim>
                                    <p:animEffect transition="in" filter="wipe(down)">
                                      <p:cBhvr>
                                        <p:cTn id="57" dur="500"/>
                                        <p:tgtEl>
                                          <p:spTgt spid="48"/>
                                        </p:tgtEl>
                                      </p:cBhvr>
                                    </p:animEffect>
                                  </p:childTnLst>
                                </p:cTn>
                              </p:par>
                              <p:par>
                                <p:cTn id="58" presetID="47" presetClass="entr" presetSubtype="0" fill="hold" grpId="0" nodeType="withEffect">
                                  <p:stCondLst>
                                    <p:cond delay="1900"/>
                                  </p:stCondLst>
                                  <p:childTnLst>
                                    <p:set>
                                      <p:cBhvr>
                                        <p:cTn id="59" dur="1" fill="hold">
                                          <p:stCondLst>
                                            <p:cond delay="0"/>
                                          </p:stCondLst>
                                        </p:cTn>
                                        <p:tgtEl>
                                          <p:spTgt spid="50"/>
                                        </p:tgtEl>
                                        <p:attrNameLst>
                                          <p:attrName>style.visibility</p:attrName>
                                        </p:attrNameLst>
                                      </p:cBhvr>
                                      <p:to>
                                        <p:strVal val="visible"/>
                                      </p:to>
                                    </p:set>
                                    <p:animEffect transition="in" filter="fade">
                                      <p:cBhvr>
                                        <p:cTn id="60" dur="500"/>
                                        <p:tgtEl>
                                          <p:spTgt spid="50"/>
                                        </p:tgtEl>
                                      </p:cBhvr>
                                    </p:animEffect>
                                    <p:anim calcmode="lin" valueType="num">
                                      <p:cBhvr>
                                        <p:cTn id="61" dur="500" fill="hold"/>
                                        <p:tgtEl>
                                          <p:spTgt spid="50"/>
                                        </p:tgtEl>
                                        <p:attrNameLst>
                                          <p:attrName>ppt_x</p:attrName>
                                        </p:attrNameLst>
                                      </p:cBhvr>
                                      <p:tavLst>
                                        <p:tav tm="0">
                                          <p:val>
                                            <p:strVal val="#ppt_x"/>
                                          </p:val>
                                        </p:tav>
                                        <p:tav tm="100000">
                                          <p:val>
                                            <p:strVal val="#ppt_x"/>
                                          </p:val>
                                        </p:tav>
                                      </p:tavLst>
                                    </p:anim>
                                    <p:anim calcmode="lin" valueType="num">
                                      <p:cBhvr>
                                        <p:cTn id="62" dur="500" fill="hold"/>
                                        <p:tgtEl>
                                          <p:spTgt spid="50"/>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190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500"/>
                                        <p:tgtEl>
                                          <p:spTgt spid="49"/>
                                        </p:tgtEl>
                                      </p:cBhvr>
                                    </p:animEffect>
                                    <p:anim calcmode="lin" valueType="num">
                                      <p:cBhvr>
                                        <p:cTn id="66" dur="500" fill="hold"/>
                                        <p:tgtEl>
                                          <p:spTgt spid="49"/>
                                        </p:tgtEl>
                                        <p:attrNameLst>
                                          <p:attrName>ppt_x</p:attrName>
                                        </p:attrNameLst>
                                      </p:cBhvr>
                                      <p:tavLst>
                                        <p:tav tm="0">
                                          <p:val>
                                            <p:strVal val="#ppt_x"/>
                                          </p:val>
                                        </p:tav>
                                        <p:tav tm="100000">
                                          <p:val>
                                            <p:strVal val="#ppt_x"/>
                                          </p:val>
                                        </p:tav>
                                      </p:tavLst>
                                    </p:anim>
                                    <p:anim calcmode="lin" valueType="num">
                                      <p:cBhvr>
                                        <p:cTn id="67" dur="500" fill="hold"/>
                                        <p:tgtEl>
                                          <p:spTgt spid="49"/>
                                        </p:tgtEl>
                                        <p:attrNameLst>
                                          <p:attrName>ppt_y</p:attrName>
                                        </p:attrNameLst>
                                      </p:cBhvr>
                                      <p:tavLst>
                                        <p:tav tm="0">
                                          <p:val>
                                            <p:strVal val="#ppt_y+.1"/>
                                          </p:val>
                                        </p:tav>
                                        <p:tav tm="100000">
                                          <p:val>
                                            <p:strVal val="#ppt_y"/>
                                          </p:val>
                                        </p:tav>
                                      </p:tavLst>
                                    </p:anim>
                                  </p:childTnLst>
                                </p:cTn>
                              </p:par>
                              <p:par>
                                <p:cTn id="68" presetID="53" presetClass="entr" presetSubtype="16" fill="hold" grpId="0" nodeType="withEffect">
                                  <p:stCondLst>
                                    <p:cond delay="2400"/>
                                  </p:stCondLst>
                                  <p:childTnLst>
                                    <p:set>
                                      <p:cBhvr>
                                        <p:cTn id="69" dur="1" fill="hold">
                                          <p:stCondLst>
                                            <p:cond delay="0"/>
                                          </p:stCondLst>
                                        </p:cTn>
                                        <p:tgtEl>
                                          <p:spTgt spid="55"/>
                                        </p:tgtEl>
                                        <p:attrNameLst>
                                          <p:attrName>style.visibility</p:attrName>
                                        </p:attrNameLst>
                                      </p:cBhvr>
                                      <p:to>
                                        <p:strVal val="visible"/>
                                      </p:to>
                                    </p:set>
                                    <p:anim calcmode="lin" valueType="num">
                                      <p:cBhvr>
                                        <p:cTn id="70" dur="300" fill="hold"/>
                                        <p:tgtEl>
                                          <p:spTgt spid="55"/>
                                        </p:tgtEl>
                                        <p:attrNameLst>
                                          <p:attrName>ppt_w</p:attrName>
                                        </p:attrNameLst>
                                      </p:cBhvr>
                                      <p:tavLst>
                                        <p:tav tm="0">
                                          <p:val>
                                            <p:fltVal val="0"/>
                                          </p:val>
                                        </p:tav>
                                        <p:tav tm="100000">
                                          <p:val>
                                            <p:strVal val="#ppt_w"/>
                                          </p:val>
                                        </p:tav>
                                      </p:tavLst>
                                    </p:anim>
                                    <p:anim calcmode="lin" valueType="num">
                                      <p:cBhvr>
                                        <p:cTn id="71" dur="300" fill="hold"/>
                                        <p:tgtEl>
                                          <p:spTgt spid="55"/>
                                        </p:tgtEl>
                                        <p:attrNameLst>
                                          <p:attrName>ppt_h</p:attrName>
                                        </p:attrNameLst>
                                      </p:cBhvr>
                                      <p:tavLst>
                                        <p:tav tm="0">
                                          <p:val>
                                            <p:fltVal val="0"/>
                                          </p:val>
                                        </p:tav>
                                        <p:tav tm="100000">
                                          <p:val>
                                            <p:strVal val="#ppt_h"/>
                                          </p:val>
                                        </p:tav>
                                      </p:tavLst>
                                    </p:anim>
                                    <p:animEffect transition="in" filter="fade">
                                      <p:cBhvr>
                                        <p:cTn id="72" dur="300"/>
                                        <p:tgtEl>
                                          <p:spTgt spid="55"/>
                                        </p:tgtEl>
                                      </p:cBhvr>
                                    </p:animEffect>
                                  </p:childTnLst>
                                </p:cTn>
                              </p:par>
                              <p:par>
                                <p:cTn id="73" presetID="6" presetClass="emph" presetSubtype="0" autoRev="1" fill="hold" grpId="1" nodeType="withEffect">
                                  <p:stCondLst>
                                    <p:cond delay="2700"/>
                                  </p:stCondLst>
                                  <p:childTnLst>
                                    <p:animScale>
                                      <p:cBhvr>
                                        <p:cTn id="74" dur="150" fill="hold"/>
                                        <p:tgtEl>
                                          <p:spTgt spid="55"/>
                                        </p:tgtEl>
                                      </p:cBhvr>
                                      <p:by x="110000" y="110000"/>
                                    </p:animScale>
                                  </p:childTnLst>
                                </p:cTn>
                              </p:par>
                              <p:par>
                                <p:cTn id="75" presetID="12" presetClass="entr" presetSubtype="1" fill="hold" grpId="0" nodeType="withEffect">
                                  <p:stCondLst>
                                    <p:cond delay="2700"/>
                                  </p:stCondLst>
                                  <p:childTnLst>
                                    <p:set>
                                      <p:cBhvr>
                                        <p:cTn id="76" dur="1" fill="hold">
                                          <p:stCondLst>
                                            <p:cond delay="0"/>
                                          </p:stCondLst>
                                        </p:cTn>
                                        <p:tgtEl>
                                          <p:spTgt spid="52"/>
                                        </p:tgtEl>
                                        <p:attrNameLst>
                                          <p:attrName>style.visibility</p:attrName>
                                        </p:attrNameLst>
                                      </p:cBhvr>
                                      <p:to>
                                        <p:strVal val="visible"/>
                                      </p:to>
                                    </p:set>
                                    <p:anim calcmode="lin" valueType="num">
                                      <p:cBhvr>
                                        <p:cTn id="77" dur="500"/>
                                        <p:tgtEl>
                                          <p:spTgt spid="52"/>
                                        </p:tgtEl>
                                        <p:attrNameLst>
                                          <p:attrName>ppt_y</p:attrName>
                                        </p:attrNameLst>
                                      </p:cBhvr>
                                      <p:tavLst>
                                        <p:tav tm="0">
                                          <p:val>
                                            <p:strVal val="#ppt_y-#ppt_h*1.125000"/>
                                          </p:val>
                                        </p:tav>
                                        <p:tav tm="100000">
                                          <p:val>
                                            <p:strVal val="#ppt_y"/>
                                          </p:val>
                                        </p:tav>
                                      </p:tavLst>
                                    </p:anim>
                                    <p:animEffect transition="in" filter="wipe(down)">
                                      <p:cBhvr>
                                        <p:cTn id="78" dur="500"/>
                                        <p:tgtEl>
                                          <p:spTgt spid="52"/>
                                        </p:tgtEl>
                                      </p:cBhvr>
                                    </p:animEffect>
                                  </p:childTnLst>
                                </p:cTn>
                              </p:par>
                              <p:par>
                                <p:cTn id="79" presetID="47" presetClass="entr" presetSubtype="0" fill="hold" grpId="0" nodeType="withEffect">
                                  <p:stCondLst>
                                    <p:cond delay="2700"/>
                                  </p:stCondLst>
                                  <p:childTnLst>
                                    <p:set>
                                      <p:cBhvr>
                                        <p:cTn id="80" dur="1" fill="hold">
                                          <p:stCondLst>
                                            <p:cond delay="0"/>
                                          </p:stCondLst>
                                        </p:cTn>
                                        <p:tgtEl>
                                          <p:spTgt spid="54"/>
                                        </p:tgtEl>
                                        <p:attrNameLst>
                                          <p:attrName>style.visibility</p:attrName>
                                        </p:attrNameLst>
                                      </p:cBhvr>
                                      <p:to>
                                        <p:strVal val="visible"/>
                                      </p:to>
                                    </p:set>
                                    <p:animEffect transition="in" filter="fade">
                                      <p:cBhvr>
                                        <p:cTn id="81" dur="500"/>
                                        <p:tgtEl>
                                          <p:spTgt spid="54"/>
                                        </p:tgtEl>
                                      </p:cBhvr>
                                    </p:animEffect>
                                    <p:anim calcmode="lin" valueType="num">
                                      <p:cBhvr>
                                        <p:cTn id="82" dur="500" fill="hold"/>
                                        <p:tgtEl>
                                          <p:spTgt spid="54"/>
                                        </p:tgtEl>
                                        <p:attrNameLst>
                                          <p:attrName>ppt_x</p:attrName>
                                        </p:attrNameLst>
                                      </p:cBhvr>
                                      <p:tavLst>
                                        <p:tav tm="0">
                                          <p:val>
                                            <p:strVal val="#ppt_x"/>
                                          </p:val>
                                        </p:tav>
                                        <p:tav tm="100000">
                                          <p:val>
                                            <p:strVal val="#ppt_x"/>
                                          </p:val>
                                        </p:tav>
                                      </p:tavLst>
                                    </p:anim>
                                    <p:anim calcmode="lin" valueType="num">
                                      <p:cBhvr>
                                        <p:cTn id="83" dur="500" fill="hold"/>
                                        <p:tgtEl>
                                          <p:spTgt spid="54"/>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2700"/>
                                  </p:stCondLst>
                                  <p:childTnLst>
                                    <p:set>
                                      <p:cBhvr>
                                        <p:cTn id="85" dur="1" fill="hold">
                                          <p:stCondLst>
                                            <p:cond delay="0"/>
                                          </p:stCondLst>
                                        </p:cTn>
                                        <p:tgtEl>
                                          <p:spTgt spid="53"/>
                                        </p:tgtEl>
                                        <p:attrNameLst>
                                          <p:attrName>style.visibility</p:attrName>
                                        </p:attrNameLst>
                                      </p:cBhvr>
                                      <p:to>
                                        <p:strVal val="visible"/>
                                      </p:to>
                                    </p:set>
                                    <p:animEffect transition="in" filter="fade">
                                      <p:cBhvr>
                                        <p:cTn id="86" dur="500"/>
                                        <p:tgtEl>
                                          <p:spTgt spid="53"/>
                                        </p:tgtEl>
                                      </p:cBhvr>
                                    </p:animEffect>
                                    <p:anim calcmode="lin" valueType="num">
                                      <p:cBhvr>
                                        <p:cTn id="87" dur="500" fill="hold"/>
                                        <p:tgtEl>
                                          <p:spTgt spid="53"/>
                                        </p:tgtEl>
                                        <p:attrNameLst>
                                          <p:attrName>ppt_x</p:attrName>
                                        </p:attrNameLst>
                                      </p:cBhvr>
                                      <p:tavLst>
                                        <p:tav tm="0">
                                          <p:val>
                                            <p:strVal val="#ppt_x"/>
                                          </p:val>
                                        </p:tav>
                                        <p:tav tm="100000">
                                          <p:val>
                                            <p:strVal val="#ppt_x"/>
                                          </p:val>
                                        </p:tav>
                                      </p:tavLst>
                                    </p:anim>
                                    <p:anim calcmode="lin" valueType="num">
                                      <p:cBhvr>
                                        <p:cTn id="88" dur="5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36" grpId="0" animBg="1"/>
      <p:bldP spid="38" grpId="0" animBg="1"/>
      <p:bldP spid="38" grpId="1" animBg="1"/>
      <p:bldP spid="44" grpId="0" animBg="1"/>
      <p:bldP spid="45" grpId="0"/>
      <p:bldP spid="46" grpId="0" animBg="1"/>
      <p:bldP spid="47" grpId="0" animBg="1"/>
      <p:bldP spid="47" grpId="1" animBg="1"/>
      <p:bldP spid="48" grpId="0" animBg="1"/>
      <p:bldP spid="49" grpId="0"/>
      <p:bldP spid="50" grpId="0" animBg="1"/>
      <p:bldP spid="51" grpId="0" animBg="1"/>
      <p:bldP spid="51" grpId="1" animBg="1"/>
      <p:bldP spid="52" grpId="0" animBg="1"/>
      <p:bldP spid="53" grpId="0"/>
      <p:bldP spid="54" grpId="0" animBg="1"/>
      <p:bldP spid="55" grpId="0" animBg="1"/>
      <p:bldP spid="55" grpId="1"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D93F605-D872-41A7-B397-E8E46B67F0A8}"/>
              </a:ext>
            </a:extLst>
          </p:cNvPr>
          <p:cNvSpPr/>
          <p:nvPr/>
        </p:nvSpPr>
        <p:spPr>
          <a:xfrm>
            <a:off x="0" y="1931988"/>
            <a:ext cx="9144000" cy="1276350"/>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 name="矩形 2">
            <a:extLst>
              <a:ext uri="{FF2B5EF4-FFF2-40B4-BE49-F238E27FC236}">
                <a16:creationId xmlns:a16="http://schemas.microsoft.com/office/drawing/2014/main" id="{490A5FF5-6298-4E30-AAD3-3B0A93088AA2}"/>
              </a:ext>
            </a:extLst>
          </p:cNvPr>
          <p:cNvSpPr/>
          <p:nvPr/>
        </p:nvSpPr>
        <p:spPr>
          <a:xfrm>
            <a:off x="2852738" y="1365250"/>
            <a:ext cx="1152525" cy="1150938"/>
          </a:xfrm>
          <a:prstGeom prst="rect">
            <a:avLst/>
          </a:prstGeom>
          <a:solidFill>
            <a:srgbClr val="F0F1F3"/>
          </a:solid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 name="矩形 3">
            <a:extLst>
              <a:ext uri="{FF2B5EF4-FFF2-40B4-BE49-F238E27FC236}">
                <a16:creationId xmlns:a16="http://schemas.microsoft.com/office/drawing/2014/main" id="{2F71E659-CDD4-4151-889C-E59E2DDA64AB}"/>
              </a:ext>
            </a:extLst>
          </p:cNvPr>
          <p:cNvSpPr/>
          <p:nvPr/>
        </p:nvSpPr>
        <p:spPr>
          <a:xfrm>
            <a:off x="2957513" y="1468438"/>
            <a:ext cx="942975" cy="944562"/>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5" name="Rectangle 44">
            <a:extLst>
              <a:ext uri="{FF2B5EF4-FFF2-40B4-BE49-F238E27FC236}">
                <a16:creationId xmlns:a16="http://schemas.microsoft.com/office/drawing/2014/main" id="{631D83F2-4771-4F78-BC4A-6E094EB45224}"/>
              </a:ext>
            </a:extLst>
          </p:cNvPr>
          <p:cNvSpPr>
            <a:spLocks noChangeArrowheads="1"/>
          </p:cNvSpPr>
          <p:nvPr/>
        </p:nvSpPr>
        <p:spPr bwMode="auto">
          <a:xfrm>
            <a:off x="4570413" y="2320950"/>
            <a:ext cx="1427163" cy="433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Clr>
                <a:srgbClr val="37B0E8"/>
              </a:buClr>
              <a:buFont typeface="Wingdings" panose="05000000000000000000" pitchFamily="2" charset="2"/>
              <a:buChar char="ü"/>
            </a:pPr>
            <a:r>
              <a:rPr lang="zh-CN" altLang="en-US" sz="1000" dirty="0">
                <a:solidFill>
                  <a:schemeClr val="bg1"/>
                </a:solidFill>
                <a:latin typeface="Impact" panose="020B0806030902050204" pitchFamily="34" charset="0"/>
                <a:ea typeface="微软雅黑" panose="020B0503020204020204" pitchFamily="34" charset="-122"/>
              </a:rPr>
              <a:t>小组成员</a:t>
            </a:r>
          </a:p>
          <a:p>
            <a:pPr eaLnBrk="1" hangingPunct="1">
              <a:lnSpc>
                <a:spcPct val="150000"/>
              </a:lnSpc>
              <a:buClr>
                <a:srgbClr val="37B0E8"/>
              </a:buClr>
              <a:buFont typeface="Wingdings" panose="05000000000000000000" pitchFamily="2" charset="2"/>
              <a:buChar char="ü"/>
            </a:pPr>
            <a:r>
              <a:rPr lang="zh-CN" altLang="en-US" sz="1000" dirty="0">
                <a:solidFill>
                  <a:schemeClr val="bg1"/>
                </a:solidFill>
                <a:latin typeface="Impact" panose="020B0806030902050204" pitchFamily="34" charset="0"/>
                <a:ea typeface="微软雅黑" panose="020B0503020204020204" pitchFamily="34" charset="-122"/>
              </a:rPr>
              <a:t>小组分工</a:t>
            </a:r>
          </a:p>
        </p:txBody>
      </p:sp>
      <p:sp>
        <p:nvSpPr>
          <p:cNvPr id="6" name="Freeform 13">
            <a:extLst>
              <a:ext uri="{FF2B5EF4-FFF2-40B4-BE49-F238E27FC236}">
                <a16:creationId xmlns:a16="http://schemas.microsoft.com/office/drawing/2014/main" id="{00D66A31-411D-4C2A-AAB6-16C5803EA132}"/>
              </a:ext>
            </a:extLst>
          </p:cNvPr>
          <p:cNvSpPr>
            <a:spLocks noEditPoints="1" noChangeArrowheads="1"/>
          </p:cNvSpPr>
          <p:nvPr/>
        </p:nvSpPr>
        <p:spPr bwMode="auto">
          <a:xfrm>
            <a:off x="3190875" y="1720850"/>
            <a:ext cx="503238" cy="417513"/>
          </a:xfrm>
          <a:custGeom>
            <a:avLst/>
            <a:gdLst>
              <a:gd name="T0" fmla="*/ 283550 w 197"/>
              <a:gd name="T1" fmla="*/ 28004 h 164"/>
              <a:gd name="T2" fmla="*/ 0 w 197"/>
              <a:gd name="T3" fmla="*/ 38187 h 164"/>
              <a:gd name="T4" fmla="*/ 268223 w 197"/>
              <a:gd name="T5" fmla="*/ 417513 h 164"/>
              <a:gd name="T6" fmla="*/ 347413 w 197"/>
              <a:gd name="T7" fmla="*/ 404784 h 164"/>
              <a:gd name="T8" fmla="*/ 500683 w 197"/>
              <a:gd name="T9" fmla="*/ 361505 h 164"/>
              <a:gd name="T10" fmla="*/ 132834 w 197"/>
              <a:gd name="T11" fmla="*/ 381872 h 164"/>
              <a:gd name="T12" fmla="*/ 132834 w 197"/>
              <a:gd name="T13" fmla="*/ 56008 h 164"/>
              <a:gd name="T14" fmla="*/ 252896 w 197"/>
              <a:gd name="T15" fmla="*/ 381872 h 164"/>
              <a:gd name="T16" fmla="*/ 252896 w 197"/>
              <a:gd name="T17" fmla="*/ 56008 h 164"/>
              <a:gd name="T18" fmla="*/ 375513 w 197"/>
              <a:gd name="T19" fmla="*/ 379326 h 164"/>
              <a:gd name="T20" fmla="*/ 462366 w 197"/>
              <a:gd name="T21" fmla="*/ 353868 h 164"/>
              <a:gd name="T22" fmla="*/ 58754 w 197"/>
              <a:gd name="T23" fmla="*/ 338593 h 164"/>
              <a:gd name="T24" fmla="*/ 107289 w 197"/>
              <a:gd name="T25" fmla="*/ 341139 h 164"/>
              <a:gd name="T26" fmla="*/ 109844 w 197"/>
              <a:gd name="T27" fmla="*/ 290222 h 164"/>
              <a:gd name="T28" fmla="*/ 58754 w 197"/>
              <a:gd name="T29" fmla="*/ 290222 h 164"/>
              <a:gd name="T30" fmla="*/ 74081 w 197"/>
              <a:gd name="T31" fmla="*/ 305497 h 164"/>
              <a:gd name="T32" fmla="*/ 94517 w 197"/>
              <a:gd name="T33" fmla="*/ 305497 h 164"/>
              <a:gd name="T34" fmla="*/ 94517 w 197"/>
              <a:gd name="T35" fmla="*/ 325864 h 164"/>
              <a:gd name="T36" fmla="*/ 74081 w 197"/>
              <a:gd name="T37" fmla="*/ 323318 h 164"/>
              <a:gd name="T38" fmla="*/ 81744 w 197"/>
              <a:gd name="T39" fmla="*/ 231669 h 164"/>
              <a:gd name="T40" fmla="*/ 91962 w 197"/>
              <a:gd name="T41" fmla="*/ 96741 h 164"/>
              <a:gd name="T42" fmla="*/ 71526 w 197"/>
              <a:gd name="T43" fmla="*/ 221486 h 164"/>
              <a:gd name="T44" fmla="*/ 342304 w 197"/>
              <a:gd name="T45" fmla="*/ 78920 h 164"/>
              <a:gd name="T46" fmla="*/ 380622 w 197"/>
              <a:gd name="T47" fmla="*/ 218940 h 164"/>
              <a:gd name="T48" fmla="*/ 342304 w 197"/>
              <a:gd name="T49" fmla="*/ 78920 h 164"/>
              <a:gd name="T50" fmla="*/ 176261 w 197"/>
              <a:gd name="T51" fmla="*/ 338593 h 164"/>
              <a:gd name="T52" fmla="*/ 224797 w 197"/>
              <a:gd name="T53" fmla="*/ 338593 h 164"/>
              <a:gd name="T54" fmla="*/ 201806 w 197"/>
              <a:gd name="T55" fmla="*/ 280039 h 164"/>
              <a:gd name="T56" fmla="*/ 166043 w 197"/>
              <a:gd name="T57" fmla="*/ 315681 h 164"/>
              <a:gd name="T58" fmla="*/ 191588 w 197"/>
              <a:gd name="T59" fmla="*/ 305497 h 164"/>
              <a:gd name="T60" fmla="*/ 209470 w 197"/>
              <a:gd name="T61" fmla="*/ 305497 h 164"/>
              <a:gd name="T62" fmla="*/ 209470 w 197"/>
              <a:gd name="T63" fmla="*/ 325864 h 164"/>
              <a:gd name="T64" fmla="*/ 189034 w 197"/>
              <a:gd name="T65" fmla="*/ 323318 h 164"/>
              <a:gd name="T66" fmla="*/ 206915 w 197"/>
              <a:gd name="T67" fmla="*/ 231669 h 164"/>
              <a:gd name="T68" fmla="*/ 217133 w 197"/>
              <a:gd name="T69" fmla="*/ 96741 h 164"/>
              <a:gd name="T70" fmla="*/ 196697 w 197"/>
              <a:gd name="T71" fmla="*/ 221486 h 164"/>
              <a:gd name="T72" fmla="*/ 378067 w 197"/>
              <a:gd name="T73" fmla="*/ 277493 h 164"/>
              <a:gd name="T74" fmla="*/ 378067 w 197"/>
              <a:gd name="T75" fmla="*/ 325864 h 164"/>
              <a:gd name="T76" fmla="*/ 426603 w 197"/>
              <a:gd name="T77" fmla="*/ 325864 h 164"/>
              <a:gd name="T78" fmla="*/ 429157 w 197"/>
              <a:gd name="T79" fmla="*/ 277493 h 164"/>
              <a:gd name="T80" fmla="*/ 403612 w 197"/>
              <a:gd name="T81" fmla="*/ 267310 h 164"/>
              <a:gd name="T82" fmla="*/ 393394 w 197"/>
              <a:gd name="T83" fmla="*/ 290222 h 164"/>
              <a:gd name="T84" fmla="*/ 416385 w 197"/>
              <a:gd name="T85" fmla="*/ 300406 h 164"/>
              <a:gd name="T86" fmla="*/ 393394 w 197"/>
              <a:gd name="T87" fmla="*/ 310589 h 164"/>
              <a:gd name="T88" fmla="*/ 393394 w 197"/>
              <a:gd name="T89" fmla="*/ 290222 h 1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Rectangle 44">
            <a:extLst>
              <a:ext uri="{FF2B5EF4-FFF2-40B4-BE49-F238E27FC236}">
                <a16:creationId xmlns:a16="http://schemas.microsoft.com/office/drawing/2014/main" id="{AFEDD8F4-8547-41E3-8E9E-7906BA328011}"/>
              </a:ext>
            </a:extLst>
          </p:cNvPr>
          <p:cNvSpPr>
            <a:spLocks noChangeArrowheads="1"/>
          </p:cNvSpPr>
          <p:nvPr/>
        </p:nvSpPr>
        <p:spPr bwMode="auto">
          <a:xfrm>
            <a:off x="4570413" y="1357313"/>
            <a:ext cx="2378075"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Clr>
                <a:srgbClr val="37B0E8"/>
              </a:buClr>
            </a:pPr>
            <a:r>
              <a:rPr lang="en-US" altLang="zh-CN" sz="2400" b="1" dirty="0">
                <a:solidFill>
                  <a:srgbClr val="37B0E8"/>
                </a:solidFill>
                <a:latin typeface="微软雅黑" panose="020B0503020204020204" pitchFamily="34" charset="-122"/>
                <a:ea typeface="微软雅黑" panose="020B0503020204020204" pitchFamily="34" charset="-122"/>
              </a:rPr>
              <a:t>01 </a:t>
            </a:r>
            <a:r>
              <a:rPr lang="en-US" altLang="zh-CN" sz="2400" dirty="0">
                <a:solidFill>
                  <a:srgbClr val="37B0E8"/>
                </a:solidFill>
                <a:latin typeface="微软雅黑" panose="020B0503020204020204" pitchFamily="34" charset="-122"/>
                <a:ea typeface="微软雅黑" panose="020B0503020204020204" pitchFamily="34" charset="-122"/>
              </a:rPr>
              <a:t>|</a:t>
            </a:r>
            <a:r>
              <a:rPr lang="en-US" altLang="zh-CN" sz="2400" b="1" dirty="0">
                <a:solidFill>
                  <a:srgbClr val="37B0E8"/>
                </a:solidFill>
                <a:latin typeface="微软雅黑" panose="020B0503020204020204" pitchFamily="34" charset="-122"/>
                <a:ea typeface="微软雅黑" panose="020B0503020204020204" pitchFamily="34" charset="-122"/>
              </a:rPr>
              <a:t> </a:t>
            </a:r>
            <a:r>
              <a:rPr lang="zh-CN" altLang="en-US" sz="2400" b="1" dirty="0">
                <a:solidFill>
                  <a:srgbClr val="37B0E8"/>
                </a:solidFill>
                <a:latin typeface="微软雅黑" panose="020B0503020204020204" pitchFamily="34" charset="-122"/>
                <a:ea typeface="微软雅黑" panose="020B0503020204020204" pitchFamily="34" charset="-122"/>
              </a:rPr>
              <a:t>小组简介</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stCondLst>
                                    <p:cond delay="50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ppt_x</p:attrName>
                                        </p:attrNameLst>
                                      </p:cBhvr>
                                      <p:tavLst>
                                        <p:tav tm="0">
                                          <p:val>
                                            <p:strVal val="1+#ppt_w/2"/>
                                          </p:val>
                                        </p:tav>
                                        <p:tav tm="100000">
                                          <p:val>
                                            <p:strVal val="#ppt_x"/>
                                          </p:val>
                                        </p:tav>
                                      </p:tavLst>
                                    </p:anim>
                                    <p:anim calcmode="lin" valueType="num">
                                      <p:cBhvr>
                                        <p:cTn id="22" dur="500" fill="hold"/>
                                        <p:tgtEl>
                                          <p:spTgt spid="5"/>
                                        </p:tgtEl>
                                        <p:attrNameLst>
                                          <p:attrName>ppt_y</p:attrName>
                                        </p:attrNameLst>
                                      </p:cBhvr>
                                      <p:tavLst>
                                        <p:tav tm="0">
                                          <p:val>
                                            <p:strVal val="#ppt_y"/>
                                          </p:val>
                                        </p:tav>
                                        <p:tav tm="100000">
                                          <p:val>
                                            <p:strVal val="#ppt_y"/>
                                          </p:val>
                                        </p:tav>
                                      </p:tavLst>
                                    </p:anim>
                                  </p:childTnLst>
                                </p:cTn>
                              </p:par>
                              <p:par>
                                <p:cTn id="23" presetID="53" presetClass="entr" presetSubtype="16" fill="hold" nodeType="withEffect">
                                  <p:stCondLst>
                                    <p:cond delay="200"/>
                                  </p:stCondLst>
                                  <p:childTnLst>
                                    <p:set>
                                      <p:cBhvr>
                                        <p:cTn id="24" dur="1" fill="hold">
                                          <p:stCondLst>
                                            <p:cond delay="0"/>
                                          </p:stCondLst>
                                        </p:cTn>
                                        <p:tgtEl>
                                          <p:spTgt spid="6"/>
                                        </p:tgtEl>
                                        <p:attrNameLst>
                                          <p:attrName>style.visibility</p:attrName>
                                        </p:attrNameLst>
                                      </p:cBhvr>
                                      <p:to>
                                        <p:strVal val="visible"/>
                                      </p:to>
                                    </p:set>
                                    <p:anim calcmode="lin" valueType="num">
                                      <p:cBhvr>
                                        <p:cTn id="25" dur="300" fill="hold"/>
                                        <p:tgtEl>
                                          <p:spTgt spid="6"/>
                                        </p:tgtEl>
                                        <p:attrNameLst>
                                          <p:attrName>ppt_w</p:attrName>
                                        </p:attrNameLst>
                                      </p:cBhvr>
                                      <p:tavLst>
                                        <p:tav tm="0">
                                          <p:val>
                                            <p:fltVal val="0"/>
                                          </p:val>
                                        </p:tav>
                                        <p:tav tm="100000">
                                          <p:val>
                                            <p:strVal val="#ppt_w"/>
                                          </p:val>
                                        </p:tav>
                                      </p:tavLst>
                                    </p:anim>
                                    <p:anim calcmode="lin" valueType="num">
                                      <p:cBhvr>
                                        <p:cTn id="26" dur="300" fill="hold"/>
                                        <p:tgtEl>
                                          <p:spTgt spid="6"/>
                                        </p:tgtEl>
                                        <p:attrNameLst>
                                          <p:attrName>ppt_h</p:attrName>
                                        </p:attrNameLst>
                                      </p:cBhvr>
                                      <p:tavLst>
                                        <p:tav tm="0">
                                          <p:val>
                                            <p:fltVal val="0"/>
                                          </p:val>
                                        </p:tav>
                                        <p:tav tm="100000">
                                          <p:val>
                                            <p:strVal val="#ppt_h"/>
                                          </p:val>
                                        </p:tav>
                                      </p:tavLst>
                                    </p:anim>
                                    <p:animEffect transition="in" filter="fade">
                                      <p:cBhvr>
                                        <p:cTn id="27" dur="300"/>
                                        <p:tgtEl>
                                          <p:spTgt spid="6"/>
                                        </p:tgtEl>
                                      </p:cBhvr>
                                    </p:animEffect>
                                  </p:childTnLst>
                                </p:cTn>
                              </p:par>
                              <p:par>
                                <p:cTn id="28" presetID="6" presetClass="emph" presetSubtype="0" autoRev="1" fill="hold" nodeType="withEffect">
                                  <p:stCondLst>
                                    <p:cond delay="500"/>
                                  </p:stCondLst>
                                  <p:childTnLst>
                                    <p:animScale>
                                      <p:cBhvr>
                                        <p:cTn id="29" dur="150" fill="hold"/>
                                        <p:tgtEl>
                                          <p:spTgt spid="6"/>
                                        </p:tgtEl>
                                      </p:cBhvr>
                                      <p:by x="110000" y="110000"/>
                                    </p:animScale>
                                  </p:childTnLst>
                                </p:cTn>
                              </p:par>
                              <p:par>
                                <p:cTn id="30" presetID="2" presetClass="entr" presetSubtype="2" fill="hold" grpId="0" nodeType="withEffect">
                                  <p:stCondLst>
                                    <p:cond delay="5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ppt_x</p:attrName>
                                        </p:attrNameLst>
                                      </p:cBhvr>
                                      <p:tavLst>
                                        <p:tav tm="0">
                                          <p:val>
                                            <p:strVal val="1+#ppt_w/2"/>
                                          </p:val>
                                        </p:tav>
                                        <p:tav tm="100000">
                                          <p:val>
                                            <p:strVal val="#ppt_x"/>
                                          </p:val>
                                        </p:tav>
                                      </p:tavLst>
                                    </p:anim>
                                    <p:anim calcmode="lin" valueType="num">
                                      <p:cBhvr>
                                        <p:cTn id="3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CD8F635D-413D-4C38-B733-D0FABD35CD98}"/>
              </a:ext>
            </a:extLst>
          </p:cNvPr>
          <p:cNvCxnSpPr/>
          <p:nvPr/>
        </p:nvCxnSpPr>
        <p:spPr>
          <a:xfrm flipH="1">
            <a:off x="0" y="23685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DFDAD6B-BA11-49F5-B694-28FE8F6A8B11}"/>
              </a:ext>
            </a:extLst>
          </p:cNvPr>
          <p:cNvCxnSpPr/>
          <p:nvPr/>
        </p:nvCxnSpPr>
        <p:spPr>
          <a:xfrm flipH="1">
            <a:off x="0" y="197802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119A7688-D881-4FBE-9FD2-B2720913B388}"/>
              </a:ext>
            </a:extLst>
          </p:cNvPr>
          <p:cNvCxnSpPr/>
          <p:nvPr/>
        </p:nvCxnSpPr>
        <p:spPr>
          <a:xfrm flipH="1">
            <a:off x="0" y="27622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740DF2D3-0C66-4FBD-9232-8F321E5DB1AC}"/>
              </a:ext>
            </a:extLst>
          </p:cNvPr>
          <p:cNvCxnSpPr/>
          <p:nvPr/>
        </p:nvCxnSpPr>
        <p:spPr>
          <a:xfrm flipH="1">
            <a:off x="0" y="315277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0F7C3F6B-99F2-4017-B229-477C903BAE64}"/>
              </a:ext>
            </a:extLst>
          </p:cNvPr>
          <p:cNvSpPr/>
          <p:nvPr/>
        </p:nvSpPr>
        <p:spPr>
          <a:xfrm>
            <a:off x="0" y="3152775"/>
            <a:ext cx="12811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75" name="Freeform 9">
            <a:extLst>
              <a:ext uri="{FF2B5EF4-FFF2-40B4-BE49-F238E27FC236}">
                <a16:creationId xmlns:a16="http://schemas.microsoft.com/office/drawing/2014/main" id="{C5AFFD4D-598A-4C13-94A8-D10F74A9A79B}"/>
              </a:ext>
            </a:extLst>
          </p:cNvPr>
          <p:cNvSpPr>
            <a:spLocks noEditPoints="1" noChangeArrowheads="1"/>
          </p:cNvSpPr>
          <p:nvPr/>
        </p:nvSpPr>
        <p:spPr bwMode="auto">
          <a:xfrm>
            <a:off x="84138" y="3271838"/>
            <a:ext cx="231775" cy="150812"/>
          </a:xfrm>
          <a:custGeom>
            <a:avLst/>
            <a:gdLst>
              <a:gd name="T0" fmla="*/ 62525 w 215"/>
              <a:gd name="T1" fmla="*/ 89410 h 140"/>
              <a:gd name="T2" fmla="*/ 62525 w 215"/>
              <a:gd name="T3" fmla="*/ 98028 h 140"/>
              <a:gd name="T4" fmla="*/ 173562 w 215"/>
              <a:gd name="T5" fmla="*/ 93719 h 140"/>
              <a:gd name="T6" fmla="*/ 62525 w 215"/>
              <a:gd name="T7" fmla="*/ 78638 h 140"/>
              <a:gd name="T8" fmla="*/ 105646 w 215"/>
              <a:gd name="T9" fmla="*/ 78638 h 140"/>
              <a:gd name="T10" fmla="*/ 109958 w 215"/>
              <a:gd name="T11" fmla="*/ 36626 h 140"/>
              <a:gd name="T12" fmla="*/ 62525 w 215"/>
              <a:gd name="T13" fmla="*/ 32317 h 140"/>
              <a:gd name="T14" fmla="*/ 58213 w 215"/>
              <a:gd name="T15" fmla="*/ 74329 h 140"/>
              <a:gd name="T16" fmla="*/ 67915 w 215"/>
              <a:gd name="T17" fmla="*/ 40935 h 140"/>
              <a:gd name="T18" fmla="*/ 101334 w 215"/>
              <a:gd name="T19" fmla="*/ 40935 h 140"/>
              <a:gd name="T20" fmla="*/ 67915 w 215"/>
              <a:gd name="T21" fmla="*/ 70020 h 140"/>
              <a:gd name="T22" fmla="*/ 29107 w 215"/>
              <a:gd name="T23" fmla="*/ 130345 h 140"/>
              <a:gd name="T24" fmla="*/ 203746 w 215"/>
              <a:gd name="T25" fmla="*/ 130345 h 140"/>
              <a:gd name="T26" fmla="*/ 211293 w 215"/>
              <a:gd name="T27" fmla="*/ 7541 h 140"/>
              <a:gd name="T28" fmla="*/ 29107 w 215"/>
              <a:gd name="T29" fmla="*/ 0 h 140"/>
              <a:gd name="T30" fmla="*/ 21560 w 215"/>
              <a:gd name="T31" fmla="*/ 122804 h 140"/>
              <a:gd name="T32" fmla="*/ 35575 w 215"/>
              <a:gd name="T33" fmla="*/ 14004 h 140"/>
              <a:gd name="T34" fmla="*/ 196200 w 215"/>
              <a:gd name="T35" fmla="*/ 14004 h 140"/>
              <a:gd name="T36" fmla="*/ 35575 w 215"/>
              <a:gd name="T37" fmla="*/ 115263 h 140"/>
              <a:gd name="T38" fmla="*/ 169250 w 215"/>
              <a:gd name="T39" fmla="*/ 51707 h 140"/>
              <a:gd name="T40" fmla="*/ 119661 w 215"/>
              <a:gd name="T41" fmla="*/ 51707 h 140"/>
              <a:gd name="T42" fmla="*/ 119661 w 215"/>
              <a:gd name="T43" fmla="*/ 60325 h 140"/>
              <a:gd name="T44" fmla="*/ 173562 w 215"/>
              <a:gd name="T45" fmla="*/ 56016 h 140"/>
              <a:gd name="T46" fmla="*/ 169250 w 215"/>
              <a:gd name="T47" fmla="*/ 70020 h 140"/>
              <a:gd name="T48" fmla="*/ 119661 w 215"/>
              <a:gd name="T49" fmla="*/ 70020 h 140"/>
              <a:gd name="T50" fmla="*/ 119661 w 215"/>
              <a:gd name="T51" fmla="*/ 78638 h 140"/>
              <a:gd name="T52" fmla="*/ 173562 w 215"/>
              <a:gd name="T53" fmla="*/ 74329 h 140"/>
              <a:gd name="T54" fmla="*/ 169250 w 215"/>
              <a:gd name="T55" fmla="*/ 32317 h 140"/>
              <a:gd name="T56" fmla="*/ 119661 w 215"/>
              <a:gd name="T57" fmla="*/ 32317 h 140"/>
              <a:gd name="T58" fmla="*/ 119661 w 215"/>
              <a:gd name="T59" fmla="*/ 40935 h 140"/>
              <a:gd name="T60" fmla="*/ 173562 w 215"/>
              <a:gd name="T61" fmla="*/ 36626 h 140"/>
              <a:gd name="T62" fmla="*/ 225307 w 215"/>
              <a:gd name="T63" fmla="*/ 136808 h 140"/>
              <a:gd name="T64" fmla="*/ 7546 w 215"/>
              <a:gd name="T65" fmla="*/ 136808 h 140"/>
              <a:gd name="T66" fmla="*/ 7546 w 215"/>
              <a:gd name="T67" fmla="*/ 150812 h 140"/>
              <a:gd name="T68" fmla="*/ 231775 w 215"/>
              <a:gd name="T69" fmla="*/ 144349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6" name="Freeform 11">
            <a:extLst>
              <a:ext uri="{FF2B5EF4-FFF2-40B4-BE49-F238E27FC236}">
                <a16:creationId xmlns:a16="http://schemas.microsoft.com/office/drawing/2014/main" id="{69B4656F-DCAD-43C7-8A47-A67956D1BF7A}"/>
              </a:ext>
            </a:extLst>
          </p:cNvPr>
          <p:cNvSpPr>
            <a:spLocks noEditPoints="1" noChangeArrowheads="1"/>
          </p:cNvSpPr>
          <p:nvPr/>
        </p:nvSpPr>
        <p:spPr bwMode="auto">
          <a:xfrm>
            <a:off x="123825" y="2863850"/>
            <a:ext cx="150813" cy="190500"/>
          </a:xfrm>
          <a:custGeom>
            <a:avLst/>
            <a:gdLst>
              <a:gd name="T0" fmla="*/ 112839 w 139"/>
              <a:gd name="T1" fmla="*/ 106551 h 177"/>
              <a:gd name="T2" fmla="*/ 98734 w 139"/>
              <a:gd name="T3" fmla="*/ 172203 h 177"/>
              <a:gd name="T4" fmla="*/ 144303 w 139"/>
              <a:gd name="T5" fmla="*/ 176508 h 177"/>
              <a:gd name="T6" fmla="*/ 144303 w 139"/>
              <a:gd name="T7" fmla="*/ 190500 h 177"/>
              <a:gd name="T8" fmla="*/ 0 w 139"/>
              <a:gd name="T9" fmla="*/ 182966 h 177"/>
              <a:gd name="T10" fmla="*/ 55334 w 139"/>
              <a:gd name="T11" fmla="*/ 176508 h 177"/>
              <a:gd name="T12" fmla="*/ 87884 w 139"/>
              <a:gd name="T13" fmla="*/ 162517 h 177"/>
              <a:gd name="T14" fmla="*/ 10850 w 139"/>
              <a:gd name="T15" fmla="*/ 158212 h 177"/>
              <a:gd name="T16" fmla="*/ 10850 w 139"/>
              <a:gd name="T17" fmla="*/ 149602 h 177"/>
              <a:gd name="T18" fmla="*/ 101989 w 139"/>
              <a:gd name="T19" fmla="*/ 129153 h 177"/>
              <a:gd name="T20" fmla="*/ 91139 w 139"/>
              <a:gd name="T21" fmla="*/ 99017 h 177"/>
              <a:gd name="T22" fmla="*/ 74864 w 139"/>
              <a:gd name="T23" fmla="*/ 101169 h 177"/>
              <a:gd name="T24" fmla="*/ 57504 w 139"/>
              <a:gd name="T25" fmla="*/ 121619 h 177"/>
              <a:gd name="T26" fmla="*/ 49909 w 139"/>
              <a:gd name="T27" fmla="*/ 125924 h 177"/>
              <a:gd name="T28" fmla="*/ 26040 w 139"/>
              <a:gd name="T29" fmla="*/ 117314 h 177"/>
              <a:gd name="T30" fmla="*/ 28210 w 139"/>
              <a:gd name="T31" fmla="*/ 104398 h 177"/>
              <a:gd name="T32" fmla="*/ 22785 w 139"/>
              <a:gd name="T33" fmla="*/ 95788 h 177"/>
              <a:gd name="T34" fmla="*/ 68354 w 139"/>
              <a:gd name="T35" fmla="*/ 25831 h 177"/>
              <a:gd name="T36" fmla="*/ 72694 w 139"/>
              <a:gd name="T37" fmla="*/ 27983 h 177"/>
              <a:gd name="T38" fmla="*/ 74864 w 139"/>
              <a:gd name="T39" fmla="*/ 15068 h 177"/>
              <a:gd name="T40" fmla="*/ 82459 w 139"/>
              <a:gd name="T41" fmla="*/ 2153 h 177"/>
              <a:gd name="T42" fmla="*/ 118263 w 139"/>
              <a:gd name="T43" fmla="*/ 31212 h 177"/>
              <a:gd name="T44" fmla="*/ 104159 w 139"/>
              <a:gd name="T45" fmla="*/ 32288 h 177"/>
              <a:gd name="T46" fmla="*/ 101989 w 139"/>
              <a:gd name="T47" fmla="*/ 45203 h 177"/>
              <a:gd name="T48" fmla="*/ 94394 w 139"/>
              <a:gd name="T49" fmla="*/ 67805 h 177"/>
              <a:gd name="T50" fmla="*/ 99819 w 139"/>
              <a:gd name="T51" fmla="*/ 87178 h 177"/>
              <a:gd name="T52" fmla="*/ 96564 w 139"/>
              <a:gd name="T53" fmla="*/ 27983 h 177"/>
              <a:gd name="T54" fmla="*/ 80289 w 139"/>
              <a:gd name="T55" fmla="*/ 32288 h 177"/>
              <a:gd name="T56" fmla="*/ 96564 w 139"/>
              <a:gd name="T57" fmla="*/ 27983 h 177"/>
              <a:gd name="T58" fmla="*/ 86799 w 139"/>
              <a:gd name="T59" fmla="*/ 63500 h 177"/>
              <a:gd name="T60" fmla="*/ 67269 w 139"/>
              <a:gd name="T61" fmla="*/ 35517 h 177"/>
              <a:gd name="T62" fmla="*/ 58589 w 139"/>
              <a:gd name="T63" fmla="*/ 111932 h 177"/>
              <a:gd name="T64" fmla="*/ 60759 w 139"/>
              <a:gd name="T65" fmla="*/ 81797 h 177"/>
              <a:gd name="T66" fmla="*/ 67269 w 139"/>
              <a:gd name="T67" fmla="*/ 67805 h 177"/>
              <a:gd name="T68" fmla="*/ 88969 w 139"/>
              <a:gd name="T69" fmla="*/ 74263 h 177"/>
              <a:gd name="T70" fmla="*/ 72694 w 139"/>
              <a:gd name="T71" fmla="*/ 74263 h 177"/>
              <a:gd name="T72" fmla="*/ 72694 w 139"/>
              <a:gd name="T73" fmla="*/ 74263 h 177"/>
              <a:gd name="T74" fmla="*/ 81374 w 139"/>
              <a:gd name="T75" fmla="*/ 92559 h 177"/>
              <a:gd name="T76" fmla="*/ 88969 w 139"/>
              <a:gd name="T77" fmla="*/ 89331 h 177"/>
              <a:gd name="T78" fmla="*/ 88969 w 139"/>
              <a:gd name="T79" fmla="*/ 74263 h 177"/>
              <a:gd name="T80" fmla="*/ 35805 w 139"/>
              <a:gd name="T81" fmla="*/ 108703 h 177"/>
              <a:gd name="T82" fmla="*/ 33635 w 139"/>
              <a:gd name="T83" fmla="*/ 111932 h 177"/>
              <a:gd name="T84" fmla="*/ 45569 w 139"/>
              <a:gd name="T85" fmla="*/ 114085 h 1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7" name="Freeform 12">
            <a:extLst>
              <a:ext uri="{FF2B5EF4-FFF2-40B4-BE49-F238E27FC236}">
                <a16:creationId xmlns:a16="http://schemas.microsoft.com/office/drawing/2014/main" id="{8478DEA5-2E4C-4C0C-9AC6-D60141565600}"/>
              </a:ext>
            </a:extLst>
          </p:cNvPr>
          <p:cNvSpPr>
            <a:spLocks noEditPoints="1" noChangeArrowheads="1"/>
          </p:cNvSpPr>
          <p:nvPr/>
        </p:nvSpPr>
        <p:spPr bwMode="auto">
          <a:xfrm>
            <a:off x="133350" y="2471738"/>
            <a:ext cx="131763" cy="187325"/>
          </a:xfrm>
          <a:custGeom>
            <a:avLst/>
            <a:gdLst>
              <a:gd name="T0" fmla="*/ 3267 w 121"/>
              <a:gd name="T1" fmla="*/ 128113 h 174"/>
              <a:gd name="T2" fmla="*/ 25046 w 121"/>
              <a:gd name="T3" fmla="*/ 123807 h 174"/>
              <a:gd name="T4" fmla="*/ 41380 w 121"/>
              <a:gd name="T5" fmla="*/ 79667 h 174"/>
              <a:gd name="T6" fmla="*/ 41380 w 121"/>
              <a:gd name="T7" fmla="*/ 79667 h 174"/>
              <a:gd name="T8" fmla="*/ 41380 w 121"/>
              <a:gd name="T9" fmla="*/ 31221 h 174"/>
              <a:gd name="T10" fmla="*/ 58803 w 121"/>
              <a:gd name="T11" fmla="*/ 22608 h 174"/>
              <a:gd name="T12" fmla="*/ 65337 w 121"/>
              <a:gd name="T13" fmla="*/ 0 h 174"/>
              <a:gd name="T14" fmla="*/ 72960 w 121"/>
              <a:gd name="T15" fmla="*/ 22608 h 174"/>
              <a:gd name="T16" fmla="*/ 100183 w 121"/>
              <a:gd name="T17" fmla="*/ 54906 h 174"/>
              <a:gd name="T18" fmla="*/ 89294 w 121"/>
              <a:gd name="T19" fmla="*/ 79667 h 174"/>
              <a:gd name="T20" fmla="*/ 106717 w 121"/>
              <a:gd name="T21" fmla="*/ 123807 h 174"/>
              <a:gd name="T22" fmla="*/ 127407 w 121"/>
              <a:gd name="T23" fmla="*/ 128113 h 174"/>
              <a:gd name="T24" fmla="*/ 111073 w 121"/>
              <a:gd name="T25" fmla="*/ 133496 h 174"/>
              <a:gd name="T26" fmla="*/ 126318 w 121"/>
              <a:gd name="T27" fmla="*/ 171176 h 174"/>
              <a:gd name="T28" fmla="*/ 130674 w 121"/>
              <a:gd name="T29" fmla="*/ 180866 h 174"/>
              <a:gd name="T30" fmla="*/ 123051 w 121"/>
              <a:gd name="T31" fmla="*/ 184095 h 174"/>
              <a:gd name="T32" fmla="*/ 117607 w 121"/>
              <a:gd name="T33" fmla="*/ 174406 h 174"/>
              <a:gd name="T34" fmla="*/ 94739 w 121"/>
              <a:gd name="T35" fmla="*/ 133496 h 174"/>
              <a:gd name="T36" fmla="*/ 72960 w 121"/>
              <a:gd name="T37" fmla="*/ 138879 h 174"/>
              <a:gd name="T38" fmla="*/ 58803 w 121"/>
              <a:gd name="T39" fmla="*/ 138879 h 174"/>
              <a:gd name="T40" fmla="*/ 37024 w 121"/>
              <a:gd name="T41" fmla="*/ 133496 h 174"/>
              <a:gd name="T42" fmla="*/ 14156 w 121"/>
              <a:gd name="T43" fmla="*/ 174406 h 174"/>
              <a:gd name="T44" fmla="*/ 8712 w 121"/>
              <a:gd name="T45" fmla="*/ 184095 h 174"/>
              <a:gd name="T46" fmla="*/ 1089 w 121"/>
              <a:gd name="T47" fmla="*/ 180866 h 174"/>
              <a:gd name="T48" fmla="*/ 5445 w 121"/>
              <a:gd name="T49" fmla="*/ 171176 h 174"/>
              <a:gd name="T50" fmla="*/ 20690 w 121"/>
              <a:gd name="T51" fmla="*/ 133496 h 174"/>
              <a:gd name="T52" fmla="*/ 58803 w 121"/>
              <a:gd name="T53" fmla="*/ 123807 h 174"/>
              <a:gd name="T54" fmla="*/ 58803 w 121"/>
              <a:gd name="T55" fmla="*/ 118424 h 174"/>
              <a:gd name="T56" fmla="*/ 72960 w 121"/>
              <a:gd name="T57" fmla="*/ 118424 h 174"/>
              <a:gd name="T58" fmla="*/ 90383 w 121"/>
              <a:gd name="T59" fmla="*/ 123807 h 174"/>
              <a:gd name="T60" fmla="*/ 58803 w 121"/>
              <a:gd name="T61" fmla="*/ 88280 h 174"/>
              <a:gd name="T62" fmla="*/ 58803 w 121"/>
              <a:gd name="T63" fmla="*/ 123807 h 174"/>
              <a:gd name="T64" fmla="*/ 79493 w 121"/>
              <a:gd name="T65" fmla="*/ 41987 h 174"/>
              <a:gd name="T66" fmla="*/ 52270 w 121"/>
              <a:gd name="T67" fmla="*/ 41987 h 174"/>
              <a:gd name="T68" fmla="*/ 52270 w 121"/>
              <a:gd name="T69" fmla="*/ 68901 h 174"/>
              <a:gd name="T70" fmla="*/ 74049 w 121"/>
              <a:gd name="T71" fmla="*/ 73207 h 174"/>
              <a:gd name="T72" fmla="*/ 79493 w 121"/>
              <a:gd name="T73" fmla="*/ 68901 h 174"/>
              <a:gd name="T74" fmla="*/ 79493 w 121"/>
              <a:gd name="T75" fmla="*/ 41987 h 1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8" name="Freeform 13">
            <a:extLst>
              <a:ext uri="{FF2B5EF4-FFF2-40B4-BE49-F238E27FC236}">
                <a16:creationId xmlns:a16="http://schemas.microsoft.com/office/drawing/2014/main" id="{F69A61EA-AFB1-4AB3-872A-7A7FA0706FFE}"/>
              </a:ext>
            </a:extLst>
          </p:cNvPr>
          <p:cNvSpPr>
            <a:spLocks noEditPoints="1" noChangeArrowheads="1"/>
          </p:cNvSpPr>
          <p:nvPr/>
        </p:nvSpPr>
        <p:spPr bwMode="auto">
          <a:xfrm>
            <a:off x="93663" y="1695450"/>
            <a:ext cx="212725" cy="176213"/>
          </a:xfrm>
          <a:custGeom>
            <a:avLst/>
            <a:gdLst>
              <a:gd name="T0" fmla="*/ 119860 w 197"/>
              <a:gd name="T1" fmla="*/ 11819 h 164"/>
              <a:gd name="T2" fmla="*/ 0 w 197"/>
              <a:gd name="T3" fmla="*/ 16117 h 164"/>
              <a:gd name="T4" fmla="*/ 113381 w 197"/>
              <a:gd name="T5" fmla="*/ 176213 h 164"/>
              <a:gd name="T6" fmla="*/ 146856 w 197"/>
              <a:gd name="T7" fmla="*/ 170841 h 164"/>
              <a:gd name="T8" fmla="*/ 211645 w 197"/>
              <a:gd name="T9" fmla="*/ 152575 h 164"/>
              <a:gd name="T10" fmla="*/ 56151 w 197"/>
              <a:gd name="T11" fmla="*/ 161170 h 164"/>
              <a:gd name="T12" fmla="*/ 56151 w 197"/>
              <a:gd name="T13" fmla="*/ 23638 h 164"/>
              <a:gd name="T14" fmla="*/ 106902 w 197"/>
              <a:gd name="T15" fmla="*/ 161170 h 164"/>
              <a:gd name="T16" fmla="*/ 106902 w 197"/>
              <a:gd name="T17" fmla="*/ 23638 h 164"/>
              <a:gd name="T18" fmla="*/ 158734 w 197"/>
              <a:gd name="T19" fmla="*/ 160096 h 164"/>
              <a:gd name="T20" fmla="*/ 195448 w 197"/>
              <a:gd name="T21" fmla="*/ 149351 h 164"/>
              <a:gd name="T22" fmla="*/ 24836 w 197"/>
              <a:gd name="T23" fmla="*/ 142904 h 164"/>
              <a:gd name="T24" fmla="*/ 45353 w 197"/>
              <a:gd name="T25" fmla="*/ 143979 h 164"/>
              <a:gd name="T26" fmla="*/ 46432 w 197"/>
              <a:gd name="T27" fmla="*/ 122490 h 164"/>
              <a:gd name="T28" fmla="*/ 24836 w 197"/>
              <a:gd name="T29" fmla="*/ 122490 h 164"/>
              <a:gd name="T30" fmla="*/ 31315 w 197"/>
              <a:gd name="T31" fmla="*/ 128936 h 164"/>
              <a:gd name="T32" fmla="*/ 39953 w 197"/>
              <a:gd name="T33" fmla="*/ 128936 h 164"/>
              <a:gd name="T34" fmla="*/ 39953 w 197"/>
              <a:gd name="T35" fmla="*/ 137532 h 164"/>
              <a:gd name="T36" fmla="*/ 31315 w 197"/>
              <a:gd name="T37" fmla="*/ 136458 h 164"/>
              <a:gd name="T38" fmla="*/ 34554 w 197"/>
              <a:gd name="T39" fmla="*/ 97777 h 164"/>
              <a:gd name="T40" fmla="*/ 38874 w 197"/>
              <a:gd name="T41" fmla="*/ 40830 h 164"/>
              <a:gd name="T42" fmla="*/ 30235 w 197"/>
              <a:gd name="T43" fmla="*/ 93479 h 164"/>
              <a:gd name="T44" fmla="*/ 144696 w 197"/>
              <a:gd name="T45" fmla="*/ 33309 h 164"/>
              <a:gd name="T46" fmla="*/ 160894 w 197"/>
              <a:gd name="T47" fmla="*/ 92404 h 164"/>
              <a:gd name="T48" fmla="*/ 144696 w 197"/>
              <a:gd name="T49" fmla="*/ 33309 h 164"/>
              <a:gd name="T50" fmla="*/ 74508 w 197"/>
              <a:gd name="T51" fmla="*/ 142904 h 164"/>
              <a:gd name="T52" fmla="*/ 95024 w 197"/>
              <a:gd name="T53" fmla="*/ 142904 h 164"/>
              <a:gd name="T54" fmla="*/ 85306 w 197"/>
              <a:gd name="T55" fmla="*/ 118192 h 164"/>
              <a:gd name="T56" fmla="*/ 70188 w 197"/>
              <a:gd name="T57" fmla="*/ 133234 h 164"/>
              <a:gd name="T58" fmla="*/ 80987 w 197"/>
              <a:gd name="T59" fmla="*/ 128936 h 164"/>
              <a:gd name="T60" fmla="*/ 88545 w 197"/>
              <a:gd name="T61" fmla="*/ 128936 h 164"/>
              <a:gd name="T62" fmla="*/ 88545 w 197"/>
              <a:gd name="T63" fmla="*/ 137532 h 164"/>
              <a:gd name="T64" fmla="*/ 79907 w 197"/>
              <a:gd name="T65" fmla="*/ 136458 h 164"/>
              <a:gd name="T66" fmla="*/ 87466 w 197"/>
              <a:gd name="T67" fmla="*/ 97777 h 164"/>
              <a:gd name="T68" fmla="*/ 91785 w 197"/>
              <a:gd name="T69" fmla="*/ 40830 h 164"/>
              <a:gd name="T70" fmla="*/ 83146 w 197"/>
              <a:gd name="T71" fmla="*/ 93479 h 164"/>
              <a:gd name="T72" fmla="*/ 159814 w 197"/>
              <a:gd name="T73" fmla="*/ 117117 h 164"/>
              <a:gd name="T74" fmla="*/ 159814 w 197"/>
              <a:gd name="T75" fmla="*/ 137532 h 164"/>
              <a:gd name="T76" fmla="*/ 180330 w 197"/>
              <a:gd name="T77" fmla="*/ 137532 h 164"/>
              <a:gd name="T78" fmla="*/ 181410 w 197"/>
              <a:gd name="T79" fmla="*/ 117117 h 164"/>
              <a:gd name="T80" fmla="*/ 170612 w 197"/>
              <a:gd name="T81" fmla="*/ 112819 h 164"/>
              <a:gd name="T82" fmla="*/ 166293 w 197"/>
              <a:gd name="T83" fmla="*/ 122490 h 164"/>
              <a:gd name="T84" fmla="*/ 176011 w 197"/>
              <a:gd name="T85" fmla="*/ 126787 h 164"/>
              <a:gd name="T86" fmla="*/ 166293 w 197"/>
              <a:gd name="T87" fmla="*/ 131085 h 164"/>
              <a:gd name="T88" fmla="*/ 166293 w 197"/>
              <a:gd name="T89" fmla="*/ 122490 h 1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9" name="Freeform 10">
            <a:extLst>
              <a:ext uri="{FF2B5EF4-FFF2-40B4-BE49-F238E27FC236}">
                <a16:creationId xmlns:a16="http://schemas.microsoft.com/office/drawing/2014/main" id="{B4EE5823-12F5-46E6-BFFC-B19E92C31AD6}"/>
              </a:ext>
            </a:extLst>
          </p:cNvPr>
          <p:cNvSpPr>
            <a:spLocks noEditPoints="1" noChangeArrowheads="1"/>
          </p:cNvSpPr>
          <p:nvPr/>
        </p:nvSpPr>
        <p:spPr bwMode="auto">
          <a:xfrm>
            <a:off x="107950" y="2092325"/>
            <a:ext cx="174625" cy="174625"/>
          </a:xfrm>
          <a:custGeom>
            <a:avLst/>
            <a:gdLst>
              <a:gd name="T0" fmla="*/ 50663 w 162"/>
              <a:gd name="T1" fmla="*/ 36425 h 163"/>
              <a:gd name="T2" fmla="*/ 36650 w 162"/>
              <a:gd name="T3" fmla="*/ 50352 h 163"/>
              <a:gd name="T4" fmla="*/ 34494 w 162"/>
              <a:gd name="T5" fmla="*/ 65350 h 163"/>
              <a:gd name="T6" fmla="*/ 44195 w 162"/>
              <a:gd name="T7" fmla="*/ 55709 h 163"/>
              <a:gd name="T8" fmla="*/ 56052 w 162"/>
              <a:gd name="T9" fmla="*/ 43924 h 163"/>
              <a:gd name="T10" fmla="*/ 64676 w 162"/>
              <a:gd name="T11" fmla="*/ 34282 h 163"/>
              <a:gd name="T12" fmla="*/ 172469 w 162"/>
              <a:gd name="T13" fmla="*/ 160698 h 163"/>
              <a:gd name="T14" fmla="*/ 140131 w 162"/>
              <a:gd name="T15" fmla="*/ 129630 h 163"/>
              <a:gd name="T16" fmla="*/ 158456 w 162"/>
              <a:gd name="T17" fmla="*/ 79278 h 163"/>
              <a:gd name="T18" fmla="*/ 153066 w 162"/>
              <a:gd name="T19" fmla="*/ 49281 h 163"/>
              <a:gd name="T20" fmla="*/ 135819 w 162"/>
              <a:gd name="T21" fmla="*/ 23569 h 163"/>
              <a:gd name="T22" fmla="*/ 79767 w 162"/>
              <a:gd name="T23" fmla="*/ 0 h 163"/>
              <a:gd name="T24" fmla="*/ 6468 w 162"/>
              <a:gd name="T25" fmla="*/ 49281 h 163"/>
              <a:gd name="T26" fmla="*/ 5390 w 162"/>
              <a:gd name="T27" fmla="*/ 109275 h 163"/>
              <a:gd name="T28" fmla="*/ 22637 w 162"/>
              <a:gd name="T29" fmla="*/ 134986 h 163"/>
              <a:gd name="T30" fmla="*/ 48507 w 162"/>
              <a:gd name="T31" fmla="*/ 152127 h 163"/>
              <a:gd name="T32" fmla="*/ 48507 w 162"/>
              <a:gd name="T33" fmla="*/ 152127 h 163"/>
              <a:gd name="T34" fmla="*/ 109949 w 162"/>
              <a:gd name="T35" fmla="*/ 152127 h 163"/>
              <a:gd name="T36" fmla="*/ 161690 w 162"/>
              <a:gd name="T37" fmla="*/ 171411 h 163"/>
              <a:gd name="T38" fmla="*/ 172469 w 162"/>
              <a:gd name="T39" fmla="*/ 160698 h 163"/>
              <a:gd name="T40" fmla="*/ 125040 w 162"/>
              <a:gd name="T41" fmla="*/ 125344 h 163"/>
              <a:gd name="T42" fmla="*/ 104559 w 162"/>
              <a:gd name="T43" fmla="*/ 139271 h 163"/>
              <a:gd name="T44" fmla="*/ 54975 w 162"/>
              <a:gd name="T45" fmla="*/ 139271 h 163"/>
              <a:gd name="T46" fmla="*/ 33416 w 162"/>
              <a:gd name="T47" fmla="*/ 125344 h 163"/>
              <a:gd name="T48" fmla="*/ 33416 w 162"/>
              <a:gd name="T49" fmla="*/ 125344 h 163"/>
              <a:gd name="T50" fmla="*/ 19403 w 162"/>
              <a:gd name="T51" fmla="*/ 103918 h 163"/>
              <a:gd name="T52" fmla="*/ 19403 w 162"/>
              <a:gd name="T53" fmla="*/ 54637 h 163"/>
              <a:gd name="T54" fmla="*/ 79767 w 162"/>
              <a:gd name="T55" fmla="*/ 14998 h 163"/>
              <a:gd name="T56" fmla="*/ 125040 w 162"/>
              <a:gd name="T57" fmla="*/ 33211 h 163"/>
              <a:gd name="T58" fmla="*/ 139053 w 162"/>
              <a:gd name="T59" fmla="*/ 54637 h 163"/>
              <a:gd name="T60" fmla="*/ 144443 w 162"/>
              <a:gd name="T61" fmla="*/ 79278 h 163"/>
              <a:gd name="T62" fmla="*/ 125040 w 162"/>
              <a:gd name="T63" fmla="*/ 125344 h 163"/>
              <a:gd name="T64" fmla="*/ 126118 w 162"/>
              <a:gd name="T65" fmla="*/ 74992 h 163"/>
              <a:gd name="T66" fmla="*/ 118573 w 162"/>
              <a:gd name="T67" fmla="*/ 95347 h 163"/>
              <a:gd name="T68" fmla="*/ 109949 w 162"/>
              <a:gd name="T69" fmla="*/ 109275 h 163"/>
              <a:gd name="T70" fmla="*/ 79767 w 162"/>
              <a:gd name="T71" fmla="*/ 122130 h 163"/>
              <a:gd name="T72" fmla="*/ 79767 w 162"/>
              <a:gd name="T73" fmla="*/ 130701 h 163"/>
              <a:gd name="T74" fmla="*/ 115339 w 162"/>
              <a:gd name="T75" fmla="*/ 115702 h 163"/>
              <a:gd name="T76" fmla="*/ 127196 w 162"/>
              <a:gd name="T77" fmla="*/ 98561 h 163"/>
              <a:gd name="T78" fmla="*/ 126118 w 162"/>
              <a:gd name="T79" fmla="*/ 74992 h 1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2780" name="组合 24">
            <a:extLst>
              <a:ext uri="{FF2B5EF4-FFF2-40B4-BE49-F238E27FC236}">
                <a16:creationId xmlns:a16="http://schemas.microsoft.com/office/drawing/2014/main" id="{1F0080F1-EE4E-4057-B8EF-18A360A166AD}"/>
              </a:ext>
            </a:extLst>
          </p:cNvPr>
          <p:cNvGrpSpPr>
            <a:grpSpLocks/>
          </p:cNvGrpSpPr>
          <p:nvPr/>
        </p:nvGrpSpPr>
        <p:grpSpPr bwMode="auto">
          <a:xfrm>
            <a:off x="8632825" y="346075"/>
            <a:ext cx="155575" cy="157163"/>
            <a:chOff x="8689063" y="2493438"/>
            <a:chExt cx="156623" cy="156623"/>
          </a:xfrm>
        </p:grpSpPr>
        <p:sp>
          <p:nvSpPr>
            <p:cNvPr id="27" name="矩形 26">
              <a:extLst>
                <a:ext uri="{FF2B5EF4-FFF2-40B4-BE49-F238E27FC236}">
                  <a16:creationId xmlns:a16="http://schemas.microsoft.com/office/drawing/2014/main" id="{550A59A1-FA67-4FA4-98E5-98D29C2E0653}"/>
                </a:ext>
              </a:extLst>
            </p:cNvPr>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8" name="任意多边形 27">
              <a:extLst>
                <a:ext uri="{FF2B5EF4-FFF2-40B4-BE49-F238E27FC236}">
                  <a16:creationId xmlns:a16="http://schemas.microsoft.com/office/drawing/2014/main" id="{62DEFB20-F33F-4671-B604-5F18DCC3492A}"/>
                </a:ext>
              </a:extLst>
            </p:cNvPr>
            <p:cNvSpPr/>
            <p:nvPr/>
          </p:nvSpPr>
          <p:spPr>
            <a:xfrm rot="10800000">
              <a:off x="8738608" y="2531407"/>
              <a:ext cx="57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grpSp>
        <p:nvGrpSpPr>
          <p:cNvPr id="32781" name="组合 28">
            <a:extLst>
              <a:ext uri="{FF2B5EF4-FFF2-40B4-BE49-F238E27FC236}">
                <a16:creationId xmlns:a16="http://schemas.microsoft.com/office/drawing/2014/main" id="{1204C7C6-DC2E-4D9E-BD4C-5C7A2C962A56}"/>
              </a:ext>
            </a:extLst>
          </p:cNvPr>
          <p:cNvGrpSpPr>
            <a:grpSpLocks/>
          </p:cNvGrpSpPr>
          <p:nvPr/>
        </p:nvGrpSpPr>
        <p:grpSpPr bwMode="auto">
          <a:xfrm>
            <a:off x="8788400" y="346075"/>
            <a:ext cx="157163" cy="157163"/>
            <a:chOff x="8845686" y="2493438"/>
            <a:chExt cx="156623" cy="156623"/>
          </a:xfrm>
        </p:grpSpPr>
        <p:sp>
          <p:nvSpPr>
            <p:cNvPr id="39" name="矩形 38">
              <a:extLst>
                <a:ext uri="{FF2B5EF4-FFF2-40B4-BE49-F238E27FC236}">
                  <a16:creationId xmlns:a16="http://schemas.microsoft.com/office/drawing/2014/main" id="{694965EC-E777-4843-9C42-65ACC400849D}"/>
                </a:ext>
              </a:extLst>
            </p:cNvPr>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0" name="任意多边形 39">
              <a:extLst>
                <a:ext uri="{FF2B5EF4-FFF2-40B4-BE49-F238E27FC236}">
                  <a16:creationId xmlns:a16="http://schemas.microsoft.com/office/drawing/2014/main" id="{84BCE576-9851-4D5B-920C-08D52AB6D59B}"/>
                </a:ext>
              </a:extLst>
            </p:cNvPr>
            <p:cNvSpPr/>
            <p:nvPr/>
          </p:nvSpPr>
          <p:spPr>
            <a:xfrm>
              <a:off x="8894730" y="2531407"/>
              <a:ext cx="58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sp>
        <p:nvSpPr>
          <p:cNvPr id="41" name="矩形 40">
            <a:hlinkClick r:id="" action="ppaction://hlinkshowjump?jump=previousslide"/>
            <a:extLst>
              <a:ext uri="{FF2B5EF4-FFF2-40B4-BE49-F238E27FC236}">
                <a16:creationId xmlns:a16="http://schemas.microsoft.com/office/drawing/2014/main" id="{0EB1D14E-B564-45D7-836A-6FC689F77F81}"/>
              </a:ext>
            </a:extLst>
          </p:cNvPr>
          <p:cNvSpPr/>
          <p:nvPr/>
        </p:nvSpPr>
        <p:spPr>
          <a:xfrm>
            <a:off x="8632825" y="339725"/>
            <a:ext cx="155575"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2" name="矩形 41">
            <a:hlinkClick r:id="" action="ppaction://hlinkshowjump?jump=nextslide"/>
            <a:extLst>
              <a:ext uri="{FF2B5EF4-FFF2-40B4-BE49-F238E27FC236}">
                <a16:creationId xmlns:a16="http://schemas.microsoft.com/office/drawing/2014/main" id="{FC2170F5-4B6B-4361-A57B-FB42E33D485F}"/>
              </a:ext>
            </a:extLst>
          </p:cNvPr>
          <p:cNvSpPr/>
          <p:nvPr/>
        </p:nvSpPr>
        <p:spPr>
          <a:xfrm>
            <a:off x="8788400" y="339725"/>
            <a:ext cx="157163"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84" name="矩形 42">
            <a:extLst>
              <a:ext uri="{FF2B5EF4-FFF2-40B4-BE49-F238E27FC236}">
                <a16:creationId xmlns:a16="http://schemas.microsoft.com/office/drawing/2014/main" id="{8A376472-05DC-4C28-BF89-852E7C849E86}"/>
              </a:ext>
            </a:extLst>
          </p:cNvPr>
          <p:cNvSpPr>
            <a:spLocks noChangeArrowheads="1"/>
          </p:cNvSpPr>
          <p:nvPr/>
        </p:nvSpPr>
        <p:spPr bwMode="auto">
          <a:xfrm>
            <a:off x="5867400" y="261938"/>
            <a:ext cx="26654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pPr>
            <a:r>
              <a:rPr lang="zh-CN" altLang="en-US" sz="1400" b="1" dirty="0">
                <a:solidFill>
                  <a:srgbClr val="354454"/>
                </a:solidFill>
                <a:latin typeface="微软雅黑" panose="020B0503020204020204" pitchFamily="34" charset="-122"/>
                <a:ea typeface="微软雅黑" panose="020B0503020204020204" pitchFamily="34" charset="-122"/>
              </a:rPr>
              <a:t>收获与思考</a:t>
            </a:r>
          </a:p>
        </p:txBody>
      </p:sp>
      <p:sp>
        <p:nvSpPr>
          <p:cNvPr id="32785" name="矩形 25">
            <a:extLst>
              <a:ext uri="{FF2B5EF4-FFF2-40B4-BE49-F238E27FC236}">
                <a16:creationId xmlns:a16="http://schemas.microsoft.com/office/drawing/2014/main" id="{F4FB8A80-E481-45FB-9E48-301DA6B8D06A}"/>
              </a:ext>
            </a:extLst>
          </p:cNvPr>
          <p:cNvSpPr>
            <a:spLocks noChangeArrowheads="1"/>
          </p:cNvSpPr>
          <p:nvPr/>
        </p:nvSpPr>
        <p:spPr bwMode="auto">
          <a:xfrm>
            <a:off x="486212" y="1652588"/>
            <a:ext cx="6976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小组简介</a:t>
            </a:r>
          </a:p>
        </p:txBody>
      </p:sp>
      <p:sp>
        <p:nvSpPr>
          <p:cNvPr id="32786" name="矩形 29">
            <a:extLst>
              <a:ext uri="{FF2B5EF4-FFF2-40B4-BE49-F238E27FC236}">
                <a16:creationId xmlns:a16="http://schemas.microsoft.com/office/drawing/2014/main" id="{4902FECF-557E-4297-99BF-FFAA7AEAE732}"/>
              </a:ext>
            </a:extLst>
          </p:cNvPr>
          <p:cNvSpPr>
            <a:spLocks noChangeArrowheads="1"/>
          </p:cNvSpPr>
          <p:nvPr/>
        </p:nvSpPr>
        <p:spPr bwMode="auto">
          <a:xfrm>
            <a:off x="486211" y="20367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选题简介</a:t>
            </a:r>
          </a:p>
        </p:txBody>
      </p:sp>
      <p:sp>
        <p:nvSpPr>
          <p:cNvPr id="32787" name="矩形 30">
            <a:extLst>
              <a:ext uri="{FF2B5EF4-FFF2-40B4-BE49-F238E27FC236}">
                <a16:creationId xmlns:a16="http://schemas.microsoft.com/office/drawing/2014/main" id="{97B546DC-3B3F-4E31-8ADA-E016C5435843}"/>
              </a:ext>
            </a:extLst>
          </p:cNvPr>
          <p:cNvSpPr>
            <a:spLocks noChangeArrowheads="1"/>
          </p:cNvSpPr>
          <p:nvPr/>
        </p:nvSpPr>
        <p:spPr bwMode="auto">
          <a:xfrm>
            <a:off x="486211" y="28241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成果展示</a:t>
            </a:r>
          </a:p>
        </p:txBody>
      </p:sp>
      <p:sp>
        <p:nvSpPr>
          <p:cNvPr id="32788" name="矩形 31">
            <a:extLst>
              <a:ext uri="{FF2B5EF4-FFF2-40B4-BE49-F238E27FC236}">
                <a16:creationId xmlns:a16="http://schemas.microsoft.com/office/drawing/2014/main" id="{581736A8-A34B-42E4-B510-7D681227D934}"/>
              </a:ext>
            </a:extLst>
          </p:cNvPr>
          <p:cNvSpPr>
            <a:spLocks noChangeArrowheads="1"/>
          </p:cNvSpPr>
          <p:nvPr/>
        </p:nvSpPr>
        <p:spPr bwMode="auto">
          <a:xfrm>
            <a:off x="486211" y="2433638"/>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具体实现</a:t>
            </a:r>
          </a:p>
        </p:txBody>
      </p:sp>
      <p:sp>
        <p:nvSpPr>
          <p:cNvPr id="32789" name="矩形 32">
            <a:extLst>
              <a:ext uri="{FF2B5EF4-FFF2-40B4-BE49-F238E27FC236}">
                <a16:creationId xmlns:a16="http://schemas.microsoft.com/office/drawing/2014/main" id="{E289BA84-C000-48C2-871B-60BA746EB68C}"/>
              </a:ext>
            </a:extLst>
          </p:cNvPr>
          <p:cNvSpPr>
            <a:spLocks noChangeArrowheads="1"/>
          </p:cNvSpPr>
          <p:nvPr/>
        </p:nvSpPr>
        <p:spPr bwMode="auto">
          <a:xfrm>
            <a:off x="422275" y="3224213"/>
            <a:ext cx="825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solidFill>
                  <a:schemeClr val="bg1"/>
                </a:solidFill>
                <a:latin typeface="Impact" panose="020B0806030902050204" pitchFamily="34" charset="0"/>
                <a:ea typeface="微软雅黑" panose="020B0503020204020204" pitchFamily="34" charset="-122"/>
              </a:rPr>
              <a:t>建议与总结</a:t>
            </a:r>
          </a:p>
        </p:txBody>
      </p:sp>
      <p:grpSp>
        <p:nvGrpSpPr>
          <p:cNvPr id="156" name="组合 155">
            <a:extLst>
              <a:ext uri="{FF2B5EF4-FFF2-40B4-BE49-F238E27FC236}">
                <a16:creationId xmlns:a16="http://schemas.microsoft.com/office/drawing/2014/main" id="{3ACBDC81-4104-47BE-90E9-3BA561DCFC9B}"/>
              </a:ext>
            </a:extLst>
          </p:cNvPr>
          <p:cNvGrpSpPr>
            <a:grpSpLocks/>
          </p:cNvGrpSpPr>
          <p:nvPr/>
        </p:nvGrpSpPr>
        <p:grpSpPr bwMode="auto">
          <a:xfrm>
            <a:off x="4043363" y="1203325"/>
            <a:ext cx="2338387" cy="3436938"/>
            <a:chOff x="3382292" y="1184652"/>
            <a:chExt cx="2364458" cy="3474536"/>
          </a:xfrm>
        </p:grpSpPr>
        <p:sp>
          <p:nvSpPr>
            <p:cNvPr id="157" name="Freeform 6">
              <a:extLst>
                <a:ext uri="{FF2B5EF4-FFF2-40B4-BE49-F238E27FC236}">
                  <a16:creationId xmlns:a16="http://schemas.microsoft.com/office/drawing/2014/main" id="{CE00D09F-36BF-4FF4-9DBF-21D2D237590D}"/>
                </a:ext>
              </a:extLst>
            </p:cNvPr>
            <p:cNvSpPr/>
            <p:nvPr/>
          </p:nvSpPr>
          <p:spPr bwMode="auto">
            <a:xfrm flipH="1">
              <a:off x="4239468" y="4404014"/>
              <a:ext cx="630843" cy="134809"/>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solidFill>
              <a:srgbClr val="37B0E8"/>
            </a:solidFill>
            <a:ln>
              <a:noFill/>
            </a:ln>
          </p:spPr>
          <p:txBody>
            <a:bodyPr/>
            <a:lstStyle/>
            <a:p>
              <a:pPr eaLnBrk="1" fontAlgn="auto" hangingPunct="1">
                <a:defRPr/>
              </a:pPr>
              <a:endParaRPr lang="id-ID" sz="1350" noProof="1"/>
            </a:p>
          </p:txBody>
        </p:sp>
        <p:sp>
          <p:nvSpPr>
            <p:cNvPr id="158" name="Freeform 24">
              <a:extLst>
                <a:ext uri="{FF2B5EF4-FFF2-40B4-BE49-F238E27FC236}">
                  <a16:creationId xmlns:a16="http://schemas.microsoft.com/office/drawing/2014/main" id="{E1E0F2C3-AD4C-4B0E-A244-9A64A700571B}"/>
                </a:ext>
              </a:extLst>
            </p:cNvPr>
            <p:cNvSpPr/>
            <p:nvPr/>
          </p:nvSpPr>
          <p:spPr>
            <a:xfrm flipH="1">
              <a:off x="4075738" y="4095879"/>
              <a:ext cx="958303" cy="280852"/>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id-ID" noProof="1"/>
            </a:p>
          </p:txBody>
        </p:sp>
        <p:sp>
          <p:nvSpPr>
            <p:cNvPr id="159" name="Freeform 25">
              <a:extLst>
                <a:ext uri="{FF2B5EF4-FFF2-40B4-BE49-F238E27FC236}">
                  <a16:creationId xmlns:a16="http://schemas.microsoft.com/office/drawing/2014/main" id="{BDD5376C-4821-4064-BB76-B4D2BEE890A8}"/>
                </a:ext>
              </a:extLst>
            </p:cNvPr>
            <p:cNvSpPr/>
            <p:nvPr/>
          </p:nvSpPr>
          <p:spPr>
            <a:xfrm flipH="1">
              <a:off x="4340595" y="4567710"/>
              <a:ext cx="428589" cy="91478"/>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id-ID" noProof="1"/>
            </a:p>
          </p:txBody>
        </p:sp>
        <p:sp>
          <p:nvSpPr>
            <p:cNvPr id="32802" name="Freeform 5">
              <a:extLst>
                <a:ext uri="{FF2B5EF4-FFF2-40B4-BE49-F238E27FC236}">
                  <a16:creationId xmlns:a16="http://schemas.microsoft.com/office/drawing/2014/main" id="{4C8C5B8A-8C5E-4E0B-9096-687722EAF091}"/>
                </a:ext>
              </a:extLst>
            </p:cNvPr>
            <p:cNvSpPr>
              <a:spLocks noChangeArrowheads="1"/>
            </p:cNvSpPr>
            <p:nvPr/>
          </p:nvSpPr>
          <p:spPr bwMode="auto">
            <a:xfrm>
              <a:off x="4477880" y="3493551"/>
              <a:ext cx="271661" cy="464388"/>
            </a:xfrm>
            <a:custGeom>
              <a:avLst/>
              <a:gdLst>
                <a:gd name="T0" fmla="*/ 59793 w 385763"/>
                <a:gd name="T1" fmla="*/ 3433 h 659438"/>
                <a:gd name="T2" fmla="*/ 89576 w 385763"/>
                <a:gd name="T3" fmla="*/ 7093 h 659438"/>
                <a:gd name="T4" fmla="*/ 131079 w 385763"/>
                <a:gd name="T5" fmla="*/ 30207 h 659438"/>
                <a:gd name="T6" fmla="*/ 127961 w 385763"/>
                <a:gd name="T7" fmla="*/ 50528 h 659438"/>
                <a:gd name="T8" fmla="*/ 131918 w 385763"/>
                <a:gd name="T9" fmla="*/ 51086 h 659438"/>
                <a:gd name="T10" fmla="*/ 119620 w 385763"/>
                <a:gd name="T11" fmla="*/ 141640 h 659438"/>
                <a:gd name="T12" fmla="*/ 116211 w 385763"/>
                <a:gd name="T13" fmla="*/ 141159 h 659438"/>
                <a:gd name="T14" fmla="*/ 86082 w 385763"/>
                <a:gd name="T15" fmla="*/ 364112 h 659438"/>
                <a:gd name="T16" fmla="*/ 49190 w 385763"/>
                <a:gd name="T17" fmla="*/ 432306 h 659438"/>
                <a:gd name="T18" fmla="*/ 48531 w 385763"/>
                <a:gd name="T19" fmla="*/ 432238 h 659438"/>
                <a:gd name="T20" fmla="*/ 49190 w 385763"/>
                <a:gd name="T21" fmla="*/ 432689 h 659438"/>
                <a:gd name="T22" fmla="*/ 24489 w 385763"/>
                <a:gd name="T23" fmla="*/ 458753 h 659438"/>
                <a:gd name="T24" fmla="*/ 17222 w 385763"/>
                <a:gd name="T25" fmla="*/ 428999 h 659438"/>
                <a:gd name="T26" fmla="*/ 16770 w 385763"/>
                <a:gd name="T27" fmla="*/ 428952 h 659438"/>
                <a:gd name="T28" fmla="*/ 0 w 385763"/>
                <a:gd name="T29" fmla="*/ 354050 h 659438"/>
                <a:gd name="T30" fmla="*/ 30177 w 385763"/>
                <a:gd name="T31" fmla="*/ 129013 h 659438"/>
                <a:gd name="T32" fmla="*/ 24595 w 385763"/>
                <a:gd name="T33" fmla="*/ 128225 h 659438"/>
                <a:gd name="T34" fmla="*/ 36893 w 385763"/>
                <a:gd name="T35" fmla="*/ 37671 h 659438"/>
                <a:gd name="T36" fmla="*/ 42084 w 385763"/>
                <a:gd name="T37" fmla="*/ 38404 h 659438"/>
                <a:gd name="T38" fmla="*/ 44997 w 385763"/>
                <a:gd name="T39" fmla="*/ 19421 h 659438"/>
                <a:gd name="T40" fmla="*/ 59793 w 385763"/>
                <a:gd name="T41" fmla="*/ 3433 h 659438"/>
                <a:gd name="T42" fmla="*/ 188357 w 385763"/>
                <a:gd name="T43" fmla="*/ 80 h 659438"/>
                <a:gd name="T44" fmla="*/ 218140 w 385763"/>
                <a:gd name="T45" fmla="*/ 3739 h 659438"/>
                <a:gd name="T46" fmla="*/ 258106 w 385763"/>
                <a:gd name="T47" fmla="*/ 28395 h 659438"/>
                <a:gd name="T48" fmla="*/ 255748 w 385763"/>
                <a:gd name="T49" fmla="*/ 48092 h 659438"/>
                <a:gd name="T50" fmla="*/ 261599 w 385763"/>
                <a:gd name="T51" fmla="*/ 48849 h 659438"/>
                <a:gd name="T52" fmla="*/ 258545 w 385763"/>
                <a:gd name="T53" fmla="*/ 71341 h 659438"/>
                <a:gd name="T54" fmla="*/ 271661 w 385763"/>
                <a:gd name="T55" fmla="*/ 88015 h 659438"/>
                <a:gd name="T56" fmla="*/ 253303 w 385763"/>
                <a:gd name="T57" fmla="*/ 240422 h 659438"/>
                <a:gd name="T58" fmla="*/ 242594 w 385763"/>
                <a:gd name="T59" fmla="*/ 249659 h 659438"/>
                <a:gd name="T60" fmla="*/ 257893 w 385763"/>
                <a:gd name="T61" fmla="*/ 129580 h 659438"/>
                <a:gd name="T62" fmla="*/ 252069 w 385763"/>
                <a:gd name="T63" fmla="*/ 119030 h 659438"/>
                <a:gd name="T64" fmla="*/ 249302 w 385763"/>
                <a:gd name="T65" fmla="*/ 139403 h 659438"/>
                <a:gd name="T66" fmla="*/ 244419 w 385763"/>
                <a:gd name="T67" fmla="*/ 138772 h 659438"/>
                <a:gd name="T68" fmla="*/ 213528 w 385763"/>
                <a:gd name="T69" fmla="*/ 361875 h 659438"/>
                <a:gd name="T70" fmla="*/ 178871 w 385763"/>
                <a:gd name="T71" fmla="*/ 431188 h 659438"/>
                <a:gd name="T72" fmla="*/ 178713 w 385763"/>
                <a:gd name="T73" fmla="*/ 431161 h 659438"/>
                <a:gd name="T74" fmla="*/ 154171 w 385763"/>
                <a:gd name="T75" fmla="*/ 456932 h 659438"/>
                <a:gd name="T76" fmla="*/ 146626 w 385763"/>
                <a:gd name="T77" fmla="*/ 425629 h 659438"/>
                <a:gd name="T78" fmla="*/ 146451 w 385763"/>
                <a:gd name="T79" fmla="*/ 425598 h 659438"/>
                <a:gd name="T80" fmla="*/ 129682 w 385763"/>
                <a:gd name="T81" fmla="*/ 350696 h 659438"/>
                <a:gd name="T82" fmla="*/ 158954 w 385763"/>
                <a:gd name="T83" fmla="*/ 127711 h 659438"/>
                <a:gd name="T84" fmla="*/ 154276 w 385763"/>
                <a:gd name="T85" fmla="*/ 127106 h 659438"/>
                <a:gd name="T86" fmla="*/ 166574 w 385763"/>
                <a:gd name="T87" fmla="*/ 36552 h 659438"/>
                <a:gd name="T88" fmla="*/ 170343 w 385763"/>
                <a:gd name="T89" fmla="*/ 37040 h 659438"/>
                <a:gd name="T90" fmla="*/ 173561 w 385763"/>
                <a:gd name="T91" fmla="*/ 16067 h 659438"/>
                <a:gd name="T92" fmla="*/ 188357 w 385763"/>
                <a:gd name="T93" fmla="*/ 80 h 65943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385763" h="659438">
                  <a:moveTo>
                    <a:pt x="84907" y="4875"/>
                  </a:moveTo>
                  <a:cubicBezTo>
                    <a:pt x="96093" y="4055"/>
                    <a:pt x="110827" y="7884"/>
                    <a:pt x="127199" y="10072"/>
                  </a:cubicBezTo>
                  <a:cubicBezTo>
                    <a:pt x="162124" y="14448"/>
                    <a:pt x="190500" y="10072"/>
                    <a:pt x="186135" y="42895"/>
                  </a:cubicBezTo>
                  <a:lnTo>
                    <a:pt x="181706" y="71750"/>
                  </a:lnTo>
                  <a:lnTo>
                    <a:pt x="187325" y="72543"/>
                  </a:lnTo>
                  <a:lnTo>
                    <a:pt x="169863" y="201131"/>
                  </a:lnTo>
                  <a:lnTo>
                    <a:pt x="165021" y="200448"/>
                  </a:lnTo>
                  <a:lnTo>
                    <a:pt x="122238" y="517044"/>
                  </a:lnTo>
                  <a:lnTo>
                    <a:pt x="69850" y="613881"/>
                  </a:lnTo>
                  <a:lnTo>
                    <a:pt x="68915" y="613785"/>
                  </a:lnTo>
                  <a:lnTo>
                    <a:pt x="69851" y="614425"/>
                  </a:lnTo>
                  <a:cubicBezTo>
                    <a:pt x="43544" y="671030"/>
                    <a:pt x="36967" y="662322"/>
                    <a:pt x="34775" y="651436"/>
                  </a:cubicBezTo>
                  <a:cubicBezTo>
                    <a:pt x="31212" y="644360"/>
                    <a:pt x="26202" y="618596"/>
                    <a:pt x="24456" y="609185"/>
                  </a:cubicBezTo>
                  <a:lnTo>
                    <a:pt x="23813" y="609119"/>
                  </a:lnTo>
                  <a:lnTo>
                    <a:pt x="0" y="502756"/>
                  </a:lnTo>
                  <a:lnTo>
                    <a:pt x="42852" y="183200"/>
                  </a:lnTo>
                  <a:lnTo>
                    <a:pt x="34925" y="182081"/>
                  </a:lnTo>
                  <a:lnTo>
                    <a:pt x="52388" y="53493"/>
                  </a:lnTo>
                  <a:lnTo>
                    <a:pt x="59760" y="54534"/>
                  </a:lnTo>
                  <a:cubicBezTo>
                    <a:pt x="63897" y="27578"/>
                    <a:pt x="63897" y="27578"/>
                    <a:pt x="63897" y="27578"/>
                  </a:cubicBezTo>
                  <a:cubicBezTo>
                    <a:pt x="66080" y="11166"/>
                    <a:pt x="73720" y="5696"/>
                    <a:pt x="84907" y="4875"/>
                  </a:cubicBezTo>
                  <a:close/>
                  <a:moveTo>
                    <a:pt x="267470" y="113"/>
                  </a:moveTo>
                  <a:cubicBezTo>
                    <a:pt x="278656" y="-707"/>
                    <a:pt x="293390" y="3122"/>
                    <a:pt x="309762" y="5310"/>
                  </a:cubicBezTo>
                  <a:cubicBezTo>
                    <a:pt x="344687" y="9686"/>
                    <a:pt x="373063" y="5310"/>
                    <a:pt x="366515" y="40321"/>
                  </a:cubicBezTo>
                  <a:lnTo>
                    <a:pt x="363166" y="68292"/>
                  </a:lnTo>
                  <a:lnTo>
                    <a:pt x="371475" y="69367"/>
                  </a:lnTo>
                  <a:lnTo>
                    <a:pt x="367138" y="101305"/>
                  </a:lnTo>
                  <a:cubicBezTo>
                    <a:pt x="375481" y="108574"/>
                    <a:pt x="384609" y="118013"/>
                    <a:pt x="385763" y="124982"/>
                  </a:cubicBezTo>
                  <a:cubicBezTo>
                    <a:pt x="385763" y="135913"/>
                    <a:pt x="359695" y="341403"/>
                    <a:pt x="359695" y="341403"/>
                  </a:cubicBezTo>
                  <a:cubicBezTo>
                    <a:pt x="359699" y="341433"/>
                    <a:pt x="361850" y="356703"/>
                    <a:pt x="344488" y="354519"/>
                  </a:cubicBezTo>
                  <a:cubicBezTo>
                    <a:pt x="366212" y="184006"/>
                    <a:pt x="366212" y="184006"/>
                    <a:pt x="366212" y="184006"/>
                  </a:cubicBezTo>
                  <a:lnTo>
                    <a:pt x="357942" y="169025"/>
                  </a:lnTo>
                  <a:lnTo>
                    <a:pt x="354013" y="197955"/>
                  </a:lnTo>
                  <a:lnTo>
                    <a:pt x="347079" y="197058"/>
                  </a:lnTo>
                  <a:lnTo>
                    <a:pt x="303213" y="513868"/>
                  </a:lnTo>
                  <a:lnTo>
                    <a:pt x="254000" y="612293"/>
                  </a:lnTo>
                  <a:lnTo>
                    <a:pt x="253776" y="612255"/>
                  </a:lnTo>
                  <a:cubicBezTo>
                    <a:pt x="227659" y="666223"/>
                    <a:pt x="221111" y="657537"/>
                    <a:pt x="218925" y="648851"/>
                  </a:cubicBezTo>
                  <a:cubicBezTo>
                    <a:pt x="215039" y="639205"/>
                    <a:pt x="209433" y="610754"/>
                    <a:pt x="208211" y="604399"/>
                  </a:cubicBezTo>
                  <a:lnTo>
                    <a:pt x="207963" y="604356"/>
                  </a:lnTo>
                  <a:lnTo>
                    <a:pt x="184150" y="497993"/>
                  </a:lnTo>
                  <a:lnTo>
                    <a:pt x="225717" y="181352"/>
                  </a:lnTo>
                  <a:lnTo>
                    <a:pt x="219075" y="180493"/>
                  </a:lnTo>
                  <a:lnTo>
                    <a:pt x="236538" y="51905"/>
                  </a:lnTo>
                  <a:lnTo>
                    <a:pt x="241890" y="52597"/>
                  </a:lnTo>
                  <a:cubicBezTo>
                    <a:pt x="246460" y="22816"/>
                    <a:pt x="246460" y="22816"/>
                    <a:pt x="246460" y="22816"/>
                  </a:cubicBezTo>
                  <a:cubicBezTo>
                    <a:pt x="248643" y="6404"/>
                    <a:pt x="256283" y="934"/>
                    <a:pt x="267470" y="113"/>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61" name="Group 123">
              <a:extLst>
                <a:ext uri="{FF2B5EF4-FFF2-40B4-BE49-F238E27FC236}">
                  <a16:creationId xmlns:a16="http://schemas.microsoft.com/office/drawing/2014/main" id="{E3531349-07EE-4AF5-B5FA-4059F5B3B3AA}"/>
                </a:ext>
              </a:extLst>
            </p:cNvPr>
            <p:cNvGrpSpPr/>
            <p:nvPr/>
          </p:nvGrpSpPr>
          <p:grpSpPr>
            <a:xfrm>
              <a:off x="3850712" y="3498802"/>
              <a:ext cx="575743" cy="437118"/>
              <a:chOff x="7170738" y="4168775"/>
              <a:chExt cx="817563" cy="620713"/>
            </a:xfrm>
            <a:solidFill>
              <a:srgbClr val="00C373"/>
            </a:solidFill>
          </p:grpSpPr>
          <p:sp>
            <p:nvSpPr>
              <p:cNvPr id="219" name="Freeform 14">
                <a:extLst>
                  <a:ext uri="{FF2B5EF4-FFF2-40B4-BE49-F238E27FC236}">
                    <a16:creationId xmlns:a16="http://schemas.microsoft.com/office/drawing/2014/main" id="{B4C80E95-0CD0-4D39-93F4-757A24C195F0}"/>
                  </a:ext>
                </a:extLst>
              </p:cNvPr>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solidFill>
                <a:srgbClr val="37B0E8"/>
              </a:solidFill>
              <a:ln>
                <a:noFill/>
              </a:ln>
            </p:spPr>
            <p:txBody>
              <a:bodyPr/>
              <a:lstStyle/>
              <a:p>
                <a:pPr eaLnBrk="1" fontAlgn="auto" hangingPunct="1">
                  <a:defRPr/>
                </a:pPr>
                <a:endParaRPr lang="id-ID" noProof="1"/>
              </a:p>
            </p:txBody>
          </p:sp>
          <p:sp>
            <p:nvSpPr>
              <p:cNvPr id="220" name="Rectangle 15">
                <a:extLst>
                  <a:ext uri="{FF2B5EF4-FFF2-40B4-BE49-F238E27FC236}">
                    <a16:creationId xmlns:a16="http://schemas.microsoft.com/office/drawing/2014/main" id="{C9EBDF3A-74EB-433C-AFF0-838062F2120B}"/>
                  </a:ext>
                </a:extLst>
              </p:cNvPr>
              <p:cNvSpPr>
                <a:spLocks noChangeArrowheads="1"/>
              </p:cNvSpPr>
              <p:nvPr/>
            </p:nvSpPr>
            <p:spPr bwMode="auto">
              <a:xfrm>
                <a:off x="7924800" y="4335463"/>
                <a:ext cx="23813" cy="257175"/>
              </a:xfrm>
              <a:prstGeom prst="rect">
                <a:avLst/>
              </a:prstGeom>
              <a:solidFill>
                <a:srgbClr val="37B0E8"/>
              </a:solidFill>
              <a:ln>
                <a:noFill/>
              </a:ln>
            </p:spPr>
            <p:txBody>
              <a:bodyPr/>
              <a:lstStyle/>
              <a:p>
                <a:pPr eaLnBrk="1" fontAlgn="auto" hangingPunct="1">
                  <a:defRPr/>
                </a:pPr>
                <a:endParaRPr lang="id-ID" noProof="1"/>
              </a:p>
            </p:txBody>
          </p:sp>
          <p:sp>
            <p:nvSpPr>
              <p:cNvPr id="221" name="Oval 16">
                <a:extLst>
                  <a:ext uri="{FF2B5EF4-FFF2-40B4-BE49-F238E27FC236}">
                    <a16:creationId xmlns:a16="http://schemas.microsoft.com/office/drawing/2014/main" id="{3B4797A7-6645-441D-8B05-B32A752ECF99}"/>
                  </a:ext>
                </a:extLst>
              </p:cNvPr>
              <p:cNvSpPr>
                <a:spLocks noChangeArrowheads="1"/>
              </p:cNvSpPr>
              <p:nvPr/>
            </p:nvSpPr>
            <p:spPr bwMode="auto">
              <a:xfrm>
                <a:off x="7897813" y="4564063"/>
                <a:ext cx="76200" cy="77788"/>
              </a:xfrm>
              <a:prstGeom prst="ellipse">
                <a:avLst/>
              </a:prstGeom>
              <a:solidFill>
                <a:srgbClr val="37B0E8"/>
              </a:solidFill>
              <a:ln>
                <a:noFill/>
              </a:ln>
            </p:spPr>
            <p:txBody>
              <a:bodyPr/>
              <a:lstStyle/>
              <a:p>
                <a:pPr eaLnBrk="1" fontAlgn="auto" hangingPunct="1">
                  <a:defRPr/>
                </a:pPr>
                <a:endParaRPr lang="id-ID" noProof="1"/>
              </a:p>
            </p:txBody>
          </p:sp>
          <p:sp>
            <p:nvSpPr>
              <p:cNvPr id="222" name="Freeform 17">
                <a:extLst>
                  <a:ext uri="{FF2B5EF4-FFF2-40B4-BE49-F238E27FC236}">
                    <a16:creationId xmlns:a16="http://schemas.microsoft.com/office/drawing/2014/main" id="{A0BF8F08-CA3B-403F-9DF8-CF10E40AE1B2}"/>
                  </a:ext>
                </a:extLst>
              </p:cNvPr>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solidFill>
                <a:srgbClr val="37B0E8"/>
              </a:solidFill>
              <a:ln>
                <a:noFill/>
              </a:ln>
            </p:spPr>
            <p:txBody>
              <a:bodyPr/>
              <a:lstStyle/>
              <a:p>
                <a:pPr eaLnBrk="1" fontAlgn="auto" hangingPunct="1">
                  <a:defRPr/>
                </a:pPr>
                <a:endParaRPr lang="id-ID" noProof="1"/>
              </a:p>
            </p:txBody>
          </p:sp>
          <p:sp>
            <p:nvSpPr>
              <p:cNvPr id="223" name="Freeform 18">
                <a:extLst>
                  <a:ext uri="{FF2B5EF4-FFF2-40B4-BE49-F238E27FC236}">
                    <a16:creationId xmlns:a16="http://schemas.microsoft.com/office/drawing/2014/main" id="{11ACF8E5-5E75-41B9-BF12-3531D07E75B8}"/>
                  </a:ext>
                </a:extLst>
              </p:cNvPr>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solidFill>
                <a:srgbClr val="37B0E8"/>
              </a:solidFill>
              <a:ln>
                <a:noFill/>
              </a:ln>
            </p:spPr>
            <p:txBody>
              <a:bodyPr/>
              <a:lstStyle/>
              <a:p>
                <a:pPr eaLnBrk="1" fontAlgn="auto" hangingPunct="1">
                  <a:defRPr/>
                </a:pPr>
                <a:endParaRPr lang="id-ID" noProof="1"/>
              </a:p>
            </p:txBody>
          </p:sp>
          <p:sp>
            <p:nvSpPr>
              <p:cNvPr id="224" name="Freeform 19">
                <a:extLst>
                  <a:ext uri="{FF2B5EF4-FFF2-40B4-BE49-F238E27FC236}">
                    <a16:creationId xmlns:a16="http://schemas.microsoft.com/office/drawing/2014/main" id="{97F27313-4E02-43EB-A1C9-9CD2098E2A5B}"/>
                  </a:ext>
                </a:extLst>
              </p:cNvPr>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solidFill>
                <a:srgbClr val="37B0E8"/>
              </a:solidFill>
              <a:ln>
                <a:noFill/>
              </a:ln>
            </p:spPr>
            <p:txBody>
              <a:bodyPr/>
              <a:lstStyle/>
              <a:p>
                <a:pPr eaLnBrk="1" fontAlgn="auto" hangingPunct="1">
                  <a:defRPr/>
                </a:pPr>
                <a:endParaRPr lang="id-ID" noProof="1"/>
              </a:p>
            </p:txBody>
          </p:sp>
        </p:grpSp>
        <p:sp>
          <p:nvSpPr>
            <p:cNvPr id="32804" name="Freeform 20">
              <a:extLst>
                <a:ext uri="{FF2B5EF4-FFF2-40B4-BE49-F238E27FC236}">
                  <a16:creationId xmlns:a16="http://schemas.microsoft.com/office/drawing/2014/main" id="{E359CDD6-1009-4EED-83EF-977B24DC957E}"/>
                </a:ext>
              </a:extLst>
            </p:cNvPr>
            <p:cNvSpPr>
              <a:spLocks noEditPoints="1" noChangeArrowheads="1"/>
            </p:cNvSpPr>
            <p:nvPr/>
          </p:nvSpPr>
          <p:spPr bwMode="auto">
            <a:xfrm>
              <a:off x="3382292" y="1978394"/>
              <a:ext cx="336502" cy="354389"/>
            </a:xfrm>
            <a:custGeom>
              <a:avLst/>
              <a:gdLst>
                <a:gd name="T0" fmla="*/ 258139 w 219"/>
                <a:gd name="T1" fmla="*/ 343650 h 231"/>
                <a:gd name="T2" fmla="*/ 302698 w 219"/>
                <a:gd name="T3" fmla="*/ 325240 h 231"/>
                <a:gd name="T4" fmla="*/ 258139 w 219"/>
                <a:gd name="T5" fmla="*/ 202508 h 231"/>
                <a:gd name="T6" fmla="*/ 258139 w 219"/>
                <a:gd name="T7" fmla="*/ 230123 h 231"/>
                <a:gd name="T8" fmla="*/ 295015 w 219"/>
                <a:gd name="T9" fmla="*/ 291489 h 231"/>
                <a:gd name="T10" fmla="*/ 258139 w 219"/>
                <a:gd name="T11" fmla="*/ 320638 h 231"/>
                <a:gd name="T12" fmla="*/ 258139 w 219"/>
                <a:gd name="T13" fmla="*/ 343650 h 231"/>
                <a:gd name="T14" fmla="*/ 258139 w 219"/>
                <a:gd name="T15" fmla="*/ 311433 h 231"/>
                <a:gd name="T16" fmla="*/ 258139 w 219"/>
                <a:gd name="T17" fmla="*/ 240862 h 231"/>
                <a:gd name="T18" fmla="*/ 278114 w 219"/>
                <a:gd name="T19" fmla="*/ 286886 h 231"/>
                <a:gd name="T20" fmla="*/ 258139 w 219"/>
                <a:gd name="T21" fmla="*/ 311433 h 231"/>
                <a:gd name="T22" fmla="*/ 224335 w 219"/>
                <a:gd name="T23" fmla="*/ 171825 h 231"/>
                <a:gd name="T24" fmla="*/ 216652 w 219"/>
                <a:gd name="T25" fmla="*/ 150347 h 231"/>
                <a:gd name="T26" fmla="*/ 216652 w 219"/>
                <a:gd name="T27" fmla="*/ 67503 h 231"/>
                <a:gd name="T28" fmla="*/ 224335 w 219"/>
                <a:gd name="T29" fmla="*/ 56764 h 231"/>
                <a:gd name="T30" fmla="*/ 227408 w 219"/>
                <a:gd name="T31" fmla="*/ 56764 h 231"/>
                <a:gd name="T32" fmla="*/ 227408 w 219"/>
                <a:gd name="T33" fmla="*/ 21478 h 231"/>
                <a:gd name="T34" fmla="*/ 224335 w 219"/>
                <a:gd name="T35" fmla="*/ 21478 h 231"/>
                <a:gd name="T36" fmla="*/ 224335 w 219"/>
                <a:gd name="T37" fmla="*/ 19944 h 231"/>
                <a:gd name="T38" fmla="*/ 175165 w 219"/>
                <a:gd name="T39" fmla="*/ 0 h 231"/>
                <a:gd name="T40" fmla="*/ 124460 w 219"/>
                <a:gd name="T41" fmla="*/ 19944 h 231"/>
                <a:gd name="T42" fmla="*/ 124460 w 219"/>
                <a:gd name="T43" fmla="*/ 21478 h 231"/>
                <a:gd name="T44" fmla="*/ 122923 w 219"/>
                <a:gd name="T45" fmla="*/ 21478 h 231"/>
                <a:gd name="T46" fmla="*/ 122923 w 219"/>
                <a:gd name="T47" fmla="*/ 56764 h 231"/>
                <a:gd name="T48" fmla="*/ 124460 w 219"/>
                <a:gd name="T49" fmla="*/ 56764 h 231"/>
                <a:gd name="T50" fmla="*/ 138288 w 219"/>
                <a:gd name="T51" fmla="*/ 69037 h 231"/>
                <a:gd name="T52" fmla="*/ 138288 w 219"/>
                <a:gd name="T53" fmla="*/ 150347 h 231"/>
                <a:gd name="T54" fmla="*/ 127533 w 219"/>
                <a:gd name="T55" fmla="*/ 171825 h 231"/>
                <a:gd name="T56" fmla="*/ 47633 w 219"/>
                <a:gd name="T57" fmla="*/ 325240 h 231"/>
                <a:gd name="T58" fmla="*/ 175165 w 219"/>
                <a:gd name="T59" fmla="*/ 352855 h 231"/>
                <a:gd name="T60" fmla="*/ 258139 w 219"/>
                <a:gd name="T61" fmla="*/ 343650 h 231"/>
                <a:gd name="T62" fmla="*/ 258139 w 219"/>
                <a:gd name="T63" fmla="*/ 320638 h 231"/>
                <a:gd name="T64" fmla="*/ 221262 w 219"/>
                <a:gd name="T65" fmla="*/ 325240 h 231"/>
                <a:gd name="T66" fmla="*/ 221262 w 219"/>
                <a:gd name="T67" fmla="*/ 325240 h 231"/>
                <a:gd name="T68" fmla="*/ 258139 w 219"/>
                <a:gd name="T69" fmla="*/ 311433 h 231"/>
                <a:gd name="T70" fmla="*/ 258139 w 219"/>
                <a:gd name="T71" fmla="*/ 240862 h 231"/>
                <a:gd name="T72" fmla="*/ 228944 w 219"/>
                <a:gd name="T73" fmla="*/ 205576 h 231"/>
                <a:gd name="T74" fmla="*/ 258139 w 219"/>
                <a:gd name="T75" fmla="*/ 230123 h 231"/>
                <a:gd name="T76" fmla="*/ 258139 w 219"/>
                <a:gd name="T77" fmla="*/ 202508 h 231"/>
                <a:gd name="T78" fmla="*/ 224335 w 219"/>
                <a:gd name="T79" fmla="*/ 171825 h 23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05" name="Oval 21">
              <a:extLst>
                <a:ext uri="{FF2B5EF4-FFF2-40B4-BE49-F238E27FC236}">
                  <a16:creationId xmlns:a16="http://schemas.microsoft.com/office/drawing/2014/main" id="{AB910A30-52B2-46AC-9B35-F6166DBC1151}"/>
                </a:ext>
              </a:extLst>
            </p:cNvPr>
            <p:cNvSpPr>
              <a:spLocks noChangeArrowheads="1"/>
            </p:cNvSpPr>
            <p:nvPr/>
          </p:nvSpPr>
          <p:spPr bwMode="auto">
            <a:xfrm>
              <a:off x="5428135" y="1859892"/>
              <a:ext cx="289544" cy="435999"/>
            </a:xfrm>
            <a:custGeom>
              <a:avLst/>
              <a:gdLst>
                <a:gd name="T0" fmla="*/ 155395 w 411157"/>
                <a:gd name="T1" fmla="*/ 0 h 619125"/>
                <a:gd name="T2" fmla="*/ 164338 w 411157"/>
                <a:gd name="T3" fmla="*/ 9316 h 619125"/>
                <a:gd name="T4" fmla="*/ 164338 w 411157"/>
                <a:gd name="T5" fmla="*/ 38370 h 619125"/>
                <a:gd name="T6" fmla="*/ 201231 w 411157"/>
                <a:gd name="T7" fmla="*/ 85523 h 619125"/>
                <a:gd name="T8" fmla="*/ 178874 w 411157"/>
                <a:gd name="T9" fmla="*/ 125950 h 619125"/>
                <a:gd name="T10" fmla="*/ 289417 w 411157"/>
                <a:gd name="T11" fmla="*/ 435999 h 619125"/>
                <a:gd name="T12" fmla="*/ 241849 w 411157"/>
                <a:gd name="T13" fmla="*/ 391554 h 619125"/>
                <a:gd name="T14" fmla="*/ 151842 w 411157"/>
                <a:gd name="T15" fmla="*/ 156837 h 619125"/>
                <a:gd name="T16" fmla="*/ 44718 w 411157"/>
                <a:gd name="T17" fmla="*/ 386809 h 619125"/>
                <a:gd name="T18" fmla="*/ 0 w 411157"/>
                <a:gd name="T19" fmla="*/ 431527 h 619125"/>
                <a:gd name="T20" fmla="*/ 12297 w 411157"/>
                <a:gd name="T21" fmla="*/ 370041 h 619125"/>
                <a:gd name="T22" fmla="*/ 123487 w 411157"/>
                <a:gd name="T23" fmla="*/ 125632 h 619125"/>
                <a:gd name="T24" fmla="*/ 101733 w 411157"/>
                <a:gd name="T25" fmla="*/ 85523 h 619125"/>
                <a:gd name="T26" fmla="*/ 146451 w 411157"/>
                <a:gd name="T27" fmla="*/ 36790 h 619125"/>
                <a:gd name="T28" fmla="*/ 146451 w 411157"/>
                <a:gd name="T29" fmla="*/ 9316 h 619125"/>
                <a:gd name="T30" fmla="*/ 155395 w 411157"/>
                <a:gd name="T31" fmla="*/ 0 h 6191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11157" h="619125">
                  <a:moveTo>
                    <a:pt x="220663" y="0"/>
                  </a:moveTo>
                  <a:cubicBezTo>
                    <a:pt x="229130" y="0"/>
                    <a:pt x="233363" y="6615"/>
                    <a:pt x="233363" y="13229"/>
                  </a:cubicBezTo>
                  <a:lnTo>
                    <a:pt x="233363" y="54486"/>
                  </a:lnTo>
                  <a:cubicBezTo>
                    <a:pt x="263693" y="61430"/>
                    <a:pt x="285751" y="88861"/>
                    <a:pt x="285751" y="121444"/>
                  </a:cubicBezTo>
                  <a:cubicBezTo>
                    <a:pt x="285751" y="145771"/>
                    <a:pt x="273455" y="167226"/>
                    <a:pt x="254004" y="178851"/>
                  </a:cubicBezTo>
                  <a:cubicBezTo>
                    <a:pt x="288791" y="272808"/>
                    <a:pt x="416626" y="619125"/>
                    <a:pt x="410976" y="619125"/>
                  </a:cubicBezTo>
                  <a:cubicBezTo>
                    <a:pt x="404442" y="619125"/>
                    <a:pt x="343463" y="556047"/>
                    <a:pt x="343430" y="556013"/>
                  </a:cubicBezTo>
                  <a:cubicBezTo>
                    <a:pt x="343395" y="555923"/>
                    <a:pt x="256201" y="329233"/>
                    <a:pt x="215618" y="222711"/>
                  </a:cubicBezTo>
                  <a:lnTo>
                    <a:pt x="63500" y="549275"/>
                  </a:lnTo>
                  <a:lnTo>
                    <a:pt x="0" y="612775"/>
                  </a:lnTo>
                  <a:lnTo>
                    <a:pt x="17462" y="525463"/>
                  </a:lnTo>
                  <a:lnTo>
                    <a:pt x="175354" y="178399"/>
                  </a:lnTo>
                  <a:cubicBezTo>
                    <a:pt x="156483" y="166740"/>
                    <a:pt x="144463" y="145496"/>
                    <a:pt x="144463" y="121444"/>
                  </a:cubicBezTo>
                  <a:cubicBezTo>
                    <a:pt x="144463" y="84877"/>
                    <a:pt x="172245" y="54800"/>
                    <a:pt x="207963" y="52242"/>
                  </a:cubicBezTo>
                  <a:cubicBezTo>
                    <a:pt x="207963" y="13229"/>
                    <a:pt x="207963" y="13229"/>
                    <a:pt x="207963" y="13229"/>
                  </a:cubicBezTo>
                  <a:cubicBezTo>
                    <a:pt x="207963" y="6615"/>
                    <a:pt x="214313" y="0"/>
                    <a:pt x="220663"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06" name="Freeform 25">
              <a:extLst>
                <a:ext uri="{FF2B5EF4-FFF2-40B4-BE49-F238E27FC236}">
                  <a16:creationId xmlns:a16="http://schemas.microsoft.com/office/drawing/2014/main" id="{A9A13286-0C6B-4D15-A559-CCF85B9CC1D6}"/>
                </a:ext>
              </a:extLst>
            </p:cNvPr>
            <p:cNvSpPr>
              <a:spLocks noEditPoints="1" noChangeArrowheads="1"/>
            </p:cNvSpPr>
            <p:nvPr/>
          </p:nvSpPr>
          <p:spPr bwMode="auto">
            <a:xfrm>
              <a:off x="4774136" y="1619534"/>
              <a:ext cx="158748" cy="429292"/>
            </a:xfrm>
            <a:custGeom>
              <a:avLst/>
              <a:gdLst>
                <a:gd name="T0" fmla="*/ 78603 w 103"/>
                <a:gd name="T1" fmla="*/ 429292 h 280"/>
                <a:gd name="T2" fmla="*/ 158748 w 103"/>
                <a:gd name="T3" fmla="*/ 214646 h 280"/>
                <a:gd name="T4" fmla="*/ 78603 w 103"/>
                <a:gd name="T5" fmla="*/ 0 h 280"/>
                <a:gd name="T6" fmla="*/ 78603 w 103"/>
                <a:gd name="T7" fmla="*/ 33730 h 280"/>
                <a:gd name="T8" fmla="*/ 144877 w 103"/>
                <a:gd name="T9" fmla="*/ 214646 h 280"/>
                <a:gd name="T10" fmla="*/ 78603 w 103"/>
                <a:gd name="T11" fmla="*/ 394029 h 280"/>
                <a:gd name="T12" fmla="*/ 78603 w 103"/>
                <a:gd name="T13" fmla="*/ 429292 h 280"/>
                <a:gd name="T14" fmla="*/ 78603 w 103"/>
                <a:gd name="T15" fmla="*/ 0 h 280"/>
                <a:gd name="T16" fmla="*/ 0 w 103"/>
                <a:gd name="T17" fmla="*/ 214646 h 280"/>
                <a:gd name="T18" fmla="*/ 78603 w 103"/>
                <a:gd name="T19" fmla="*/ 429292 h 280"/>
                <a:gd name="T20" fmla="*/ 78603 w 103"/>
                <a:gd name="T21" fmla="*/ 429292 h 280"/>
                <a:gd name="T22" fmla="*/ 78603 w 103"/>
                <a:gd name="T23" fmla="*/ 394029 h 280"/>
                <a:gd name="T24" fmla="*/ 78603 w 103"/>
                <a:gd name="T25" fmla="*/ 394029 h 280"/>
                <a:gd name="T26" fmla="*/ 78603 w 103"/>
                <a:gd name="T27" fmla="*/ 394029 h 280"/>
                <a:gd name="T28" fmla="*/ 12330 w 103"/>
                <a:gd name="T29" fmla="*/ 214646 h 280"/>
                <a:gd name="T30" fmla="*/ 78603 w 103"/>
                <a:gd name="T31" fmla="*/ 33730 h 280"/>
                <a:gd name="T32" fmla="*/ 78603 w 103"/>
                <a:gd name="T33" fmla="*/ 33730 h 280"/>
                <a:gd name="T34" fmla="*/ 78603 w 103"/>
                <a:gd name="T35" fmla="*/ 0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07" name="Freeform 26">
              <a:extLst>
                <a:ext uri="{FF2B5EF4-FFF2-40B4-BE49-F238E27FC236}">
                  <a16:creationId xmlns:a16="http://schemas.microsoft.com/office/drawing/2014/main" id="{33A465A0-CDB3-4A83-BA45-B7DF2183A806}"/>
                </a:ext>
              </a:extLst>
            </p:cNvPr>
            <p:cNvSpPr>
              <a:spLocks noEditPoints="1" noChangeArrowheads="1"/>
            </p:cNvSpPr>
            <p:nvPr/>
          </p:nvSpPr>
          <p:spPr bwMode="auto">
            <a:xfrm>
              <a:off x="4637747" y="1754805"/>
              <a:ext cx="430410" cy="157631"/>
            </a:xfrm>
            <a:custGeom>
              <a:avLst/>
              <a:gdLst>
                <a:gd name="T0" fmla="*/ 430410 w 280"/>
                <a:gd name="T1" fmla="*/ 79581 h 103"/>
                <a:gd name="T2" fmla="*/ 215205 w 280"/>
                <a:gd name="T3" fmla="*/ 0 h 103"/>
                <a:gd name="T4" fmla="*/ 215205 w 280"/>
                <a:gd name="T5" fmla="*/ 12243 h 103"/>
                <a:gd name="T6" fmla="*/ 395055 w 280"/>
                <a:gd name="T7" fmla="*/ 79581 h 103"/>
                <a:gd name="T8" fmla="*/ 215205 w 280"/>
                <a:gd name="T9" fmla="*/ 145388 h 103"/>
                <a:gd name="T10" fmla="*/ 215205 w 280"/>
                <a:gd name="T11" fmla="*/ 157631 h 103"/>
                <a:gd name="T12" fmla="*/ 430410 w 280"/>
                <a:gd name="T13" fmla="*/ 79581 h 103"/>
                <a:gd name="T14" fmla="*/ 215205 w 280"/>
                <a:gd name="T15" fmla="*/ 0 h 103"/>
                <a:gd name="T16" fmla="*/ 215205 w 280"/>
                <a:gd name="T17" fmla="*/ 0 h 103"/>
                <a:gd name="T18" fmla="*/ 0 w 280"/>
                <a:gd name="T19" fmla="*/ 79581 h 103"/>
                <a:gd name="T20" fmla="*/ 215205 w 280"/>
                <a:gd name="T21" fmla="*/ 157631 h 103"/>
                <a:gd name="T22" fmla="*/ 215205 w 280"/>
                <a:gd name="T23" fmla="*/ 157631 h 103"/>
                <a:gd name="T24" fmla="*/ 215205 w 280"/>
                <a:gd name="T25" fmla="*/ 145388 h 103"/>
                <a:gd name="T26" fmla="*/ 215205 w 280"/>
                <a:gd name="T27" fmla="*/ 145388 h 103"/>
                <a:gd name="T28" fmla="*/ 35355 w 280"/>
                <a:gd name="T29" fmla="*/ 79581 h 103"/>
                <a:gd name="T30" fmla="*/ 35355 w 280"/>
                <a:gd name="T31" fmla="*/ 79581 h 103"/>
                <a:gd name="T32" fmla="*/ 215205 w 280"/>
                <a:gd name="T33" fmla="*/ 12243 h 103"/>
                <a:gd name="T34" fmla="*/ 215205 w 280"/>
                <a:gd name="T35" fmla="*/ 12243 h 103"/>
                <a:gd name="T36" fmla="*/ 215205 w 280"/>
                <a:gd name="T37" fmla="*/ 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2808" name="组合 165">
              <a:extLst>
                <a:ext uri="{FF2B5EF4-FFF2-40B4-BE49-F238E27FC236}">
                  <a16:creationId xmlns:a16="http://schemas.microsoft.com/office/drawing/2014/main" id="{4653CBB4-864A-434F-A91A-173797208AB1}"/>
                </a:ext>
              </a:extLst>
            </p:cNvPr>
            <p:cNvGrpSpPr>
              <a:grpSpLocks/>
            </p:cNvGrpSpPr>
            <p:nvPr/>
          </p:nvGrpSpPr>
          <p:grpSpPr bwMode="auto">
            <a:xfrm>
              <a:off x="4670167" y="1657544"/>
              <a:ext cx="365569" cy="351035"/>
              <a:chOff x="4755784" y="1370261"/>
              <a:chExt cx="519113" cy="498475"/>
            </a:xfrm>
          </p:grpSpPr>
          <p:sp>
            <p:nvSpPr>
              <p:cNvPr id="32850" name="Freeform 27">
                <a:extLst>
                  <a:ext uri="{FF2B5EF4-FFF2-40B4-BE49-F238E27FC236}">
                    <a16:creationId xmlns:a16="http://schemas.microsoft.com/office/drawing/2014/main" id="{07C04641-BDCA-4597-A3C4-AE4B095EA461}"/>
                  </a:ext>
                </a:extLst>
              </p:cNvPr>
              <p:cNvSpPr>
                <a:spLocks noEditPoints="1" noChangeArrowheads="1"/>
              </p:cNvSpPr>
              <p:nvPr/>
            </p:nvSpPr>
            <p:spPr bwMode="auto">
              <a:xfrm>
                <a:off x="4755784" y="1370261"/>
                <a:ext cx="519113" cy="498475"/>
              </a:xfrm>
              <a:custGeom>
                <a:avLst/>
                <a:gdLst>
                  <a:gd name="T0" fmla="*/ 475490 w 238"/>
                  <a:gd name="T1" fmla="*/ 34828 h 229"/>
                  <a:gd name="T2" fmla="*/ 259556 w 238"/>
                  <a:gd name="T3" fmla="*/ 100130 h 229"/>
                  <a:gd name="T4" fmla="*/ 259556 w 238"/>
                  <a:gd name="T5" fmla="*/ 124075 h 229"/>
                  <a:gd name="T6" fmla="*/ 440592 w 238"/>
                  <a:gd name="T7" fmla="*/ 69656 h 229"/>
                  <a:gd name="T8" fmla="*/ 327172 w 238"/>
                  <a:gd name="T9" fmla="*/ 315628 h 229"/>
                  <a:gd name="T10" fmla="*/ 259556 w 238"/>
                  <a:gd name="T11" fmla="*/ 374400 h 229"/>
                  <a:gd name="T12" fmla="*/ 259556 w 238"/>
                  <a:gd name="T13" fmla="*/ 398345 h 229"/>
                  <a:gd name="T14" fmla="*/ 340259 w 238"/>
                  <a:gd name="T15" fmla="*/ 328689 h 229"/>
                  <a:gd name="T16" fmla="*/ 475490 w 238"/>
                  <a:gd name="T17" fmla="*/ 34828 h 229"/>
                  <a:gd name="T18" fmla="*/ 259556 w 238"/>
                  <a:gd name="T19" fmla="*/ 100130 h 229"/>
                  <a:gd name="T20" fmla="*/ 181035 w 238"/>
                  <a:gd name="T21" fmla="*/ 169786 h 229"/>
                  <a:gd name="T22" fmla="*/ 43623 w 238"/>
                  <a:gd name="T23" fmla="*/ 465824 h 229"/>
                  <a:gd name="T24" fmla="*/ 259556 w 238"/>
                  <a:gd name="T25" fmla="*/ 398345 h 229"/>
                  <a:gd name="T26" fmla="*/ 259556 w 238"/>
                  <a:gd name="T27" fmla="*/ 374400 h 229"/>
                  <a:gd name="T28" fmla="*/ 78521 w 238"/>
                  <a:gd name="T29" fmla="*/ 428819 h 229"/>
                  <a:gd name="T30" fmla="*/ 78521 w 238"/>
                  <a:gd name="T31" fmla="*/ 428819 h 229"/>
                  <a:gd name="T32" fmla="*/ 194122 w 238"/>
                  <a:gd name="T33" fmla="*/ 182847 h 229"/>
                  <a:gd name="T34" fmla="*/ 259556 w 238"/>
                  <a:gd name="T35" fmla="*/ 124075 h 229"/>
                  <a:gd name="T36" fmla="*/ 259556 w 238"/>
                  <a:gd name="T37" fmla="*/ 100130 h 2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51" name="Freeform 28">
                <a:extLst>
                  <a:ext uri="{FF2B5EF4-FFF2-40B4-BE49-F238E27FC236}">
                    <a16:creationId xmlns:a16="http://schemas.microsoft.com/office/drawing/2014/main" id="{EA07F78B-014A-47F0-88A1-4D4DD5B227E6}"/>
                  </a:ext>
                </a:extLst>
              </p:cNvPr>
              <p:cNvSpPr>
                <a:spLocks noEditPoints="1" noChangeArrowheads="1"/>
              </p:cNvSpPr>
              <p:nvPr/>
            </p:nvSpPr>
            <p:spPr bwMode="auto">
              <a:xfrm>
                <a:off x="4755784" y="1370261"/>
                <a:ext cx="519113" cy="498475"/>
              </a:xfrm>
              <a:custGeom>
                <a:avLst/>
                <a:gdLst>
                  <a:gd name="T0" fmla="*/ 475490 w 238"/>
                  <a:gd name="T1" fmla="*/ 465824 h 229"/>
                  <a:gd name="T2" fmla="*/ 340259 w 238"/>
                  <a:gd name="T3" fmla="*/ 169786 h 229"/>
                  <a:gd name="T4" fmla="*/ 259556 w 238"/>
                  <a:gd name="T5" fmla="*/ 100130 h 229"/>
                  <a:gd name="T6" fmla="*/ 259556 w 238"/>
                  <a:gd name="T7" fmla="*/ 124075 h 229"/>
                  <a:gd name="T8" fmla="*/ 327172 w 238"/>
                  <a:gd name="T9" fmla="*/ 182847 h 229"/>
                  <a:gd name="T10" fmla="*/ 440592 w 238"/>
                  <a:gd name="T11" fmla="*/ 428819 h 229"/>
                  <a:gd name="T12" fmla="*/ 259556 w 238"/>
                  <a:gd name="T13" fmla="*/ 374400 h 229"/>
                  <a:gd name="T14" fmla="*/ 259556 w 238"/>
                  <a:gd name="T15" fmla="*/ 398345 h 229"/>
                  <a:gd name="T16" fmla="*/ 475490 w 238"/>
                  <a:gd name="T17" fmla="*/ 465824 h 229"/>
                  <a:gd name="T18" fmla="*/ 259556 w 238"/>
                  <a:gd name="T19" fmla="*/ 100130 h 229"/>
                  <a:gd name="T20" fmla="*/ 43623 w 238"/>
                  <a:gd name="T21" fmla="*/ 34828 h 229"/>
                  <a:gd name="T22" fmla="*/ 181035 w 238"/>
                  <a:gd name="T23" fmla="*/ 328689 h 229"/>
                  <a:gd name="T24" fmla="*/ 259556 w 238"/>
                  <a:gd name="T25" fmla="*/ 398345 h 229"/>
                  <a:gd name="T26" fmla="*/ 259556 w 238"/>
                  <a:gd name="T27" fmla="*/ 374400 h 229"/>
                  <a:gd name="T28" fmla="*/ 194122 w 238"/>
                  <a:gd name="T29" fmla="*/ 315628 h 229"/>
                  <a:gd name="T30" fmla="*/ 78521 w 238"/>
                  <a:gd name="T31" fmla="*/ 69656 h 229"/>
                  <a:gd name="T32" fmla="*/ 78521 w 238"/>
                  <a:gd name="T33" fmla="*/ 69656 h 229"/>
                  <a:gd name="T34" fmla="*/ 259556 w 238"/>
                  <a:gd name="T35" fmla="*/ 124075 h 229"/>
                  <a:gd name="T36" fmla="*/ 259556 w 238"/>
                  <a:gd name="T37" fmla="*/ 100130 h 2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52" name="Oval 29">
                <a:extLst>
                  <a:ext uri="{FF2B5EF4-FFF2-40B4-BE49-F238E27FC236}">
                    <a16:creationId xmlns:a16="http://schemas.microsoft.com/office/drawing/2014/main" id="{84F47152-0B46-4A4F-977A-33F63B1831FE}"/>
                  </a:ext>
                </a:extLst>
              </p:cNvPr>
              <p:cNvSpPr>
                <a:spLocks noChangeArrowheads="1"/>
              </p:cNvSpPr>
              <p:nvPr/>
            </p:nvSpPr>
            <p:spPr bwMode="auto">
              <a:xfrm>
                <a:off x="4970097" y="1573461"/>
                <a:ext cx="93663" cy="93663"/>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id-ID" altLang="en-US"/>
              </a:p>
            </p:txBody>
          </p:sp>
        </p:grpSp>
        <p:sp>
          <p:nvSpPr>
            <p:cNvPr id="32809" name="Freeform 30">
              <a:extLst>
                <a:ext uri="{FF2B5EF4-FFF2-40B4-BE49-F238E27FC236}">
                  <a16:creationId xmlns:a16="http://schemas.microsoft.com/office/drawing/2014/main" id="{96B5F425-3D0B-4C2B-9493-48F59713A003}"/>
                </a:ext>
              </a:extLst>
            </p:cNvPr>
            <p:cNvSpPr>
              <a:spLocks noEditPoints="1" noChangeArrowheads="1"/>
            </p:cNvSpPr>
            <p:nvPr/>
          </p:nvSpPr>
          <p:spPr bwMode="auto">
            <a:xfrm>
              <a:off x="5327520" y="1497677"/>
              <a:ext cx="181107" cy="343210"/>
            </a:xfrm>
            <a:custGeom>
              <a:avLst/>
              <a:gdLst>
                <a:gd name="T0" fmla="*/ 74902 w 162"/>
                <a:gd name="T1" fmla="*/ 343210 h 307"/>
                <a:gd name="T2" fmla="*/ 181107 w 162"/>
                <a:gd name="T3" fmla="*/ 343210 h 307"/>
                <a:gd name="T4" fmla="*/ 74902 w 162"/>
                <a:gd name="T5" fmla="*/ 141979 h 307"/>
                <a:gd name="T6" fmla="*/ 74902 w 162"/>
                <a:gd name="T7" fmla="*/ 215764 h 307"/>
                <a:gd name="T8" fmla="*/ 122974 w 162"/>
                <a:gd name="T9" fmla="*/ 298492 h 307"/>
                <a:gd name="T10" fmla="*/ 74902 w 162"/>
                <a:gd name="T11" fmla="*/ 298492 h 307"/>
                <a:gd name="T12" fmla="*/ 74902 w 162"/>
                <a:gd name="T13" fmla="*/ 343210 h 307"/>
                <a:gd name="T14" fmla="*/ 0 w 162"/>
                <a:gd name="T15" fmla="*/ 0 h 307"/>
                <a:gd name="T16" fmla="*/ 0 w 162"/>
                <a:gd name="T17" fmla="*/ 343210 h 307"/>
                <a:gd name="T18" fmla="*/ 74902 w 162"/>
                <a:gd name="T19" fmla="*/ 343210 h 307"/>
                <a:gd name="T20" fmla="*/ 74902 w 162"/>
                <a:gd name="T21" fmla="*/ 298492 h 307"/>
                <a:gd name="T22" fmla="*/ 26831 w 162"/>
                <a:gd name="T23" fmla="*/ 298492 h 307"/>
                <a:gd name="T24" fmla="*/ 26831 w 162"/>
                <a:gd name="T25" fmla="*/ 134154 h 307"/>
                <a:gd name="T26" fmla="*/ 26831 w 162"/>
                <a:gd name="T27" fmla="*/ 134154 h 307"/>
                <a:gd name="T28" fmla="*/ 74902 w 162"/>
                <a:gd name="T29" fmla="*/ 215764 h 307"/>
                <a:gd name="T30" fmla="*/ 74902 w 162"/>
                <a:gd name="T31" fmla="*/ 141979 h 307"/>
                <a:gd name="T32" fmla="*/ 0 w 162"/>
                <a:gd name="T33" fmla="*/ 0 h 3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67" y="193"/>
                  </a:lnTo>
                  <a:lnTo>
                    <a:pt x="67" y="127"/>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10" name="Rectangle 31">
              <a:extLst>
                <a:ext uri="{FF2B5EF4-FFF2-40B4-BE49-F238E27FC236}">
                  <a16:creationId xmlns:a16="http://schemas.microsoft.com/office/drawing/2014/main" id="{12D3FBFC-CDC1-4F09-B88A-DC0BC71F20F1}"/>
                </a:ext>
              </a:extLst>
            </p:cNvPr>
            <p:cNvSpPr>
              <a:spLocks noChangeArrowheads="1"/>
            </p:cNvSpPr>
            <p:nvPr/>
          </p:nvSpPr>
          <p:spPr bwMode="auto">
            <a:xfrm>
              <a:off x="5236966" y="1496559"/>
              <a:ext cx="45836" cy="33426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id-ID" altLang="en-US"/>
            </a:p>
          </p:txBody>
        </p:sp>
        <p:sp>
          <p:nvSpPr>
            <p:cNvPr id="32811" name="Freeform 32">
              <a:extLst>
                <a:ext uri="{FF2B5EF4-FFF2-40B4-BE49-F238E27FC236}">
                  <a16:creationId xmlns:a16="http://schemas.microsoft.com/office/drawing/2014/main" id="{1F442718-AFE6-4D88-8F9E-9FBC9CDEBD62}"/>
                </a:ext>
              </a:extLst>
            </p:cNvPr>
            <p:cNvSpPr>
              <a:spLocks noEditPoints="1" noChangeArrowheads="1"/>
            </p:cNvSpPr>
            <p:nvPr/>
          </p:nvSpPr>
          <p:spPr bwMode="auto">
            <a:xfrm>
              <a:off x="3752333" y="3180187"/>
              <a:ext cx="395753" cy="289549"/>
            </a:xfrm>
            <a:custGeom>
              <a:avLst/>
              <a:gdLst>
                <a:gd name="T0" fmla="*/ 326726 w 258"/>
                <a:gd name="T1" fmla="*/ 47492 h 189"/>
                <a:gd name="T2" fmla="*/ 312921 w 258"/>
                <a:gd name="T3" fmla="*/ 105708 h 189"/>
                <a:gd name="T4" fmla="*/ 349735 w 258"/>
                <a:gd name="T5" fmla="*/ 166989 h 189"/>
                <a:gd name="T6" fmla="*/ 312921 w 258"/>
                <a:gd name="T7" fmla="*/ 223673 h 189"/>
                <a:gd name="T8" fmla="*/ 312921 w 258"/>
                <a:gd name="T9" fmla="*/ 41364 h 189"/>
                <a:gd name="T10" fmla="*/ 139587 w 258"/>
                <a:gd name="T11" fmla="*/ 21448 h 189"/>
                <a:gd name="T12" fmla="*/ 148791 w 258"/>
                <a:gd name="T13" fmla="*/ 22980 h 189"/>
                <a:gd name="T14" fmla="*/ 139587 w 258"/>
                <a:gd name="T15" fmla="*/ 64344 h 189"/>
                <a:gd name="T16" fmla="*/ 139587 w 258"/>
                <a:gd name="T17" fmla="*/ 248185 h 189"/>
                <a:gd name="T18" fmla="*/ 254632 w 258"/>
                <a:gd name="T19" fmla="*/ 222141 h 189"/>
                <a:gd name="T20" fmla="*/ 312921 w 258"/>
                <a:gd name="T21" fmla="*/ 191501 h 189"/>
                <a:gd name="T22" fmla="*/ 292980 w 258"/>
                <a:gd name="T23" fmla="*/ 186905 h 189"/>
                <a:gd name="T24" fmla="*/ 312921 w 258"/>
                <a:gd name="T25" fmla="*/ 105708 h 189"/>
                <a:gd name="T26" fmla="*/ 139587 w 258"/>
                <a:gd name="T27" fmla="*/ 9192 h 189"/>
                <a:gd name="T28" fmla="*/ 119646 w 258"/>
                <a:gd name="T29" fmla="*/ 36768 h 189"/>
                <a:gd name="T30" fmla="*/ 139587 w 258"/>
                <a:gd name="T31" fmla="*/ 21448 h 189"/>
                <a:gd name="T32" fmla="*/ 119646 w 258"/>
                <a:gd name="T33" fmla="*/ 288017 h 189"/>
                <a:gd name="T34" fmla="*/ 139587 w 258"/>
                <a:gd name="T35" fmla="*/ 248185 h 189"/>
                <a:gd name="T36" fmla="*/ 119646 w 258"/>
                <a:gd name="T37" fmla="*/ 269633 h 189"/>
                <a:gd name="T38" fmla="*/ 139587 w 258"/>
                <a:gd name="T39" fmla="*/ 64344 h 189"/>
                <a:gd name="T40" fmla="*/ 122714 w 258"/>
                <a:gd name="T41" fmla="*/ 205289 h 189"/>
                <a:gd name="T42" fmla="*/ 119646 w 258"/>
                <a:gd name="T43" fmla="*/ 98048 h 189"/>
                <a:gd name="T44" fmla="*/ 119646 w 258"/>
                <a:gd name="T45" fmla="*/ 50556 h 189"/>
                <a:gd name="T46" fmla="*/ 139587 w 258"/>
                <a:gd name="T47" fmla="*/ 64344 h 189"/>
                <a:gd name="T48" fmla="*/ 92036 w 258"/>
                <a:gd name="T49" fmla="*/ 27576 h 189"/>
                <a:gd name="T50" fmla="*/ 104307 w 258"/>
                <a:gd name="T51" fmla="*/ 64344 h 189"/>
                <a:gd name="T52" fmla="*/ 119646 w 258"/>
                <a:gd name="T53" fmla="*/ 50556 h 189"/>
                <a:gd name="T54" fmla="*/ 119646 w 258"/>
                <a:gd name="T55" fmla="*/ 13788 h 189"/>
                <a:gd name="T56" fmla="*/ 119646 w 258"/>
                <a:gd name="T57" fmla="*/ 288017 h 189"/>
                <a:gd name="T58" fmla="*/ 92036 w 258"/>
                <a:gd name="T59" fmla="*/ 269633 h 189"/>
                <a:gd name="T60" fmla="*/ 119646 w 258"/>
                <a:gd name="T61" fmla="*/ 98048 h 189"/>
                <a:gd name="T62" fmla="*/ 92036 w 258"/>
                <a:gd name="T63" fmla="*/ 205289 h 189"/>
                <a:gd name="T64" fmla="*/ 107375 w 258"/>
                <a:gd name="T65" fmla="*/ 177713 h 189"/>
                <a:gd name="T66" fmla="*/ 92036 w 258"/>
                <a:gd name="T67" fmla="*/ 133284 h 189"/>
                <a:gd name="T68" fmla="*/ 116578 w 258"/>
                <a:gd name="T69" fmla="*/ 104176 h 189"/>
                <a:gd name="T70" fmla="*/ 92036 w 258"/>
                <a:gd name="T71" fmla="*/ 27576 h 189"/>
                <a:gd name="T72" fmla="*/ 92036 w 258"/>
                <a:gd name="T73" fmla="*/ 286485 h 189"/>
                <a:gd name="T74" fmla="*/ 90502 w 258"/>
                <a:gd name="T75" fmla="*/ 268101 h 189"/>
                <a:gd name="T76" fmla="*/ 75162 w 258"/>
                <a:gd name="T77" fmla="*/ 220609 h 189"/>
                <a:gd name="T78" fmla="*/ 92036 w 258"/>
                <a:gd name="T79" fmla="*/ 191501 h 189"/>
                <a:gd name="T80" fmla="*/ 62891 w 258"/>
                <a:gd name="T81" fmla="*/ 191501 h 189"/>
                <a:gd name="T82" fmla="*/ 92036 w 258"/>
                <a:gd name="T83" fmla="*/ 133284 h 189"/>
                <a:gd name="T84" fmla="*/ 78230 w 258"/>
                <a:gd name="T85" fmla="*/ 116432 h 189"/>
                <a:gd name="T86" fmla="*/ 65959 w 258"/>
                <a:gd name="T87" fmla="*/ 78132 h 189"/>
                <a:gd name="T88" fmla="*/ 92036 w 258"/>
                <a:gd name="T89" fmla="*/ 27576 h 18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70" name="Group 127">
              <a:extLst>
                <a:ext uri="{FF2B5EF4-FFF2-40B4-BE49-F238E27FC236}">
                  <a16:creationId xmlns:a16="http://schemas.microsoft.com/office/drawing/2014/main" id="{25901D51-FCBA-487E-908B-DFCDE3B078B7}"/>
                </a:ext>
              </a:extLst>
            </p:cNvPr>
            <p:cNvGrpSpPr/>
            <p:nvPr/>
          </p:nvGrpSpPr>
          <p:grpSpPr>
            <a:xfrm>
              <a:off x="4864690" y="3469735"/>
              <a:ext cx="357744" cy="460594"/>
              <a:chOff x="8610600" y="4127500"/>
              <a:chExt cx="508001" cy="654050"/>
            </a:xfrm>
            <a:solidFill>
              <a:srgbClr val="00C373"/>
            </a:solidFill>
          </p:grpSpPr>
          <p:sp>
            <p:nvSpPr>
              <p:cNvPr id="208" name="Freeform 33">
                <a:extLst>
                  <a:ext uri="{FF2B5EF4-FFF2-40B4-BE49-F238E27FC236}">
                    <a16:creationId xmlns:a16="http://schemas.microsoft.com/office/drawing/2014/main" id="{7A2226EE-6BCB-4428-B03A-7D4A8874BA6A}"/>
                  </a:ext>
                </a:extLst>
              </p:cNvPr>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p:spPr>
            <p:txBody>
              <a:bodyPr/>
              <a:lstStyle/>
              <a:p>
                <a:pPr eaLnBrk="1" fontAlgn="auto" hangingPunct="1">
                  <a:defRPr/>
                </a:pPr>
                <a:endParaRPr lang="id-ID" noProof="1"/>
              </a:p>
            </p:txBody>
          </p:sp>
          <p:sp>
            <p:nvSpPr>
              <p:cNvPr id="209" name="Freeform 34">
                <a:extLst>
                  <a:ext uri="{FF2B5EF4-FFF2-40B4-BE49-F238E27FC236}">
                    <a16:creationId xmlns:a16="http://schemas.microsoft.com/office/drawing/2014/main" id="{82728CFB-AE74-4658-AF01-F71C9A3165B3}"/>
                  </a:ext>
                </a:extLst>
              </p:cNvPr>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p:spPr>
            <p:txBody>
              <a:bodyPr/>
              <a:lstStyle/>
              <a:p>
                <a:pPr eaLnBrk="1" fontAlgn="auto" hangingPunct="1">
                  <a:defRPr/>
                </a:pPr>
                <a:endParaRPr lang="id-ID" noProof="1"/>
              </a:p>
            </p:txBody>
          </p:sp>
          <p:sp>
            <p:nvSpPr>
              <p:cNvPr id="210" name="Freeform 35">
                <a:extLst>
                  <a:ext uri="{FF2B5EF4-FFF2-40B4-BE49-F238E27FC236}">
                    <a16:creationId xmlns:a16="http://schemas.microsoft.com/office/drawing/2014/main" id="{8B52F5E6-8A56-4355-BA0F-E123C5026D22}"/>
                  </a:ext>
                </a:extLst>
              </p:cNvPr>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solidFill>
                <a:srgbClr val="1D93DD"/>
              </a:solidFill>
              <a:ln>
                <a:noFill/>
              </a:ln>
            </p:spPr>
            <p:txBody>
              <a:bodyPr/>
              <a:lstStyle/>
              <a:p>
                <a:pPr eaLnBrk="1" fontAlgn="auto" hangingPunct="1">
                  <a:defRPr/>
                </a:pPr>
                <a:endParaRPr lang="id-ID" noProof="1"/>
              </a:p>
            </p:txBody>
          </p:sp>
          <p:sp>
            <p:nvSpPr>
              <p:cNvPr id="211" name="Freeform 36">
                <a:extLst>
                  <a:ext uri="{FF2B5EF4-FFF2-40B4-BE49-F238E27FC236}">
                    <a16:creationId xmlns:a16="http://schemas.microsoft.com/office/drawing/2014/main" id="{370870C8-8ABB-4639-A684-577A57955828}"/>
                  </a:ext>
                </a:extLst>
              </p:cNvPr>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solidFill>
                <a:srgbClr val="37B0E8"/>
              </a:solidFill>
              <a:ln>
                <a:noFill/>
              </a:ln>
            </p:spPr>
            <p:txBody>
              <a:bodyPr/>
              <a:lstStyle/>
              <a:p>
                <a:pPr eaLnBrk="1" fontAlgn="auto" hangingPunct="1">
                  <a:defRPr/>
                </a:pPr>
                <a:endParaRPr lang="id-ID" noProof="1"/>
              </a:p>
            </p:txBody>
          </p:sp>
          <p:sp>
            <p:nvSpPr>
              <p:cNvPr id="212" name="Freeform 37">
                <a:extLst>
                  <a:ext uri="{FF2B5EF4-FFF2-40B4-BE49-F238E27FC236}">
                    <a16:creationId xmlns:a16="http://schemas.microsoft.com/office/drawing/2014/main" id="{70A8619D-B564-475F-BD3F-C9513F7AE264}"/>
                  </a:ext>
                </a:extLst>
              </p:cNvPr>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solidFill>
                <a:srgbClr val="37B0E8"/>
              </a:solidFill>
              <a:ln>
                <a:noFill/>
              </a:ln>
            </p:spPr>
            <p:txBody>
              <a:bodyPr/>
              <a:lstStyle/>
              <a:p>
                <a:pPr eaLnBrk="1" fontAlgn="auto" hangingPunct="1">
                  <a:defRPr/>
                </a:pPr>
                <a:endParaRPr lang="id-ID" noProof="1"/>
              </a:p>
            </p:txBody>
          </p:sp>
          <p:sp>
            <p:nvSpPr>
              <p:cNvPr id="213" name="Freeform 38">
                <a:extLst>
                  <a:ext uri="{FF2B5EF4-FFF2-40B4-BE49-F238E27FC236}">
                    <a16:creationId xmlns:a16="http://schemas.microsoft.com/office/drawing/2014/main" id="{26078A9C-3656-4F31-BD25-4E62ACE407D2}"/>
                  </a:ext>
                </a:extLst>
              </p:cNvPr>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solidFill>
                <a:srgbClr val="37B0E8"/>
              </a:solidFill>
              <a:ln>
                <a:noFill/>
              </a:ln>
            </p:spPr>
            <p:txBody>
              <a:bodyPr/>
              <a:lstStyle/>
              <a:p>
                <a:pPr eaLnBrk="1" fontAlgn="auto" hangingPunct="1">
                  <a:defRPr/>
                </a:pPr>
                <a:endParaRPr lang="id-ID" noProof="1"/>
              </a:p>
            </p:txBody>
          </p:sp>
          <p:sp>
            <p:nvSpPr>
              <p:cNvPr id="214" name="Freeform 39">
                <a:extLst>
                  <a:ext uri="{FF2B5EF4-FFF2-40B4-BE49-F238E27FC236}">
                    <a16:creationId xmlns:a16="http://schemas.microsoft.com/office/drawing/2014/main" id="{28F38415-CDBB-4C89-AED8-091C49F1E336}"/>
                  </a:ext>
                </a:extLst>
              </p:cNvPr>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solidFill>
                <a:srgbClr val="37B0E8"/>
              </a:solidFill>
              <a:ln>
                <a:noFill/>
              </a:ln>
            </p:spPr>
            <p:txBody>
              <a:bodyPr/>
              <a:lstStyle/>
              <a:p>
                <a:pPr eaLnBrk="1" fontAlgn="auto" hangingPunct="1">
                  <a:defRPr/>
                </a:pPr>
                <a:endParaRPr lang="id-ID" noProof="1"/>
              </a:p>
            </p:txBody>
          </p:sp>
          <p:sp>
            <p:nvSpPr>
              <p:cNvPr id="215" name="Freeform 40">
                <a:extLst>
                  <a:ext uri="{FF2B5EF4-FFF2-40B4-BE49-F238E27FC236}">
                    <a16:creationId xmlns:a16="http://schemas.microsoft.com/office/drawing/2014/main" id="{56B7C1FF-89A9-4A8C-BFD6-578017C9DEF0}"/>
                  </a:ext>
                </a:extLst>
              </p:cNvPr>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solidFill>
                <a:srgbClr val="37B0E8"/>
              </a:solidFill>
              <a:ln>
                <a:noFill/>
              </a:ln>
            </p:spPr>
            <p:txBody>
              <a:bodyPr/>
              <a:lstStyle/>
              <a:p>
                <a:pPr eaLnBrk="1" fontAlgn="auto" hangingPunct="1">
                  <a:defRPr/>
                </a:pPr>
                <a:endParaRPr lang="id-ID" noProof="1"/>
              </a:p>
            </p:txBody>
          </p:sp>
        </p:grpSp>
        <p:grpSp>
          <p:nvGrpSpPr>
            <p:cNvPr id="32813" name="组合 170">
              <a:extLst>
                <a:ext uri="{FF2B5EF4-FFF2-40B4-BE49-F238E27FC236}">
                  <a16:creationId xmlns:a16="http://schemas.microsoft.com/office/drawing/2014/main" id="{5109F098-0D13-4CD6-B88E-37EE81A1C4E3}"/>
                </a:ext>
              </a:extLst>
            </p:cNvPr>
            <p:cNvGrpSpPr>
              <a:grpSpLocks/>
            </p:cNvGrpSpPr>
            <p:nvPr/>
          </p:nvGrpSpPr>
          <p:grpSpPr bwMode="auto">
            <a:xfrm>
              <a:off x="5160946" y="3004669"/>
              <a:ext cx="301846" cy="482642"/>
              <a:chOff x="5452697" y="3283198"/>
              <a:chExt cx="428625" cy="685359"/>
            </a:xfrm>
          </p:grpSpPr>
          <p:sp>
            <p:nvSpPr>
              <p:cNvPr id="32848" name="Freeform 41">
                <a:extLst>
                  <a:ext uri="{FF2B5EF4-FFF2-40B4-BE49-F238E27FC236}">
                    <a16:creationId xmlns:a16="http://schemas.microsoft.com/office/drawing/2014/main" id="{8D905EA9-451D-4EED-BDDF-501CA25DCCF9}"/>
                  </a:ext>
                </a:extLst>
              </p:cNvPr>
              <p:cNvSpPr>
                <a:spLocks noEditPoints="1" noChangeArrowheads="1"/>
              </p:cNvSpPr>
              <p:nvPr/>
            </p:nvSpPr>
            <p:spPr bwMode="auto">
              <a:xfrm>
                <a:off x="5452697" y="3283198"/>
                <a:ext cx="428625" cy="390525"/>
              </a:xfrm>
              <a:custGeom>
                <a:avLst/>
                <a:gdLst>
                  <a:gd name="T0" fmla="*/ 253676 w 196"/>
                  <a:gd name="T1" fmla="*/ 4363 h 179"/>
                  <a:gd name="T2" fmla="*/ 214313 w 196"/>
                  <a:gd name="T3" fmla="*/ 0 h 179"/>
                  <a:gd name="T4" fmla="*/ 214313 w 196"/>
                  <a:gd name="T5" fmla="*/ 37089 h 179"/>
                  <a:gd name="T6" fmla="*/ 247115 w 196"/>
                  <a:gd name="T7" fmla="*/ 39271 h 179"/>
                  <a:gd name="T8" fmla="*/ 369580 w 196"/>
                  <a:gd name="T9" fmla="*/ 229079 h 179"/>
                  <a:gd name="T10" fmla="*/ 214313 w 196"/>
                  <a:gd name="T11" fmla="*/ 355618 h 179"/>
                  <a:gd name="T12" fmla="*/ 214313 w 196"/>
                  <a:gd name="T13" fmla="*/ 390525 h 179"/>
                  <a:gd name="T14" fmla="*/ 404570 w 196"/>
                  <a:gd name="T15" fmla="*/ 235624 h 179"/>
                  <a:gd name="T16" fmla="*/ 253676 w 196"/>
                  <a:gd name="T17" fmla="*/ 4363 h 179"/>
                  <a:gd name="T18" fmla="*/ 214313 w 196"/>
                  <a:gd name="T19" fmla="*/ 0 h 179"/>
                  <a:gd name="T20" fmla="*/ 21869 w 196"/>
                  <a:gd name="T21" fmla="*/ 154901 h 179"/>
                  <a:gd name="T22" fmla="*/ 172762 w 196"/>
                  <a:gd name="T23" fmla="*/ 386162 h 179"/>
                  <a:gd name="T24" fmla="*/ 214313 w 196"/>
                  <a:gd name="T25" fmla="*/ 390525 h 179"/>
                  <a:gd name="T26" fmla="*/ 214313 w 196"/>
                  <a:gd name="T27" fmla="*/ 355618 h 179"/>
                  <a:gd name="T28" fmla="*/ 181510 w 196"/>
                  <a:gd name="T29" fmla="*/ 351254 h 179"/>
                  <a:gd name="T30" fmla="*/ 181510 w 196"/>
                  <a:gd name="T31" fmla="*/ 351254 h 179"/>
                  <a:gd name="T32" fmla="*/ 56858 w 196"/>
                  <a:gd name="T33" fmla="*/ 163628 h 179"/>
                  <a:gd name="T34" fmla="*/ 214313 w 196"/>
                  <a:gd name="T35" fmla="*/ 37089 h 179"/>
                  <a:gd name="T36" fmla="*/ 214313 w 196"/>
                  <a:gd name="T37" fmla="*/ 0 h 1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49" name="Freeform 43">
                <a:extLst>
                  <a:ext uri="{FF2B5EF4-FFF2-40B4-BE49-F238E27FC236}">
                    <a16:creationId xmlns:a16="http://schemas.microsoft.com/office/drawing/2014/main" id="{03F0BFA1-C0EF-4E27-9320-2394661D85FA}"/>
                  </a:ext>
                </a:extLst>
              </p:cNvPr>
              <p:cNvSpPr>
                <a:spLocks noChangeArrowheads="1"/>
              </p:cNvSpPr>
              <p:nvPr/>
            </p:nvSpPr>
            <p:spPr bwMode="auto">
              <a:xfrm>
                <a:off x="5530719" y="3643561"/>
                <a:ext cx="125178" cy="324996"/>
              </a:xfrm>
              <a:custGeom>
                <a:avLst/>
                <a:gdLst>
                  <a:gd name="T0" fmla="*/ 72791 w 125178"/>
                  <a:gd name="T1" fmla="*/ 0 h 324996"/>
                  <a:gd name="T2" fmla="*/ 125178 w 125178"/>
                  <a:gd name="T3" fmla="*/ 11112 h 324996"/>
                  <a:gd name="T4" fmla="*/ 110517 w 125178"/>
                  <a:gd name="T5" fmla="*/ 80314 h 324996"/>
                  <a:gd name="T6" fmla="*/ 118669 w 125178"/>
                  <a:gd name="T7" fmla="*/ 114855 h 324996"/>
                  <a:gd name="T8" fmla="*/ 81787 w 125178"/>
                  <a:gd name="T9" fmla="*/ 291533 h 324996"/>
                  <a:gd name="T10" fmla="*/ 34056 w 125178"/>
                  <a:gd name="T11" fmla="*/ 324251 h 324996"/>
                  <a:gd name="T12" fmla="*/ 1512 w 125178"/>
                  <a:gd name="T13" fmla="*/ 274083 h 324996"/>
                  <a:gd name="T14" fmla="*/ 38395 w 125178"/>
                  <a:gd name="T15" fmla="*/ 97406 h 324996"/>
                  <a:gd name="T16" fmla="*/ 57961 w 125178"/>
                  <a:gd name="T17" fmla="*/ 69997 h 3249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5178" h="324996">
                    <a:moveTo>
                      <a:pt x="72791" y="0"/>
                    </a:moveTo>
                    <a:lnTo>
                      <a:pt x="125178" y="11112"/>
                    </a:lnTo>
                    <a:lnTo>
                      <a:pt x="110517" y="80314"/>
                    </a:lnTo>
                    <a:cubicBezTo>
                      <a:pt x="119190" y="88806"/>
                      <a:pt x="122294" y="101492"/>
                      <a:pt x="118669" y="114855"/>
                    </a:cubicBezTo>
                    <a:lnTo>
                      <a:pt x="81787" y="291533"/>
                    </a:lnTo>
                    <a:cubicBezTo>
                      <a:pt x="77447" y="313345"/>
                      <a:pt x="55752" y="328613"/>
                      <a:pt x="34056" y="324251"/>
                    </a:cubicBezTo>
                    <a:cubicBezTo>
                      <a:pt x="10190" y="317707"/>
                      <a:pt x="-4997" y="295895"/>
                      <a:pt x="1512" y="274083"/>
                    </a:cubicBezTo>
                    <a:cubicBezTo>
                      <a:pt x="38395" y="97406"/>
                      <a:pt x="38395" y="97406"/>
                      <a:pt x="38395" y="97406"/>
                    </a:cubicBezTo>
                    <a:cubicBezTo>
                      <a:pt x="40712" y="84594"/>
                      <a:pt x="47978" y="74891"/>
                      <a:pt x="57961" y="69997"/>
                    </a:cubicBezTo>
                    <a:lnTo>
                      <a:pt x="72791"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2814" name="Freeform 44">
              <a:extLst>
                <a:ext uri="{FF2B5EF4-FFF2-40B4-BE49-F238E27FC236}">
                  <a16:creationId xmlns:a16="http://schemas.microsoft.com/office/drawing/2014/main" id="{5C11E282-F6BE-4DC2-B1E3-E970CBBF3102}"/>
                </a:ext>
              </a:extLst>
            </p:cNvPr>
            <p:cNvSpPr>
              <a:spLocks noChangeArrowheads="1"/>
            </p:cNvSpPr>
            <p:nvPr/>
          </p:nvSpPr>
          <p:spPr bwMode="auto">
            <a:xfrm>
              <a:off x="4375029" y="1184652"/>
              <a:ext cx="368922" cy="337620"/>
            </a:xfrm>
            <a:custGeom>
              <a:avLst/>
              <a:gdLst>
                <a:gd name="T0" fmla="*/ 179849 w 240"/>
                <a:gd name="T1" fmla="*/ 337620 h 220"/>
                <a:gd name="T2" fmla="*/ 0 w 240"/>
                <a:gd name="T3" fmla="*/ 336085 h 220"/>
                <a:gd name="T4" fmla="*/ 0 w 240"/>
                <a:gd name="T5" fmla="*/ 67524 h 220"/>
                <a:gd name="T6" fmla="*/ 184461 w 240"/>
                <a:gd name="T7" fmla="*/ 67524 h 220"/>
                <a:gd name="T8" fmla="*/ 368922 w 240"/>
                <a:gd name="T9" fmla="*/ 67524 h 220"/>
                <a:gd name="T10" fmla="*/ 368922 w 240"/>
                <a:gd name="T11" fmla="*/ 336085 h 220"/>
                <a:gd name="T12" fmla="*/ 179849 w 240"/>
                <a:gd name="T13" fmla="*/ 337620 h 2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solidFill>
              <a:srgbClr val="37B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15" name="Freeform 45">
              <a:extLst>
                <a:ext uri="{FF2B5EF4-FFF2-40B4-BE49-F238E27FC236}">
                  <a16:creationId xmlns:a16="http://schemas.microsoft.com/office/drawing/2014/main" id="{783CFD6C-151D-4301-B2A6-D65FEF6FF344}"/>
                </a:ext>
              </a:extLst>
            </p:cNvPr>
            <p:cNvSpPr>
              <a:spLocks noEditPoints="1" noChangeArrowheads="1"/>
            </p:cNvSpPr>
            <p:nvPr/>
          </p:nvSpPr>
          <p:spPr bwMode="auto">
            <a:xfrm>
              <a:off x="4265470" y="3058331"/>
              <a:ext cx="449415" cy="372277"/>
            </a:xfrm>
            <a:custGeom>
              <a:avLst/>
              <a:gdLst>
                <a:gd name="T0" fmla="*/ 305234 w 293"/>
                <a:gd name="T1" fmla="*/ 295360 h 242"/>
                <a:gd name="T2" fmla="*/ 335911 w 293"/>
                <a:gd name="T3" fmla="*/ 315359 h 242"/>
                <a:gd name="T4" fmla="*/ 335911 w 293"/>
                <a:gd name="T5" fmla="*/ 329204 h 242"/>
                <a:gd name="T6" fmla="*/ 305234 w 293"/>
                <a:gd name="T7" fmla="*/ 329204 h 242"/>
                <a:gd name="T8" fmla="*/ 335911 w 293"/>
                <a:gd name="T9" fmla="*/ 372277 h 242"/>
                <a:gd name="T10" fmla="*/ 371189 w 293"/>
                <a:gd name="T11" fmla="*/ 332280 h 242"/>
                <a:gd name="T12" fmla="*/ 305234 w 293"/>
                <a:gd name="T13" fmla="*/ 261517 h 242"/>
                <a:gd name="T14" fmla="*/ 449415 w 293"/>
                <a:gd name="T15" fmla="*/ 226135 h 242"/>
                <a:gd name="T16" fmla="*/ 412603 w 293"/>
                <a:gd name="T17" fmla="*/ 0 h 242"/>
                <a:gd name="T18" fmla="*/ 305234 w 293"/>
                <a:gd name="T19" fmla="*/ 24613 h 242"/>
                <a:gd name="T20" fmla="*/ 421806 w 293"/>
                <a:gd name="T21" fmla="*/ 53842 h 242"/>
                <a:gd name="T22" fmla="*/ 392663 w 293"/>
                <a:gd name="T23" fmla="*/ 236904 h 242"/>
                <a:gd name="T24" fmla="*/ 305234 w 293"/>
                <a:gd name="T25" fmla="*/ 261517 h 242"/>
                <a:gd name="T26" fmla="*/ 268422 w 293"/>
                <a:gd name="T27" fmla="*/ 295360 h 242"/>
                <a:gd name="T28" fmla="*/ 305234 w 293"/>
                <a:gd name="T29" fmla="*/ 261517 h 242"/>
                <a:gd name="T30" fmla="*/ 223941 w 293"/>
                <a:gd name="T31" fmla="*/ 236904 h 242"/>
                <a:gd name="T32" fmla="*/ 305234 w 293"/>
                <a:gd name="T33" fmla="*/ 372277 h 242"/>
                <a:gd name="T34" fmla="*/ 274557 w 293"/>
                <a:gd name="T35" fmla="*/ 329204 h 242"/>
                <a:gd name="T36" fmla="*/ 274557 w 293"/>
                <a:gd name="T37" fmla="*/ 315359 h 242"/>
                <a:gd name="T38" fmla="*/ 305234 w 293"/>
                <a:gd name="T39" fmla="*/ 295360 h 242"/>
                <a:gd name="T40" fmla="*/ 223941 w 293"/>
                <a:gd name="T41" fmla="*/ 0 h 242"/>
                <a:gd name="T42" fmla="*/ 305234 w 293"/>
                <a:gd name="T43" fmla="*/ 24613 h 242"/>
                <a:gd name="T44" fmla="*/ 223941 w 293"/>
                <a:gd name="T45" fmla="*/ 0 h 242"/>
                <a:gd name="T46" fmla="*/ 0 w 293"/>
                <a:gd name="T47" fmla="*/ 36920 h 242"/>
                <a:gd name="T48" fmla="*/ 35278 w 293"/>
                <a:gd name="T49" fmla="*/ 261517 h 242"/>
                <a:gd name="T50" fmla="*/ 179459 w 293"/>
                <a:gd name="T51" fmla="*/ 295360 h 242"/>
                <a:gd name="T52" fmla="*/ 79760 w 293"/>
                <a:gd name="T53" fmla="*/ 332280 h 242"/>
                <a:gd name="T54" fmla="*/ 115038 w 293"/>
                <a:gd name="T55" fmla="*/ 372277 h 242"/>
                <a:gd name="T56" fmla="*/ 223941 w 293"/>
                <a:gd name="T57" fmla="*/ 236904 h 242"/>
                <a:gd name="T58" fmla="*/ 56752 w 293"/>
                <a:gd name="T59" fmla="*/ 236904 h 242"/>
                <a:gd name="T60" fmla="*/ 26075 w 293"/>
                <a:gd name="T61" fmla="*/ 53842 h 242"/>
                <a:gd name="T62" fmla="*/ 223941 w 293"/>
                <a:gd name="T63" fmla="*/ 24613 h 2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16" name="Freeform 46">
              <a:extLst>
                <a:ext uri="{FF2B5EF4-FFF2-40B4-BE49-F238E27FC236}">
                  <a16:creationId xmlns:a16="http://schemas.microsoft.com/office/drawing/2014/main" id="{4E61E289-5B80-4FEA-8F80-F73D5FE76BDF}"/>
                </a:ext>
              </a:extLst>
            </p:cNvPr>
            <p:cNvSpPr>
              <a:spLocks noEditPoints="1" noChangeArrowheads="1"/>
            </p:cNvSpPr>
            <p:nvPr/>
          </p:nvSpPr>
          <p:spPr bwMode="auto">
            <a:xfrm>
              <a:off x="5060331" y="2317132"/>
              <a:ext cx="576861" cy="673004"/>
            </a:xfrm>
            <a:custGeom>
              <a:avLst/>
              <a:gdLst>
                <a:gd name="T0" fmla="*/ 576861 w 376"/>
                <a:gd name="T1" fmla="*/ 66071 h 438"/>
                <a:gd name="T2" fmla="*/ 497082 w 376"/>
                <a:gd name="T3" fmla="*/ 49169 h 438"/>
                <a:gd name="T4" fmla="*/ 512424 w 376"/>
                <a:gd name="T5" fmla="*/ 82973 h 438"/>
                <a:gd name="T6" fmla="*/ 497082 w 376"/>
                <a:gd name="T7" fmla="*/ 90656 h 438"/>
                <a:gd name="T8" fmla="*/ 417304 w 376"/>
                <a:gd name="T9" fmla="*/ 96802 h 438"/>
                <a:gd name="T10" fmla="*/ 466398 w 376"/>
                <a:gd name="T11" fmla="*/ 150581 h 438"/>
                <a:gd name="T12" fmla="*/ 392756 w 376"/>
                <a:gd name="T13" fmla="*/ 124460 h 438"/>
                <a:gd name="T14" fmla="*/ 415769 w 376"/>
                <a:gd name="T15" fmla="*/ 158263 h 438"/>
                <a:gd name="T16" fmla="*/ 369743 w 376"/>
                <a:gd name="T17" fmla="*/ 153654 h 438"/>
                <a:gd name="T18" fmla="*/ 392756 w 376"/>
                <a:gd name="T19" fmla="*/ 187458 h 438"/>
                <a:gd name="T20" fmla="*/ 346730 w 376"/>
                <a:gd name="T21" fmla="*/ 182848 h 438"/>
                <a:gd name="T22" fmla="*/ 368209 w 376"/>
                <a:gd name="T23" fmla="*/ 215115 h 438"/>
                <a:gd name="T24" fmla="*/ 322183 w 376"/>
                <a:gd name="T25" fmla="*/ 212042 h 438"/>
                <a:gd name="T26" fmla="*/ 371278 w 376"/>
                <a:gd name="T27" fmla="*/ 265821 h 438"/>
                <a:gd name="T28" fmla="*/ 299170 w 376"/>
                <a:gd name="T29" fmla="*/ 239700 h 438"/>
                <a:gd name="T30" fmla="*/ 322183 w 376"/>
                <a:gd name="T31" fmla="*/ 273504 h 438"/>
                <a:gd name="T32" fmla="*/ 276157 w 376"/>
                <a:gd name="T33" fmla="*/ 268894 h 438"/>
                <a:gd name="T34" fmla="*/ 297636 w 376"/>
                <a:gd name="T35" fmla="*/ 302698 h 438"/>
                <a:gd name="T36" fmla="*/ 251610 w 376"/>
                <a:gd name="T37" fmla="*/ 298089 h 438"/>
                <a:gd name="T38" fmla="*/ 274623 w 376"/>
                <a:gd name="T39" fmla="*/ 330356 h 438"/>
                <a:gd name="T40" fmla="*/ 228597 w 376"/>
                <a:gd name="T41" fmla="*/ 327283 h 438"/>
                <a:gd name="T42" fmla="*/ 277691 w 376"/>
                <a:gd name="T43" fmla="*/ 381062 h 438"/>
                <a:gd name="T44" fmla="*/ 205583 w 376"/>
                <a:gd name="T45" fmla="*/ 356477 h 438"/>
                <a:gd name="T46" fmla="*/ 227062 w 376"/>
                <a:gd name="T47" fmla="*/ 388744 h 438"/>
                <a:gd name="T48" fmla="*/ 181036 w 376"/>
                <a:gd name="T49" fmla="*/ 384135 h 438"/>
                <a:gd name="T50" fmla="*/ 204049 w 376"/>
                <a:gd name="T51" fmla="*/ 417939 h 438"/>
                <a:gd name="T52" fmla="*/ 158023 w 376"/>
                <a:gd name="T53" fmla="*/ 413329 h 438"/>
                <a:gd name="T54" fmla="*/ 179502 w 376"/>
                <a:gd name="T55" fmla="*/ 445596 h 438"/>
                <a:gd name="T56" fmla="*/ 135010 w 376"/>
                <a:gd name="T57" fmla="*/ 442523 h 438"/>
                <a:gd name="T58" fmla="*/ 182570 w 376"/>
                <a:gd name="T59" fmla="*/ 496302 h 438"/>
                <a:gd name="T60" fmla="*/ 110463 w 376"/>
                <a:gd name="T61" fmla="*/ 471717 h 438"/>
                <a:gd name="T62" fmla="*/ 133476 w 376"/>
                <a:gd name="T63" fmla="*/ 503985 h 438"/>
                <a:gd name="T64" fmla="*/ 87450 w 376"/>
                <a:gd name="T65" fmla="*/ 499375 h 438"/>
                <a:gd name="T66" fmla="*/ 108929 w 376"/>
                <a:gd name="T67" fmla="*/ 533179 h 438"/>
                <a:gd name="T68" fmla="*/ 64437 w 376"/>
                <a:gd name="T69" fmla="*/ 528569 h 438"/>
                <a:gd name="T70" fmla="*/ 85915 w 376"/>
                <a:gd name="T71" fmla="*/ 562373 h 438"/>
                <a:gd name="T72" fmla="*/ 39889 w 376"/>
                <a:gd name="T73" fmla="*/ 557764 h 438"/>
                <a:gd name="T74" fmla="*/ 88984 w 376"/>
                <a:gd name="T75" fmla="*/ 611542 h 438"/>
                <a:gd name="T76" fmla="*/ 0 w 376"/>
                <a:gd name="T77" fmla="*/ 606933 h 438"/>
                <a:gd name="T78" fmla="*/ 497082 w 376"/>
                <a:gd name="T79" fmla="*/ 162873 h 438"/>
                <a:gd name="T80" fmla="*/ 484809 w 376"/>
                <a:gd name="T81" fmla="*/ 86046 h 438"/>
                <a:gd name="T82" fmla="*/ 497082 w 376"/>
                <a:gd name="T83" fmla="*/ 49169 h 438"/>
                <a:gd name="T84" fmla="*/ 495548 w 376"/>
                <a:gd name="T85" fmla="*/ 0 h 43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solidFill>
              <a:srgbClr val="37B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17" name="Freeform 47">
              <a:extLst>
                <a:ext uri="{FF2B5EF4-FFF2-40B4-BE49-F238E27FC236}">
                  <a16:creationId xmlns:a16="http://schemas.microsoft.com/office/drawing/2014/main" id="{DAF04DC8-8395-4CE3-A334-9DDE3DD5C33D}"/>
                </a:ext>
              </a:extLst>
            </p:cNvPr>
            <p:cNvSpPr>
              <a:spLocks noEditPoints="1" noChangeArrowheads="1"/>
            </p:cNvSpPr>
            <p:nvPr/>
          </p:nvSpPr>
          <p:spPr bwMode="auto">
            <a:xfrm>
              <a:off x="5497447" y="2513891"/>
              <a:ext cx="249303" cy="489661"/>
            </a:xfrm>
            <a:custGeom>
              <a:avLst/>
              <a:gdLst>
                <a:gd name="T0" fmla="*/ 186208 w 162"/>
                <a:gd name="T1" fmla="*/ 221038 h 319"/>
                <a:gd name="T2" fmla="*/ 196980 w 162"/>
                <a:gd name="T3" fmla="*/ 211828 h 319"/>
                <a:gd name="T4" fmla="*/ 230836 w 162"/>
                <a:gd name="T5" fmla="*/ 122799 h 319"/>
                <a:gd name="T6" fmla="*/ 226219 w 162"/>
                <a:gd name="T7" fmla="*/ 105914 h 319"/>
                <a:gd name="T8" fmla="*/ 240070 w 162"/>
                <a:gd name="T9" fmla="*/ 70609 h 319"/>
                <a:gd name="T10" fmla="*/ 210830 w 162"/>
                <a:gd name="T11" fmla="*/ 4605 h 319"/>
                <a:gd name="T12" fmla="*/ 186208 w 162"/>
                <a:gd name="T13" fmla="*/ 1535 h 319"/>
                <a:gd name="T14" fmla="*/ 186208 w 162"/>
                <a:gd name="T15" fmla="*/ 89029 h 319"/>
                <a:gd name="T16" fmla="*/ 193902 w 162"/>
                <a:gd name="T17" fmla="*/ 93634 h 319"/>
                <a:gd name="T18" fmla="*/ 186208 w 162"/>
                <a:gd name="T19" fmla="*/ 90564 h 319"/>
                <a:gd name="T20" fmla="*/ 186208 w 162"/>
                <a:gd name="T21" fmla="*/ 130474 h 319"/>
                <a:gd name="T22" fmla="*/ 192363 w 162"/>
                <a:gd name="T23" fmla="*/ 115124 h 319"/>
                <a:gd name="T24" fmla="*/ 189286 w 162"/>
                <a:gd name="T25" fmla="*/ 101309 h 319"/>
                <a:gd name="T26" fmla="*/ 213908 w 162"/>
                <a:gd name="T27" fmla="*/ 110519 h 319"/>
                <a:gd name="T28" fmla="*/ 221603 w 162"/>
                <a:gd name="T29" fmla="*/ 127404 h 319"/>
                <a:gd name="T30" fmla="*/ 192363 w 162"/>
                <a:gd name="T31" fmla="*/ 202618 h 319"/>
                <a:gd name="T32" fmla="*/ 186208 w 162"/>
                <a:gd name="T33" fmla="*/ 208758 h 319"/>
                <a:gd name="T34" fmla="*/ 186208 w 162"/>
                <a:gd name="T35" fmla="*/ 221038 h 319"/>
                <a:gd name="T36" fmla="*/ 101568 w 162"/>
                <a:gd name="T37" fmla="*/ 435936 h 319"/>
                <a:gd name="T38" fmla="*/ 186208 w 162"/>
                <a:gd name="T39" fmla="*/ 221038 h 319"/>
                <a:gd name="T40" fmla="*/ 186208 w 162"/>
                <a:gd name="T41" fmla="*/ 221038 h 319"/>
                <a:gd name="T42" fmla="*/ 186208 w 162"/>
                <a:gd name="T43" fmla="*/ 208758 h 319"/>
                <a:gd name="T44" fmla="*/ 175435 w 162"/>
                <a:gd name="T45" fmla="*/ 210293 h 319"/>
                <a:gd name="T46" fmla="*/ 150813 w 162"/>
                <a:gd name="T47" fmla="*/ 199548 h 319"/>
                <a:gd name="T48" fmla="*/ 150813 w 162"/>
                <a:gd name="T49" fmla="*/ 199548 h 319"/>
                <a:gd name="T50" fmla="*/ 163124 w 162"/>
                <a:gd name="T51" fmla="*/ 191873 h 319"/>
                <a:gd name="T52" fmla="*/ 186208 w 162"/>
                <a:gd name="T53" fmla="*/ 130474 h 319"/>
                <a:gd name="T54" fmla="*/ 186208 w 162"/>
                <a:gd name="T55" fmla="*/ 90564 h 319"/>
                <a:gd name="T56" fmla="*/ 130807 w 162"/>
                <a:gd name="T57" fmla="*/ 69074 h 319"/>
                <a:gd name="T58" fmla="*/ 113879 w 162"/>
                <a:gd name="T59" fmla="*/ 78284 h 319"/>
                <a:gd name="T60" fmla="*/ 80023 w 162"/>
                <a:gd name="T61" fmla="*/ 165779 h 319"/>
                <a:gd name="T62" fmla="*/ 83101 w 162"/>
                <a:gd name="T63" fmla="*/ 181129 h 319"/>
                <a:gd name="T64" fmla="*/ 53862 w 162"/>
                <a:gd name="T65" fmla="*/ 257878 h 319"/>
                <a:gd name="T66" fmla="*/ 53862 w 162"/>
                <a:gd name="T67" fmla="*/ 392957 h 319"/>
                <a:gd name="T68" fmla="*/ 60017 w 162"/>
                <a:gd name="T69" fmla="*/ 394492 h 319"/>
                <a:gd name="T70" fmla="*/ 69251 w 162"/>
                <a:gd name="T71" fmla="*/ 411377 h 319"/>
                <a:gd name="T72" fmla="*/ 89257 w 162"/>
                <a:gd name="T73" fmla="*/ 405237 h 319"/>
                <a:gd name="T74" fmla="*/ 98490 w 162"/>
                <a:gd name="T75" fmla="*/ 426727 h 319"/>
                <a:gd name="T76" fmla="*/ 96951 w 162"/>
                <a:gd name="T77" fmla="*/ 431331 h 319"/>
                <a:gd name="T78" fmla="*/ 53862 w 162"/>
                <a:gd name="T79" fmla="*/ 460496 h 319"/>
                <a:gd name="T80" fmla="*/ 53862 w 162"/>
                <a:gd name="T81" fmla="*/ 469706 h 319"/>
                <a:gd name="T82" fmla="*/ 101568 w 162"/>
                <a:gd name="T83" fmla="*/ 435936 h 319"/>
                <a:gd name="T84" fmla="*/ 186208 w 162"/>
                <a:gd name="T85" fmla="*/ 1535 h 319"/>
                <a:gd name="T86" fmla="*/ 186208 w 162"/>
                <a:gd name="T87" fmla="*/ 89029 h 319"/>
                <a:gd name="T88" fmla="*/ 135424 w 162"/>
                <a:gd name="T89" fmla="*/ 55260 h 319"/>
                <a:gd name="T90" fmla="*/ 144657 w 162"/>
                <a:gd name="T91" fmla="*/ 33770 h 319"/>
                <a:gd name="T92" fmla="*/ 186208 w 162"/>
                <a:gd name="T93" fmla="*/ 1535 h 319"/>
                <a:gd name="T94" fmla="*/ 53862 w 162"/>
                <a:gd name="T95" fmla="*/ 257878 h 319"/>
                <a:gd name="T96" fmla="*/ 0 w 162"/>
                <a:gd name="T97" fmla="*/ 396027 h 319"/>
                <a:gd name="T98" fmla="*/ 23084 w 162"/>
                <a:gd name="T99" fmla="*/ 489661 h 319"/>
                <a:gd name="T100" fmla="*/ 53862 w 162"/>
                <a:gd name="T101" fmla="*/ 469706 h 319"/>
                <a:gd name="T102" fmla="*/ 53862 w 162"/>
                <a:gd name="T103" fmla="*/ 460496 h 319"/>
                <a:gd name="T104" fmla="*/ 50784 w 162"/>
                <a:gd name="T105" fmla="*/ 462031 h 319"/>
                <a:gd name="T106" fmla="*/ 20006 w 162"/>
                <a:gd name="T107" fmla="*/ 451286 h 319"/>
                <a:gd name="T108" fmla="*/ 7695 w 162"/>
                <a:gd name="T109" fmla="*/ 397562 h 319"/>
                <a:gd name="T110" fmla="*/ 7695 w 162"/>
                <a:gd name="T111" fmla="*/ 397562 h 319"/>
                <a:gd name="T112" fmla="*/ 9233 w 162"/>
                <a:gd name="T113" fmla="*/ 392957 h 319"/>
                <a:gd name="T114" fmla="*/ 29239 w 162"/>
                <a:gd name="T115" fmla="*/ 383747 h 319"/>
                <a:gd name="T116" fmla="*/ 40012 w 162"/>
                <a:gd name="T117" fmla="*/ 400632 h 319"/>
                <a:gd name="T118" fmla="*/ 53862 w 162"/>
                <a:gd name="T119" fmla="*/ 392957 h 319"/>
                <a:gd name="T120" fmla="*/ 53862 w 162"/>
                <a:gd name="T121" fmla="*/ 257878 h 31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solidFill>
              <a:srgbClr val="37B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18" name="Freeform 48">
              <a:extLst>
                <a:ext uri="{FF2B5EF4-FFF2-40B4-BE49-F238E27FC236}">
                  <a16:creationId xmlns:a16="http://schemas.microsoft.com/office/drawing/2014/main" id="{FDEA2714-58EB-4650-9499-89549B134E0F}"/>
                </a:ext>
              </a:extLst>
            </p:cNvPr>
            <p:cNvSpPr>
              <a:spLocks noEditPoints="1" noChangeArrowheads="1"/>
            </p:cNvSpPr>
            <p:nvPr/>
          </p:nvSpPr>
          <p:spPr bwMode="auto">
            <a:xfrm>
              <a:off x="4627685" y="2576496"/>
              <a:ext cx="408051" cy="408051"/>
            </a:xfrm>
            <a:custGeom>
              <a:avLst/>
              <a:gdLst>
                <a:gd name="T0" fmla="*/ 204026 w 266"/>
                <a:gd name="T1" fmla="*/ 0 h 266"/>
                <a:gd name="T2" fmla="*/ 204026 w 266"/>
                <a:gd name="T3" fmla="*/ 0 h 266"/>
                <a:gd name="T4" fmla="*/ 204026 w 266"/>
                <a:gd name="T5" fmla="*/ 53691 h 266"/>
                <a:gd name="T6" fmla="*/ 230104 w 266"/>
                <a:gd name="T7" fmla="*/ 36817 h 266"/>
                <a:gd name="T8" fmla="*/ 371234 w 266"/>
                <a:gd name="T9" fmla="*/ 179481 h 266"/>
                <a:gd name="T10" fmla="*/ 354360 w 266"/>
                <a:gd name="T11" fmla="*/ 204026 h 266"/>
                <a:gd name="T12" fmla="*/ 371234 w 266"/>
                <a:gd name="T13" fmla="*/ 228570 h 266"/>
                <a:gd name="T14" fmla="*/ 230104 w 266"/>
                <a:gd name="T15" fmla="*/ 371234 h 266"/>
                <a:gd name="T16" fmla="*/ 230104 w 266"/>
                <a:gd name="T17" fmla="*/ 371234 h 266"/>
                <a:gd name="T18" fmla="*/ 204026 w 266"/>
                <a:gd name="T19" fmla="*/ 354360 h 266"/>
                <a:gd name="T20" fmla="*/ 204026 w 266"/>
                <a:gd name="T21" fmla="*/ 408051 h 266"/>
                <a:gd name="T22" fmla="*/ 204026 w 266"/>
                <a:gd name="T23" fmla="*/ 408051 h 266"/>
                <a:gd name="T24" fmla="*/ 408051 w 266"/>
                <a:gd name="T25" fmla="*/ 204026 h 266"/>
                <a:gd name="T26" fmla="*/ 204026 w 266"/>
                <a:gd name="T27" fmla="*/ 0 h 266"/>
                <a:gd name="T28" fmla="*/ 204026 w 266"/>
                <a:gd name="T29" fmla="*/ 0 h 266"/>
                <a:gd name="T30" fmla="*/ 204026 w 266"/>
                <a:gd name="T31" fmla="*/ 0 h 266"/>
                <a:gd name="T32" fmla="*/ 0 w 266"/>
                <a:gd name="T33" fmla="*/ 204026 h 266"/>
                <a:gd name="T34" fmla="*/ 204026 w 266"/>
                <a:gd name="T35" fmla="*/ 408051 h 266"/>
                <a:gd name="T36" fmla="*/ 204026 w 266"/>
                <a:gd name="T37" fmla="*/ 408051 h 266"/>
                <a:gd name="T38" fmla="*/ 204026 w 266"/>
                <a:gd name="T39" fmla="*/ 354360 h 266"/>
                <a:gd name="T40" fmla="*/ 204026 w 266"/>
                <a:gd name="T41" fmla="*/ 354360 h 266"/>
                <a:gd name="T42" fmla="*/ 179481 w 266"/>
                <a:gd name="T43" fmla="*/ 371234 h 266"/>
                <a:gd name="T44" fmla="*/ 36817 w 266"/>
                <a:gd name="T45" fmla="*/ 228570 h 266"/>
                <a:gd name="T46" fmla="*/ 53691 w 266"/>
                <a:gd name="T47" fmla="*/ 204026 h 266"/>
                <a:gd name="T48" fmla="*/ 36817 w 266"/>
                <a:gd name="T49" fmla="*/ 179481 h 266"/>
                <a:gd name="T50" fmla="*/ 179481 w 266"/>
                <a:gd name="T51" fmla="*/ 36817 h 266"/>
                <a:gd name="T52" fmla="*/ 204026 w 266"/>
                <a:gd name="T53" fmla="*/ 53691 h 266"/>
                <a:gd name="T54" fmla="*/ 204026 w 266"/>
                <a:gd name="T55" fmla="*/ 53691 h 266"/>
                <a:gd name="T56" fmla="*/ 204026 w 266"/>
                <a:gd name="T57" fmla="*/ 0 h 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19" name="Freeform 49">
              <a:extLst>
                <a:ext uri="{FF2B5EF4-FFF2-40B4-BE49-F238E27FC236}">
                  <a16:creationId xmlns:a16="http://schemas.microsoft.com/office/drawing/2014/main" id="{DCE1279C-FC92-441C-8B01-4C0EAA234CF3}"/>
                </a:ext>
              </a:extLst>
            </p:cNvPr>
            <p:cNvSpPr>
              <a:spLocks noChangeArrowheads="1"/>
            </p:cNvSpPr>
            <p:nvPr/>
          </p:nvSpPr>
          <p:spPr bwMode="auto">
            <a:xfrm>
              <a:off x="4702588" y="2706178"/>
              <a:ext cx="203466" cy="107323"/>
            </a:xfrm>
            <a:custGeom>
              <a:avLst/>
              <a:gdLst>
                <a:gd name="T0" fmla="*/ 189698 w 133"/>
                <a:gd name="T1" fmla="*/ 0 h 70"/>
                <a:gd name="T2" fmla="*/ 142273 w 133"/>
                <a:gd name="T3" fmla="*/ 45996 h 70"/>
                <a:gd name="T4" fmla="*/ 128505 w 133"/>
                <a:gd name="T5" fmla="*/ 42929 h 70"/>
                <a:gd name="T6" fmla="*/ 99438 w 133"/>
                <a:gd name="T7" fmla="*/ 64394 h 70"/>
                <a:gd name="T8" fmla="*/ 0 w 133"/>
                <a:gd name="T9" fmla="*/ 64394 h 70"/>
                <a:gd name="T10" fmla="*/ 0 w 133"/>
                <a:gd name="T11" fmla="*/ 85858 h 70"/>
                <a:gd name="T12" fmla="*/ 99438 w 133"/>
                <a:gd name="T13" fmla="*/ 85858 h 70"/>
                <a:gd name="T14" fmla="*/ 128505 w 133"/>
                <a:gd name="T15" fmla="*/ 107323 h 70"/>
                <a:gd name="T16" fmla="*/ 160631 w 133"/>
                <a:gd name="T17" fmla="*/ 75126 h 70"/>
                <a:gd name="T18" fmla="*/ 157571 w 133"/>
                <a:gd name="T19" fmla="*/ 61327 h 70"/>
                <a:gd name="T20" fmla="*/ 203466 w 133"/>
                <a:gd name="T21" fmla="*/ 13799 h 70"/>
                <a:gd name="T22" fmla="*/ 189698 w 133"/>
                <a:gd name="T23" fmla="*/ 0 h 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2820" name="Group 126">
              <a:extLst>
                <a:ext uri="{FF2B5EF4-FFF2-40B4-BE49-F238E27FC236}">
                  <a16:creationId xmlns:a16="http://schemas.microsoft.com/office/drawing/2014/main" id="{EB1E6111-BA1A-4D72-B66F-AEDD46A46D59}"/>
                </a:ext>
              </a:extLst>
            </p:cNvPr>
            <p:cNvGrpSpPr>
              <a:grpSpLocks/>
            </p:cNvGrpSpPr>
            <p:nvPr/>
          </p:nvGrpSpPr>
          <p:grpSpPr bwMode="auto">
            <a:xfrm>
              <a:off x="4790905" y="3101931"/>
              <a:ext cx="319733" cy="304081"/>
              <a:chOff x="8505825" y="3605213"/>
              <a:chExt cx="454025" cy="431800"/>
            </a:xfrm>
          </p:grpSpPr>
          <p:sp>
            <p:nvSpPr>
              <p:cNvPr id="32846" name="Freeform 50">
                <a:extLst>
                  <a:ext uri="{FF2B5EF4-FFF2-40B4-BE49-F238E27FC236}">
                    <a16:creationId xmlns:a16="http://schemas.microsoft.com/office/drawing/2014/main" id="{49C29E7E-E84E-405D-8FFA-A9DA205715A9}"/>
                  </a:ext>
                </a:extLst>
              </p:cNvPr>
              <p:cNvSpPr>
                <a:spLocks noChangeArrowheads="1"/>
              </p:cNvSpPr>
              <p:nvPr/>
            </p:nvSpPr>
            <p:spPr bwMode="auto">
              <a:xfrm>
                <a:off x="8505825" y="3694113"/>
                <a:ext cx="454025" cy="342900"/>
              </a:xfrm>
              <a:custGeom>
                <a:avLst/>
                <a:gdLst>
                  <a:gd name="T0" fmla="*/ 318691 w 208"/>
                  <a:gd name="T1" fmla="*/ 0 h 157"/>
                  <a:gd name="T2" fmla="*/ 227013 w 208"/>
                  <a:gd name="T3" fmla="*/ 32761 h 157"/>
                  <a:gd name="T4" fmla="*/ 135334 w 208"/>
                  <a:gd name="T5" fmla="*/ 0 h 157"/>
                  <a:gd name="T6" fmla="*/ 0 w 208"/>
                  <a:gd name="T7" fmla="*/ 131045 h 157"/>
                  <a:gd name="T8" fmla="*/ 233561 w 208"/>
                  <a:gd name="T9" fmla="*/ 342900 h 157"/>
                  <a:gd name="T10" fmla="*/ 454025 w 208"/>
                  <a:gd name="T11" fmla="*/ 131045 h 157"/>
                  <a:gd name="T12" fmla="*/ 318691 w 208"/>
                  <a:gd name="T13" fmla="*/ 0 h 1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47" name="Freeform 51">
                <a:extLst>
                  <a:ext uri="{FF2B5EF4-FFF2-40B4-BE49-F238E27FC236}">
                    <a16:creationId xmlns:a16="http://schemas.microsoft.com/office/drawing/2014/main" id="{7010BD47-045F-425D-A12B-BFFE8442527F}"/>
                  </a:ext>
                </a:extLst>
              </p:cNvPr>
              <p:cNvSpPr>
                <a:spLocks noChangeArrowheads="1"/>
              </p:cNvSpPr>
              <p:nvPr/>
            </p:nvSpPr>
            <p:spPr bwMode="auto">
              <a:xfrm>
                <a:off x="8709025" y="3605213"/>
                <a:ext cx="123825" cy="157163"/>
              </a:xfrm>
              <a:custGeom>
                <a:avLst/>
                <a:gdLst>
                  <a:gd name="T0" fmla="*/ 26068 w 57"/>
                  <a:gd name="T1" fmla="*/ 157163 h 72"/>
                  <a:gd name="T2" fmla="*/ 58654 w 57"/>
                  <a:gd name="T3" fmla="*/ 0 h 72"/>
                  <a:gd name="T4" fmla="*/ 123825 w 57"/>
                  <a:gd name="T5" fmla="*/ 13097 h 72"/>
                  <a:gd name="T6" fmla="*/ 26068 w 57"/>
                  <a:gd name="T7" fmla="*/ 157163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2821" name="Freeform 52">
              <a:extLst>
                <a:ext uri="{FF2B5EF4-FFF2-40B4-BE49-F238E27FC236}">
                  <a16:creationId xmlns:a16="http://schemas.microsoft.com/office/drawing/2014/main" id="{F3020D40-B6E2-430E-81F7-B1CC01559252}"/>
                </a:ext>
              </a:extLst>
            </p:cNvPr>
            <p:cNvSpPr>
              <a:spLocks noChangeArrowheads="1"/>
            </p:cNvSpPr>
            <p:nvPr/>
          </p:nvSpPr>
          <p:spPr bwMode="auto">
            <a:xfrm>
              <a:off x="3814163" y="1273122"/>
              <a:ext cx="483950" cy="397374"/>
            </a:xfrm>
            <a:custGeom>
              <a:avLst/>
              <a:gdLst>
                <a:gd name="T0" fmla="*/ 401719 w 687216"/>
                <a:gd name="T1" fmla="*/ 121705 h 564276"/>
                <a:gd name="T2" fmla="*/ 415532 w 687216"/>
                <a:gd name="T3" fmla="*/ 141711 h 564276"/>
                <a:gd name="T4" fmla="*/ 108571 w 687216"/>
                <a:gd name="T5" fmla="*/ 346398 h 564276"/>
                <a:gd name="T6" fmla="*/ 54853 w 687216"/>
                <a:gd name="T7" fmla="*/ 334086 h 564276"/>
                <a:gd name="T8" fmla="*/ 53318 w 687216"/>
                <a:gd name="T9" fmla="*/ 331008 h 564276"/>
                <a:gd name="T10" fmla="*/ 91688 w 687216"/>
                <a:gd name="T11" fmla="*/ 329469 h 564276"/>
                <a:gd name="T12" fmla="*/ 401719 w 687216"/>
                <a:gd name="T13" fmla="*/ 121705 h 564276"/>
                <a:gd name="T14" fmla="*/ 375400 w 687216"/>
                <a:gd name="T15" fmla="*/ 47183 h 564276"/>
                <a:gd name="T16" fmla="*/ 44388 w 687216"/>
                <a:gd name="T17" fmla="*/ 267966 h 564276"/>
                <a:gd name="T18" fmla="*/ 33653 w 687216"/>
                <a:gd name="T19" fmla="*/ 347928 h 564276"/>
                <a:gd name="T20" fmla="*/ 111866 w 687216"/>
                <a:gd name="T21" fmla="*/ 366381 h 564276"/>
                <a:gd name="T22" fmla="*/ 441344 w 687216"/>
                <a:gd name="T23" fmla="*/ 145649 h 564276"/>
                <a:gd name="T24" fmla="*/ 375400 w 687216"/>
                <a:gd name="T25" fmla="*/ 47183 h 564276"/>
                <a:gd name="T26" fmla="*/ 373795 w 687216"/>
                <a:gd name="T27" fmla="*/ 490 h 564276"/>
                <a:gd name="T28" fmla="*/ 383190 w 687216"/>
                <a:gd name="T29" fmla="*/ 6822 h 564276"/>
                <a:gd name="T30" fmla="*/ 481362 w 687216"/>
                <a:gd name="T31" fmla="*/ 154163 h 564276"/>
                <a:gd name="T32" fmla="*/ 476760 w 687216"/>
                <a:gd name="T33" fmla="*/ 174116 h 564276"/>
                <a:gd name="T34" fmla="*/ 458353 w 687216"/>
                <a:gd name="T35" fmla="*/ 171046 h 564276"/>
                <a:gd name="T36" fmla="*/ 452488 w 687216"/>
                <a:gd name="T37" fmla="*/ 162289 h 564276"/>
                <a:gd name="T38" fmla="*/ 118001 w 687216"/>
                <a:gd name="T39" fmla="*/ 386371 h 564276"/>
                <a:gd name="T40" fmla="*/ 13717 w 687216"/>
                <a:gd name="T41" fmla="*/ 360230 h 564276"/>
                <a:gd name="T42" fmla="*/ 30586 w 687216"/>
                <a:gd name="T43" fmla="*/ 254126 h 564276"/>
                <a:gd name="T44" fmla="*/ 363826 w 687216"/>
                <a:gd name="T45" fmla="*/ 29902 h 564276"/>
                <a:gd name="T46" fmla="*/ 359295 w 687216"/>
                <a:gd name="T47" fmla="*/ 23136 h 564276"/>
                <a:gd name="T48" fmla="*/ 358648 w 687216"/>
                <a:gd name="T49" fmla="*/ 22170 h 564276"/>
                <a:gd name="T50" fmla="*/ 363249 w 687216"/>
                <a:gd name="T51" fmla="*/ 2217 h 564276"/>
                <a:gd name="T52" fmla="*/ 373795 w 687216"/>
                <a:gd name="T53" fmla="*/ 490 h 56427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87216" h="564276">
                  <a:moveTo>
                    <a:pt x="570447" y="172822"/>
                  </a:moveTo>
                  <a:cubicBezTo>
                    <a:pt x="570447" y="172822"/>
                    <a:pt x="570447" y="172822"/>
                    <a:pt x="590062" y="201232"/>
                  </a:cubicBezTo>
                  <a:lnTo>
                    <a:pt x="154172" y="491889"/>
                  </a:lnTo>
                  <a:cubicBezTo>
                    <a:pt x="130198" y="509372"/>
                    <a:pt x="95327" y="500631"/>
                    <a:pt x="77892" y="474406"/>
                  </a:cubicBezTo>
                  <a:cubicBezTo>
                    <a:pt x="75712" y="472220"/>
                    <a:pt x="75712" y="472220"/>
                    <a:pt x="75712" y="470035"/>
                  </a:cubicBezTo>
                  <a:cubicBezTo>
                    <a:pt x="93148" y="478777"/>
                    <a:pt x="112763" y="478777"/>
                    <a:pt x="130198" y="467850"/>
                  </a:cubicBezTo>
                  <a:cubicBezTo>
                    <a:pt x="130198" y="467850"/>
                    <a:pt x="130198" y="467850"/>
                    <a:pt x="570447" y="172822"/>
                  </a:cubicBezTo>
                  <a:close/>
                  <a:moveTo>
                    <a:pt x="533073" y="67001"/>
                  </a:moveTo>
                  <a:cubicBezTo>
                    <a:pt x="491035" y="95040"/>
                    <a:pt x="376282" y="171580"/>
                    <a:pt x="63032" y="380515"/>
                  </a:cubicBezTo>
                  <a:cubicBezTo>
                    <a:pt x="28189" y="404534"/>
                    <a:pt x="21656" y="454757"/>
                    <a:pt x="47788" y="494062"/>
                  </a:cubicBezTo>
                  <a:cubicBezTo>
                    <a:pt x="73921" y="531183"/>
                    <a:pt x="124009" y="544285"/>
                    <a:pt x="158852" y="520265"/>
                  </a:cubicBezTo>
                  <a:cubicBezTo>
                    <a:pt x="158860" y="520260"/>
                    <a:pt x="160695" y="519030"/>
                    <a:pt x="626715" y="206824"/>
                  </a:cubicBezTo>
                  <a:cubicBezTo>
                    <a:pt x="578252" y="134460"/>
                    <a:pt x="549789" y="91961"/>
                    <a:pt x="533073" y="67001"/>
                  </a:cubicBezTo>
                  <a:close/>
                  <a:moveTo>
                    <a:pt x="530794" y="696"/>
                  </a:moveTo>
                  <a:cubicBezTo>
                    <a:pt x="535968" y="2059"/>
                    <a:pt x="540869" y="5328"/>
                    <a:pt x="544136" y="9687"/>
                  </a:cubicBezTo>
                  <a:cubicBezTo>
                    <a:pt x="683541" y="218914"/>
                    <a:pt x="683541" y="218914"/>
                    <a:pt x="683541" y="218914"/>
                  </a:cubicBezTo>
                  <a:cubicBezTo>
                    <a:pt x="690075" y="229811"/>
                    <a:pt x="687897" y="240708"/>
                    <a:pt x="677006" y="247247"/>
                  </a:cubicBezTo>
                  <a:cubicBezTo>
                    <a:pt x="668293" y="253785"/>
                    <a:pt x="655224" y="251606"/>
                    <a:pt x="650868" y="242888"/>
                  </a:cubicBezTo>
                  <a:lnTo>
                    <a:pt x="642540" y="230453"/>
                  </a:lnTo>
                  <a:lnTo>
                    <a:pt x="167563" y="548652"/>
                  </a:lnTo>
                  <a:cubicBezTo>
                    <a:pt x="121831" y="579222"/>
                    <a:pt x="54322" y="563937"/>
                    <a:pt x="19478" y="511531"/>
                  </a:cubicBezTo>
                  <a:cubicBezTo>
                    <a:pt x="-13188" y="459124"/>
                    <a:pt x="-4477" y="391433"/>
                    <a:pt x="43433" y="360862"/>
                  </a:cubicBezTo>
                  <a:cubicBezTo>
                    <a:pt x="43440" y="360857"/>
                    <a:pt x="45324" y="359590"/>
                    <a:pt x="516638" y="42461"/>
                  </a:cubicBezTo>
                  <a:lnTo>
                    <a:pt x="510204" y="32854"/>
                  </a:lnTo>
                  <a:cubicBezTo>
                    <a:pt x="509285" y="31481"/>
                    <a:pt x="509285" y="31481"/>
                    <a:pt x="509285" y="31481"/>
                  </a:cubicBezTo>
                  <a:cubicBezTo>
                    <a:pt x="502750" y="22763"/>
                    <a:pt x="504928" y="9687"/>
                    <a:pt x="515819" y="3148"/>
                  </a:cubicBezTo>
                  <a:cubicBezTo>
                    <a:pt x="520176" y="-121"/>
                    <a:pt x="525621" y="-666"/>
                    <a:pt x="530794" y="69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22" name="Freeform 55">
              <a:extLst>
                <a:ext uri="{FF2B5EF4-FFF2-40B4-BE49-F238E27FC236}">
                  <a16:creationId xmlns:a16="http://schemas.microsoft.com/office/drawing/2014/main" id="{DE303B86-5A83-40F7-BF3D-2D7BBDBF18C2}"/>
                </a:ext>
              </a:extLst>
            </p:cNvPr>
            <p:cNvSpPr>
              <a:spLocks noEditPoints="1" noChangeArrowheads="1"/>
            </p:cNvSpPr>
            <p:nvPr/>
          </p:nvSpPr>
          <p:spPr bwMode="auto">
            <a:xfrm>
              <a:off x="3572343" y="1602764"/>
              <a:ext cx="209056" cy="366687"/>
            </a:xfrm>
            <a:custGeom>
              <a:avLst/>
              <a:gdLst>
                <a:gd name="T0" fmla="*/ 90693 w 136"/>
                <a:gd name="T1" fmla="*/ 311454 h 239"/>
                <a:gd name="T2" fmla="*/ 83008 w 136"/>
                <a:gd name="T3" fmla="*/ 311454 h 239"/>
                <a:gd name="T4" fmla="*/ 83008 w 136"/>
                <a:gd name="T5" fmla="*/ 366687 h 239"/>
                <a:gd name="T6" fmla="*/ 110677 w 136"/>
                <a:gd name="T7" fmla="*/ 346742 h 239"/>
                <a:gd name="T8" fmla="*/ 90693 w 136"/>
                <a:gd name="T9" fmla="*/ 311454 h 239"/>
                <a:gd name="T10" fmla="*/ 83008 w 136"/>
                <a:gd name="T11" fmla="*/ 286906 h 239"/>
                <a:gd name="T12" fmla="*/ 83008 w 136"/>
                <a:gd name="T13" fmla="*/ 125809 h 239"/>
                <a:gd name="T14" fmla="*/ 124511 w 136"/>
                <a:gd name="T15" fmla="*/ 113535 h 239"/>
                <a:gd name="T16" fmla="*/ 149106 w 136"/>
                <a:gd name="T17" fmla="*/ 19945 h 239"/>
                <a:gd name="T18" fmla="*/ 175238 w 136"/>
                <a:gd name="T19" fmla="*/ 3069 h 239"/>
                <a:gd name="T20" fmla="*/ 190610 w 136"/>
                <a:gd name="T21" fmla="*/ 30685 h 239"/>
                <a:gd name="T22" fmla="*/ 167552 w 136"/>
                <a:gd name="T23" fmla="*/ 124275 h 239"/>
                <a:gd name="T24" fmla="*/ 199833 w 136"/>
                <a:gd name="T25" fmla="*/ 205590 h 239"/>
                <a:gd name="T26" fmla="*/ 187536 w 136"/>
                <a:gd name="T27" fmla="*/ 251618 h 239"/>
                <a:gd name="T28" fmla="*/ 187536 w 136"/>
                <a:gd name="T29" fmla="*/ 251618 h 239"/>
                <a:gd name="T30" fmla="*/ 209056 w 136"/>
                <a:gd name="T31" fmla="*/ 286906 h 239"/>
                <a:gd name="T32" fmla="*/ 201370 w 136"/>
                <a:gd name="T33" fmla="*/ 317591 h 239"/>
                <a:gd name="T34" fmla="*/ 83008 w 136"/>
                <a:gd name="T35" fmla="*/ 286906 h 239"/>
                <a:gd name="T36" fmla="*/ 83008 w 136"/>
                <a:gd name="T37" fmla="*/ 311454 h 239"/>
                <a:gd name="T38" fmla="*/ 55338 w 136"/>
                <a:gd name="T39" fmla="*/ 331399 h 239"/>
                <a:gd name="T40" fmla="*/ 76859 w 136"/>
                <a:gd name="T41" fmla="*/ 366687 h 239"/>
                <a:gd name="T42" fmla="*/ 83008 w 136"/>
                <a:gd name="T43" fmla="*/ 366687 h 239"/>
                <a:gd name="T44" fmla="*/ 83008 w 136"/>
                <a:gd name="T45" fmla="*/ 311454 h 239"/>
                <a:gd name="T46" fmla="*/ 83008 w 136"/>
                <a:gd name="T47" fmla="*/ 125809 h 239"/>
                <a:gd name="T48" fmla="*/ 83008 w 136"/>
                <a:gd name="T49" fmla="*/ 286906 h 239"/>
                <a:gd name="T50" fmla="*/ 0 w 136"/>
                <a:gd name="T51" fmla="*/ 265426 h 239"/>
                <a:gd name="T52" fmla="*/ 7686 w 136"/>
                <a:gd name="T53" fmla="*/ 233207 h 239"/>
                <a:gd name="T54" fmla="*/ 44578 w 136"/>
                <a:gd name="T55" fmla="*/ 214796 h 239"/>
                <a:gd name="T56" fmla="*/ 56876 w 136"/>
                <a:gd name="T57" fmla="*/ 167234 h 239"/>
                <a:gd name="T58" fmla="*/ 83008 w 136"/>
                <a:gd name="T59" fmla="*/ 125809 h 23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solidFill>
              <a:srgbClr val="37B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23" name="Freeform 56">
              <a:extLst>
                <a:ext uri="{FF2B5EF4-FFF2-40B4-BE49-F238E27FC236}">
                  <a16:creationId xmlns:a16="http://schemas.microsoft.com/office/drawing/2014/main" id="{901A8F8D-D6F9-47D5-9BC2-480E73B79663}"/>
                </a:ext>
              </a:extLst>
            </p:cNvPr>
            <p:cNvSpPr>
              <a:spLocks noEditPoints="1" noChangeArrowheads="1"/>
            </p:cNvSpPr>
            <p:nvPr/>
          </p:nvSpPr>
          <p:spPr bwMode="auto">
            <a:xfrm>
              <a:off x="3382292" y="2370794"/>
              <a:ext cx="391281" cy="425938"/>
            </a:xfrm>
            <a:custGeom>
              <a:avLst/>
              <a:gdLst>
                <a:gd name="T0" fmla="*/ 303818 w 255"/>
                <a:gd name="T1" fmla="*/ 196823 h 277"/>
                <a:gd name="T2" fmla="*/ 293077 w 255"/>
                <a:gd name="T3" fmla="*/ 242954 h 277"/>
                <a:gd name="T4" fmla="*/ 293077 w 255"/>
                <a:gd name="T5" fmla="*/ 284471 h 277"/>
                <a:gd name="T6" fmla="*/ 300749 w 255"/>
                <a:gd name="T7" fmla="*/ 287547 h 277"/>
                <a:gd name="T8" fmla="*/ 334507 w 255"/>
                <a:gd name="T9" fmla="*/ 335215 h 277"/>
                <a:gd name="T10" fmla="*/ 293077 w 255"/>
                <a:gd name="T11" fmla="*/ 309074 h 277"/>
                <a:gd name="T12" fmla="*/ 293077 w 255"/>
                <a:gd name="T13" fmla="*/ 84573 h 277"/>
                <a:gd name="T14" fmla="*/ 334507 w 255"/>
                <a:gd name="T15" fmla="*/ 58432 h 277"/>
                <a:gd name="T16" fmla="*/ 300749 w 255"/>
                <a:gd name="T17" fmla="*/ 106100 h 277"/>
                <a:gd name="T18" fmla="*/ 293077 w 255"/>
                <a:gd name="T19" fmla="*/ 109175 h 277"/>
                <a:gd name="T20" fmla="*/ 382074 w 255"/>
                <a:gd name="T21" fmla="*/ 186060 h 277"/>
                <a:gd name="T22" fmla="*/ 323766 w 255"/>
                <a:gd name="T23" fmla="*/ 196823 h 277"/>
                <a:gd name="T24" fmla="*/ 382074 w 255"/>
                <a:gd name="T25" fmla="*/ 206049 h 277"/>
                <a:gd name="T26" fmla="*/ 382074 w 255"/>
                <a:gd name="T27" fmla="*/ 186060 h 277"/>
                <a:gd name="T28" fmla="*/ 202545 w 255"/>
                <a:gd name="T29" fmla="*/ 425938 h 277"/>
                <a:gd name="T30" fmla="*/ 256251 w 255"/>
                <a:gd name="T31" fmla="*/ 286009 h 277"/>
                <a:gd name="T32" fmla="*/ 293077 w 255"/>
                <a:gd name="T33" fmla="*/ 150693 h 277"/>
                <a:gd name="T34" fmla="*/ 194873 w 255"/>
                <a:gd name="T35" fmla="*/ 110713 h 277"/>
                <a:gd name="T36" fmla="*/ 280802 w 255"/>
                <a:gd name="T37" fmla="*/ 196823 h 277"/>
                <a:gd name="T38" fmla="*/ 239372 w 255"/>
                <a:gd name="T39" fmla="*/ 270632 h 277"/>
                <a:gd name="T40" fmla="*/ 234769 w 255"/>
                <a:gd name="T41" fmla="*/ 329064 h 277"/>
                <a:gd name="T42" fmla="*/ 194873 w 255"/>
                <a:gd name="T43" fmla="*/ 425938 h 277"/>
                <a:gd name="T44" fmla="*/ 293077 w 255"/>
                <a:gd name="T45" fmla="*/ 109175 h 277"/>
                <a:gd name="T46" fmla="*/ 285405 w 255"/>
                <a:gd name="T47" fmla="*/ 92261 h 277"/>
                <a:gd name="T48" fmla="*/ 293077 w 255"/>
                <a:gd name="T49" fmla="*/ 284471 h 277"/>
                <a:gd name="T50" fmla="*/ 285405 w 255"/>
                <a:gd name="T51" fmla="*/ 301386 h 277"/>
                <a:gd name="T52" fmla="*/ 293077 w 255"/>
                <a:gd name="T53" fmla="*/ 284471 h 277"/>
                <a:gd name="T54" fmla="*/ 194873 w 255"/>
                <a:gd name="T55" fmla="*/ 0 h 277"/>
                <a:gd name="T56" fmla="*/ 205614 w 255"/>
                <a:gd name="T57" fmla="*/ 10764 h 277"/>
                <a:gd name="T58" fmla="*/ 196408 w 255"/>
                <a:gd name="T59" fmla="*/ 69196 h 277"/>
                <a:gd name="T60" fmla="*/ 194873 w 255"/>
                <a:gd name="T61" fmla="*/ 69196 h 277"/>
                <a:gd name="T62" fmla="*/ 98204 w 255"/>
                <a:gd name="T63" fmla="*/ 149155 h 277"/>
                <a:gd name="T64" fmla="*/ 136565 w 255"/>
                <a:gd name="T65" fmla="*/ 287547 h 277"/>
                <a:gd name="T66" fmla="*/ 190270 w 255"/>
                <a:gd name="T67" fmla="*/ 425938 h 277"/>
                <a:gd name="T68" fmla="*/ 194873 w 255"/>
                <a:gd name="T69" fmla="*/ 329064 h 277"/>
                <a:gd name="T70" fmla="*/ 158047 w 255"/>
                <a:gd name="T71" fmla="*/ 281396 h 277"/>
                <a:gd name="T72" fmla="*/ 108945 w 255"/>
                <a:gd name="T73" fmla="*/ 196823 h 277"/>
                <a:gd name="T74" fmla="*/ 194873 w 255"/>
                <a:gd name="T75" fmla="*/ 110713 h 277"/>
                <a:gd name="T76" fmla="*/ 194873 w 255"/>
                <a:gd name="T77" fmla="*/ 87648 h 277"/>
                <a:gd name="T78" fmla="*/ 194873 w 255"/>
                <a:gd name="T79" fmla="*/ 0 h 277"/>
                <a:gd name="T80" fmla="*/ 185667 w 255"/>
                <a:gd name="T81" fmla="*/ 58432 h 277"/>
                <a:gd name="T82" fmla="*/ 194873 w 255"/>
                <a:gd name="T83" fmla="*/ 0 h 277"/>
                <a:gd name="T84" fmla="*/ 98204 w 255"/>
                <a:gd name="T85" fmla="*/ 284471 h 277"/>
                <a:gd name="T86" fmla="*/ 105876 w 255"/>
                <a:gd name="T87" fmla="*/ 301386 h 277"/>
                <a:gd name="T88" fmla="*/ 98204 w 255"/>
                <a:gd name="T89" fmla="*/ 109175 h 277"/>
                <a:gd name="T90" fmla="*/ 105876 w 255"/>
                <a:gd name="T91" fmla="*/ 92261 h 277"/>
                <a:gd name="T92" fmla="*/ 98204 w 255"/>
                <a:gd name="T93" fmla="*/ 109175 h 277"/>
                <a:gd name="T94" fmla="*/ 87463 w 255"/>
                <a:gd name="T95" fmla="*/ 196823 h 277"/>
                <a:gd name="T96" fmla="*/ 98204 w 255"/>
                <a:gd name="T97" fmla="*/ 149155 h 277"/>
                <a:gd name="T98" fmla="*/ 98204 w 255"/>
                <a:gd name="T99" fmla="*/ 109175 h 277"/>
                <a:gd name="T100" fmla="*/ 92066 w 255"/>
                <a:gd name="T101" fmla="*/ 106100 h 277"/>
                <a:gd name="T102" fmla="*/ 58309 w 255"/>
                <a:gd name="T103" fmla="*/ 58432 h 277"/>
                <a:gd name="T104" fmla="*/ 98204 w 255"/>
                <a:gd name="T105" fmla="*/ 84573 h 277"/>
                <a:gd name="T106" fmla="*/ 98204 w 255"/>
                <a:gd name="T107" fmla="*/ 309074 h 277"/>
                <a:gd name="T108" fmla="*/ 58309 w 255"/>
                <a:gd name="T109" fmla="*/ 335215 h 277"/>
                <a:gd name="T110" fmla="*/ 92066 w 255"/>
                <a:gd name="T111" fmla="*/ 287547 h 277"/>
                <a:gd name="T112" fmla="*/ 98204 w 255"/>
                <a:gd name="T113" fmla="*/ 284471 h 277"/>
                <a:gd name="T114" fmla="*/ 69050 w 255"/>
                <a:gd name="T115" fmla="*/ 196823 h 277"/>
                <a:gd name="T116" fmla="*/ 10741 w 255"/>
                <a:gd name="T117" fmla="*/ 186060 h 277"/>
                <a:gd name="T118" fmla="*/ 10741 w 255"/>
                <a:gd name="T119" fmla="*/ 206049 h 277"/>
                <a:gd name="T120" fmla="*/ 69050 w 255"/>
                <a:gd name="T121" fmla="*/ 196823 h 27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24" name="Freeform 57">
              <a:extLst>
                <a:ext uri="{FF2B5EF4-FFF2-40B4-BE49-F238E27FC236}">
                  <a16:creationId xmlns:a16="http://schemas.microsoft.com/office/drawing/2014/main" id="{52A80205-790C-44C2-8B95-3007FF95A6BC}"/>
                </a:ext>
              </a:extLst>
            </p:cNvPr>
            <p:cNvSpPr>
              <a:spLocks noEditPoints="1" noChangeArrowheads="1"/>
            </p:cNvSpPr>
            <p:nvPr/>
          </p:nvSpPr>
          <p:spPr bwMode="auto">
            <a:xfrm>
              <a:off x="4825562" y="1269616"/>
              <a:ext cx="372277" cy="365569"/>
            </a:xfrm>
            <a:custGeom>
              <a:avLst/>
              <a:gdLst>
                <a:gd name="T0" fmla="*/ 353893 w 243"/>
                <a:gd name="T1" fmla="*/ 141312 h 238"/>
                <a:gd name="T2" fmla="*/ 327849 w 243"/>
                <a:gd name="T3" fmla="*/ 127488 h 238"/>
                <a:gd name="T4" fmla="*/ 315593 w 243"/>
                <a:gd name="T5" fmla="*/ 109056 h 238"/>
                <a:gd name="T6" fmla="*/ 294145 w 243"/>
                <a:gd name="T7" fmla="*/ 125952 h 238"/>
                <a:gd name="T8" fmla="*/ 297209 w 243"/>
                <a:gd name="T9" fmla="*/ 98304 h 238"/>
                <a:gd name="T10" fmla="*/ 274229 w 243"/>
                <a:gd name="T11" fmla="*/ 98304 h 238"/>
                <a:gd name="T12" fmla="*/ 248185 w 243"/>
                <a:gd name="T13" fmla="*/ 82944 h 238"/>
                <a:gd name="T14" fmla="*/ 235929 w 243"/>
                <a:gd name="T15" fmla="*/ 64512 h 238"/>
                <a:gd name="T16" fmla="*/ 214481 w 243"/>
                <a:gd name="T17" fmla="*/ 81408 h 238"/>
                <a:gd name="T18" fmla="*/ 217545 w 243"/>
                <a:gd name="T19" fmla="*/ 53760 h 238"/>
                <a:gd name="T20" fmla="*/ 196097 w 243"/>
                <a:gd name="T21" fmla="*/ 53760 h 238"/>
                <a:gd name="T22" fmla="*/ 168520 w 243"/>
                <a:gd name="T23" fmla="*/ 38400 h 238"/>
                <a:gd name="T24" fmla="*/ 156264 w 243"/>
                <a:gd name="T25" fmla="*/ 19968 h 238"/>
                <a:gd name="T26" fmla="*/ 154732 w 243"/>
                <a:gd name="T27" fmla="*/ 33792 h 238"/>
                <a:gd name="T28" fmla="*/ 318657 w 243"/>
                <a:gd name="T29" fmla="*/ 196609 h 238"/>
                <a:gd name="T30" fmla="*/ 315593 w 243"/>
                <a:gd name="T31" fmla="*/ 202753 h 238"/>
                <a:gd name="T32" fmla="*/ 154732 w 243"/>
                <a:gd name="T33" fmla="*/ 113664 h 238"/>
                <a:gd name="T34" fmla="*/ 300273 w 243"/>
                <a:gd name="T35" fmla="*/ 228865 h 238"/>
                <a:gd name="T36" fmla="*/ 297209 w 243"/>
                <a:gd name="T37" fmla="*/ 235009 h 238"/>
                <a:gd name="T38" fmla="*/ 154732 w 243"/>
                <a:gd name="T39" fmla="*/ 155136 h 238"/>
                <a:gd name="T40" fmla="*/ 283421 w 243"/>
                <a:gd name="T41" fmla="*/ 261121 h 238"/>
                <a:gd name="T42" fmla="*/ 278825 w 243"/>
                <a:gd name="T43" fmla="*/ 267265 h 238"/>
                <a:gd name="T44" fmla="*/ 154732 w 243"/>
                <a:gd name="T45" fmla="*/ 198145 h 238"/>
                <a:gd name="T46" fmla="*/ 265037 w 243"/>
                <a:gd name="T47" fmla="*/ 293377 h 238"/>
                <a:gd name="T48" fmla="*/ 261973 w 243"/>
                <a:gd name="T49" fmla="*/ 299521 h 238"/>
                <a:gd name="T50" fmla="*/ 154732 w 243"/>
                <a:gd name="T51" fmla="*/ 239617 h 238"/>
                <a:gd name="T52" fmla="*/ 211417 w 243"/>
                <a:gd name="T53" fmla="*/ 354817 h 238"/>
                <a:gd name="T54" fmla="*/ 372277 w 243"/>
                <a:gd name="T55" fmla="*/ 139776 h 238"/>
                <a:gd name="T56" fmla="*/ 154732 w 243"/>
                <a:gd name="T57" fmla="*/ 33792 h 238"/>
                <a:gd name="T58" fmla="*/ 130220 w 243"/>
                <a:gd name="T59" fmla="*/ 16896 h 238"/>
                <a:gd name="T60" fmla="*/ 119496 w 243"/>
                <a:gd name="T61" fmla="*/ 0 h 238"/>
                <a:gd name="T62" fmla="*/ 22980 w 243"/>
                <a:gd name="T63" fmla="*/ 250369 h 238"/>
                <a:gd name="T64" fmla="*/ 154732 w 243"/>
                <a:gd name="T65" fmla="*/ 239617 h 238"/>
                <a:gd name="T66" fmla="*/ 41364 w 243"/>
                <a:gd name="T67" fmla="*/ 173568 h 238"/>
                <a:gd name="T68" fmla="*/ 154732 w 243"/>
                <a:gd name="T69" fmla="*/ 231937 h 238"/>
                <a:gd name="T70" fmla="*/ 61280 w 243"/>
                <a:gd name="T71" fmla="*/ 145920 h 238"/>
                <a:gd name="T72" fmla="*/ 64344 w 243"/>
                <a:gd name="T73" fmla="*/ 139776 h 238"/>
                <a:gd name="T74" fmla="*/ 154732 w 243"/>
                <a:gd name="T75" fmla="*/ 155136 h 238"/>
                <a:gd name="T76" fmla="*/ 78132 w 243"/>
                <a:gd name="T77" fmla="*/ 109056 h 238"/>
                <a:gd name="T78" fmla="*/ 154732 w 243"/>
                <a:gd name="T79" fmla="*/ 147456 h 238"/>
                <a:gd name="T80" fmla="*/ 96516 w 243"/>
                <a:gd name="T81" fmla="*/ 81408 h 238"/>
                <a:gd name="T82" fmla="*/ 99580 w 243"/>
                <a:gd name="T83" fmla="*/ 75264 h 238"/>
                <a:gd name="T84" fmla="*/ 154732 w 243"/>
                <a:gd name="T85" fmla="*/ 33792 h 23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25" name="Freeform 58">
              <a:extLst>
                <a:ext uri="{FF2B5EF4-FFF2-40B4-BE49-F238E27FC236}">
                  <a16:creationId xmlns:a16="http://schemas.microsoft.com/office/drawing/2014/main" id="{5145931A-58C9-4E30-A287-0A471F5C859C}"/>
                </a:ext>
              </a:extLst>
            </p:cNvPr>
            <p:cNvSpPr>
              <a:spLocks noEditPoints="1" noChangeArrowheads="1"/>
            </p:cNvSpPr>
            <p:nvPr/>
          </p:nvSpPr>
          <p:spPr bwMode="auto">
            <a:xfrm>
              <a:off x="3510499" y="2794688"/>
              <a:ext cx="362215" cy="366687"/>
            </a:xfrm>
            <a:custGeom>
              <a:avLst/>
              <a:gdLst>
                <a:gd name="T0" fmla="*/ 290079 w 236"/>
                <a:gd name="T1" fmla="*/ 92055 h 239"/>
                <a:gd name="T2" fmla="*/ 300823 w 236"/>
                <a:gd name="T3" fmla="*/ 187179 h 239"/>
                <a:gd name="T4" fmla="*/ 303892 w 236"/>
                <a:gd name="T5" fmla="*/ 208659 h 239"/>
                <a:gd name="T6" fmla="*/ 319240 w 236"/>
                <a:gd name="T7" fmla="*/ 240878 h 239"/>
                <a:gd name="T8" fmla="*/ 290079 w 236"/>
                <a:gd name="T9" fmla="*/ 299180 h 239"/>
                <a:gd name="T10" fmla="*/ 257848 w 236"/>
                <a:gd name="T11" fmla="*/ 239344 h 239"/>
                <a:gd name="T12" fmla="*/ 257848 w 236"/>
                <a:gd name="T13" fmla="*/ 119672 h 239"/>
                <a:gd name="T14" fmla="*/ 279335 w 236"/>
                <a:gd name="T15" fmla="*/ 141151 h 239"/>
                <a:gd name="T16" fmla="*/ 283940 w 236"/>
                <a:gd name="T17" fmla="*/ 164165 h 239"/>
                <a:gd name="T18" fmla="*/ 290079 w 236"/>
                <a:gd name="T19" fmla="*/ 216330 h 239"/>
                <a:gd name="T20" fmla="*/ 290079 w 236"/>
                <a:gd name="T21" fmla="*/ 199453 h 239"/>
                <a:gd name="T22" fmla="*/ 257848 w 236"/>
                <a:gd name="T23" fmla="*/ 237810 h 239"/>
                <a:gd name="T24" fmla="*/ 245569 w 236"/>
                <a:gd name="T25" fmla="*/ 211727 h 239"/>
                <a:gd name="T26" fmla="*/ 253244 w 236"/>
                <a:gd name="T27" fmla="*/ 263892 h 239"/>
                <a:gd name="T28" fmla="*/ 257848 w 236"/>
                <a:gd name="T29" fmla="*/ 24548 h 239"/>
                <a:gd name="T30" fmla="*/ 250174 w 236"/>
                <a:gd name="T31" fmla="*/ 75179 h 239"/>
                <a:gd name="T32" fmla="*/ 257848 w 236"/>
                <a:gd name="T33" fmla="*/ 119672 h 239"/>
                <a:gd name="T34" fmla="*/ 244035 w 236"/>
                <a:gd name="T35" fmla="*/ 181042 h 239"/>
                <a:gd name="T36" fmla="*/ 244035 w 236"/>
                <a:gd name="T37" fmla="*/ 320659 h 239"/>
                <a:gd name="T38" fmla="*/ 244035 w 236"/>
                <a:gd name="T39" fmla="*/ 7671 h 239"/>
                <a:gd name="T40" fmla="*/ 244035 w 236"/>
                <a:gd name="T41" fmla="*/ 61370 h 239"/>
                <a:gd name="T42" fmla="*/ 221013 w 236"/>
                <a:gd name="T43" fmla="*/ 136549 h 239"/>
                <a:gd name="T44" fmla="*/ 244035 w 236"/>
                <a:gd name="T45" fmla="*/ 165700 h 239"/>
                <a:gd name="T46" fmla="*/ 244035 w 236"/>
                <a:gd name="T47" fmla="*/ 208659 h 239"/>
                <a:gd name="T48" fmla="*/ 221013 w 236"/>
                <a:gd name="T49" fmla="*/ 248549 h 239"/>
                <a:gd name="T50" fmla="*/ 231756 w 236"/>
                <a:gd name="T51" fmla="*/ 219398 h 239"/>
                <a:gd name="T52" fmla="*/ 224082 w 236"/>
                <a:gd name="T53" fmla="*/ 167234 h 239"/>
                <a:gd name="T54" fmla="*/ 188782 w 236"/>
                <a:gd name="T55" fmla="*/ 10740 h 239"/>
                <a:gd name="T56" fmla="*/ 221013 w 236"/>
                <a:gd name="T57" fmla="*/ 0 h 239"/>
                <a:gd name="T58" fmla="*/ 221013 w 236"/>
                <a:gd name="T59" fmla="*/ 286906 h 239"/>
                <a:gd name="T60" fmla="*/ 188782 w 236"/>
                <a:gd name="T61" fmla="*/ 345207 h 239"/>
                <a:gd name="T62" fmla="*/ 214873 w 236"/>
                <a:gd name="T63" fmla="*/ 147289 h 239"/>
                <a:gd name="T64" fmla="*/ 188782 w 236"/>
                <a:gd name="T65" fmla="*/ 207124 h 239"/>
                <a:gd name="T66" fmla="*/ 210269 w 236"/>
                <a:gd name="T67" fmla="*/ 173371 h 239"/>
                <a:gd name="T68" fmla="*/ 188782 w 236"/>
                <a:gd name="T69" fmla="*/ 125809 h 239"/>
                <a:gd name="T70" fmla="*/ 191851 w 236"/>
                <a:gd name="T71" fmla="*/ 262358 h 239"/>
                <a:gd name="T72" fmla="*/ 188782 w 236"/>
                <a:gd name="T73" fmla="*/ 10740 h 239"/>
                <a:gd name="T74" fmla="*/ 188782 w 236"/>
                <a:gd name="T75" fmla="*/ 10740 h 239"/>
                <a:gd name="T76" fmla="*/ 188782 w 236"/>
                <a:gd name="T77" fmla="*/ 271563 h 239"/>
                <a:gd name="T78" fmla="*/ 185712 w 236"/>
                <a:gd name="T79" fmla="*/ 248549 h 239"/>
                <a:gd name="T80" fmla="*/ 188782 w 236"/>
                <a:gd name="T81" fmla="*/ 207124 h 239"/>
                <a:gd name="T82" fmla="*/ 151946 w 236"/>
                <a:gd name="T83" fmla="*/ 190248 h 239"/>
                <a:gd name="T84" fmla="*/ 162690 w 236"/>
                <a:gd name="T85" fmla="*/ 251618 h 239"/>
                <a:gd name="T86" fmla="*/ 165759 w 236"/>
                <a:gd name="T87" fmla="*/ 274632 h 239"/>
                <a:gd name="T88" fmla="*/ 181108 w 236"/>
                <a:gd name="T89" fmla="*/ 305317 h 239"/>
                <a:gd name="T90" fmla="*/ 188782 w 236"/>
                <a:gd name="T91" fmla="*/ 151891 h 239"/>
                <a:gd name="T92" fmla="*/ 151946 w 236"/>
                <a:gd name="T93" fmla="*/ 27617 h 239"/>
                <a:gd name="T94" fmla="*/ 151946 w 236"/>
                <a:gd name="T95" fmla="*/ 27617 h 239"/>
                <a:gd name="T96" fmla="*/ 136598 w 236"/>
                <a:gd name="T97" fmla="*/ 325262 h 239"/>
                <a:gd name="T98" fmla="*/ 151946 w 236"/>
                <a:gd name="T99" fmla="*/ 280769 h 239"/>
                <a:gd name="T100" fmla="*/ 108971 w 236"/>
                <a:gd name="T101" fmla="*/ 348276 h 239"/>
                <a:gd name="T102" fmla="*/ 145807 w 236"/>
                <a:gd name="T103" fmla="*/ 179508 h 239"/>
                <a:gd name="T104" fmla="*/ 108971 w 236"/>
                <a:gd name="T105" fmla="*/ 245481 h 239"/>
                <a:gd name="T106" fmla="*/ 141202 w 236"/>
                <a:gd name="T107" fmla="*/ 205590 h 239"/>
                <a:gd name="T108" fmla="*/ 108971 w 236"/>
                <a:gd name="T109" fmla="*/ 164165 h 239"/>
                <a:gd name="T110" fmla="*/ 10744 w 236"/>
                <a:gd name="T111" fmla="*/ 139617 h 239"/>
                <a:gd name="T112" fmla="*/ 107437 w 236"/>
                <a:gd name="T113" fmla="*/ 277700 h 239"/>
                <a:gd name="T114" fmla="*/ 108971 w 236"/>
                <a:gd name="T115" fmla="*/ 228604 h 239"/>
                <a:gd name="T116" fmla="*/ 79810 w 236"/>
                <a:gd name="T117" fmla="*/ 204056 h 239"/>
                <a:gd name="T118" fmla="*/ 53718 w 236"/>
                <a:gd name="T119" fmla="*/ 167234 h 239"/>
                <a:gd name="T120" fmla="*/ 108971 w 236"/>
                <a:gd name="T121" fmla="*/ 47562 h 23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26" name="Rectangle 59">
              <a:extLst>
                <a:ext uri="{FF2B5EF4-FFF2-40B4-BE49-F238E27FC236}">
                  <a16:creationId xmlns:a16="http://schemas.microsoft.com/office/drawing/2014/main" id="{97A0EC12-32C5-4E49-84F3-962DF6468606}"/>
                </a:ext>
              </a:extLst>
            </p:cNvPr>
            <p:cNvSpPr>
              <a:spLocks noChangeArrowheads="1"/>
            </p:cNvSpPr>
            <p:nvPr/>
          </p:nvSpPr>
          <p:spPr bwMode="auto">
            <a:xfrm>
              <a:off x="4916115" y="2004107"/>
              <a:ext cx="441589" cy="465066"/>
            </a:xfrm>
            <a:custGeom>
              <a:avLst/>
              <a:gdLst>
                <a:gd name="T0" fmla="*/ 0 w 627063"/>
                <a:gd name="T1" fmla="*/ 442707 h 660400"/>
                <a:gd name="T2" fmla="*/ 441589 w 627063"/>
                <a:gd name="T3" fmla="*/ 442707 h 660400"/>
                <a:gd name="T4" fmla="*/ 441589 w 627063"/>
                <a:gd name="T5" fmla="*/ 465066 h 660400"/>
                <a:gd name="T6" fmla="*/ 0 w 627063"/>
                <a:gd name="T7" fmla="*/ 465066 h 660400"/>
                <a:gd name="T8" fmla="*/ 17887 w 627063"/>
                <a:gd name="T9" fmla="*/ 397989 h 660400"/>
                <a:gd name="T10" fmla="*/ 423702 w 627063"/>
                <a:gd name="T11" fmla="*/ 397989 h 660400"/>
                <a:gd name="T12" fmla="*/ 423702 w 627063"/>
                <a:gd name="T13" fmla="*/ 420348 h 660400"/>
                <a:gd name="T14" fmla="*/ 17887 w 627063"/>
                <a:gd name="T15" fmla="*/ 420348 h 660400"/>
                <a:gd name="T16" fmla="*/ 308553 w 627063"/>
                <a:gd name="T17" fmla="*/ 178872 h 660400"/>
                <a:gd name="T18" fmla="*/ 392399 w 627063"/>
                <a:gd name="T19" fmla="*/ 178872 h 660400"/>
                <a:gd name="T20" fmla="*/ 392399 w 627063"/>
                <a:gd name="T21" fmla="*/ 201230 h 660400"/>
                <a:gd name="T22" fmla="*/ 376748 w 627063"/>
                <a:gd name="T23" fmla="*/ 201230 h 660400"/>
                <a:gd name="T24" fmla="*/ 376748 w 627063"/>
                <a:gd name="T25" fmla="*/ 352153 h 660400"/>
                <a:gd name="T26" fmla="*/ 392399 w 627063"/>
                <a:gd name="T27" fmla="*/ 352153 h 660400"/>
                <a:gd name="T28" fmla="*/ 392399 w 627063"/>
                <a:gd name="T29" fmla="*/ 374512 h 660400"/>
                <a:gd name="T30" fmla="*/ 308553 w 627063"/>
                <a:gd name="T31" fmla="*/ 374512 h 660400"/>
                <a:gd name="T32" fmla="*/ 308553 w 627063"/>
                <a:gd name="T33" fmla="*/ 352153 h 660400"/>
                <a:gd name="T34" fmla="*/ 323087 w 627063"/>
                <a:gd name="T35" fmla="*/ 352153 h 660400"/>
                <a:gd name="T36" fmla="*/ 323087 w 627063"/>
                <a:gd name="T37" fmla="*/ 201230 h 660400"/>
                <a:gd name="T38" fmla="*/ 308553 w 627063"/>
                <a:gd name="T39" fmla="*/ 201230 h 660400"/>
                <a:gd name="T40" fmla="*/ 177754 w 627063"/>
                <a:gd name="T41" fmla="*/ 178872 h 660400"/>
                <a:gd name="T42" fmla="*/ 263836 w 627063"/>
                <a:gd name="T43" fmla="*/ 178872 h 660400"/>
                <a:gd name="T44" fmla="*/ 263836 w 627063"/>
                <a:gd name="T45" fmla="*/ 201230 h 660400"/>
                <a:gd name="T46" fmla="*/ 248185 w 627063"/>
                <a:gd name="T47" fmla="*/ 201230 h 660400"/>
                <a:gd name="T48" fmla="*/ 248185 w 627063"/>
                <a:gd name="T49" fmla="*/ 352153 h 660400"/>
                <a:gd name="T50" fmla="*/ 263836 w 627063"/>
                <a:gd name="T51" fmla="*/ 352153 h 660400"/>
                <a:gd name="T52" fmla="*/ 263836 w 627063"/>
                <a:gd name="T53" fmla="*/ 374512 h 660400"/>
                <a:gd name="T54" fmla="*/ 177754 w 627063"/>
                <a:gd name="T55" fmla="*/ 374512 h 660400"/>
                <a:gd name="T56" fmla="*/ 177754 w 627063"/>
                <a:gd name="T57" fmla="*/ 352153 h 660400"/>
                <a:gd name="T58" fmla="*/ 193405 w 627063"/>
                <a:gd name="T59" fmla="*/ 352153 h 660400"/>
                <a:gd name="T60" fmla="*/ 193405 w 627063"/>
                <a:gd name="T61" fmla="*/ 201230 h 660400"/>
                <a:gd name="T62" fmla="*/ 177754 w 627063"/>
                <a:gd name="T63" fmla="*/ 201230 h 660400"/>
                <a:gd name="T64" fmla="*/ 49190 w 627063"/>
                <a:gd name="T65" fmla="*/ 178872 h 660400"/>
                <a:gd name="T66" fmla="*/ 135272 w 627063"/>
                <a:gd name="T67" fmla="*/ 178872 h 660400"/>
                <a:gd name="T68" fmla="*/ 135272 w 627063"/>
                <a:gd name="T69" fmla="*/ 201230 h 660400"/>
                <a:gd name="T70" fmla="*/ 119621 w 627063"/>
                <a:gd name="T71" fmla="*/ 201230 h 660400"/>
                <a:gd name="T72" fmla="*/ 119621 w 627063"/>
                <a:gd name="T73" fmla="*/ 352153 h 660400"/>
                <a:gd name="T74" fmla="*/ 135272 w 627063"/>
                <a:gd name="T75" fmla="*/ 352153 h 660400"/>
                <a:gd name="T76" fmla="*/ 135272 w 627063"/>
                <a:gd name="T77" fmla="*/ 374512 h 660400"/>
                <a:gd name="T78" fmla="*/ 49190 w 627063"/>
                <a:gd name="T79" fmla="*/ 374512 h 660400"/>
                <a:gd name="T80" fmla="*/ 49190 w 627063"/>
                <a:gd name="T81" fmla="*/ 352153 h 660400"/>
                <a:gd name="T82" fmla="*/ 63723 w 627063"/>
                <a:gd name="T83" fmla="*/ 352153 h 660400"/>
                <a:gd name="T84" fmla="*/ 63723 w 627063"/>
                <a:gd name="T85" fmla="*/ 201230 h 660400"/>
                <a:gd name="T86" fmla="*/ 49190 w 627063"/>
                <a:gd name="T87" fmla="*/ 201230 h 660400"/>
                <a:gd name="T88" fmla="*/ 220236 w 627063"/>
                <a:gd name="T89" fmla="*/ 0 h 660400"/>
                <a:gd name="T90" fmla="*/ 423702 w 627063"/>
                <a:gd name="T91" fmla="*/ 129682 h 660400"/>
                <a:gd name="T92" fmla="*/ 423702 w 627063"/>
                <a:gd name="T93" fmla="*/ 152041 h 660400"/>
                <a:gd name="T94" fmla="*/ 17887 w 627063"/>
                <a:gd name="T95" fmla="*/ 152041 h 660400"/>
                <a:gd name="T96" fmla="*/ 17887 w 627063"/>
                <a:gd name="T97" fmla="*/ 129682 h 6604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27063" h="660400">
                  <a:moveTo>
                    <a:pt x="0" y="628650"/>
                  </a:moveTo>
                  <a:lnTo>
                    <a:pt x="627063" y="628650"/>
                  </a:lnTo>
                  <a:lnTo>
                    <a:pt x="627063" y="660400"/>
                  </a:lnTo>
                  <a:lnTo>
                    <a:pt x="0" y="660400"/>
                  </a:lnTo>
                  <a:lnTo>
                    <a:pt x="0" y="628650"/>
                  </a:lnTo>
                  <a:close/>
                  <a:moveTo>
                    <a:pt x="25400" y="565150"/>
                  </a:moveTo>
                  <a:lnTo>
                    <a:pt x="601663" y="565150"/>
                  </a:lnTo>
                  <a:lnTo>
                    <a:pt x="601663" y="596900"/>
                  </a:lnTo>
                  <a:lnTo>
                    <a:pt x="25400" y="596900"/>
                  </a:lnTo>
                  <a:lnTo>
                    <a:pt x="25400" y="565150"/>
                  </a:lnTo>
                  <a:close/>
                  <a:moveTo>
                    <a:pt x="438150" y="254000"/>
                  </a:moveTo>
                  <a:lnTo>
                    <a:pt x="557213" y="254000"/>
                  </a:lnTo>
                  <a:lnTo>
                    <a:pt x="557213" y="285750"/>
                  </a:lnTo>
                  <a:lnTo>
                    <a:pt x="534988" y="285750"/>
                  </a:lnTo>
                  <a:lnTo>
                    <a:pt x="534988" y="500062"/>
                  </a:lnTo>
                  <a:lnTo>
                    <a:pt x="557213" y="500062"/>
                  </a:lnTo>
                  <a:lnTo>
                    <a:pt x="557213" y="531812"/>
                  </a:lnTo>
                  <a:lnTo>
                    <a:pt x="438150" y="531812"/>
                  </a:lnTo>
                  <a:lnTo>
                    <a:pt x="438150" y="500062"/>
                  </a:lnTo>
                  <a:lnTo>
                    <a:pt x="458788" y="500062"/>
                  </a:lnTo>
                  <a:lnTo>
                    <a:pt x="458788" y="285750"/>
                  </a:lnTo>
                  <a:lnTo>
                    <a:pt x="438150" y="285750"/>
                  </a:lnTo>
                  <a:lnTo>
                    <a:pt x="438150" y="254000"/>
                  </a:lnTo>
                  <a:close/>
                  <a:moveTo>
                    <a:pt x="252413" y="254000"/>
                  </a:moveTo>
                  <a:lnTo>
                    <a:pt x="374651" y="254000"/>
                  </a:lnTo>
                  <a:lnTo>
                    <a:pt x="374651" y="285750"/>
                  </a:lnTo>
                  <a:lnTo>
                    <a:pt x="352426" y="285750"/>
                  </a:lnTo>
                  <a:lnTo>
                    <a:pt x="352426" y="500062"/>
                  </a:lnTo>
                  <a:lnTo>
                    <a:pt x="374651" y="500062"/>
                  </a:lnTo>
                  <a:lnTo>
                    <a:pt x="374651" y="531812"/>
                  </a:lnTo>
                  <a:lnTo>
                    <a:pt x="252413" y="531812"/>
                  </a:lnTo>
                  <a:lnTo>
                    <a:pt x="252413" y="500062"/>
                  </a:lnTo>
                  <a:lnTo>
                    <a:pt x="274638" y="500062"/>
                  </a:lnTo>
                  <a:lnTo>
                    <a:pt x="274638" y="285750"/>
                  </a:lnTo>
                  <a:lnTo>
                    <a:pt x="252413" y="285750"/>
                  </a:lnTo>
                  <a:lnTo>
                    <a:pt x="252413" y="254000"/>
                  </a:lnTo>
                  <a:close/>
                  <a:moveTo>
                    <a:pt x="69850" y="254000"/>
                  </a:moveTo>
                  <a:lnTo>
                    <a:pt x="192088" y="254000"/>
                  </a:lnTo>
                  <a:lnTo>
                    <a:pt x="192088" y="285750"/>
                  </a:lnTo>
                  <a:lnTo>
                    <a:pt x="169863" y="285750"/>
                  </a:lnTo>
                  <a:lnTo>
                    <a:pt x="169863" y="500062"/>
                  </a:lnTo>
                  <a:lnTo>
                    <a:pt x="192088" y="500062"/>
                  </a:lnTo>
                  <a:lnTo>
                    <a:pt x="192088" y="531812"/>
                  </a:lnTo>
                  <a:lnTo>
                    <a:pt x="69850" y="531812"/>
                  </a:lnTo>
                  <a:lnTo>
                    <a:pt x="69850" y="500062"/>
                  </a:lnTo>
                  <a:lnTo>
                    <a:pt x="90488" y="500062"/>
                  </a:lnTo>
                  <a:lnTo>
                    <a:pt x="90488" y="285750"/>
                  </a:lnTo>
                  <a:lnTo>
                    <a:pt x="69850" y="285750"/>
                  </a:lnTo>
                  <a:lnTo>
                    <a:pt x="69850" y="254000"/>
                  </a:lnTo>
                  <a:close/>
                  <a:moveTo>
                    <a:pt x="312738" y="0"/>
                  </a:moveTo>
                  <a:lnTo>
                    <a:pt x="601663" y="184150"/>
                  </a:lnTo>
                  <a:lnTo>
                    <a:pt x="601663" y="215900"/>
                  </a:lnTo>
                  <a:lnTo>
                    <a:pt x="25400" y="215900"/>
                  </a:lnTo>
                  <a:lnTo>
                    <a:pt x="25400" y="184150"/>
                  </a:lnTo>
                  <a:lnTo>
                    <a:pt x="312738"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27" name="Freeform 72">
              <a:extLst>
                <a:ext uri="{FF2B5EF4-FFF2-40B4-BE49-F238E27FC236}">
                  <a16:creationId xmlns:a16="http://schemas.microsoft.com/office/drawing/2014/main" id="{5CF513F3-EDEA-4FCF-9CDB-466DCEDDEE27}"/>
                </a:ext>
              </a:extLst>
            </p:cNvPr>
            <p:cNvSpPr>
              <a:spLocks noEditPoints="1" noChangeArrowheads="1"/>
            </p:cNvSpPr>
            <p:nvPr/>
          </p:nvSpPr>
          <p:spPr bwMode="auto">
            <a:xfrm>
              <a:off x="3818291" y="2121491"/>
              <a:ext cx="563445" cy="367805"/>
            </a:xfrm>
            <a:custGeom>
              <a:avLst/>
              <a:gdLst>
                <a:gd name="T0" fmla="*/ 125892 w 367"/>
                <a:gd name="T1" fmla="*/ 41378 h 240"/>
                <a:gd name="T2" fmla="*/ 563445 w 367"/>
                <a:gd name="T3" fmla="*/ 183903 h 240"/>
                <a:gd name="T4" fmla="*/ 125892 w 367"/>
                <a:gd name="T5" fmla="*/ 326427 h 240"/>
                <a:gd name="T6" fmla="*/ 125892 w 367"/>
                <a:gd name="T7" fmla="*/ 271256 h 240"/>
                <a:gd name="T8" fmla="*/ 194980 w 367"/>
                <a:gd name="T9" fmla="*/ 219150 h 240"/>
                <a:gd name="T10" fmla="*/ 194980 w 367"/>
                <a:gd name="T11" fmla="*/ 133329 h 240"/>
                <a:gd name="T12" fmla="*/ 211868 w 367"/>
                <a:gd name="T13" fmla="*/ 133329 h 240"/>
                <a:gd name="T14" fmla="*/ 211868 w 367"/>
                <a:gd name="T15" fmla="*/ 98081 h 240"/>
                <a:gd name="T16" fmla="*/ 194980 w 367"/>
                <a:gd name="T17" fmla="*/ 98081 h 240"/>
                <a:gd name="T18" fmla="*/ 156598 w 367"/>
                <a:gd name="T19" fmla="*/ 98081 h 240"/>
                <a:gd name="T20" fmla="*/ 139710 w 367"/>
                <a:gd name="T21" fmla="*/ 98081 h 240"/>
                <a:gd name="T22" fmla="*/ 139710 w 367"/>
                <a:gd name="T23" fmla="*/ 133329 h 240"/>
                <a:gd name="T24" fmla="*/ 156598 w 367"/>
                <a:gd name="T25" fmla="*/ 133329 h 240"/>
                <a:gd name="T26" fmla="*/ 156598 w 367"/>
                <a:gd name="T27" fmla="*/ 219150 h 240"/>
                <a:gd name="T28" fmla="*/ 125892 w 367"/>
                <a:gd name="T29" fmla="*/ 239073 h 240"/>
                <a:gd name="T30" fmla="*/ 125892 w 367"/>
                <a:gd name="T31" fmla="*/ 41378 h 240"/>
                <a:gd name="T32" fmla="*/ 0 w 367"/>
                <a:gd name="T33" fmla="*/ 0 h 240"/>
                <a:gd name="T34" fmla="*/ 125892 w 367"/>
                <a:gd name="T35" fmla="*/ 41378 h 240"/>
                <a:gd name="T36" fmla="*/ 125892 w 367"/>
                <a:gd name="T37" fmla="*/ 239073 h 240"/>
                <a:gd name="T38" fmla="*/ 125892 w 367"/>
                <a:gd name="T39" fmla="*/ 239073 h 240"/>
                <a:gd name="T40" fmla="*/ 95187 w 367"/>
                <a:gd name="T41" fmla="*/ 219150 h 240"/>
                <a:gd name="T42" fmla="*/ 95187 w 367"/>
                <a:gd name="T43" fmla="*/ 133329 h 240"/>
                <a:gd name="T44" fmla="*/ 112075 w 367"/>
                <a:gd name="T45" fmla="*/ 133329 h 240"/>
                <a:gd name="T46" fmla="*/ 112075 w 367"/>
                <a:gd name="T47" fmla="*/ 98081 h 240"/>
                <a:gd name="T48" fmla="*/ 95187 w 367"/>
                <a:gd name="T49" fmla="*/ 98081 h 240"/>
                <a:gd name="T50" fmla="*/ 56805 w 367"/>
                <a:gd name="T51" fmla="*/ 98081 h 240"/>
                <a:gd name="T52" fmla="*/ 39917 w 367"/>
                <a:gd name="T53" fmla="*/ 98081 h 240"/>
                <a:gd name="T54" fmla="*/ 39917 w 367"/>
                <a:gd name="T55" fmla="*/ 133329 h 240"/>
                <a:gd name="T56" fmla="*/ 56805 w 367"/>
                <a:gd name="T57" fmla="*/ 133329 h 240"/>
                <a:gd name="T58" fmla="*/ 56805 w 367"/>
                <a:gd name="T59" fmla="*/ 219150 h 240"/>
                <a:gd name="T60" fmla="*/ 125892 w 367"/>
                <a:gd name="T61" fmla="*/ 271256 h 240"/>
                <a:gd name="T62" fmla="*/ 125892 w 367"/>
                <a:gd name="T63" fmla="*/ 271256 h 240"/>
                <a:gd name="T64" fmla="*/ 125892 w 367"/>
                <a:gd name="T65" fmla="*/ 326427 h 240"/>
                <a:gd name="T66" fmla="*/ 0 w 367"/>
                <a:gd name="T67" fmla="*/ 367805 h 240"/>
                <a:gd name="T68" fmla="*/ 0 w 367"/>
                <a:gd name="T69" fmla="*/ 0 h 2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28" name="Freeform 73">
              <a:extLst>
                <a:ext uri="{FF2B5EF4-FFF2-40B4-BE49-F238E27FC236}">
                  <a16:creationId xmlns:a16="http://schemas.microsoft.com/office/drawing/2014/main" id="{AEFF8B2B-B321-49CD-8E9B-83A8D01149F2}"/>
                </a:ext>
              </a:extLst>
            </p:cNvPr>
            <p:cNvSpPr>
              <a:spLocks noEditPoints="1" noChangeArrowheads="1"/>
            </p:cNvSpPr>
            <p:nvPr/>
          </p:nvSpPr>
          <p:spPr bwMode="auto">
            <a:xfrm>
              <a:off x="5061448" y="2525070"/>
              <a:ext cx="131918" cy="230297"/>
            </a:xfrm>
            <a:custGeom>
              <a:avLst/>
              <a:gdLst>
                <a:gd name="T0" fmla="*/ 56755 w 86"/>
                <a:gd name="T1" fmla="*/ 196520 h 150"/>
                <a:gd name="T2" fmla="*/ 52154 w 86"/>
                <a:gd name="T3" fmla="*/ 194985 h 150"/>
                <a:gd name="T4" fmla="*/ 52154 w 86"/>
                <a:gd name="T5" fmla="*/ 230297 h 150"/>
                <a:gd name="T6" fmla="*/ 69027 w 86"/>
                <a:gd name="T7" fmla="*/ 218014 h 150"/>
                <a:gd name="T8" fmla="*/ 56755 w 86"/>
                <a:gd name="T9" fmla="*/ 196520 h 150"/>
                <a:gd name="T10" fmla="*/ 52154 w 86"/>
                <a:gd name="T11" fmla="*/ 181167 h 150"/>
                <a:gd name="T12" fmla="*/ 52154 w 86"/>
                <a:gd name="T13" fmla="*/ 78301 h 150"/>
                <a:gd name="T14" fmla="*/ 78230 w 86"/>
                <a:gd name="T15" fmla="*/ 70624 h 150"/>
                <a:gd name="T16" fmla="*/ 93570 w 86"/>
                <a:gd name="T17" fmla="*/ 12283 h 150"/>
                <a:gd name="T18" fmla="*/ 110443 w 86"/>
                <a:gd name="T19" fmla="*/ 1535 h 150"/>
                <a:gd name="T20" fmla="*/ 119647 w 86"/>
                <a:gd name="T21" fmla="*/ 18424 h 150"/>
                <a:gd name="T22" fmla="*/ 105841 w 86"/>
                <a:gd name="T23" fmla="*/ 78301 h 150"/>
                <a:gd name="T24" fmla="*/ 125782 w 86"/>
                <a:gd name="T25" fmla="*/ 128966 h 150"/>
                <a:gd name="T26" fmla="*/ 118113 w 86"/>
                <a:gd name="T27" fmla="*/ 158137 h 150"/>
                <a:gd name="T28" fmla="*/ 118113 w 86"/>
                <a:gd name="T29" fmla="*/ 158137 h 150"/>
                <a:gd name="T30" fmla="*/ 131918 w 86"/>
                <a:gd name="T31" fmla="*/ 179632 h 150"/>
                <a:gd name="T32" fmla="*/ 127316 w 86"/>
                <a:gd name="T33" fmla="*/ 199591 h 150"/>
                <a:gd name="T34" fmla="*/ 52154 w 86"/>
                <a:gd name="T35" fmla="*/ 181167 h 150"/>
                <a:gd name="T36" fmla="*/ 52154 w 86"/>
                <a:gd name="T37" fmla="*/ 194985 h 150"/>
                <a:gd name="T38" fmla="*/ 35280 w 86"/>
                <a:gd name="T39" fmla="*/ 208803 h 150"/>
                <a:gd name="T40" fmla="*/ 47552 w 86"/>
                <a:gd name="T41" fmla="*/ 230297 h 150"/>
                <a:gd name="T42" fmla="*/ 52154 w 86"/>
                <a:gd name="T43" fmla="*/ 230297 h 150"/>
                <a:gd name="T44" fmla="*/ 52154 w 86"/>
                <a:gd name="T45" fmla="*/ 194985 h 150"/>
                <a:gd name="T46" fmla="*/ 52154 w 86"/>
                <a:gd name="T47" fmla="*/ 78301 h 150"/>
                <a:gd name="T48" fmla="*/ 52154 w 86"/>
                <a:gd name="T49" fmla="*/ 181167 h 150"/>
                <a:gd name="T50" fmla="*/ 0 w 86"/>
                <a:gd name="T51" fmla="*/ 167349 h 150"/>
                <a:gd name="T52" fmla="*/ 4602 w 86"/>
                <a:gd name="T53" fmla="*/ 147390 h 150"/>
                <a:gd name="T54" fmla="*/ 27611 w 86"/>
                <a:gd name="T55" fmla="*/ 135108 h 150"/>
                <a:gd name="T56" fmla="*/ 35280 w 86"/>
                <a:gd name="T57" fmla="*/ 105937 h 150"/>
                <a:gd name="T58" fmla="*/ 52154 w 86"/>
                <a:gd name="T59" fmla="*/ 78301 h 15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29" name="Freeform 74">
              <a:extLst>
                <a:ext uri="{FF2B5EF4-FFF2-40B4-BE49-F238E27FC236}">
                  <a16:creationId xmlns:a16="http://schemas.microsoft.com/office/drawing/2014/main" id="{F3486C9E-2E5F-47D1-ACC9-CDCA22462022}"/>
                </a:ext>
              </a:extLst>
            </p:cNvPr>
            <p:cNvSpPr>
              <a:spLocks noEditPoints="1" noChangeArrowheads="1"/>
            </p:cNvSpPr>
            <p:nvPr/>
          </p:nvSpPr>
          <p:spPr bwMode="auto">
            <a:xfrm>
              <a:off x="3909963" y="1735800"/>
              <a:ext cx="264954" cy="324205"/>
            </a:xfrm>
            <a:custGeom>
              <a:avLst/>
              <a:gdLst>
                <a:gd name="T0" fmla="*/ 264954 w 172"/>
                <a:gd name="T1" fmla="*/ 13829 h 211"/>
                <a:gd name="T2" fmla="*/ 186392 w 172"/>
                <a:gd name="T3" fmla="*/ 56851 h 211"/>
                <a:gd name="T4" fmla="*/ 220282 w 172"/>
                <a:gd name="T5" fmla="*/ 324205 h 211"/>
                <a:gd name="T6" fmla="*/ 191013 w 172"/>
                <a:gd name="T7" fmla="*/ 253525 h 211"/>
                <a:gd name="T8" fmla="*/ 201796 w 172"/>
                <a:gd name="T9" fmla="*/ 165944 h 211"/>
                <a:gd name="T10" fmla="*/ 186392 w 172"/>
                <a:gd name="T11" fmla="*/ 132140 h 211"/>
                <a:gd name="T12" fmla="*/ 198716 w 172"/>
                <a:gd name="T13" fmla="*/ 224331 h 211"/>
                <a:gd name="T14" fmla="*/ 195635 w 172"/>
                <a:gd name="T15" fmla="*/ 178236 h 211"/>
                <a:gd name="T16" fmla="*/ 186392 w 172"/>
                <a:gd name="T17" fmla="*/ 239697 h 211"/>
                <a:gd name="T18" fmla="*/ 186392 w 172"/>
                <a:gd name="T19" fmla="*/ 13829 h 211"/>
                <a:gd name="T20" fmla="*/ 150962 w 172"/>
                <a:gd name="T21" fmla="*/ 56851 h 211"/>
                <a:gd name="T22" fmla="*/ 169447 w 172"/>
                <a:gd name="T23" fmla="*/ 135213 h 211"/>
                <a:gd name="T24" fmla="*/ 154043 w 172"/>
                <a:gd name="T25" fmla="*/ 124458 h 211"/>
                <a:gd name="T26" fmla="*/ 186392 w 172"/>
                <a:gd name="T27" fmla="*/ 324205 h 211"/>
                <a:gd name="T28" fmla="*/ 155583 w 172"/>
                <a:gd name="T29" fmla="*/ 250452 h 211"/>
                <a:gd name="T30" fmla="*/ 186392 w 172"/>
                <a:gd name="T31" fmla="*/ 324205 h 211"/>
                <a:gd name="T32" fmla="*/ 174069 w 172"/>
                <a:gd name="T33" fmla="*/ 227404 h 211"/>
                <a:gd name="T34" fmla="*/ 186392 w 172"/>
                <a:gd name="T35" fmla="*/ 239697 h 211"/>
                <a:gd name="T36" fmla="*/ 150962 w 172"/>
                <a:gd name="T37" fmla="*/ 0 h 211"/>
                <a:gd name="T38" fmla="*/ 109371 w 172"/>
                <a:gd name="T39" fmla="*/ 0 h 211"/>
                <a:gd name="T40" fmla="*/ 150962 w 172"/>
                <a:gd name="T41" fmla="*/ 122921 h 211"/>
                <a:gd name="T42" fmla="*/ 109371 w 172"/>
                <a:gd name="T43" fmla="*/ 56851 h 211"/>
                <a:gd name="T44" fmla="*/ 109371 w 172"/>
                <a:gd name="T45" fmla="*/ 255062 h 211"/>
                <a:gd name="T46" fmla="*/ 150962 w 172"/>
                <a:gd name="T47" fmla="*/ 216649 h 211"/>
                <a:gd name="T48" fmla="*/ 150962 w 172"/>
                <a:gd name="T49" fmla="*/ 245843 h 211"/>
                <a:gd name="T50" fmla="*/ 113992 w 172"/>
                <a:gd name="T51" fmla="*/ 190528 h 211"/>
                <a:gd name="T52" fmla="*/ 109371 w 172"/>
                <a:gd name="T53" fmla="*/ 181309 h 211"/>
                <a:gd name="T54" fmla="*/ 109371 w 172"/>
                <a:gd name="T55" fmla="*/ 150579 h 211"/>
                <a:gd name="T56" fmla="*/ 109371 w 172"/>
                <a:gd name="T57" fmla="*/ 0 h 211"/>
                <a:gd name="T58" fmla="*/ 92426 w 172"/>
                <a:gd name="T59" fmla="*/ 0 h 211"/>
                <a:gd name="T60" fmla="*/ 109371 w 172"/>
                <a:gd name="T61" fmla="*/ 135213 h 211"/>
                <a:gd name="T62" fmla="*/ 92426 w 172"/>
                <a:gd name="T63" fmla="*/ 56851 h 211"/>
                <a:gd name="T64" fmla="*/ 92426 w 172"/>
                <a:gd name="T65" fmla="*/ 184382 h 211"/>
                <a:gd name="T66" fmla="*/ 100128 w 172"/>
                <a:gd name="T67" fmla="*/ 255062 h 211"/>
                <a:gd name="T68" fmla="*/ 109371 w 172"/>
                <a:gd name="T69" fmla="*/ 150579 h 211"/>
                <a:gd name="T70" fmla="*/ 109371 w 172"/>
                <a:gd name="T71" fmla="*/ 150579 h 211"/>
                <a:gd name="T72" fmla="*/ 92426 w 172"/>
                <a:gd name="T73" fmla="*/ 13829 h 211"/>
                <a:gd name="T74" fmla="*/ 18485 w 172"/>
                <a:gd name="T75" fmla="*/ 35340 h 211"/>
                <a:gd name="T76" fmla="*/ 92426 w 172"/>
                <a:gd name="T77" fmla="*/ 153652 h 211"/>
                <a:gd name="T78" fmla="*/ 43132 w 172"/>
                <a:gd name="T79" fmla="*/ 181309 h 211"/>
                <a:gd name="T80" fmla="*/ 44672 w 172"/>
                <a:gd name="T81" fmla="*/ 205893 h 211"/>
                <a:gd name="T82" fmla="*/ 52375 w 172"/>
                <a:gd name="T83" fmla="*/ 195138 h 211"/>
                <a:gd name="T84" fmla="*/ 72400 w 172"/>
                <a:gd name="T85" fmla="*/ 184382 h 211"/>
                <a:gd name="T86" fmla="*/ 55455 w 172"/>
                <a:gd name="T87" fmla="*/ 273500 h 211"/>
                <a:gd name="T88" fmla="*/ 69319 w 172"/>
                <a:gd name="T89" fmla="*/ 250452 h 211"/>
                <a:gd name="T90" fmla="*/ 92426 w 172"/>
                <a:gd name="T91" fmla="*/ 324205 h 211"/>
                <a:gd name="T92" fmla="*/ 0 w 172"/>
                <a:gd name="T93" fmla="*/ 44559 h 2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solidFill>
              <a:srgbClr val="37B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30" name="Freeform 75">
              <a:extLst>
                <a:ext uri="{FF2B5EF4-FFF2-40B4-BE49-F238E27FC236}">
                  <a16:creationId xmlns:a16="http://schemas.microsoft.com/office/drawing/2014/main" id="{95B80390-F162-4F42-9C83-95E79D33FAC2}"/>
                </a:ext>
              </a:extLst>
            </p:cNvPr>
            <p:cNvSpPr>
              <a:spLocks noEditPoints="1" noChangeArrowheads="1"/>
            </p:cNvSpPr>
            <p:nvPr/>
          </p:nvSpPr>
          <p:spPr bwMode="auto">
            <a:xfrm>
              <a:off x="4419747" y="2076773"/>
              <a:ext cx="401343" cy="402461"/>
            </a:xfrm>
            <a:custGeom>
              <a:avLst/>
              <a:gdLst>
                <a:gd name="T0" fmla="*/ 382890 w 261"/>
                <a:gd name="T1" fmla="*/ 337944 h 262"/>
                <a:gd name="T2" fmla="*/ 401343 w 261"/>
                <a:gd name="T3" fmla="*/ 107528 h 262"/>
                <a:gd name="T4" fmla="*/ 382890 w 261"/>
                <a:gd name="T5" fmla="*/ 107528 h 262"/>
                <a:gd name="T6" fmla="*/ 382890 w 261"/>
                <a:gd name="T7" fmla="*/ 236561 h 262"/>
                <a:gd name="T8" fmla="*/ 349061 w 261"/>
                <a:gd name="T9" fmla="*/ 276500 h 262"/>
                <a:gd name="T10" fmla="*/ 321382 w 261"/>
                <a:gd name="T11" fmla="*/ 402461 h 262"/>
                <a:gd name="T12" fmla="*/ 321382 w 261"/>
                <a:gd name="T13" fmla="*/ 402461 h 262"/>
                <a:gd name="T14" fmla="*/ 321382 w 261"/>
                <a:gd name="T15" fmla="*/ 23042 h 262"/>
                <a:gd name="T16" fmla="*/ 312156 w 261"/>
                <a:gd name="T17" fmla="*/ 43011 h 262"/>
                <a:gd name="T18" fmla="*/ 321382 w 261"/>
                <a:gd name="T19" fmla="*/ 76806 h 262"/>
                <a:gd name="T20" fmla="*/ 309080 w 261"/>
                <a:gd name="T21" fmla="*/ 184333 h 262"/>
                <a:gd name="T22" fmla="*/ 321382 w 261"/>
                <a:gd name="T23" fmla="*/ 302614 h 262"/>
                <a:gd name="T24" fmla="*/ 321382 w 261"/>
                <a:gd name="T25" fmla="*/ 302614 h 262"/>
                <a:gd name="T26" fmla="*/ 299854 w 261"/>
                <a:gd name="T27" fmla="*/ 356378 h 262"/>
                <a:gd name="T28" fmla="*/ 258336 w 261"/>
                <a:gd name="T29" fmla="*/ 55300 h 262"/>
                <a:gd name="T30" fmla="*/ 299854 w 261"/>
                <a:gd name="T31" fmla="*/ 30722 h 262"/>
                <a:gd name="T32" fmla="*/ 299854 w 261"/>
                <a:gd name="T33" fmla="*/ 76806 h 262"/>
                <a:gd name="T34" fmla="*/ 299854 w 261"/>
                <a:gd name="T35" fmla="*/ 184333 h 262"/>
                <a:gd name="T36" fmla="*/ 258336 w 261"/>
                <a:gd name="T37" fmla="*/ 337944 h 262"/>
                <a:gd name="T38" fmla="*/ 295241 w 261"/>
                <a:gd name="T39" fmla="*/ 382492 h 262"/>
                <a:gd name="T40" fmla="*/ 258336 w 261"/>
                <a:gd name="T41" fmla="*/ 32258 h 262"/>
                <a:gd name="T42" fmla="*/ 258336 w 261"/>
                <a:gd name="T43" fmla="*/ 67589 h 262"/>
                <a:gd name="T44" fmla="*/ 207591 w 261"/>
                <a:gd name="T45" fmla="*/ 184333 h 262"/>
                <a:gd name="T46" fmla="*/ 256798 w 261"/>
                <a:gd name="T47" fmla="*/ 304150 h 262"/>
                <a:gd name="T48" fmla="*/ 256798 w 261"/>
                <a:gd name="T49" fmla="*/ 256530 h 262"/>
                <a:gd name="T50" fmla="*/ 199903 w 261"/>
                <a:gd name="T51" fmla="*/ 225808 h 262"/>
                <a:gd name="T52" fmla="*/ 143007 w 261"/>
                <a:gd name="T53" fmla="*/ 67589 h 262"/>
                <a:gd name="T54" fmla="*/ 199903 w 261"/>
                <a:gd name="T55" fmla="*/ 0 h 262"/>
                <a:gd name="T56" fmla="*/ 193752 w 261"/>
                <a:gd name="T57" fmla="*/ 184333 h 262"/>
                <a:gd name="T58" fmla="*/ 199903 w 261"/>
                <a:gd name="T59" fmla="*/ 244242 h 262"/>
                <a:gd name="T60" fmla="*/ 199903 w 261"/>
                <a:gd name="T61" fmla="*/ 274964 h 262"/>
                <a:gd name="T62" fmla="*/ 199903 w 261"/>
                <a:gd name="T63" fmla="*/ 304150 h 262"/>
                <a:gd name="T64" fmla="*/ 143007 w 261"/>
                <a:gd name="T65" fmla="*/ 4608 h 262"/>
                <a:gd name="T66" fmla="*/ 143007 w 261"/>
                <a:gd name="T67" fmla="*/ 55300 h 262"/>
                <a:gd name="T68" fmla="*/ 103027 w 261"/>
                <a:gd name="T69" fmla="*/ 30722 h 262"/>
                <a:gd name="T70" fmla="*/ 103027 w 261"/>
                <a:gd name="T71" fmla="*/ 107528 h 262"/>
                <a:gd name="T72" fmla="*/ 141470 w 261"/>
                <a:gd name="T73" fmla="*/ 225808 h 262"/>
                <a:gd name="T74" fmla="*/ 141470 w 261"/>
                <a:gd name="T75" fmla="*/ 274964 h 262"/>
                <a:gd name="T76" fmla="*/ 143007 w 261"/>
                <a:gd name="T77" fmla="*/ 304150 h 262"/>
                <a:gd name="T78" fmla="*/ 103027 w 261"/>
                <a:gd name="T79" fmla="*/ 262675 h 262"/>
                <a:gd name="T80" fmla="*/ 106102 w 261"/>
                <a:gd name="T81" fmla="*/ 356378 h 262"/>
                <a:gd name="T82" fmla="*/ 89187 w 261"/>
                <a:gd name="T83" fmla="*/ 43011 h 262"/>
                <a:gd name="T84" fmla="*/ 103027 w 261"/>
                <a:gd name="T85" fmla="*/ 13825 h 262"/>
                <a:gd name="T86" fmla="*/ 103027 w 261"/>
                <a:gd name="T87" fmla="*/ 184333 h 262"/>
                <a:gd name="T88" fmla="*/ 103027 w 261"/>
                <a:gd name="T89" fmla="*/ 288789 h 262"/>
                <a:gd name="T90" fmla="*/ 103027 w 261"/>
                <a:gd name="T91" fmla="*/ 356378 h 262"/>
                <a:gd name="T92" fmla="*/ 103027 w 261"/>
                <a:gd name="T93" fmla="*/ 356378 h 262"/>
                <a:gd name="T94" fmla="*/ 79961 w 261"/>
                <a:gd name="T95" fmla="*/ 76806 h 262"/>
                <a:gd name="T96" fmla="*/ 18453 w 261"/>
                <a:gd name="T97" fmla="*/ 337944 h 262"/>
                <a:gd name="T98" fmla="*/ 79961 w 261"/>
                <a:gd name="T99" fmla="*/ 356378 h 262"/>
                <a:gd name="T100" fmla="*/ 79961 w 261"/>
                <a:gd name="T101" fmla="*/ 356378 h 262"/>
                <a:gd name="T102" fmla="*/ 18453 w 261"/>
                <a:gd name="T103" fmla="*/ 175117 h 262"/>
                <a:gd name="T104" fmla="*/ 0 w 261"/>
                <a:gd name="T105" fmla="*/ 159756 h 262"/>
                <a:gd name="T106" fmla="*/ 18453 w 261"/>
                <a:gd name="T107" fmla="*/ 236561 h 2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solidFill>
              <a:srgbClr val="37B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31" name="Freeform 76">
              <a:extLst>
                <a:ext uri="{FF2B5EF4-FFF2-40B4-BE49-F238E27FC236}">
                  <a16:creationId xmlns:a16="http://schemas.microsoft.com/office/drawing/2014/main" id="{DF16C54F-9697-432B-8579-146463D2FD87}"/>
                </a:ext>
              </a:extLst>
            </p:cNvPr>
            <p:cNvSpPr>
              <a:spLocks noEditPoints="1" noChangeArrowheads="1"/>
            </p:cNvSpPr>
            <p:nvPr/>
          </p:nvSpPr>
          <p:spPr bwMode="auto">
            <a:xfrm>
              <a:off x="4019522" y="2595501"/>
              <a:ext cx="452769" cy="343210"/>
            </a:xfrm>
            <a:custGeom>
              <a:avLst/>
              <a:gdLst>
                <a:gd name="T0" fmla="*/ 415934 w 295"/>
                <a:gd name="T1" fmla="*/ 0 h 224"/>
                <a:gd name="T2" fmla="*/ 425142 w 295"/>
                <a:gd name="T3" fmla="*/ 53627 h 224"/>
                <a:gd name="T4" fmla="*/ 343797 w 295"/>
                <a:gd name="T5" fmla="*/ 343210 h 224"/>
                <a:gd name="T6" fmla="*/ 380633 w 295"/>
                <a:gd name="T7" fmla="*/ 288051 h 224"/>
                <a:gd name="T8" fmla="*/ 382168 w 295"/>
                <a:gd name="T9" fmla="*/ 44433 h 224"/>
                <a:gd name="T10" fmla="*/ 343797 w 295"/>
                <a:gd name="T11" fmla="*/ 297244 h 224"/>
                <a:gd name="T12" fmla="*/ 343797 w 295"/>
                <a:gd name="T13" fmla="*/ 24515 h 224"/>
                <a:gd name="T14" fmla="*/ 343797 w 295"/>
                <a:gd name="T15" fmla="*/ 318695 h 224"/>
                <a:gd name="T16" fmla="*/ 343797 w 295"/>
                <a:gd name="T17" fmla="*/ 274262 h 224"/>
                <a:gd name="T18" fmla="*/ 343797 w 295"/>
                <a:gd name="T19" fmla="*/ 297244 h 224"/>
                <a:gd name="T20" fmla="*/ 308497 w 295"/>
                <a:gd name="T21" fmla="*/ 196120 h 224"/>
                <a:gd name="T22" fmla="*/ 311566 w 295"/>
                <a:gd name="T23" fmla="*/ 150154 h 224"/>
                <a:gd name="T24" fmla="*/ 299288 w 295"/>
                <a:gd name="T25" fmla="*/ 102657 h 224"/>
                <a:gd name="T26" fmla="*/ 287010 w 295"/>
                <a:gd name="T27" fmla="*/ 196120 h 224"/>
                <a:gd name="T28" fmla="*/ 287010 w 295"/>
                <a:gd name="T29" fmla="*/ 153219 h 224"/>
                <a:gd name="T30" fmla="*/ 291614 w 295"/>
                <a:gd name="T31" fmla="*/ 114914 h 224"/>
                <a:gd name="T32" fmla="*/ 287010 w 295"/>
                <a:gd name="T33" fmla="*/ 0 h 224"/>
                <a:gd name="T34" fmla="*/ 287010 w 295"/>
                <a:gd name="T35" fmla="*/ 0 h 224"/>
                <a:gd name="T36" fmla="*/ 225617 w 295"/>
                <a:gd name="T37" fmla="*/ 318695 h 224"/>
                <a:gd name="T38" fmla="*/ 279335 w 295"/>
                <a:gd name="T39" fmla="*/ 102657 h 224"/>
                <a:gd name="T40" fmla="*/ 257848 w 295"/>
                <a:gd name="T41" fmla="*/ 167008 h 224"/>
                <a:gd name="T42" fmla="*/ 287010 w 295"/>
                <a:gd name="T43" fmla="*/ 297244 h 224"/>
                <a:gd name="T44" fmla="*/ 227152 w 295"/>
                <a:gd name="T45" fmla="*/ 191523 h 224"/>
                <a:gd name="T46" fmla="*/ 225617 w 295"/>
                <a:gd name="T47" fmla="*/ 162412 h 224"/>
                <a:gd name="T48" fmla="*/ 282405 w 295"/>
                <a:gd name="T49" fmla="*/ 107253 h 224"/>
                <a:gd name="T50" fmla="*/ 287010 w 295"/>
                <a:gd name="T51" fmla="*/ 139429 h 224"/>
                <a:gd name="T52" fmla="*/ 274731 w 295"/>
                <a:gd name="T53" fmla="*/ 177734 h 224"/>
                <a:gd name="T54" fmla="*/ 287010 w 295"/>
                <a:gd name="T55" fmla="*/ 153219 h 224"/>
                <a:gd name="T56" fmla="*/ 225617 w 295"/>
                <a:gd name="T57" fmla="*/ 24515 h 224"/>
                <a:gd name="T58" fmla="*/ 225617 w 295"/>
                <a:gd name="T59" fmla="*/ 318695 h 224"/>
                <a:gd name="T60" fmla="*/ 225617 w 295"/>
                <a:gd name="T61" fmla="*/ 162412 h 224"/>
                <a:gd name="T62" fmla="*/ 194921 w 295"/>
                <a:gd name="T63" fmla="*/ 185395 h 224"/>
                <a:gd name="T64" fmla="*/ 225617 w 295"/>
                <a:gd name="T65" fmla="*/ 209910 h 224"/>
                <a:gd name="T66" fmla="*/ 156551 w 295"/>
                <a:gd name="T67" fmla="*/ 239021 h 224"/>
                <a:gd name="T68" fmla="*/ 167294 w 295"/>
                <a:gd name="T69" fmla="*/ 173137 h 224"/>
                <a:gd name="T70" fmla="*/ 153481 w 295"/>
                <a:gd name="T71" fmla="*/ 142493 h 224"/>
                <a:gd name="T72" fmla="*/ 170364 w 295"/>
                <a:gd name="T73" fmla="*/ 148622 h 224"/>
                <a:gd name="T74" fmla="*/ 151946 w 295"/>
                <a:gd name="T75" fmla="*/ 134833 h 224"/>
                <a:gd name="T76" fmla="*/ 155016 w 295"/>
                <a:gd name="T77" fmla="*/ 229828 h 224"/>
                <a:gd name="T78" fmla="*/ 151946 w 295"/>
                <a:gd name="T79" fmla="*/ 188459 h 224"/>
                <a:gd name="T80" fmla="*/ 0 w 295"/>
                <a:gd name="T81" fmla="*/ 35240 h 224"/>
                <a:gd name="T82" fmla="*/ 151946 w 295"/>
                <a:gd name="T83" fmla="*/ 318695 h 224"/>
                <a:gd name="T84" fmla="*/ 26092 w 295"/>
                <a:gd name="T85" fmla="*/ 53627 h 224"/>
                <a:gd name="T86" fmla="*/ 151946 w 295"/>
                <a:gd name="T87" fmla="*/ 44433 h 224"/>
                <a:gd name="T88" fmla="*/ 121250 w 295"/>
                <a:gd name="T89" fmla="*/ 197652 h 224"/>
                <a:gd name="T90" fmla="*/ 151946 w 295"/>
                <a:gd name="T91" fmla="*/ 240553 h 224"/>
                <a:gd name="T92" fmla="*/ 46044 w 295"/>
                <a:gd name="T93" fmla="*/ 68948 h 224"/>
                <a:gd name="T94" fmla="*/ 151946 w 295"/>
                <a:gd name="T95" fmla="*/ 176202 h 224"/>
                <a:gd name="T96" fmla="*/ 151946 w 295"/>
                <a:gd name="T97" fmla="*/ 188459 h 224"/>
                <a:gd name="T98" fmla="*/ 139668 w 295"/>
                <a:gd name="T99" fmla="*/ 203781 h 22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solidFill>
              <a:srgbClr val="37B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32" name="Freeform 77">
              <a:extLst>
                <a:ext uri="{FF2B5EF4-FFF2-40B4-BE49-F238E27FC236}">
                  <a16:creationId xmlns:a16="http://schemas.microsoft.com/office/drawing/2014/main" id="{7E9049E6-AF11-4E6C-95B9-5A22456DB245}"/>
                </a:ext>
              </a:extLst>
            </p:cNvPr>
            <p:cNvSpPr>
              <a:spLocks noChangeArrowheads="1"/>
            </p:cNvSpPr>
            <p:nvPr/>
          </p:nvSpPr>
          <p:spPr bwMode="auto">
            <a:xfrm>
              <a:off x="4217399" y="2063358"/>
              <a:ext cx="150923" cy="141980"/>
            </a:xfrm>
            <a:custGeom>
              <a:avLst/>
              <a:gdLst>
                <a:gd name="T0" fmla="*/ 86993 w 214313"/>
                <a:gd name="T1" fmla="*/ 0 h 201613"/>
                <a:gd name="T2" fmla="*/ 108441 w 214313"/>
                <a:gd name="T3" fmla="*/ 4537 h 201613"/>
                <a:gd name="T4" fmla="*/ 80289 w 214313"/>
                <a:gd name="T5" fmla="*/ 38107 h 201613"/>
                <a:gd name="T6" fmla="*/ 106262 w 214313"/>
                <a:gd name="T7" fmla="*/ 29067 h 201613"/>
                <a:gd name="T8" fmla="*/ 150923 w 214313"/>
                <a:gd name="T9" fmla="*/ 73316 h 201613"/>
                <a:gd name="T10" fmla="*/ 78541 w 214313"/>
                <a:gd name="T11" fmla="*/ 141980 h 201613"/>
                <a:gd name="T12" fmla="*/ 0 w 214313"/>
                <a:gd name="T13" fmla="*/ 73316 h 201613"/>
                <a:gd name="T14" fmla="*/ 46201 w 214313"/>
                <a:gd name="T15" fmla="*/ 29067 h 201613"/>
                <a:gd name="T16" fmla="*/ 72657 w 214313"/>
                <a:gd name="T17" fmla="*/ 39407 h 201613"/>
                <a:gd name="T18" fmla="*/ 86993 w 214313"/>
                <a:gd name="T19" fmla="*/ 0 h 2016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4313" h="201613">
                  <a:moveTo>
                    <a:pt x="123532" y="0"/>
                  </a:moveTo>
                  <a:cubicBezTo>
                    <a:pt x="153988" y="6443"/>
                    <a:pt x="153988" y="6443"/>
                    <a:pt x="153988" y="6443"/>
                  </a:cubicBezTo>
                  <a:cubicBezTo>
                    <a:pt x="131738" y="18272"/>
                    <a:pt x="116220" y="31430"/>
                    <a:pt x="114012" y="54113"/>
                  </a:cubicBezTo>
                  <a:cubicBezTo>
                    <a:pt x="123594" y="45673"/>
                    <a:pt x="136504" y="41275"/>
                    <a:pt x="150894" y="41275"/>
                  </a:cubicBezTo>
                  <a:cubicBezTo>
                    <a:pt x="185884" y="41275"/>
                    <a:pt x="214313" y="69443"/>
                    <a:pt x="214313" y="104110"/>
                  </a:cubicBezTo>
                  <a:cubicBezTo>
                    <a:pt x="214313" y="138778"/>
                    <a:pt x="192445" y="201613"/>
                    <a:pt x="111530" y="201613"/>
                  </a:cubicBezTo>
                  <a:cubicBezTo>
                    <a:pt x="32803" y="201613"/>
                    <a:pt x="0" y="143111"/>
                    <a:pt x="0" y="104110"/>
                  </a:cubicBezTo>
                  <a:cubicBezTo>
                    <a:pt x="0" y="69443"/>
                    <a:pt x="28429" y="41275"/>
                    <a:pt x="65606" y="41275"/>
                  </a:cubicBezTo>
                  <a:cubicBezTo>
                    <a:pt x="79337" y="41275"/>
                    <a:pt x="93069" y="46505"/>
                    <a:pt x="103174" y="55959"/>
                  </a:cubicBezTo>
                  <a:cubicBezTo>
                    <a:pt x="99547" y="35519"/>
                    <a:pt x="108208" y="15128"/>
                    <a:pt x="123532"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33" name="Freeform 79">
              <a:extLst>
                <a:ext uri="{FF2B5EF4-FFF2-40B4-BE49-F238E27FC236}">
                  <a16:creationId xmlns:a16="http://schemas.microsoft.com/office/drawing/2014/main" id="{AFE2C05F-C267-479F-A5DD-7DFD129E39AE}"/>
                </a:ext>
              </a:extLst>
            </p:cNvPr>
            <p:cNvSpPr>
              <a:spLocks noEditPoints="1" noChangeArrowheads="1"/>
            </p:cNvSpPr>
            <p:nvPr/>
          </p:nvSpPr>
          <p:spPr bwMode="auto">
            <a:xfrm>
              <a:off x="4049707" y="3004669"/>
              <a:ext cx="158748" cy="220236"/>
            </a:xfrm>
            <a:custGeom>
              <a:avLst/>
              <a:gdLst>
                <a:gd name="T0" fmla="*/ 134088 w 103"/>
                <a:gd name="T1" fmla="*/ 135530 h 143"/>
                <a:gd name="T2" fmla="*/ 158748 w 103"/>
                <a:gd name="T3" fmla="*/ 172493 h 143"/>
                <a:gd name="T4" fmla="*/ 157207 w 103"/>
                <a:gd name="T5" fmla="*/ 220236 h 143"/>
                <a:gd name="T6" fmla="*/ 134088 w 103"/>
                <a:gd name="T7" fmla="*/ 210995 h 143"/>
                <a:gd name="T8" fmla="*/ 134088 w 103"/>
                <a:gd name="T9" fmla="*/ 206375 h 143"/>
                <a:gd name="T10" fmla="*/ 140253 w 103"/>
                <a:gd name="T11" fmla="*/ 209455 h 143"/>
                <a:gd name="T12" fmla="*/ 154124 w 103"/>
                <a:gd name="T13" fmla="*/ 200215 h 143"/>
                <a:gd name="T14" fmla="*/ 154124 w 103"/>
                <a:gd name="T15" fmla="*/ 174033 h 143"/>
                <a:gd name="T16" fmla="*/ 154124 w 103"/>
                <a:gd name="T17" fmla="*/ 174033 h 143"/>
                <a:gd name="T18" fmla="*/ 152583 w 103"/>
                <a:gd name="T19" fmla="*/ 170952 h 143"/>
                <a:gd name="T20" fmla="*/ 141794 w 103"/>
                <a:gd name="T21" fmla="*/ 169412 h 143"/>
                <a:gd name="T22" fmla="*/ 138712 w 103"/>
                <a:gd name="T23" fmla="*/ 178653 h 143"/>
                <a:gd name="T24" fmla="*/ 134088 w 103"/>
                <a:gd name="T25" fmla="*/ 177113 h 143"/>
                <a:gd name="T26" fmla="*/ 134088 w 103"/>
                <a:gd name="T27" fmla="*/ 135530 h 143"/>
                <a:gd name="T28" fmla="*/ 112511 w 103"/>
                <a:gd name="T29" fmla="*/ 203295 h 143"/>
                <a:gd name="T30" fmla="*/ 49320 w 103"/>
                <a:gd name="T31" fmla="*/ 107808 h 143"/>
                <a:gd name="T32" fmla="*/ 43155 w 103"/>
                <a:gd name="T33" fmla="*/ 104728 h 143"/>
                <a:gd name="T34" fmla="*/ 43155 w 103"/>
                <a:gd name="T35" fmla="*/ 103187 h 143"/>
                <a:gd name="T36" fmla="*/ 43155 w 103"/>
                <a:gd name="T37" fmla="*/ 97027 h 143"/>
                <a:gd name="T38" fmla="*/ 44696 w 103"/>
                <a:gd name="T39" fmla="*/ 100107 h 143"/>
                <a:gd name="T40" fmla="*/ 52402 w 103"/>
                <a:gd name="T41" fmla="*/ 101647 h 143"/>
                <a:gd name="T42" fmla="*/ 63191 w 103"/>
                <a:gd name="T43" fmla="*/ 93947 h 143"/>
                <a:gd name="T44" fmla="*/ 63191 w 103"/>
                <a:gd name="T45" fmla="*/ 93947 h 143"/>
                <a:gd name="T46" fmla="*/ 57026 w 103"/>
                <a:gd name="T47" fmla="*/ 90867 h 143"/>
                <a:gd name="T48" fmla="*/ 43155 w 103"/>
                <a:gd name="T49" fmla="*/ 69305 h 143"/>
                <a:gd name="T50" fmla="*/ 43155 w 103"/>
                <a:gd name="T51" fmla="*/ 40043 h 143"/>
                <a:gd name="T52" fmla="*/ 60108 w 103"/>
                <a:gd name="T53" fmla="*/ 29262 h 143"/>
                <a:gd name="T54" fmla="*/ 67815 w 103"/>
                <a:gd name="T55" fmla="*/ 32342 h 143"/>
                <a:gd name="T56" fmla="*/ 94016 w 103"/>
                <a:gd name="T57" fmla="*/ 70845 h 143"/>
                <a:gd name="T58" fmla="*/ 94016 w 103"/>
                <a:gd name="T59" fmla="*/ 77006 h 143"/>
                <a:gd name="T60" fmla="*/ 134088 w 103"/>
                <a:gd name="T61" fmla="*/ 135530 h 143"/>
                <a:gd name="T62" fmla="*/ 134088 w 103"/>
                <a:gd name="T63" fmla="*/ 177113 h 143"/>
                <a:gd name="T64" fmla="*/ 129464 w 103"/>
                <a:gd name="T65" fmla="*/ 178653 h 143"/>
                <a:gd name="T66" fmla="*/ 126382 w 103"/>
                <a:gd name="T67" fmla="*/ 187894 h 143"/>
                <a:gd name="T68" fmla="*/ 115593 w 103"/>
                <a:gd name="T69" fmla="*/ 186354 h 143"/>
                <a:gd name="T70" fmla="*/ 114052 w 103"/>
                <a:gd name="T71" fmla="*/ 197134 h 143"/>
                <a:gd name="T72" fmla="*/ 115593 w 103"/>
                <a:gd name="T73" fmla="*/ 200215 h 143"/>
                <a:gd name="T74" fmla="*/ 134088 w 103"/>
                <a:gd name="T75" fmla="*/ 206375 h 143"/>
                <a:gd name="T76" fmla="*/ 134088 w 103"/>
                <a:gd name="T77" fmla="*/ 210995 h 143"/>
                <a:gd name="T78" fmla="*/ 112511 w 103"/>
                <a:gd name="T79" fmla="*/ 203295 h 143"/>
                <a:gd name="T80" fmla="*/ 43155 w 103"/>
                <a:gd name="T81" fmla="*/ 6160 h 143"/>
                <a:gd name="T82" fmla="*/ 43155 w 103"/>
                <a:gd name="T83" fmla="*/ 36963 h 143"/>
                <a:gd name="T84" fmla="*/ 55485 w 103"/>
                <a:gd name="T85" fmla="*/ 23102 h 143"/>
                <a:gd name="T86" fmla="*/ 49320 w 103"/>
                <a:gd name="T87" fmla="*/ 12321 h 143"/>
                <a:gd name="T88" fmla="*/ 43155 w 103"/>
                <a:gd name="T89" fmla="*/ 6160 h 143"/>
                <a:gd name="T90" fmla="*/ 43155 w 103"/>
                <a:gd name="T91" fmla="*/ 103187 h 143"/>
                <a:gd name="T92" fmla="*/ 16954 w 103"/>
                <a:gd name="T93" fmla="*/ 66225 h 143"/>
                <a:gd name="T94" fmla="*/ 16954 w 103"/>
                <a:gd name="T95" fmla="*/ 56984 h 143"/>
                <a:gd name="T96" fmla="*/ 7706 w 103"/>
                <a:gd name="T97" fmla="*/ 41583 h 143"/>
                <a:gd name="T98" fmla="*/ 13871 w 103"/>
                <a:gd name="T99" fmla="*/ 6160 h 143"/>
                <a:gd name="T100" fmla="*/ 43155 w 103"/>
                <a:gd name="T101" fmla="*/ 6160 h 143"/>
                <a:gd name="T102" fmla="*/ 43155 w 103"/>
                <a:gd name="T103" fmla="*/ 36963 h 143"/>
                <a:gd name="T104" fmla="*/ 32366 w 103"/>
                <a:gd name="T105" fmla="*/ 47743 h 143"/>
                <a:gd name="T106" fmla="*/ 43155 w 103"/>
                <a:gd name="T107" fmla="*/ 40043 h 143"/>
                <a:gd name="T108" fmla="*/ 43155 w 103"/>
                <a:gd name="T109" fmla="*/ 69305 h 143"/>
                <a:gd name="T110" fmla="*/ 33907 w 103"/>
                <a:gd name="T111" fmla="*/ 56984 h 143"/>
                <a:gd name="T112" fmla="*/ 33907 w 103"/>
                <a:gd name="T113" fmla="*/ 50824 h 143"/>
                <a:gd name="T114" fmla="*/ 23119 w 103"/>
                <a:gd name="T115" fmla="*/ 56984 h 143"/>
                <a:gd name="T116" fmla="*/ 21577 w 103"/>
                <a:gd name="T117" fmla="*/ 66225 h 143"/>
                <a:gd name="T118" fmla="*/ 43155 w 103"/>
                <a:gd name="T119" fmla="*/ 97027 h 143"/>
                <a:gd name="T120" fmla="*/ 43155 w 103"/>
                <a:gd name="T121" fmla="*/ 103187 h 14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34" name="Freeform 80">
              <a:extLst>
                <a:ext uri="{FF2B5EF4-FFF2-40B4-BE49-F238E27FC236}">
                  <a16:creationId xmlns:a16="http://schemas.microsoft.com/office/drawing/2014/main" id="{B6BE582F-1BA2-448D-A7ED-7E76CE24C980}"/>
                </a:ext>
              </a:extLst>
            </p:cNvPr>
            <p:cNvSpPr>
              <a:spLocks noEditPoints="1" noChangeArrowheads="1"/>
            </p:cNvSpPr>
            <p:nvPr/>
          </p:nvSpPr>
          <p:spPr bwMode="auto">
            <a:xfrm>
              <a:off x="5269386" y="1875543"/>
              <a:ext cx="198995" cy="218000"/>
            </a:xfrm>
            <a:custGeom>
              <a:avLst/>
              <a:gdLst>
                <a:gd name="T0" fmla="*/ 154604 w 130"/>
                <a:gd name="T1" fmla="*/ 99789 h 142"/>
                <a:gd name="T2" fmla="*/ 148481 w 130"/>
                <a:gd name="T3" fmla="*/ 124352 h 142"/>
                <a:gd name="T4" fmla="*/ 148481 w 130"/>
                <a:gd name="T5" fmla="*/ 144310 h 142"/>
                <a:gd name="T6" fmla="*/ 153073 w 130"/>
                <a:gd name="T7" fmla="*/ 145845 h 142"/>
                <a:gd name="T8" fmla="*/ 169911 w 130"/>
                <a:gd name="T9" fmla="*/ 171944 h 142"/>
                <a:gd name="T10" fmla="*/ 148481 w 130"/>
                <a:gd name="T11" fmla="*/ 158127 h 142"/>
                <a:gd name="T12" fmla="*/ 148481 w 130"/>
                <a:gd name="T13" fmla="*/ 42986 h 142"/>
                <a:gd name="T14" fmla="*/ 169911 w 130"/>
                <a:gd name="T15" fmla="*/ 29169 h 142"/>
                <a:gd name="T16" fmla="*/ 153073 w 130"/>
                <a:gd name="T17" fmla="*/ 53732 h 142"/>
                <a:gd name="T18" fmla="*/ 148481 w 130"/>
                <a:gd name="T19" fmla="*/ 55268 h 142"/>
                <a:gd name="T20" fmla="*/ 194403 w 130"/>
                <a:gd name="T21" fmla="*/ 95183 h 142"/>
                <a:gd name="T22" fmla="*/ 165319 w 130"/>
                <a:gd name="T23" fmla="*/ 99789 h 142"/>
                <a:gd name="T24" fmla="*/ 194403 w 130"/>
                <a:gd name="T25" fmla="*/ 105930 h 142"/>
                <a:gd name="T26" fmla="*/ 194403 w 130"/>
                <a:gd name="T27" fmla="*/ 95183 h 142"/>
                <a:gd name="T28" fmla="*/ 102559 w 130"/>
                <a:gd name="T29" fmla="*/ 218000 h 142"/>
                <a:gd name="T30" fmla="*/ 130112 w 130"/>
                <a:gd name="T31" fmla="*/ 145845 h 142"/>
                <a:gd name="T32" fmla="*/ 148481 w 130"/>
                <a:gd name="T33" fmla="*/ 76761 h 142"/>
                <a:gd name="T34" fmla="*/ 99498 w 130"/>
                <a:gd name="T35" fmla="*/ 56803 h 142"/>
                <a:gd name="T36" fmla="*/ 142358 w 130"/>
                <a:gd name="T37" fmla="*/ 99789 h 142"/>
                <a:gd name="T38" fmla="*/ 120928 w 130"/>
                <a:gd name="T39" fmla="*/ 138169 h 142"/>
                <a:gd name="T40" fmla="*/ 119397 w 130"/>
                <a:gd name="T41" fmla="*/ 168873 h 142"/>
                <a:gd name="T42" fmla="*/ 99498 w 130"/>
                <a:gd name="T43" fmla="*/ 218000 h 142"/>
                <a:gd name="T44" fmla="*/ 148481 w 130"/>
                <a:gd name="T45" fmla="*/ 55268 h 142"/>
                <a:gd name="T46" fmla="*/ 145419 w 130"/>
                <a:gd name="T47" fmla="*/ 47592 h 142"/>
                <a:gd name="T48" fmla="*/ 148481 w 130"/>
                <a:gd name="T49" fmla="*/ 144310 h 142"/>
                <a:gd name="T50" fmla="*/ 145419 w 130"/>
                <a:gd name="T51" fmla="*/ 153521 h 142"/>
                <a:gd name="T52" fmla="*/ 148481 w 130"/>
                <a:gd name="T53" fmla="*/ 144310 h 142"/>
                <a:gd name="T54" fmla="*/ 99498 w 130"/>
                <a:gd name="T55" fmla="*/ 0 h 142"/>
                <a:gd name="T56" fmla="*/ 104090 w 130"/>
                <a:gd name="T57" fmla="*/ 4606 h 142"/>
                <a:gd name="T58" fmla="*/ 99498 w 130"/>
                <a:gd name="T59" fmla="*/ 35310 h 142"/>
                <a:gd name="T60" fmla="*/ 99498 w 130"/>
                <a:gd name="T61" fmla="*/ 35310 h 142"/>
                <a:gd name="T62" fmla="*/ 48983 w 130"/>
                <a:gd name="T63" fmla="*/ 76761 h 142"/>
                <a:gd name="T64" fmla="*/ 68883 w 130"/>
                <a:gd name="T65" fmla="*/ 147380 h 142"/>
                <a:gd name="T66" fmla="*/ 96436 w 130"/>
                <a:gd name="T67" fmla="*/ 218000 h 142"/>
                <a:gd name="T68" fmla="*/ 99498 w 130"/>
                <a:gd name="T69" fmla="*/ 168873 h 142"/>
                <a:gd name="T70" fmla="*/ 79598 w 130"/>
                <a:gd name="T71" fmla="*/ 142775 h 142"/>
                <a:gd name="T72" fmla="*/ 55106 w 130"/>
                <a:gd name="T73" fmla="*/ 99789 h 142"/>
                <a:gd name="T74" fmla="*/ 99498 w 130"/>
                <a:gd name="T75" fmla="*/ 56803 h 142"/>
                <a:gd name="T76" fmla="*/ 99498 w 130"/>
                <a:gd name="T77" fmla="*/ 44521 h 142"/>
                <a:gd name="T78" fmla="*/ 99498 w 130"/>
                <a:gd name="T79" fmla="*/ 0 h 142"/>
                <a:gd name="T80" fmla="*/ 94905 w 130"/>
                <a:gd name="T81" fmla="*/ 30704 h 142"/>
                <a:gd name="T82" fmla="*/ 99498 w 130"/>
                <a:gd name="T83" fmla="*/ 0 h 142"/>
                <a:gd name="T84" fmla="*/ 48983 w 130"/>
                <a:gd name="T85" fmla="*/ 144310 h 142"/>
                <a:gd name="T86" fmla="*/ 53576 w 130"/>
                <a:gd name="T87" fmla="*/ 153521 h 142"/>
                <a:gd name="T88" fmla="*/ 48983 w 130"/>
                <a:gd name="T89" fmla="*/ 55268 h 142"/>
                <a:gd name="T90" fmla="*/ 53576 w 130"/>
                <a:gd name="T91" fmla="*/ 47592 h 142"/>
                <a:gd name="T92" fmla="*/ 48983 w 130"/>
                <a:gd name="T93" fmla="*/ 55268 h 142"/>
                <a:gd name="T94" fmla="*/ 44391 w 130"/>
                <a:gd name="T95" fmla="*/ 99789 h 142"/>
                <a:gd name="T96" fmla="*/ 48983 w 130"/>
                <a:gd name="T97" fmla="*/ 76761 h 142"/>
                <a:gd name="T98" fmla="*/ 48983 w 130"/>
                <a:gd name="T99" fmla="*/ 55268 h 142"/>
                <a:gd name="T100" fmla="*/ 45922 w 130"/>
                <a:gd name="T101" fmla="*/ 53732 h 142"/>
                <a:gd name="T102" fmla="*/ 29084 w 130"/>
                <a:gd name="T103" fmla="*/ 29169 h 142"/>
                <a:gd name="T104" fmla="*/ 48983 w 130"/>
                <a:gd name="T105" fmla="*/ 42986 h 142"/>
                <a:gd name="T106" fmla="*/ 48983 w 130"/>
                <a:gd name="T107" fmla="*/ 158127 h 142"/>
                <a:gd name="T108" fmla="*/ 29084 w 130"/>
                <a:gd name="T109" fmla="*/ 171944 h 142"/>
                <a:gd name="T110" fmla="*/ 45922 w 130"/>
                <a:gd name="T111" fmla="*/ 145845 h 142"/>
                <a:gd name="T112" fmla="*/ 48983 w 130"/>
                <a:gd name="T113" fmla="*/ 144310 h 142"/>
                <a:gd name="T114" fmla="*/ 33676 w 130"/>
                <a:gd name="T115" fmla="*/ 99789 h 142"/>
                <a:gd name="T116" fmla="*/ 4592 w 130"/>
                <a:gd name="T117" fmla="*/ 95183 h 142"/>
                <a:gd name="T118" fmla="*/ 4592 w 130"/>
                <a:gd name="T119" fmla="*/ 105930 h 142"/>
                <a:gd name="T120" fmla="*/ 33676 w 130"/>
                <a:gd name="T121" fmla="*/ 99789 h 14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35" name="Freeform 81">
              <a:extLst>
                <a:ext uri="{FF2B5EF4-FFF2-40B4-BE49-F238E27FC236}">
                  <a16:creationId xmlns:a16="http://schemas.microsoft.com/office/drawing/2014/main" id="{D88BCF79-C84D-4F42-9B0C-DA29BC1E9DD6}"/>
                </a:ext>
              </a:extLst>
            </p:cNvPr>
            <p:cNvSpPr>
              <a:spLocks noEditPoints="1" noChangeArrowheads="1"/>
            </p:cNvSpPr>
            <p:nvPr/>
          </p:nvSpPr>
          <p:spPr bwMode="auto">
            <a:xfrm>
              <a:off x="4274414" y="1582641"/>
              <a:ext cx="300728" cy="432646"/>
            </a:xfrm>
            <a:custGeom>
              <a:avLst/>
              <a:gdLst>
                <a:gd name="T0" fmla="*/ 150364 w 196"/>
                <a:gd name="T1" fmla="*/ 7671 h 282"/>
                <a:gd name="T2" fmla="*/ 173379 w 196"/>
                <a:gd name="T3" fmla="*/ 0 h 282"/>
                <a:gd name="T4" fmla="*/ 237821 w 196"/>
                <a:gd name="T5" fmla="*/ 196378 h 282"/>
                <a:gd name="T6" fmla="*/ 165707 w 196"/>
                <a:gd name="T7" fmla="*/ 219391 h 282"/>
                <a:gd name="T8" fmla="*/ 150364 w 196"/>
                <a:gd name="T9" fmla="*/ 170297 h 282"/>
                <a:gd name="T10" fmla="*/ 150364 w 196"/>
                <a:gd name="T11" fmla="*/ 7671 h 282"/>
                <a:gd name="T12" fmla="*/ 150364 w 196"/>
                <a:gd name="T13" fmla="*/ 340594 h 282"/>
                <a:gd name="T14" fmla="*/ 208668 w 196"/>
                <a:gd name="T15" fmla="*/ 320649 h 282"/>
                <a:gd name="T16" fmla="*/ 164173 w 196"/>
                <a:gd name="T17" fmla="*/ 320649 h 282"/>
                <a:gd name="T18" fmla="*/ 164173 w 196"/>
                <a:gd name="T19" fmla="*/ 294567 h 282"/>
                <a:gd name="T20" fmla="*/ 233218 w 196"/>
                <a:gd name="T21" fmla="*/ 294567 h 282"/>
                <a:gd name="T22" fmla="*/ 289988 w 196"/>
                <a:gd name="T23" fmla="*/ 294567 h 282"/>
                <a:gd name="T24" fmla="*/ 300728 w 196"/>
                <a:gd name="T25" fmla="*/ 294567 h 282"/>
                <a:gd name="T26" fmla="*/ 300728 w 196"/>
                <a:gd name="T27" fmla="*/ 320649 h 282"/>
                <a:gd name="T28" fmla="*/ 276179 w 196"/>
                <a:gd name="T29" fmla="*/ 320649 h 282"/>
                <a:gd name="T30" fmla="*/ 205600 w 196"/>
                <a:gd name="T31" fmla="*/ 378949 h 282"/>
                <a:gd name="T32" fmla="*/ 259301 w 196"/>
                <a:gd name="T33" fmla="*/ 409633 h 282"/>
                <a:gd name="T34" fmla="*/ 259301 w 196"/>
                <a:gd name="T35" fmla="*/ 432646 h 282"/>
                <a:gd name="T36" fmla="*/ 150364 w 196"/>
                <a:gd name="T37" fmla="*/ 432646 h 282"/>
                <a:gd name="T38" fmla="*/ 150364 w 196"/>
                <a:gd name="T39" fmla="*/ 411167 h 282"/>
                <a:gd name="T40" fmla="*/ 170310 w 196"/>
                <a:gd name="T41" fmla="*/ 391222 h 282"/>
                <a:gd name="T42" fmla="*/ 150364 w 196"/>
                <a:gd name="T43" fmla="*/ 371278 h 282"/>
                <a:gd name="T44" fmla="*/ 150364 w 196"/>
                <a:gd name="T45" fmla="*/ 340594 h 282"/>
                <a:gd name="T46" fmla="*/ 102800 w 196"/>
                <a:gd name="T47" fmla="*/ 23013 h 282"/>
                <a:gd name="T48" fmla="*/ 150364 w 196"/>
                <a:gd name="T49" fmla="*/ 7671 h 282"/>
                <a:gd name="T50" fmla="*/ 150364 w 196"/>
                <a:gd name="T51" fmla="*/ 170297 h 282"/>
                <a:gd name="T52" fmla="*/ 141158 w 196"/>
                <a:gd name="T53" fmla="*/ 141147 h 282"/>
                <a:gd name="T54" fmla="*/ 50633 w 196"/>
                <a:gd name="T55" fmla="*/ 240870 h 282"/>
                <a:gd name="T56" fmla="*/ 150364 w 196"/>
                <a:gd name="T57" fmla="*/ 340594 h 282"/>
                <a:gd name="T58" fmla="*/ 150364 w 196"/>
                <a:gd name="T59" fmla="*/ 340594 h 282"/>
                <a:gd name="T60" fmla="*/ 150364 w 196"/>
                <a:gd name="T61" fmla="*/ 371278 h 282"/>
                <a:gd name="T62" fmla="*/ 130418 w 196"/>
                <a:gd name="T63" fmla="*/ 391222 h 282"/>
                <a:gd name="T64" fmla="*/ 150364 w 196"/>
                <a:gd name="T65" fmla="*/ 411167 h 282"/>
                <a:gd name="T66" fmla="*/ 150364 w 196"/>
                <a:gd name="T67" fmla="*/ 432646 h 282"/>
                <a:gd name="T68" fmla="*/ 41427 w 196"/>
                <a:gd name="T69" fmla="*/ 432646 h 282"/>
                <a:gd name="T70" fmla="*/ 41427 w 196"/>
                <a:gd name="T71" fmla="*/ 409633 h 282"/>
                <a:gd name="T72" fmla="*/ 93594 w 196"/>
                <a:gd name="T73" fmla="*/ 378949 h 282"/>
                <a:gd name="T74" fmla="*/ 0 w 196"/>
                <a:gd name="T75" fmla="*/ 240870 h 282"/>
                <a:gd name="T76" fmla="*/ 125815 w 196"/>
                <a:gd name="T77" fmla="*/ 93587 h 282"/>
                <a:gd name="T78" fmla="*/ 102800 w 196"/>
                <a:gd name="T79" fmla="*/ 23013 h 28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2836" name="组合 193">
              <a:extLst>
                <a:ext uri="{FF2B5EF4-FFF2-40B4-BE49-F238E27FC236}">
                  <a16:creationId xmlns:a16="http://schemas.microsoft.com/office/drawing/2014/main" id="{363751BD-0C8E-4E98-B1F4-E851E3B057DA}"/>
                </a:ext>
              </a:extLst>
            </p:cNvPr>
            <p:cNvGrpSpPr>
              <a:grpSpLocks/>
            </p:cNvGrpSpPr>
            <p:nvPr/>
          </p:nvGrpSpPr>
          <p:grpSpPr bwMode="auto">
            <a:xfrm>
              <a:off x="4071749" y="1521154"/>
              <a:ext cx="268624" cy="159074"/>
              <a:chOff x="3906022" y="1176586"/>
              <a:chExt cx="381450" cy="225888"/>
            </a:xfrm>
          </p:grpSpPr>
          <p:sp>
            <p:nvSpPr>
              <p:cNvPr id="32844" name="Freeform 82">
                <a:extLst>
                  <a:ext uri="{FF2B5EF4-FFF2-40B4-BE49-F238E27FC236}">
                    <a16:creationId xmlns:a16="http://schemas.microsoft.com/office/drawing/2014/main" id="{62CE3872-6C5E-47B9-9CAC-39290715ABF5}"/>
                  </a:ext>
                </a:extLst>
              </p:cNvPr>
              <p:cNvSpPr>
                <a:spLocks noEditPoints="1" noChangeArrowheads="1"/>
              </p:cNvSpPr>
              <p:nvPr/>
            </p:nvSpPr>
            <p:spPr bwMode="auto">
              <a:xfrm>
                <a:off x="4041409" y="1176586"/>
                <a:ext cx="246063" cy="217488"/>
              </a:xfrm>
              <a:custGeom>
                <a:avLst/>
                <a:gdLst>
                  <a:gd name="T0" fmla="*/ 224288 w 113"/>
                  <a:gd name="T1" fmla="*/ 67421 h 100"/>
                  <a:gd name="T2" fmla="*/ 124120 w 113"/>
                  <a:gd name="T3" fmla="*/ 0 h 100"/>
                  <a:gd name="T4" fmla="*/ 124120 w 113"/>
                  <a:gd name="T5" fmla="*/ 19574 h 100"/>
                  <a:gd name="T6" fmla="*/ 206867 w 113"/>
                  <a:gd name="T7" fmla="*/ 76121 h 100"/>
                  <a:gd name="T8" fmla="*/ 156784 w 113"/>
                  <a:gd name="T9" fmla="*/ 191389 h 100"/>
                  <a:gd name="T10" fmla="*/ 124120 w 113"/>
                  <a:gd name="T11" fmla="*/ 197914 h 100"/>
                  <a:gd name="T12" fmla="*/ 124120 w 113"/>
                  <a:gd name="T13" fmla="*/ 217488 h 100"/>
                  <a:gd name="T14" fmla="*/ 163316 w 113"/>
                  <a:gd name="T15" fmla="*/ 208788 h 100"/>
                  <a:gd name="T16" fmla="*/ 224288 w 113"/>
                  <a:gd name="T17" fmla="*/ 67421 h 100"/>
                  <a:gd name="T18" fmla="*/ 124120 w 113"/>
                  <a:gd name="T19" fmla="*/ 0 h 100"/>
                  <a:gd name="T20" fmla="*/ 82747 w 113"/>
                  <a:gd name="T21" fmla="*/ 8700 h 100"/>
                  <a:gd name="T22" fmla="*/ 23953 w 113"/>
                  <a:gd name="T23" fmla="*/ 147892 h 100"/>
                  <a:gd name="T24" fmla="*/ 124120 w 113"/>
                  <a:gd name="T25" fmla="*/ 217488 h 100"/>
                  <a:gd name="T26" fmla="*/ 124120 w 113"/>
                  <a:gd name="T27" fmla="*/ 197914 h 100"/>
                  <a:gd name="T28" fmla="*/ 41373 w 113"/>
                  <a:gd name="T29" fmla="*/ 141367 h 100"/>
                  <a:gd name="T30" fmla="*/ 41373 w 113"/>
                  <a:gd name="T31" fmla="*/ 141367 h 100"/>
                  <a:gd name="T32" fmla="*/ 91457 w 113"/>
                  <a:gd name="T33" fmla="*/ 26099 h 100"/>
                  <a:gd name="T34" fmla="*/ 124120 w 113"/>
                  <a:gd name="T35" fmla="*/ 19574 h 100"/>
                  <a:gd name="T36" fmla="*/ 124120 w 113"/>
                  <a:gd name="T37" fmla="*/ 0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45" name="Freeform 83">
                <a:extLst>
                  <a:ext uri="{FF2B5EF4-FFF2-40B4-BE49-F238E27FC236}">
                    <a16:creationId xmlns:a16="http://schemas.microsoft.com/office/drawing/2014/main" id="{99385366-3524-4A10-B641-1B08676EFE6B}"/>
                  </a:ext>
                </a:extLst>
              </p:cNvPr>
              <p:cNvSpPr>
                <a:spLocks noChangeArrowheads="1"/>
              </p:cNvSpPr>
              <p:nvPr/>
            </p:nvSpPr>
            <p:spPr bwMode="auto">
              <a:xfrm>
                <a:off x="3906022" y="1306760"/>
                <a:ext cx="173487" cy="95714"/>
              </a:xfrm>
              <a:custGeom>
                <a:avLst/>
                <a:gdLst>
                  <a:gd name="T0" fmla="*/ 163962 w 173487"/>
                  <a:gd name="T1" fmla="*/ 0 h 95714"/>
                  <a:gd name="T2" fmla="*/ 173487 w 173487"/>
                  <a:gd name="T3" fmla="*/ 28575 h 95714"/>
                  <a:gd name="T4" fmla="*/ 137515 w 173487"/>
                  <a:gd name="T5" fmla="*/ 43318 h 95714"/>
                  <a:gd name="T6" fmla="*/ 123706 w 173487"/>
                  <a:gd name="T7" fmla="*/ 57228 h 95714"/>
                  <a:gd name="T8" fmla="*/ 32152 w 173487"/>
                  <a:gd name="T9" fmla="*/ 94088 h 95714"/>
                  <a:gd name="T10" fmla="*/ 1635 w 173487"/>
                  <a:gd name="T11" fmla="*/ 81079 h 95714"/>
                  <a:gd name="T12" fmla="*/ 14714 w 173487"/>
                  <a:gd name="T13" fmla="*/ 50723 h 95714"/>
                  <a:gd name="T14" fmla="*/ 106268 w 173487"/>
                  <a:gd name="T15" fmla="*/ 13862 h 95714"/>
                  <a:gd name="T16" fmla="*/ 125583 w 173487"/>
                  <a:gd name="T17" fmla="*/ 15475 h 957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487" h="95714">
                    <a:moveTo>
                      <a:pt x="163962" y="0"/>
                    </a:moveTo>
                    <a:lnTo>
                      <a:pt x="173487" y="28575"/>
                    </a:lnTo>
                    <a:lnTo>
                      <a:pt x="137515" y="43318"/>
                    </a:lnTo>
                    <a:cubicBezTo>
                      <a:pt x="136150" y="49800"/>
                      <a:pt x="130924" y="54835"/>
                      <a:pt x="123706" y="57228"/>
                    </a:cubicBezTo>
                    <a:lnTo>
                      <a:pt x="32152" y="94088"/>
                    </a:lnTo>
                    <a:cubicBezTo>
                      <a:pt x="19073" y="98425"/>
                      <a:pt x="5994" y="94088"/>
                      <a:pt x="1635" y="81079"/>
                    </a:cubicBezTo>
                    <a:cubicBezTo>
                      <a:pt x="-2725" y="70237"/>
                      <a:pt x="1635" y="55059"/>
                      <a:pt x="14714" y="50723"/>
                    </a:cubicBezTo>
                    <a:cubicBezTo>
                      <a:pt x="106268" y="13862"/>
                      <a:pt x="106268" y="13862"/>
                      <a:pt x="106268" y="13862"/>
                    </a:cubicBezTo>
                    <a:cubicBezTo>
                      <a:pt x="113196" y="11564"/>
                      <a:pt x="120124" y="12309"/>
                      <a:pt x="125583" y="15475"/>
                    </a:cubicBezTo>
                    <a:lnTo>
                      <a:pt x="163962"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2837" name="Freeform 85">
              <a:extLst>
                <a:ext uri="{FF2B5EF4-FFF2-40B4-BE49-F238E27FC236}">
                  <a16:creationId xmlns:a16="http://schemas.microsoft.com/office/drawing/2014/main" id="{65892992-F2C7-4933-A65B-4B23EC1778F1}"/>
                </a:ext>
              </a:extLst>
            </p:cNvPr>
            <p:cNvSpPr>
              <a:spLocks noEditPoints="1" noChangeArrowheads="1"/>
            </p:cNvSpPr>
            <p:nvPr/>
          </p:nvSpPr>
          <p:spPr bwMode="auto">
            <a:xfrm>
              <a:off x="4010578" y="2435635"/>
              <a:ext cx="314143" cy="111795"/>
            </a:xfrm>
            <a:custGeom>
              <a:avLst/>
              <a:gdLst>
                <a:gd name="T0" fmla="*/ 217601 w 205"/>
                <a:gd name="T1" fmla="*/ 7657 h 73"/>
                <a:gd name="T2" fmla="*/ 240588 w 205"/>
                <a:gd name="T3" fmla="*/ 3063 h 73"/>
                <a:gd name="T4" fmla="*/ 251314 w 205"/>
                <a:gd name="T5" fmla="*/ 7657 h 73"/>
                <a:gd name="T6" fmla="*/ 274300 w 205"/>
                <a:gd name="T7" fmla="*/ 3063 h 73"/>
                <a:gd name="T8" fmla="*/ 309546 w 205"/>
                <a:gd name="T9" fmla="*/ 27566 h 73"/>
                <a:gd name="T10" fmla="*/ 286560 w 205"/>
                <a:gd name="T11" fmla="*/ 64320 h 73"/>
                <a:gd name="T12" fmla="*/ 271236 w 205"/>
                <a:gd name="T13" fmla="*/ 65852 h 73"/>
                <a:gd name="T14" fmla="*/ 254379 w 205"/>
                <a:gd name="T15" fmla="*/ 27566 h 73"/>
                <a:gd name="T16" fmla="*/ 263574 w 205"/>
                <a:gd name="T17" fmla="*/ 68915 h 73"/>
                <a:gd name="T18" fmla="*/ 255912 w 205"/>
                <a:gd name="T19" fmla="*/ 76572 h 73"/>
                <a:gd name="T20" fmla="*/ 217601 w 205"/>
                <a:gd name="T21" fmla="*/ 84229 h 73"/>
                <a:gd name="T22" fmla="*/ 217601 w 205"/>
                <a:gd name="T23" fmla="*/ 30629 h 73"/>
                <a:gd name="T24" fmla="*/ 242120 w 205"/>
                <a:gd name="T25" fmla="*/ 26034 h 73"/>
                <a:gd name="T26" fmla="*/ 249782 w 205"/>
                <a:gd name="T27" fmla="*/ 29097 h 73"/>
                <a:gd name="T28" fmla="*/ 246717 w 205"/>
                <a:gd name="T29" fmla="*/ 13783 h 73"/>
                <a:gd name="T30" fmla="*/ 237523 w 205"/>
                <a:gd name="T31" fmla="*/ 7657 h 73"/>
                <a:gd name="T32" fmla="*/ 217601 w 205"/>
                <a:gd name="T33" fmla="*/ 12252 h 73"/>
                <a:gd name="T34" fmla="*/ 217601 w 205"/>
                <a:gd name="T35" fmla="*/ 7657 h 73"/>
                <a:gd name="T36" fmla="*/ 42907 w 205"/>
                <a:gd name="T37" fmla="*/ 45943 h 73"/>
                <a:gd name="T38" fmla="*/ 177759 w 205"/>
                <a:gd name="T39" fmla="*/ 19909 h 73"/>
                <a:gd name="T40" fmla="*/ 185421 w 205"/>
                <a:gd name="T41" fmla="*/ 13783 h 73"/>
                <a:gd name="T42" fmla="*/ 217601 w 205"/>
                <a:gd name="T43" fmla="*/ 7657 h 73"/>
                <a:gd name="T44" fmla="*/ 217601 w 205"/>
                <a:gd name="T45" fmla="*/ 12252 h 73"/>
                <a:gd name="T46" fmla="*/ 190018 w 205"/>
                <a:gd name="T47" fmla="*/ 16846 h 73"/>
                <a:gd name="T48" fmla="*/ 183889 w 205"/>
                <a:gd name="T49" fmla="*/ 26034 h 73"/>
                <a:gd name="T50" fmla="*/ 186953 w 205"/>
                <a:gd name="T51" fmla="*/ 42880 h 73"/>
                <a:gd name="T52" fmla="*/ 186953 w 205"/>
                <a:gd name="T53" fmla="*/ 42880 h 73"/>
                <a:gd name="T54" fmla="*/ 193083 w 205"/>
                <a:gd name="T55" fmla="*/ 36755 h 73"/>
                <a:gd name="T56" fmla="*/ 217601 w 205"/>
                <a:gd name="T57" fmla="*/ 30629 h 73"/>
                <a:gd name="T58" fmla="*/ 217601 w 205"/>
                <a:gd name="T59" fmla="*/ 84229 h 73"/>
                <a:gd name="T60" fmla="*/ 199213 w 205"/>
                <a:gd name="T61" fmla="*/ 87292 h 73"/>
                <a:gd name="T62" fmla="*/ 191551 w 205"/>
                <a:gd name="T63" fmla="*/ 85761 h 73"/>
                <a:gd name="T64" fmla="*/ 53634 w 205"/>
                <a:gd name="T65" fmla="*/ 111795 h 73"/>
                <a:gd name="T66" fmla="*/ 42907 w 205"/>
                <a:gd name="T67" fmla="*/ 107201 h 73"/>
                <a:gd name="T68" fmla="*/ 42907 w 205"/>
                <a:gd name="T69" fmla="*/ 102606 h 73"/>
                <a:gd name="T70" fmla="*/ 53634 w 205"/>
                <a:gd name="T71" fmla="*/ 107201 h 73"/>
                <a:gd name="T72" fmla="*/ 53634 w 205"/>
                <a:gd name="T73" fmla="*/ 107201 h 73"/>
                <a:gd name="T74" fmla="*/ 56699 w 205"/>
                <a:gd name="T75" fmla="*/ 107201 h 73"/>
                <a:gd name="T76" fmla="*/ 64361 w 205"/>
                <a:gd name="T77" fmla="*/ 94949 h 73"/>
                <a:gd name="T78" fmla="*/ 55167 w 205"/>
                <a:gd name="T79" fmla="*/ 87292 h 73"/>
                <a:gd name="T80" fmla="*/ 61296 w 205"/>
                <a:gd name="T81" fmla="*/ 76572 h 73"/>
                <a:gd name="T82" fmla="*/ 52102 w 205"/>
                <a:gd name="T83" fmla="*/ 68915 h 73"/>
                <a:gd name="T84" fmla="*/ 56699 w 205"/>
                <a:gd name="T85" fmla="*/ 58195 h 73"/>
                <a:gd name="T86" fmla="*/ 45972 w 205"/>
                <a:gd name="T87" fmla="*/ 50537 h 73"/>
                <a:gd name="T88" fmla="*/ 42907 w 205"/>
                <a:gd name="T89" fmla="*/ 50537 h 73"/>
                <a:gd name="T90" fmla="*/ 42907 w 205"/>
                <a:gd name="T91" fmla="*/ 52069 h 73"/>
                <a:gd name="T92" fmla="*/ 42907 w 205"/>
                <a:gd name="T93" fmla="*/ 45943 h 73"/>
                <a:gd name="T94" fmla="*/ 39843 w 205"/>
                <a:gd name="T95" fmla="*/ 47475 h 73"/>
                <a:gd name="T96" fmla="*/ 42907 w 205"/>
                <a:gd name="T97" fmla="*/ 45943 h 73"/>
                <a:gd name="T98" fmla="*/ 42907 w 205"/>
                <a:gd name="T99" fmla="*/ 52069 h 73"/>
                <a:gd name="T100" fmla="*/ 19921 w 205"/>
                <a:gd name="T101" fmla="*/ 75040 h 73"/>
                <a:gd name="T102" fmla="*/ 22986 w 205"/>
                <a:gd name="T103" fmla="*/ 94949 h 73"/>
                <a:gd name="T104" fmla="*/ 42907 w 205"/>
                <a:gd name="T105" fmla="*/ 102606 h 73"/>
                <a:gd name="T106" fmla="*/ 42907 w 205"/>
                <a:gd name="T107" fmla="*/ 107201 h 73"/>
                <a:gd name="T108" fmla="*/ 0 w 205"/>
                <a:gd name="T109" fmla="*/ 88823 h 73"/>
                <a:gd name="T110" fmla="*/ 39843 w 205"/>
                <a:gd name="T111" fmla="*/ 47475 h 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38" name="Freeform 86">
              <a:extLst>
                <a:ext uri="{FF2B5EF4-FFF2-40B4-BE49-F238E27FC236}">
                  <a16:creationId xmlns:a16="http://schemas.microsoft.com/office/drawing/2014/main" id="{369B3608-6DEF-4E68-84D4-D4B9EA9FE686}"/>
                </a:ext>
              </a:extLst>
            </p:cNvPr>
            <p:cNvSpPr>
              <a:spLocks noChangeArrowheads="1"/>
            </p:cNvSpPr>
            <p:nvPr/>
          </p:nvSpPr>
          <p:spPr bwMode="auto">
            <a:xfrm>
              <a:off x="5316794" y="2717168"/>
              <a:ext cx="175774" cy="224481"/>
            </a:xfrm>
            <a:custGeom>
              <a:avLst/>
              <a:gdLst>
                <a:gd name="T0" fmla="*/ 134548 w 249602"/>
                <a:gd name="T1" fmla="*/ 44907 h 318766"/>
                <a:gd name="T2" fmla="*/ 135700 w 249602"/>
                <a:gd name="T3" fmla="*/ 45676 h 318766"/>
                <a:gd name="T4" fmla="*/ 143760 w 249602"/>
                <a:gd name="T5" fmla="*/ 51055 h 318766"/>
                <a:gd name="T6" fmla="*/ 54712 w 249602"/>
                <a:gd name="T7" fmla="*/ 195550 h 318766"/>
                <a:gd name="T8" fmla="*/ 30147 w 249602"/>
                <a:gd name="T9" fmla="*/ 200162 h 318766"/>
                <a:gd name="T10" fmla="*/ 28612 w 249602"/>
                <a:gd name="T11" fmla="*/ 198625 h 318766"/>
                <a:gd name="T12" fmla="*/ 43965 w 249602"/>
                <a:gd name="T13" fmla="*/ 190939 h 318766"/>
                <a:gd name="T14" fmla="*/ 134548 w 249602"/>
                <a:gd name="T15" fmla="*/ 44907 h 318766"/>
                <a:gd name="T16" fmla="*/ 109422 w 249602"/>
                <a:gd name="T17" fmla="*/ 19955 h 318766"/>
                <a:gd name="T18" fmla="*/ 13475 w 249602"/>
                <a:gd name="T19" fmla="*/ 174134 h 318766"/>
                <a:gd name="T20" fmla="*/ 24210 w 249602"/>
                <a:gd name="T21" fmla="*/ 209423 h 318766"/>
                <a:gd name="T22" fmla="*/ 59479 w 249602"/>
                <a:gd name="T23" fmla="*/ 203285 h 318766"/>
                <a:gd name="T24" fmla="*/ 155617 w 249602"/>
                <a:gd name="T25" fmla="*/ 48799 h 318766"/>
                <a:gd name="T26" fmla="*/ 109422 w 249602"/>
                <a:gd name="T27" fmla="*/ 19955 h 318766"/>
                <a:gd name="T28" fmla="*/ 105649 w 249602"/>
                <a:gd name="T29" fmla="*/ 600 h 318766"/>
                <a:gd name="T30" fmla="*/ 174250 w 249602"/>
                <a:gd name="T31" fmla="*/ 43436 h 318766"/>
                <a:gd name="T32" fmla="*/ 175774 w 249602"/>
                <a:gd name="T33" fmla="*/ 52614 h 318766"/>
                <a:gd name="T34" fmla="*/ 166628 w 249602"/>
                <a:gd name="T35" fmla="*/ 55674 h 318766"/>
                <a:gd name="T36" fmla="*/ 163237 w 249602"/>
                <a:gd name="T37" fmla="*/ 53557 h 318766"/>
                <a:gd name="T38" fmla="*/ 67146 w 249602"/>
                <a:gd name="T39" fmla="*/ 209423 h 318766"/>
                <a:gd name="T40" fmla="*/ 18075 w 249602"/>
                <a:gd name="T41" fmla="*/ 218628 h 318766"/>
                <a:gd name="T42" fmla="*/ 4275 w 249602"/>
                <a:gd name="T43" fmla="*/ 171065 h 318766"/>
                <a:gd name="T44" fmla="*/ 101816 w 249602"/>
                <a:gd name="T45" fmla="*/ 15205 h 318766"/>
                <a:gd name="T46" fmla="*/ 98500 w 249602"/>
                <a:gd name="T47" fmla="*/ 13134 h 318766"/>
                <a:gd name="T48" fmla="*/ 98026 w 249602"/>
                <a:gd name="T49" fmla="*/ 12839 h 318766"/>
                <a:gd name="T50" fmla="*/ 96502 w 249602"/>
                <a:gd name="T51" fmla="*/ 3660 h 318766"/>
                <a:gd name="T52" fmla="*/ 105649 w 249602"/>
                <a:gd name="T53" fmla="*/ 600 h 31876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49602" h="318766">
                  <a:moveTo>
                    <a:pt x="191061" y="63768"/>
                  </a:moveTo>
                  <a:cubicBezTo>
                    <a:pt x="191061" y="63768"/>
                    <a:pt x="191061" y="63768"/>
                    <a:pt x="192696" y="64860"/>
                  </a:cubicBezTo>
                  <a:lnTo>
                    <a:pt x="204142" y="72499"/>
                  </a:lnTo>
                  <a:lnTo>
                    <a:pt x="77692" y="277684"/>
                  </a:lnTo>
                  <a:cubicBezTo>
                    <a:pt x="71152" y="288598"/>
                    <a:pt x="55890" y="290781"/>
                    <a:pt x="42809" y="284233"/>
                  </a:cubicBezTo>
                  <a:cubicBezTo>
                    <a:pt x="42809" y="282058"/>
                    <a:pt x="40645" y="282050"/>
                    <a:pt x="40629" y="282050"/>
                  </a:cubicBezTo>
                  <a:cubicBezTo>
                    <a:pt x="49350" y="282050"/>
                    <a:pt x="58071" y="277684"/>
                    <a:pt x="62431" y="271136"/>
                  </a:cubicBezTo>
                  <a:cubicBezTo>
                    <a:pt x="62431" y="271136"/>
                    <a:pt x="62431" y="271136"/>
                    <a:pt x="191061" y="63768"/>
                  </a:cubicBezTo>
                  <a:close/>
                  <a:moveTo>
                    <a:pt x="155381" y="28336"/>
                  </a:moveTo>
                  <a:cubicBezTo>
                    <a:pt x="142834" y="48499"/>
                    <a:pt x="109214" y="102523"/>
                    <a:pt x="19135" y="247273"/>
                  </a:cubicBezTo>
                  <a:cubicBezTo>
                    <a:pt x="10425" y="264702"/>
                    <a:pt x="16957" y="286489"/>
                    <a:pt x="34378" y="297383"/>
                  </a:cubicBezTo>
                  <a:cubicBezTo>
                    <a:pt x="51798" y="308276"/>
                    <a:pt x="75751" y="303919"/>
                    <a:pt x="84461" y="288668"/>
                  </a:cubicBezTo>
                  <a:cubicBezTo>
                    <a:pt x="84466" y="288660"/>
                    <a:pt x="85270" y="287369"/>
                    <a:pt x="220979" y="69295"/>
                  </a:cubicBezTo>
                  <a:cubicBezTo>
                    <a:pt x="186854" y="47988"/>
                    <a:pt x="166969" y="35571"/>
                    <a:pt x="155381" y="28336"/>
                  </a:cubicBezTo>
                  <a:close/>
                  <a:moveTo>
                    <a:pt x="150023" y="852"/>
                  </a:moveTo>
                  <a:cubicBezTo>
                    <a:pt x="247438" y="61679"/>
                    <a:pt x="247438" y="61679"/>
                    <a:pt x="247438" y="61679"/>
                  </a:cubicBezTo>
                  <a:lnTo>
                    <a:pt x="249602" y="74713"/>
                  </a:lnTo>
                  <a:cubicBezTo>
                    <a:pt x="247438" y="79058"/>
                    <a:pt x="240943" y="81230"/>
                    <a:pt x="236614" y="79058"/>
                  </a:cubicBezTo>
                  <a:lnTo>
                    <a:pt x="231799" y="76051"/>
                  </a:lnTo>
                  <a:lnTo>
                    <a:pt x="95349" y="297383"/>
                  </a:lnTo>
                  <a:cubicBezTo>
                    <a:pt x="80106" y="319170"/>
                    <a:pt x="49621" y="325706"/>
                    <a:pt x="25667" y="310455"/>
                  </a:cubicBezTo>
                  <a:cubicBezTo>
                    <a:pt x="1714" y="295204"/>
                    <a:pt x="-6996" y="264702"/>
                    <a:pt x="6070" y="242915"/>
                  </a:cubicBezTo>
                  <a:cubicBezTo>
                    <a:pt x="6075" y="242907"/>
                    <a:pt x="6888" y="241608"/>
                    <a:pt x="144581" y="21592"/>
                  </a:cubicBezTo>
                  <a:lnTo>
                    <a:pt x="139872" y="18651"/>
                  </a:lnTo>
                  <a:cubicBezTo>
                    <a:pt x="139199" y="18231"/>
                    <a:pt x="139199" y="18231"/>
                    <a:pt x="139199" y="18231"/>
                  </a:cubicBezTo>
                  <a:cubicBezTo>
                    <a:pt x="134869" y="13887"/>
                    <a:pt x="132704" y="9542"/>
                    <a:pt x="137034" y="5197"/>
                  </a:cubicBezTo>
                  <a:cubicBezTo>
                    <a:pt x="139199" y="852"/>
                    <a:pt x="145693" y="-1320"/>
                    <a:pt x="150023" y="85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39" name="Freeform 89">
              <a:extLst>
                <a:ext uri="{FF2B5EF4-FFF2-40B4-BE49-F238E27FC236}">
                  <a16:creationId xmlns:a16="http://schemas.microsoft.com/office/drawing/2014/main" id="{52C625CF-7030-4EB3-B47D-B7468376BCD3}"/>
                </a:ext>
              </a:extLst>
            </p:cNvPr>
            <p:cNvSpPr>
              <a:spLocks noEditPoints="1" noChangeArrowheads="1"/>
            </p:cNvSpPr>
            <p:nvPr/>
          </p:nvSpPr>
          <p:spPr bwMode="auto">
            <a:xfrm>
              <a:off x="5077099" y="1852067"/>
              <a:ext cx="156513" cy="114031"/>
            </a:xfrm>
            <a:custGeom>
              <a:avLst/>
              <a:gdLst>
                <a:gd name="T0" fmla="*/ 128893 w 102"/>
                <a:gd name="T1" fmla="*/ 109408 h 74"/>
                <a:gd name="T2" fmla="*/ 121221 w 102"/>
                <a:gd name="T3" fmla="*/ 106326 h 74"/>
                <a:gd name="T4" fmla="*/ 121221 w 102"/>
                <a:gd name="T5" fmla="*/ 106326 h 74"/>
                <a:gd name="T6" fmla="*/ 121221 w 102"/>
                <a:gd name="T7" fmla="*/ 80130 h 74"/>
                <a:gd name="T8" fmla="*/ 131962 w 102"/>
                <a:gd name="T9" fmla="*/ 75507 h 74"/>
                <a:gd name="T10" fmla="*/ 138100 w 102"/>
                <a:gd name="T11" fmla="*/ 58556 h 74"/>
                <a:gd name="T12" fmla="*/ 121221 w 102"/>
                <a:gd name="T13" fmla="*/ 47770 h 74"/>
                <a:gd name="T14" fmla="*/ 130428 w 102"/>
                <a:gd name="T15" fmla="*/ 30819 h 74"/>
                <a:gd name="T16" fmla="*/ 121221 w 102"/>
                <a:gd name="T17" fmla="*/ 24655 h 74"/>
                <a:gd name="T18" fmla="*/ 110480 w 102"/>
                <a:gd name="T19" fmla="*/ 4623 h 74"/>
                <a:gd name="T20" fmla="*/ 121221 w 102"/>
                <a:gd name="T21" fmla="*/ 24655 h 74"/>
                <a:gd name="T22" fmla="*/ 110480 w 102"/>
                <a:gd name="T23" fmla="*/ 32360 h 74"/>
                <a:gd name="T24" fmla="*/ 110480 w 102"/>
                <a:gd name="T25" fmla="*/ 13869 h 74"/>
                <a:gd name="T26" fmla="*/ 121221 w 102"/>
                <a:gd name="T27" fmla="*/ 112490 h 74"/>
                <a:gd name="T28" fmla="*/ 110480 w 102"/>
                <a:gd name="T29" fmla="*/ 106326 h 74"/>
                <a:gd name="T30" fmla="*/ 121221 w 102"/>
                <a:gd name="T31" fmla="*/ 112490 h 74"/>
                <a:gd name="T32" fmla="*/ 121221 w 102"/>
                <a:gd name="T33" fmla="*/ 52393 h 74"/>
                <a:gd name="T34" fmla="*/ 115083 w 102"/>
                <a:gd name="T35" fmla="*/ 69343 h 74"/>
                <a:gd name="T36" fmla="*/ 121221 w 102"/>
                <a:gd name="T37" fmla="*/ 80130 h 74"/>
                <a:gd name="T38" fmla="*/ 110480 w 102"/>
                <a:gd name="T39" fmla="*/ 38524 h 74"/>
                <a:gd name="T40" fmla="*/ 121221 w 102"/>
                <a:gd name="T41" fmla="*/ 47770 h 74"/>
                <a:gd name="T42" fmla="*/ 110480 w 102"/>
                <a:gd name="T43" fmla="*/ 4623 h 74"/>
                <a:gd name="T44" fmla="*/ 108945 w 102"/>
                <a:gd name="T45" fmla="*/ 12328 h 74"/>
                <a:gd name="T46" fmla="*/ 101273 w 102"/>
                <a:gd name="T47" fmla="*/ 3082 h 74"/>
                <a:gd name="T48" fmla="*/ 101273 w 102"/>
                <a:gd name="T49" fmla="*/ 112490 h 74"/>
                <a:gd name="T50" fmla="*/ 102808 w 102"/>
                <a:gd name="T51" fmla="*/ 100162 h 74"/>
                <a:gd name="T52" fmla="*/ 110480 w 102"/>
                <a:gd name="T53" fmla="*/ 114031 h 74"/>
                <a:gd name="T54" fmla="*/ 110480 w 102"/>
                <a:gd name="T55" fmla="*/ 32360 h 74"/>
                <a:gd name="T56" fmla="*/ 110480 w 102"/>
                <a:gd name="T57" fmla="*/ 80130 h 74"/>
                <a:gd name="T58" fmla="*/ 101273 w 102"/>
                <a:gd name="T59" fmla="*/ 87835 h 74"/>
                <a:gd name="T60" fmla="*/ 105876 w 102"/>
                <a:gd name="T61" fmla="*/ 24655 h 74"/>
                <a:gd name="T62" fmla="*/ 33758 w 102"/>
                <a:gd name="T63" fmla="*/ 15410 h 74"/>
                <a:gd name="T64" fmla="*/ 101273 w 102"/>
                <a:gd name="T65" fmla="*/ 7705 h 74"/>
                <a:gd name="T66" fmla="*/ 98204 w 102"/>
                <a:gd name="T67" fmla="*/ 9246 h 74"/>
                <a:gd name="T68" fmla="*/ 101273 w 102"/>
                <a:gd name="T69" fmla="*/ 24655 h 74"/>
                <a:gd name="T70" fmla="*/ 101273 w 102"/>
                <a:gd name="T71" fmla="*/ 98621 h 74"/>
                <a:gd name="T72" fmla="*/ 56774 w 102"/>
                <a:gd name="T73" fmla="*/ 87835 h 74"/>
                <a:gd name="T74" fmla="*/ 33758 w 102"/>
                <a:gd name="T75" fmla="*/ 75507 h 74"/>
                <a:gd name="T76" fmla="*/ 41430 w 102"/>
                <a:gd name="T77" fmla="*/ 73966 h 74"/>
                <a:gd name="T78" fmla="*/ 33758 w 102"/>
                <a:gd name="T79" fmla="*/ 41606 h 74"/>
                <a:gd name="T80" fmla="*/ 3069 w 102"/>
                <a:gd name="T81" fmla="*/ 63179 h 74"/>
                <a:gd name="T82" fmla="*/ 33758 w 102"/>
                <a:gd name="T83" fmla="*/ 15410 h 74"/>
                <a:gd name="T84" fmla="*/ 26086 w 102"/>
                <a:gd name="T85" fmla="*/ 43147 h 74"/>
                <a:gd name="T86" fmla="*/ 33758 w 102"/>
                <a:gd name="T87" fmla="*/ 75507 h 74"/>
                <a:gd name="T88" fmla="*/ 3069 w 102"/>
                <a:gd name="T89" fmla="*/ 63179 h 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40" name="Freeform 90">
              <a:extLst>
                <a:ext uri="{FF2B5EF4-FFF2-40B4-BE49-F238E27FC236}">
                  <a16:creationId xmlns:a16="http://schemas.microsoft.com/office/drawing/2014/main" id="{514D8868-E3F4-431B-BB2F-85C3E2F386D3}"/>
                </a:ext>
              </a:extLst>
            </p:cNvPr>
            <p:cNvSpPr>
              <a:spLocks noChangeArrowheads="1"/>
            </p:cNvSpPr>
            <p:nvPr/>
          </p:nvSpPr>
          <p:spPr bwMode="auto">
            <a:xfrm>
              <a:off x="3765034" y="2593685"/>
              <a:ext cx="148738" cy="189060"/>
            </a:xfrm>
            <a:custGeom>
              <a:avLst/>
              <a:gdLst>
                <a:gd name="T0" fmla="*/ 35230 w 211210"/>
                <a:gd name="T1" fmla="*/ 38709 h 268468"/>
                <a:gd name="T2" fmla="*/ 112089 w 211210"/>
                <a:gd name="T3" fmla="*/ 161684 h 268468"/>
                <a:gd name="T4" fmla="*/ 125923 w 211210"/>
                <a:gd name="T5" fmla="*/ 169369 h 268468"/>
                <a:gd name="T6" fmla="*/ 102866 w 211210"/>
                <a:gd name="T7" fmla="*/ 164757 h 268468"/>
                <a:gd name="T8" fmla="*/ 27544 w 211210"/>
                <a:gd name="T9" fmla="*/ 43321 h 268468"/>
                <a:gd name="T10" fmla="*/ 34269 w 211210"/>
                <a:gd name="T11" fmla="*/ 39286 h 268468"/>
                <a:gd name="T12" fmla="*/ 35230 w 211210"/>
                <a:gd name="T13" fmla="*/ 38709 h 268468"/>
                <a:gd name="T14" fmla="*/ 55440 w 211210"/>
                <a:gd name="T15" fmla="*/ 15613 h 268468"/>
                <a:gd name="T16" fmla="*/ 17130 w 211210"/>
                <a:gd name="T17" fmla="*/ 40045 h 268468"/>
                <a:gd name="T18" fmla="*/ 97681 w 211210"/>
                <a:gd name="T19" fmla="*/ 171608 h 268468"/>
                <a:gd name="T20" fmla="*/ 128277 w 211210"/>
                <a:gd name="T21" fmla="*/ 176189 h 268468"/>
                <a:gd name="T22" fmla="*/ 137456 w 211210"/>
                <a:gd name="T23" fmla="*/ 147177 h 268468"/>
                <a:gd name="T24" fmla="*/ 55440 w 211210"/>
                <a:gd name="T25" fmla="*/ 15613 h 268468"/>
                <a:gd name="T26" fmla="*/ 60892 w 211210"/>
                <a:gd name="T27" fmla="*/ 0 h 268468"/>
                <a:gd name="T28" fmla="*/ 68504 w 211210"/>
                <a:gd name="T29" fmla="*/ 1537 h 268468"/>
                <a:gd name="T30" fmla="*/ 65459 w 211210"/>
                <a:gd name="T31" fmla="*/ 9223 h 268468"/>
                <a:gd name="T32" fmla="*/ 62929 w 211210"/>
                <a:gd name="T33" fmla="*/ 10837 h 268468"/>
                <a:gd name="T34" fmla="*/ 145105 w 211210"/>
                <a:gd name="T35" fmla="*/ 144123 h 268468"/>
                <a:gd name="T36" fmla="*/ 132866 w 211210"/>
                <a:gd name="T37" fmla="*/ 183823 h 268468"/>
                <a:gd name="T38" fmla="*/ 93091 w 211210"/>
                <a:gd name="T39" fmla="*/ 176189 h 268468"/>
                <a:gd name="T40" fmla="*/ 11404 w 211210"/>
                <a:gd name="T41" fmla="*/ 43697 h 268468"/>
                <a:gd name="T42" fmla="*/ 7611 w 211210"/>
                <a:gd name="T43" fmla="*/ 46115 h 268468"/>
                <a:gd name="T44" fmla="*/ 0 w 211210"/>
                <a:gd name="T45" fmla="*/ 44578 h 268468"/>
                <a:gd name="T46" fmla="*/ 1522 w 211210"/>
                <a:gd name="T47" fmla="*/ 36892 h 268468"/>
                <a:gd name="T48" fmla="*/ 60892 w 211210"/>
                <a:gd name="T49" fmla="*/ 0 h 2684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1210" h="268468">
                  <a:moveTo>
                    <a:pt x="50027" y="54967"/>
                  </a:moveTo>
                  <a:cubicBezTo>
                    <a:pt x="159168" y="229593"/>
                    <a:pt x="159168" y="229593"/>
                    <a:pt x="159168" y="229593"/>
                  </a:cubicBezTo>
                  <a:cubicBezTo>
                    <a:pt x="163533" y="236141"/>
                    <a:pt x="170082" y="240507"/>
                    <a:pt x="178813" y="240507"/>
                  </a:cubicBezTo>
                  <a:cubicBezTo>
                    <a:pt x="165716" y="247055"/>
                    <a:pt x="152619" y="244872"/>
                    <a:pt x="146071" y="233958"/>
                  </a:cubicBezTo>
                  <a:lnTo>
                    <a:pt x="39113" y="61516"/>
                  </a:lnTo>
                  <a:lnTo>
                    <a:pt x="48663" y="55786"/>
                  </a:lnTo>
                  <a:cubicBezTo>
                    <a:pt x="50027" y="54967"/>
                    <a:pt x="50027" y="54967"/>
                    <a:pt x="50027" y="54967"/>
                  </a:cubicBezTo>
                  <a:close/>
                  <a:moveTo>
                    <a:pt x="78726" y="22170"/>
                  </a:moveTo>
                  <a:cubicBezTo>
                    <a:pt x="68914" y="28428"/>
                    <a:pt x="52336" y="39001"/>
                    <a:pt x="24325" y="56864"/>
                  </a:cubicBezTo>
                  <a:cubicBezTo>
                    <a:pt x="138708" y="243686"/>
                    <a:pt x="138708" y="243686"/>
                    <a:pt x="138708" y="243686"/>
                  </a:cubicBezTo>
                  <a:cubicBezTo>
                    <a:pt x="147397" y="256696"/>
                    <a:pt x="166949" y="261032"/>
                    <a:pt x="182155" y="250191"/>
                  </a:cubicBezTo>
                  <a:cubicBezTo>
                    <a:pt x="199534" y="241518"/>
                    <a:pt x="203879" y="222003"/>
                    <a:pt x="195189" y="208993"/>
                  </a:cubicBezTo>
                  <a:cubicBezTo>
                    <a:pt x="116041" y="82030"/>
                    <a:pt x="88388" y="37669"/>
                    <a:pt x="78726" y="22170"/>
                  </a:cubicBezTo>
                  <a:close/>
                  <a:moveTo>
                    <a:pt x="86468" y="0"/>
                  </a:moveTo>
                  <a:lnTo>
                    <a:pt x="97276" y="2182"/>
                  </a:lnTo>
                  <a:cubicBezTo>
                    <a:pt x="99438" y="6548"/>
                    <a:pt x="97276" y="10914"/>
                    <a:pt x="92953" y="13097"/>
                  </a:cubicBezTo>
                  <a:cubicBezTo>
                    <a:pt x="92950" y="13099"/>
                    <a:pt x="92839" y="13170"/>
                    <a:pt x="89360" y="15389"/>
                  </a:cubicBezTo>
                  <a:cubicBezTo>
                    <a:pt x="206051" y="204657"/>
                    <a:pt x="206051" y="204657"/>
                    <a:pt x="206051" y="204657"/>
                  </a:cubicBezTo>
                  <a:cubicBezTo>
                    <a:pt x="216913" y="224171"/>
                    <a:pt x="210396" y="248023"/>
                    <a:pt x="188672" y="261032"/>
                  </a:cubicBezTo>
                  <a:cubicBezTo>
                    <a:pt x="169121" y="274042"/>
                    <a:pt x="143053" y="269706"/>
                    <a:pt x="132191" y="250191"/>
                  </a:cubicBezTo>
                  <a:lnTo>
                    <a:pt x="16194" y="62050"/>
                  </a:lnTo>
                  <a:lnTo>
                    <a:pt x="10808" y="65484"/>
                  </a:lnTo>
                  <a:cubicBezTo>
                    <a:pt x="6485" y="67667"/>
                    <a:pt x="2161" y="67667"/>
                    <a:pt x="0" y="63302"/>
                  </a:cubicBezTo>
                  <a:lnTo>
                    <a:pt x="2161" y="52387"/>
                  </a:lnTo>
                  <a:cubicBezTo>
                    <a:pt x="2167" y="52384"/>
                    <a:pt x="2823" y="51976"/>
                    <a:pt x="86468"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41" name="Freeform 93">
              <a:extLst>
                <a:ext uri="{FF2B5EF4-FFF2-40B4-BE49-F238E27FC236}">
                  <a16:creationId xmlns:a16="http://schemas.microsoft.com/office/drawing/2014/main" id="{B59C9F18-0506-415E-9127-68909A566DD2}"/>
                </a:ext>
              </a:extLst>
            </p:cNvPr>
            <p:cNvSpPr>
              <a:spLocks noEditPoints="1" noChangeArrowheads="1"/>
            </p:cNvSpPr>
            <p:nvPr/>
          </p:nvSpPr>
          <p:spPr bwMode="auto">
            <a:xfrm>
              <a:off x="4730536" y="3761519"/>
              <a:ext cx="154277" cy="168810"/>
            </a:xfrm>
            <a:custGeom>
              <a:avLst/>
              <a:gdLst>
                <a:gd name="T0" fmla="*/ 119145 w 101"/>
                <a:gd name="T1" fmla="*/ 78266 h 110"/>
                <a:gd name="T2" fmla="*/ 114562 w 101"/>
                <a:gd name="T3" fmla="*/ 96682 h 110"/>
                <a:gd name="T4" fmla="*/ 114562 w 101"/>
                <a:gd name="T5" fmla="*/ 112028 h 110"/>
                <a:gd name="T6" fmla="*/ 117617 w 101"/>
                <a:gd name="T7" fmla="*/ 113563 h 110"/>
                <a:gd name="T8" fmla="*/ 131365 w 101"/>
                <a:gd name="T9" fmla="*/ 131979 h 110"/>
                <a:gd name="T10" fmla="*/ 114562 w 101"/>
                <a:gd name="T11" fmla="*/ 122771 h 110"/>
                <a:gd name="T12" fmla="*/ 114562 w 101"/>
                <a:gd name="T13" fmla="*/ 33762 h 110"/>
                <a:gd name="T14" fmla="*/ 131365 w 101"/>
                <a:gd name="T15" fmla="*/ 23020 h 110"/>
                <a:gd name="T16" fmla="*/ 117617 w 101"/>
                <a:gd name="T17" fmla="*/ 42970 h 110"/>
                <a:gd name="T18" fmla="*/ 114562 w 101"/>
                <a:gd name="T19" fmla="*/ 42970 h 110"/>
                <a:gd name="T20" fmla="*/ 149695 w 101"/>
                <a:gd name="T21" fmla="*/ 73663 h 110"/>
                <a:gd name="T22" fmla="*/ 126782 w 101"/>
                <a:gd name="T23" fmla="*/ 78266 h 110"/>
                <a:gd name="T24" fmla="*/ 149695 w 101"/>
                <a:gd name="T25" fmla="*/ 81336 h 110"/>
                <a:gd name="T26" fmla="*/ 149695 w 101"/>
                <a:gd name="T27" fmla="*/ 73663 h 110"/>
                <a:gd name="T28" fmla="*/ 79430 w 101"/>
                <a:gd name="T29" fmla="*/ 168810 h 110"/>
                <a:gd name="T30" fmla="*/ 100815 w 101"/>
                <a:gd name="T31" fmla="*/ 113563 h 110"/>
                <a:gd name="T32" fmla="*/ 114562 w 101"/>
                <a:gd name="T33" fmla="*/ 59851 h 110"/>
                <a:gd name="T34" fmla="*/ 76375 w 101"/>
                <a:gd name="T35" fmla="*/ 44504 h 110"/>
                <a:gd name="T36" fmla="*/ 109980 w 101"/>
                <a:gd name="T37" fmla="*/ 78266 h 110"/>
                <a:gd name="T38" fmla="*/ 94705 w 101"/>
                <a:gd name="T39" fmla="*/ 107425 h 110"/>
                <a:gd name="T40" fmla="*/ 91650 w 101"/>
                <a:gd name="T41" fmla="*/ 130444 h 110"/>
                <a:gd name="T42" fmla="*/ 76375 w 101"/>
                <a:gd name="T43" fmla="*/ 168810 h 110"/>
                <a:gd name="T44" fmla="*/ 114562 w 101"/>
                <a:gd name="T45" fmla="*/ 42970 h 110"/>
                <a:gd name="T46" fmla="*/ 113035 w 101"/>
                <a:gd name="T47" fmla="*/ 36831 h 110"/>
                <a:gd name="T48" fmla="*/ 114562 w 101"/>
                <a:gd name="T49" fmla="*/ 112028 h 110"/>
                <a:gd name="T50" fmla="*/ 113035 w 101"/>
                <a:gd name="T51" fmla="*/ 119702 h 110"/>
                <a:gd name="T52" fmla="*/ 114562 w 101"/>
                <a:gd name="T53" fmla="*/ 112028 h 110"/>
                <a:gd name="T54" fmla="*/ 76375 w 101"/>
                <a:gd name="T55" fmla="*/ 0 h 110"/>
                <a:gd name="T56" fmla="*/ 80957 w 101"/>
                <a:gd name="T57" fmla="*/ 4604 h 110"/>
                <a:gd name="T58" fmla="*/ 76375 w 101"/>
                <a:gd name="T59" fmla="*/ 27623 h 110"/>
                <a:gd name="T60" fmla="*/ 76375 w 101"/>
                <a:gd name="T61" fmla="*/ 35297 h 110"/>
                <a:gd name="T62" fmla="*/ 38187 w 101"/>
                <a:gd name="T63" fmla="*/ 96682 h 110"/>
                <a:gd name="T64" fmla="*/ 53462 w 101"/>
                <a:gd name="T65" fmla="*/ 147325 h 110"/>
                <a:gd name="T66" fmla="*/ 76375 w 101"/>
                <a:gd name="T67" fmla="*/ 168810 h 110"/>
                <a:gd name="T68" fmla="*/ 62627 w 101"/>
                <a:gd name="T69" fmla="*/ 130444 h 110"/>
                <a:gd name="T70" fmla="*/ 59572 w 101"/>
                <a:gd name="T71" fmla="*/ 107425 h 110"/>
                <a:gd name="T72" fmla="*/ 51935 w 101"/>
                <a:gd name="T73" fmla="*/ 53712 h 110"/>
                <a:gd name="T74" fmla="*/ 76375 w 101"/>
                <a:gd name="T75" fmla="*/ 35297 h 110"/>
                <a:gd name="T76" fmla="*/ 76375 w 101"/>
                <a:gd name="T77" fmla="*/ 27623 h 110"/>
                <a:gd name="T78" fmla="*/ 73320 w 101"/>
                <a:gd name="T79" fmla="*/ 4604 h 110"/>
                <a:gd name="T80" fmla="*/ 38187 w 101"/>
                <a:gd name="T81" fmla="*/ 122771 h 110"/>
                <a:gd name="T82" fmla="*/ 41242 w 101"/>
                <a:gd name="T83" fmla="*/ 113563 h 110"/>
                <a:gd name="T84" fmla="*/ 38187 w 101"/>
                <a:gd name="T85" fmla="*/ 122771 h 110"/>
                <a:gd name="T86" fmla="*/ 38187 w 101"/>
                <a:gd name="T87" fmla="*/ 33762 h 110"/>
                <a:gd name="T88" fmla="*/ 41242 w 101"/>
                <a:gd name="T89" fmla="*/ 42970 h 110"/>
                <a:gd name="T90" fmla="*/ 38187 w 101"/>
                <a:gd name="T91" fmla="*/ 59851 h 110"/>
                <a:gd name="T92" fmla="*/ 38187 w 101"/>
                <a:gd name="T93" fmla="*/ 96682 h 110"/>
                <a:gd name="T94" fmla="*/ 38187 w 101"/>
                <a:gd name="T95" fmla="*/ 33762 h 110"/>
                <a:gd name="T96" fmla="*/ 35132 w 101"/>
                <a:gd name="T97" fmla="*/ 42970 h 110"/>
                <a:gd name="T98" fmla="*/ 22912 w 101"/>
                <a:gd name="T99" fmla="*/ 29158 h 110"/>
                <a:gd name="T100" fmla="*/ 27495 w 101"/>
                <a:gd name="T101" fmla="*/ 23020 h 110"/>
                <a:gd name="T102" fmla="*/ 38187 w 101"/>
                <a:gd name="T103" fmla="*/ 112028 h 110"/>
                <a:gd name="T104" fmla="*/ 27495 w 101"/>
                <a:gd name="T105" fmla="*/ 131979 h 110"/>
                <a:gd name="T106" fmla="*/ 22912 w 101"/>
                <a:gd name="T107" fmla="*/ 127375 h 110"/>
                <a:gd name="T108" fmla="*/ 35132 w 101"/>
                <a:gd name="T109" fmla="*/ 113563 h 110"/>
                <a:gd name="T110" fmla="*/ 27495 w 101"/>
                <a:gd name="T111" fmla="*/ 78266 h 110"/>
                <a:gd name="T112" fmla="*/ 22912 w 101"/>
                <a:gd name="T113" fmla="*/ 73663 h 110"/>
                <a:gd name="T114" fmla="*/ 0 w 101"/>
                <a:gd name="T115" fmla="*/ 78266 h 110"/>
                <a:gd name="T116" fmla="*/ 22912 w 101"/>
                <a:gd name="T117" fmla="*/ 81336 h 1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42" name="Freeform 94">
              <a:extLst>
                <a:ext uri="{FF2B5EF4-FFF2-40B4-BE49-F238E27FC236}">
                  <a16:creationId xmlns:a16="http://schemas.microsoft.com/office/drawing/2014/main" id="{13E475AB-8F21-48A7-ACCA-F742E1FAB8CC}"/>
                </a:ext>
              </a:extLst>
            </p:cNvPr>
            <p:cNvSpPr>
              <a:spLocks noChangeArrowheads="1"/>
            </p:cNvSpPr>
            <p:nvPr/>
          </p:nvSpPr>
          <p:spPr bwMode="auto">
            <a:xfrm>
              <a:off x="4535244" y="2520598"/>
              <a:ext cx="117035" cy="183343"/>
            </a:xfrm>
            <a:custGeom>
              <a:avLst/>
              <a:gdLst>
                <a:gd name="T0" fmla="*/ 65 w 166192"/>
                <a:gd name="T1" fmla="*/ 0 h 260350"/>
                <a:gd name="T2" fmla="*/ 16917 w 166192"/>
                <a:gd name="T3" fmla="*/ 21327 h 260350"/>
                <a:gd name="T4" fmla="*/ 36763 w 166192"/>
                <a:gd name="T5" fmla="*/ 121309 h 260350"/>
                <a:gd name="T6" fmla="*/ 94676 w 166192"/>
                <a:gd name="T7" fmla="*/ 36892 h 260350"/>
                <a:gd name="T8" fmla="*/ 117035 w 166192"/>
                <a:gd name="T9" fmla="*/ 22359 h 260350"/>
                <a:gd name="T10" fmla="*/ 106974 w 166192"/>
                <a:gd name="T11" fmla="*/ 45835 h 260350"/>
                <a:gd name="T12" fmla="*/ 44579 w 166192"/>
                <a:gd name="T13" fmla="*/ 136785 h 260350"/>
                <a:gd name="T14" fmla="*/ 51771 w 166192"/>
                <a:gd name="T15" fmla="*/ 152839 h 260350"/>
                <a:gd name="T16" fmla="*/ 30250 w 166192"/>
                <a:gd name="T17" fmla="*/ 168743 h 260350"/>
                <a:gd name="T18" fmla="*/ 27760 w 166192"/>
                <a:gd name="T19" fmla="*/ 180362 h 260350"/>
                <a:gd name="T20" fmla="*/ 24566 w 166192"/>
                <a:gd name="T21" fmla="*/ 183343 h 260350"/>
                <a:gd name="T22" fmla="*/ 21372 w 166192"/>
                <a:gd name="T23" fmla="*/ 178871 h 260350"/>
                <a:gd name="T24" fmla="*/ 22795 w 166192"/>
                <a:gd name="T25" fmla="*/ 166912 h 260350"/>
                <a:gd name="T26" fmla="*/ 10137 w 166192"/>
                <a:gd name="T27" fmla="*/ 146770 h 260350"/>
                <a:gd name="T28" fmla="*/ 23428 w 166192"/>
                <a:gd name="T29" fmla="*/ 132490 h 260350"/>
                <a:gd name="T30" fmla="*/ 65 w 166192"/>
                <a:gd name="T31" fmla="*/ 0 h 2603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6192" h="260350">
                  <a:moveTo>
                    <a:pt x="92" y="0"/>
                  </a:moveTo>
                  <a:cubicBezTo>
                    <a:pt x="4441" y="0"/>
                    <a:pt x="24006" y="30257"/>
                    <a:pt x="24023" y="30284"/>
                  </a:cubicBezTo>
                  <a:cubicBezTo>
                    <a:pt x="24034" y="30340"/>
                    <a:pt x="43277" y="127286"/>
                    <a:pt x="52204" y="172261"/>
                  </a:cubicBezTo>
                  <a:lnTo>
                    <a:pt x="134442" y="52387"/>
                  </a:lnTo>
                  <a:lnTo>
                    <a:pt x="166192" y="31750"/>
                  </a:lnTo>
                  <a:lnTo>
                    <a:pt x="151905" y="65087"/>
                  </a:lnTo>
                  <a:lnTo>
                    <a:pt x="63303" y="194237"/>
                  </a:lnTo>
                  <a:cubicBezTo>
                    <a:pt x="71240" y="198484"/>
                    <a:pt x="74862" y="207759"/>
                    <a:pt x="73516" y="217034"/>
                  </a:cubicBezTo>
                  <a:cubicBezTo>
                    <a:pt x="69566" y="230635"/>
                    <a:pt x="56711" y="240732"/>
                    <a:pt x="42955" y="239618"/>
                  </a:cubicBezTo>
                  <a:cubicBezTo>
                    <a:pt x="39420" y="256117"/>
                    <a:pt x="39420" y="256117"/>
                    <a:pt x="39420" y="256117"/>
                  </a:cubicBezTo>
                  <a:cubicBezTo>
                    <a:pt x="39420" y="258233"/>
                    <a:pt x="37152" y="260350"/>
                    <a:pt x="34884" y="260350"/>
                  </a:cubicBezTo>
                  <a:lnTo>
                    <a:pt x="30348" y="254000"/>
                  </a:lnTo>
                  <a:lnTo>
                    <a:pt x="32370" y="237018"/>
                  </a:lnTo>
                  <a:cubicBezTo>
                    <a:pt x="20032" y="233829"/>
                    <a:pt x="12550" y="221123"/>
                    <a:pt x="14395" y="208416"/>
                  </a:cubicBezTo>
                  <a:cubicBezTo>
                    <a:pt x="17125" y="197670"/>
                    <a:pt x="24111" y="190274"/>
                    <a:pt x="33268" y="188138"/>
                  </a:cubicBezTo>
                  <a:cubicBezTo>
                    <a:pt x="26141" y="150043"/>
                    <a:pt x="-1807" y="0"/>
                    <a:pt x="92"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43" name="Freeform 98">
              <a:extLst>
                <a:ext uri="{FF2B5EF4-FFF2-40B4-BE49-F238E27FC236}">
                  <a16:creationId xmlns:a16="http://schemas.microsoft.com/office/drawing/2014/main" id="{F21F8EC1-0FCD-4866-A88E-FDABEC49F8AC}"/>
                </a:ext>
              </a:extLst>
            </p:cNvPr>
            <p:cNvSpPr>
              <a:spLocks noEditPoints="1" noChangeArrowheads="1"/>
            </p:cNvSpPr>
            <p:nvPr/>
          </p:nvSpPr>
          <p:spPr bwMode="auto">
            <a:xfrm>
              <a:off x="4519244" y="1549103"/>
              <a:ext cx="155395" cy="166574"/>
            </a:xfrm>
            <a:custGeom>
              <a:avLst/>
              <a:gdLst>
                <a:gd name="T0" fmla="*/ 120008 w 101"/>
                <a:gd name="T1" fmla="*/ 76410 h 109"/>
                <a:gd name="T2" fmla="*/ 116931 w 101"/>
                <a:gd name="T3" fmla="*/ 94749 h 109"/>
                <a:gd name="T4" fmla="*/ 116931 w 101"/>
                <a:gd name="T5" fmla="*/ 111559 h 109"/>
                <a:gd name="T6" fmla="*/ 120008 w 101"/>
                <a:gd name="T7" fmla="*/ 111559 h 109"/>
                <a:gd name="T8" fmla="*/ 132317 w 101"/>
                <a:gd name="T9" fmla="*/ 131425 h 109"/>
                <a:gd name="T10" fmla="*/ 116931 w 101"/>
                <a:gd name="T11" fmla="*/ 120728 h 109"/>
                <a:gd name="T12" fmla="*/ 116931 w 101"/>
                <a:gd name="T13" fmla="*/ 33620 h 109"/>
                <a:gd name="T14" fmla="*/ 132317 w 101"/>
                <a:gd name="T15" fmla="*/ 22923 h 109"/>
                <a:gd name="T16" fmla="*/ 120008 w 101"/>
                <a:gd name="T17" fmla="*/ 41261 h 109"/>
                <a:gd name="T18" fmla="*/ 116931 w 101"/>
                <a:gd name="T19" fmla="*/ 42790 h 109"/>
                <a:gd name="T20" fmla="*/ 152318 w 101"/>
                <a:gd name="T21" fmla="*/ 73354 h 109"/>
                <a:gd name="T22" fmla="*/ 129239 w 101"/>
                <a:gd name="T23" fmla="*/ 76410 h 109"/>
                <a:gd name="T24" fmla="*/ 152318 w 101"/>
                <a:gd name="T25" fmla="*/ 80995 h 109"/>
                <a:gd name="T26" fmla="*/ 152318 w 101"/>
                <a:gd name="T27" fmla="*/ 73354 h 109"/>
                <a:gd name="T28" fmla="*/ 81544 w 101"/>
                <a:gd name="T29" fmla="*/ 166574 h 109"/>
                <a:gd name="T30" fmla="*/ 101545 w 101"/>
                <a:gd name="T31" fmla="*/ 111559 h 109"/>
                <a:gd name="T32" fmla="*/ 116931 w 101"/>
                <a:gd name="T33" fmla="*/ 58072 h 109"/>
                <a:gd name="T34" fmla="*/ 78467 w 101"/>
                <a:gd name="T35" fmla="*/ 42790 h 109"/>
                <a:gd name="T36" fmla="*/ 112315 w 101"/>
                <a:gd name="T37" fmla="*/ 76410 h 109"/>
                <a:gd name="T38" fmla="*/ 95391 w 101"/>
                <a:gd name="T39" fmla="*/ 105446 h 109"/>
                <a:gd name="T40" fmla="*/ 93852 w 101"/>
                <a:gd name="T41" fmla="*/ 128369 h 109"/>
                <a:gd name="T42" fmla="*/ 78467 w 101"/>
                <a:gd name="T43" fmla="*/ 166574 h 109"/>
                <a:gd name="T44" fmla="*/ 116931 w 101"/>
                <a:gd name="T45" fmla="*/ 42790 h 109"/>
                <a:gd name="T46" fmla="*/ 113854 w 101"/>
                <a:gd name="T47" fmla="*/ 35149 h 109"/>
                <a:gd name="T48" fmla="*/ 116931 w 101"/>
                <a:gd name="T49" fmla="*/ 111559 h 109"/>
                <a:gd name="T50" fmla="*/ 113854 w 101"/>
                <a:gd name="T51" fmla="*/ 117672 h 109"/>
                <a:gd name="T52" fmla="*/ 116931 w 101"/>
                <a:gd name="T53" fmla="*/ 111559 h 109"/>
                <a:gd name="T54" fmla="*/ 78467 w 101"/>
                <a:gd name="T55" fmla="*/ 0 h 109"/>
                <a:gd name="T56" fmla="*/ 81544 w 101"/>
                <a:gd name="T57" fmla="*/ 3056 h 109"/>
                <a:gd name="T58" fmla="*/ 78467 w 101"/>
                <a:gd name="T59" fmla="*/ 25979 h 109"/>
                <a:gd name="T60" fmla="*/ 78467 w 101"/>
                <a:gd name="T61" fmla="*/ 33620 h 109"/>
                <a:gd name="T62" fmla="*/ 40003 w 101"/>
                <a:gd name="T63" fmla="*/ 94749 h 109"/>
                <a:gd name="T64" fmla="*/ 53850 w 101"/>
                <a:gd name="T65" fmla="*/ 145179 h 109"/>
                <a:gd name="T66" fmla="*/ 78467 w 101"/>
                <a:gd name="T67" fmla="*/ 166574 h 109"/>
                <a:gd name="T68" fmla="*/ 63081 w 101"/>
                <a:gd name="T69" fmla="*/ 128369 h 109"/>
                <a:gd name="T70" fmla="*/ 61543 w 101"/>
                <a:gd name="T71" fmla="*/ 105446 h 109"/>
                <a:gd name="T72" fmla="*/ 53850 w 101"/>
                <a:gd name="T73" fmla="*/ 53487 h 109"/>
                <a:gd name="T74" fmla="*/ 78467 w 101"/>
                <a:gd name="T75" fmla="*/ 33620 h 109"/>
                <a:gd name="T76" fmla="*/ 78467 w 101"/>
                <a:gd name="T77" fmla="*/ 25979 h 109"/>
                <a:gd name="T78" fmla="*/ 73851 w 101"/>
                <a:gd name="T79" fmla="*/ 3056 h 109"/>
                <a:gd name="T80" fmla="*/ 40003 w 101"/>
                <a:gd name="T81" fmla="*/ 120728 h 109"/>
                <a:gd name="T82" fmla="*/ 43080 w 101"/>
                <a:gd name="T83" fmla="*/ 111559 h 109"/>
                <a:gd name="T84" fmla="*/ 40003 w 101"/>
                <a:gd name="T85" fmla="*/ 120728 h 109"/>
                <a:gd name="T86" fmla="*/ 40003 w 101"/>
                <a:gd name="T87" fmla="*/ 32092 h 109"/>
                <a:gd name="T88" fmla="*/ 43080 w 101"/>
                <a:gd name="T89" fmla="*/ 41261 h 109"/>
                <a:gd name="T90" fmla="*/ 40003 w 101"/>
                <a:gd name="T91" fmla="*/ 58072 h 109"/>
                <a:gd name="T92" fmla="*/ 40003 w 101"/>
                <a:gd name="T93" fmla="*/ 94749 h 109"/>
                <a:gd name="T94" fmla="*/ 40003 w 101"/>
                <a:gd name="T95" fmla="*/ 32092 h 109"/>
                <a:gd name="T96" fmla="*/ 36926 w 101"/>
                <a:gd name="T97" fmla="*/ 41261 h 109"/>
                <a:gd name="T98" fmla="*/ 23078 w 101"/>
                <a:gd name="T99" fmla="*/ 27508 h 109"/>
                <a:gd name="T100" fmla="*/ 29233 w 101"/>
                <a:gd name="T101" fmla="*/ 22923 h 109"/>
                <a:gd name="T102" fmla="*/ 40003 w 101"/>
                <a:gd name="T103" fmla="*/ 111559 h 109"/>
                <a:gd name="T104" fmla="*/ 29233 w 101"/>
                <a:gd name="T105" fmla="*/ 131425 h 109"/>
                <a:gd name="T106" fmla="*/ 23078 w 101"/>
                <a:gd name="T107" fmla="*/ 125313 h 109"/>
                <a:gd name="T108" fmla="*/ 36926 w 101"/>
                <a:gd name="T109" fmla="*/ 111559 h 109"/>
                <a:gd name="T110" fmla="*/ 27694 w 101"/>
                <a:gd name="T111" fmla="*/ 76410 h 109"/>
                <a:gd name="T112" fmla="*/ 23078 w 101"/>
                <a:gd name="T113" fmla="*/ 73354 h 109"/>
                <a:gd name="T114" fmla="*/ 0 w 101"/>
                <a:gd name="T115" fmla="*/ 76410 h 109"/>
                <a:gd name="T116" fmla="*/ 23078 w 101"/>
                <a:gd name="T117" fmla="*/ 80995 h 1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25" name="Rectangle 66">
            <a:extLst>
              <a:ext uri="{FF2B5EF4-FFF2-40B4-BE49-F238E27FC236}">
                <a16:creationId xmlns:a16="http://schemas.microsoft.com/office/drawing/2014/main" id="{84DCADFD-1EE5-4EBC-B60A-4F076C440E17}"/>
              </a:ext>
            </a:extLst>
          </p:cNvPr>
          <p:cNvSpPr>
            <a:spLocks noChangeArrowheads="1"/>
          </p:cNvSpPr>
          <p:nvPr/>
        </p:nvSpPr>
        <p:spPr bwMode="auto">
          <a:xfrm>
            <a:off x="1908175" y="1873250"/>
            <a:ext cx="177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巩固了</a:t>
            </a:r>
            <a:r>
              <a:rPr lang="en-US" altLang="zh-CN" sz="1000" dirty="0">
                <a:solidFill>
                  <a:srgbClr val="7F7F7F"/>
                </a:solidFill>
                <a:latin typeface="Arial" panose="020B0604020202020204" pitchFamily="34" charset="0"/>
                <a:ea typeface="微软雅黑" panose="020B0503020204020204" pitchFamily="34" charset="-122"/>
              </a:rPr>
              <a:t>Python</a:t>
            </a:r>
            <a:r>
              <a:rPr lang="zh-CN" altLang="en-US" sz="1000" dirty="0">
                <a:solidFill>
                  <a:srgbClr val="7F7F7F"/>
                </a:solidFill>
                <a:latin typeface="Arial" panose="020B0604020202020204" pitchFamily="34" charset="0"/>
                <a:ea typeface="微软雅黑" panose="020B0503020204020204" pitchFamily="34" charset="-122"/>
              </a:rPr>
              <a:t>的基础知识，了解并掌握了</a:t>
            </a:r>
            <a:r>
              <a:rPr lang="en-US" altLang="zh-CN" sz="1000" dirty="0">
                <a:solidFill>
                  <a:srgbClr val="7F7F7F"/>
                </a:solidFill>
                <a:latin typeface="Arial" panose="020B0604020202020204" pitchFamily="34" charset="0"/>
                <a:ea typeface="微软雅黑" panose="020B0503020204020204" pitchFamily="34" charset="-122"/>
              </a:rPr>
              <a:t>Python</a:t>
            </a:r>
            <a:r>
              <a:rPr lang="zh-CN" altLang="en-US" sz="1000" dirty="0">
                <a:solidFill>
                  <a:srgbClr val="7F7F7F"/>
                </a:solidFill>
                <a:latin typeface="Arial" panose="020B0604020202020204" pitchFamily="34" charset="0"/>
                <a:ea typeface="微软雅黑" panose="020B0503020204020204" pitchFamily="34" charset="-122"/>
              </a:rPr>
              <a:t>编程的一些基础操作。</a:t>
            </a:r>
            <a:endParaRPr lang="zh-CN" altLang="zh-CN" sz="1000" dirty="0">
              <a:solidFill>
                <a:srgbClr val="808080"/>
              </a:solidFill>
              <a:latin typeface="Arial" panose="020B0604020202020204" pitchFamily="34" charset="0"/>
              <a:ea typeface="微软雅黑" panose="020B0503020204020204" pitchFamily="34" charset="-122"/>
            </a:endParaRPr>
          </a:p>
        </p:txBody>
      </p:sp>
      <p:sp>
        <p:nvSpPr>
          <p:cNvPr id="226" name="圆角矩形 225">
            <a:extLst>
              <a:ext uri="{FF2B5EF4-FFF2-40B4-BE49-F238E27FC236}">
                <a16:creationId xmlns:a16="http://schemas.microsoft.com/office/drawing/2014/main" id="{50A5BE3A-3072-4764-BD6E-5A9A03FCDC9A}"/>
              </a:ext>
            </a:extLst>
          </p:cNvPr>
          <p:cNvSpPr/>
          <p:nvPr/>
        </p:nvSpPr>
        <p:spPr>
          <a:xfrm>
            <a:off x="1908175" y="1543050"/>
            <a:ext cx="1052513" cy="246063"/>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收获一</a:t>
            </a:r>
          </a:p>
        </p:txBody>
      </p:sp>
      <p:sp>
        <p:nvSpPr>
          <p:cNvPr id="227" name="Rectangle 66">
            <a:extLst>
              <a:ext uri="{FF2B5EF4-FFF2-40B4-BE49-F238E27FC236}">
                <a16:creationId xmlns:a16="http://schemas.microsoft.com/office/drawing/2014/main" id="{67E4F012-98C9-42D9-8BB7-F1D276E12F94}"/>
              </a:ext>
            </a:extLst>
          </p:cNvPr>
          <p:cNvSpPr>
            <a:spLocks noChangeArrowheads="1"/>
          </p:cNvSpPr>
          <p:nvPr/>
        </p:nvSpPr>
        <p:spPr bwMode="auto">
          <a:xfrm>
            <a:off x="1908175" y="2803525"/>
            <a:ext cx="177800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接触到数据的处理分析，能够掌握其中一部分对于数据的简单清晰操作，并能够利用数据进行分析。</a:t>
            </a:r>
            <a:endParaRPr lang="zh-CN" altLang="zh-CN" sz="1000" dirty="0">
              <a:solidFill>
                <a:srgbClr val="808080"/>
              </a:solidFill>
              <a:latin typeface="Arial" panose="020B0604020202020204" pitchFamily="34" charset="0"/>
              <a:ea typeface="微软雅黑" panose="020B0503020204020204" pitchFamily="34" charset="-122"/>
            </a:endParaRPr>
          </a:p>
        </p:txBody>
      </p:sp>
      <p:sp>
        <p:nvSpPr>
          <p:cNvPr id="228" name="圆角矩形 227">
            <a:extLst>
              <a:ext uri="{FF2B5EF4-FFF2-40B4-BE49-F238E27FC236}">
                <a16:creationId xmlns:a16="http://schemas.microsoft.com/office/drawing/2014/main" id="{885F96C5-CDB6-4F1F-A54E-3EF19F0C6A4D}"/>
              </a:ext>
            </a:extLst>
          </p:cNvPr>
          <p:cNvSpPr/>
          <p:nvPr/>
        </p:nvSpPr>
        <p:spPr>
          <a:xfrm>
            <a:off x="1908175" y="2473325"/>
            <a:ext cx="1052513" cy="246063"/>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收获二</a:t>
            </a:r>
          </a:p>
        </p:txBody>
      </p:sp>
      <p:sp>
        <p:nvSpPr>
          <p:cNvPr id="229" name="Rectangle 66">
            <a:extLst>
              <a:ext uri="{FF2B5EF4-FFF2-40B4-BE49-F238E27FC236}">
                <a16:creationId xmlns:a16="http://schemas.microsoft.com/office/drawing/2014/main" id="{46EDDDCE-0336-42EC-A614-6EB20F5B324C}"/>
              </a:ext>
            </a:extLst>
          </p:cNvPr>
          <p:cNvSpPr>
            <a:spLocks noChangeArrowheads="1"/>
          </p:cNvSpPr>
          <p:nvPr/>
        </p:nvSpPr>
        <p:spPr bwMode="auto">
          <a:xfrm>
            <a:off x="1908175" y="3757613"/>
            <a:ext cx="177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学会利用</a:t>
            </a:r>
            <a:r>
              <a:rPr lang="en-US" altLang="zh-CN" sz="1000" dirty="0">
                <a:solidFill>
                  <a:srgbClr val="7F7F7F"/>
                </a:solidFill>
                <a:latin typeface="Arial" panose="020B0604020202020204" pitchFamily="34" charset="0"/>
                <a:ea typeface="微软雅黑" panose="020B0503020204020204" pitchFamily="34" charset="-122"/>
              </a:rPr>
              <a:t>Python</a:t>
            </a:r>
            <a:r>
              <a:rPr lang="zh-CN" altLang="en-US" sz="1000" dirty="0">
                <a:solidFill>
                  <a:srgbClr val="7F7F7F"/>
                </a:solidFill>
                <a:latin typeface="Arial" panose="020B0604020202020204" pitchFamily="34" charset="0"/>
                <a:ea typeface="微软雅黑" panose="020B0503020204020204" pitchFamily="34" charset="-122"/>
              </a:rPr>
              <a:t>的不同的模块和操作。同时也掌握了一两种绘制图表的方法。</a:t>
            </a:r>
            <a:endParaRPr lang="zh-CN" altLang="zh-CN" sz="1000" dirty="0">
              <a:solidFill>
                <a:srgbClr val="808080"/>
              </a:solidFill>
              <a:latin typeface="Arial" panose="020B0604020202020204" pitchFamily="34" charset="0"/>
              <a:ea typeface="微软雅黑" panose="020B0503020204020204" pitchFamily="34" charset="-122"/>
            </a:endParaRPr>
          </a:p>
        </p:txBody>
      </p:sp>
      <p:sp>
        <p:nvSpPr>
          <p:cNvPr id="230" name="圆角矩形 229">
            <a:extLst>
              <a:ext uri="{FF2B5EF4-FFF2-40B4-BE49-F238E27FC236}">
                <a16:creationId xmlns:a16="http://schemas.microsoft.com/office/drawing/2014/main" id="{8D37299A-C14E-4B88-8781-74FEA080DB34}"/>
              </a:ext>
            </a:extLst>
          </p:cNvPr>
          <p:cNvSpPr/>
          <p:nvPr/>
        </p:nvSpPr>
        <p:spPr>
          <a:xfrm>
            <a:off x="1908175" y="3427413"/>
            <a:ext cx="1052513" cy="246062"/>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收获三</a:t>
            </a:r>
          </a:p>
        </p:txBody>
      </p:sp>
      <p:sp>
        <p:nvSpPr>
          <p:cNvPr id="231" name="Rectangle 66">
            <a:extLst>
              <a:ext uri="{FF2B5EF4-FFF2-40B4-BE49-F238E27FC236}">
                <a16:creationId xmlns:a16="http://schemas.microsoft.com/office/drawing/2014/main" id="{5DD49C96-550C-4688-A2CB-B32DC9DDC29F}"/>
              </a:ext>
            </a:extLst>
          </p:cNvPr>
          <p:cNvSpPr>
            <a:spLocks noChangeArrowheads="1"/>
          </p:cNvSpPr>
          <p:nvPr/>
        </p:nvSpPr>
        <p:spPr bwMode="auto">
          <a:xfrm>
            <a:off x="6800850" y="2351088"/>
            <a:ext cx="183197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本次课设，尽管我们完成了任务，但是还是利用了很多外部资源，没有能够亲身实践很多环节，本身能力也就暴露了出来。我们必须要清楚地认识到自己的不足，并且能够扬长避短，克服不足，这样才能收获更多。</a:t>
            </a:r>
            <a:endParaRPr lang="zh-CN" altLang="zh-CN" sz="1000" dirty="0">
              <a:solidFill>
                <a:srgbClr val="808080"/>
              </a:solidFill>
              <a:latin typeface="Arial" panose="020B0604020202020204" pitchFamily="34" charset="0"/>
              <a:ea typeface="微软雅黑" panose="020B0503020204020204" pitchFamily="34" charset="-122"/>
            </a:endParaRPr>
          </a:p>
        </p:txBody>
      </p:sp>
      <p:sp>
        <p:nvSpPr>
          <p:cNvPr id="232" name="圆角矩形 231">
            <a:extLst>
              <a:ext uri="{FF2B5EF4-FFF2-40B4-BE49-F238E27FC236}">
                <a16:creationId xmlns:a16="http://schemas.microsoft.com/office/drawing/2014/main" id="{37C4ADE0-0794-42CE-A67D-6395E88CFB4F}"/>
              </a:ext>
            </a:extLst>
          </p:cNvPr>
          <p:cNvSpPr/>
          <p:nvPr/>
        </p:nvSpPr>
        <p:spPr>
          <a:xfrm>
            <a:off x="6800850" y="1895475"/>
            <a:ext cx="1052513" cy="246063"/>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200" noProof="1">
                <a:ln w="6350">
                  <a:noFill/>
                </a:ln>
                <a:solidFill>
                  <a:schemeClr val="bg1"/>
                </a:solidFill>
                <a:latin typeface="Impact" pitchFamily="34" charset="0"/>
                <a:ea typeface="微软雅黑" pitchFamily="34" charset="-122"/>
              </a:rPr>
              <a:t>一些思考</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500"/>
                                        <p:tgtEl>
                                          <p:spTgt spid="156"/>
                                        </p:tgtEl>
                                      </p:cBhvr>
                                    </p:animEffect>
                                    <p:anim calcmode="lin" valueType="num">
                                      <p:cBhvr>
                                        <p:cTn id="8" dur="500" fill="hold"/>
                                        <p:tgtEl>
                                          <p:spTgt spid="156"/>
                                        </p:tgtEl>
                                        <p:attrNameLst>
                                          <p:attrName>ppt_x</p:attrName>
                                        </p:attrNameLst>
                                      </p:cBhvr>
                                      <p:tavLst>
                                        <p:tav tm="0">
                                          <p:val>
                                            <p:strVal val="#ppt_x"/>
                                          </p:val>
                                        </p:tav>
                                        <p:tav tm="100000">
                                          <p:val>
                                            <p:strVal val="#ppt_x"/>
                                          </p:val>
                                        </p:tav>
                                      </p:tavLst>
                                    </p:anim>
                                    <p:anim calcmode="lin" valueType="num">
                                      <p:cBhvr>
                                        <p:cTn id="9" dur="500" fill="hold"/>
                                        <p:tgtEl>
                                          <p:spTgt spid="156"/>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500"/>
                                  </p:stCondLst>
                                  <p:childTnLst>
                                    <p:set>
                                      <p:cBhvr>
                                        <p:cTn id="11" dur="1" fill="hold">
                                          <p:stCondLst>
                                            <p:cond delay="0"/>
                                          </p:stCondLst>
                                        </p:cTn>
                                        <p:tgtEl>
                                          <p:spTgt spid="226"/>
                                        </p:tgtEl>
                                        <p:attrNameLst>
                                          <p:attrName>style.visibility</p:attrName>
                                        </p:attrNameLst>
                                      </p:cBhvr>
                                      <p:to>
                                        <p:strVal val="visible"/>
                                      </p:to>
                                    </p:set>
                                    <p:anim calcmode="lin" valueType="num">
                                      <p:cBhvr>
                                        <p:cTn id="12" dur="500" fill="hold"/>
                                        <p:tgtEl>
                                          <p:spTgt spid="226"/>
                                        </p:tgtEl>
                                        <p:attrNameLst>
                                          <p:attrName>ppt_x</p:attrName>
                                        </p:attrNameLst>
                                      </p:cBhvr>
                                      <p:tavLst>
                                        <p:tav tm="0">
                                          <p:val>
                                            <p:strVal val="#ppt_x"/>
                                          </p:val>
                                        </p:tav>
                                        <p:tav tm="100000">
                                          <p:val>
                                            <p:strVal val="#ppt_x"/>
                                          </p:val>
                                        </p:tav>
                                      </p:tavLst>
                                    </p:anim>
                                    <p:anim calcmode="lin" valueType="num">
                                      <p:cBhvr>
                                        <p:cTn id="13" dur="500" fill="hold"/>
                                        <p:tgtEl>
                                          <p:spTgt spid="226"/>
                                        </p:tgtEl>
                                        <p:attrNameLst>
                                          <p:attrName>ppt_y</p:attrName>
                                        </p:attrNameLst>
                                      </p:cBhvr>
                                      <p:tavLst>
                                        <p:tav tm="0">
                                          <p:val>
                                            <p:strVal val="1+#ppt_h/2"/>
                                          </p:val>
                                        </p:tav>
                                        <p:tav tm="100000">
                                          <p:val>
                                            <p:strVal val="#ppt_y"/>
                                          </p:val>
                                        </p:tav>
                                      </p:tavLst>
                                    </p:anim>
                                  </p:childTnLst>
                                </p:cTn>
                              </p:par>
                              <p:par>
                                <p:cTn id="14" presetID="55" presetClass="entr" presetSubtype="0" fill="hold" grpId="0" nodeType="withEffect">
                                  <p:stCondLst>
                                    <p:cond delay="900"/>
                                  </p:stCondLst>
                                  <p:childTnLst>
                                    <p:set>
                                      <p:cBhvr>
                                        <p:cTn id="15" dur="1" fill="hold">
                                          <p:stCondLst>
                                            <p:cond delay="0"/>
                                          </p:stCondLst>
                                        </p:cTn>
                                        <p:tgtEl>
                                          <p:spTgt spid="225"/>
                                        </p:tgtEl>
                                        <p:attrNameLst>
                                          <p:attrName>style.visibility</p:attrName>
                                        </p:attrNameLst>
                                      </p:cBhvr>
                                      <p:to>
                                        <p:strVal val="visible"/>
                                      </p:to>
                                    </p:set>
                                    <p:anim calcmode="lin" valueType="num">
                                      <p:cBhvr>
                                        <p:cTn id="16" dur="500" fill="hold"/>
                                        <p:tgtEl>
                                          <p:spTgt spid="225"/>
                                        </p:tgtEl>
                                        <p:attrNameLst>
                                          <p:attrName>ppt_w</p:attrName>
                                        </p:attrNameLst>
                                      </p:cBhvr>
                                      <p:tavLst>
                                        <p:tav tm="0">
                                          <p:val>
                                            <p:strVal val="#ppt_w*0.70"/>
                                          </p:val>
                                        </p:tav>
                                        <p:tav tm="100000">
                                          <p:val>
                                            <p:strVal val="#ppt_w"/>
                                          </p:val>
                                        </p:tav>
                                      </p:tavLst>
                                    </p:anim>
                                    <p:anim calcmode="lin" valueType="num">
                                      <p:cBhvr>
                                        <p:cTn id="17" dur="500" fill="hold"/>
                                        <p:tgtEl>
                                          <p:spTgt spid="225"/>
                                        </p:tgtEl>
                                        <p:attrNameLst>
                                          <p:attrName>ppt_h</p:attrName>
                                        </p:attrNameLst>
                                      </p:cBhvr>
                                      <p:tavLst>
                                        <p:tav tm="0">
                                          <p:val>
                                            <p:strVal val="#ppt_h"/>
                                          </p:val>
                                        </p:tav>
                                        <p:tav tm="100000">
                                          <p:val>
                                            <p:strVal val="#ppt_h"/>
                                          </p:val>
                                        </p:tav>
                                      </p:tavLst>
                                    </p:anim>
                                    <p:animEffect transition="in" filter="fade">
                                      <p:cBhvr>
                                        <p:cTn id="18" dur="500"/>
                                        <p:tgtEl>
                                          <p:spTgt spid="225"/>
                                        </p:tgtEl>
                                      </p:cBhvr>
                                    </p:animEffect>
                                  </p:childTnLst>
                                </p:cTn>
                              </p:par>
                              <p:par>
                                <p:cTn id="19" presetID="2" presetClass="entr" presetSubtype="4" fill="hold" grpId="0" nodeType="withEffect">
                                  <p:stCondLst>
                                    <p:cond delay="900"/>
                                  </p:stCondLst>
                                  <p:childTnLst>
                                    <p:set>
                                      <p:cBhvr>
                                        <p:cTn id="20" dur="1" fill="hold">
                                          <p:stCondLst>
                                            <p:cond delay="0"/>
                                          </p:stCondLst>
                                        </p:cTn>
                                        <p:tgtEl>
                                          <p:spTgt spid="228"/>
                                        </p:tgtEl>
                                        <p:attrNameLst>
                                          <p:attrName>style.visibility</p:attrName>
                                        </p:attrNameLst>
                                      </p:cBhvr>
                                      <p:to>
                                        <p:strVal val="visible"/>
                                      </p:to>
                                    </p:set>
                                    <p:anim calcmode="lin" valueType="num">
                                      <p:cBhvr>
                                        <p:cTn id="21" dur="500" fill="hold"/>
                                        <p:tgtEl>
                                          <p:spTgt spid="228"/>
                                        </p:tgtEl>
                                        <p:attrNameLst>
                                          <p:attrName>ppt_x</p:attrName>
                                        </p:attrNameLst>
                                      </p:cBhvr>
                                      <p:tavLst>
                                        <p:tav tm="0">
                                          <p:val>
                                            <p:strVal val="#ppt_x"/>
                                          </p:val>
                                        </p:tav>
                                        <p:tav tm="100000">
                                          <p:val>
                                            <p:strVal val="#ppt_x"/>
                                          </p:val>
                                        </p:tav>
                                      </p:tavLst>
                                    </p:anim>
                                    <p:anim calcmode="lin" valueType="num">
                                      <p:cBhvr>
                                        <p:cTn id="22" dur="500" fill="hold"/>
                                        <p:tgtEl>
                                          <p:spTgt spid="228"/>
                                        </p:tgtEl>
                                        <p:attrNameLst>
                                          <p:attrName>ppt_y</p:attrName>
                                        </p:attrNameLst>
                                      </p:cBhvr>
                                      <p:tavLst>
                                        <p:tav tm="0">
                                          <p:val>
                                            <p:strVal val="1+#ppt_h/2"/>
                                          </p:val>
                                        </p:tav>
                                        <p:tav tm="100000">
                                          <p:val>
                                            <p:strVal val="#ppt_y"/>
                                          </p:val>
                                        </p:tav>
                                      </p:tavLst>
                                    </p:anim>
                                  </p:childTnLst>
                                </p:cTn>
                              </p:par>
                              <p:par>
                                <p:cTn id="23" presetID="55" presetClass="entr" presetSubtype="0" fill="hold" grpId="0" nodeType="withEffect">
                                  <p:stCondLst>
                                    <p:cond delay="1300"/>
                                  </p:stCondLst>
                                  <p:childTnLst>
                                    <p:set>
                                      <p:cBhvr>
                                        <p:cTn id="24" dur="1" fill="hold">
                                          <p:stCondLst>
                                            <p:cond delay="0"/>
                                          </p:stCondLst>
                                        </p:cTn>
                                        <p:tgtEl>
                                          <p:spTgt spid="227"/>
                                        </p:tgtEl>
                                        <p:attrNameLst>
                                          <p:attrName>style.visibility</p:attrName>
                                        </p:attrNameLst>
                                      </p:cBhvr>
                                      <p:to>
                                        <p:strVal val="visible"/>
                                      </p:to>
                                    </p:set>
                                    <p:anim calcmode="lin" valueType="num">
                                      <p:cBhvr>
                                        <p:cTn id="25" dur="500" fill="hold"/>
                                        <p:tgtEl>
                                          <p:spTgt spid="227"/>
                                        </p:tgtEl>
                                        <p:attrNameLst>
                                          <p:attrName>ppt_w</p:attrName>
                                        </p:attrNameLst>
                                      </p:cBhvr>
                                      <p:tavLst>
                                        <p:tav tm="0">
                                          <p:val>
                                            <p:strVal val="#ppt_w*0.70"/>
                                          </p:val>
                                        </p:tav>
                                        <p:tav tm="100000">
                                          <p:val>
                                            <p:strVal val="#ppt_w"/>
                                          </p:val>
                                        </p:tav>
                                      </p:tavLst>
                                    </p:anim>
                                    <p:anim calcmode="lin" valueType="num">
                                      <p:cBhvr>
                                        <p:cTn id="26" dur="500" fill="hold"/>
                                        <p:tgtEl>
                                          <p:spTgt spid="227"/>
                                        </p:tgtEl>
                                        <p:attrNameLst>
                                          <p:attrName>ppt_h</p:attrName>
                                        </p:attrNameLst>
                                      </p:cBhvr>
                                      <p:tavLst>
                                        <p:tav tm="0">
                                          <p:val>
                                            <p:strVal val="#ppt_h"/>
                                          </p:val>
                                        </p:tav>
                                        <p:tav tm="100000">
                                          <p:val>
                                            <p:strVal val="#ppt_h"/>
                                          </p:val>
                                        </p:tav>
                                      </p:tavLst>
                                    </p:anim>
                                    <p:animEffect transition="in" filter="fade">
                                      <p:cBhvr>
                                        <p:cTn id="27" dur="500"/>
                                        <p:tgtEl>
                                          <p:spTgt spid="227"/>
                                        </p:tgtEl>
                                      </p:cBhvr>
                                    </p:animEffect>
                                  </p:childTnLst>
                                </p:cTn>
                              </p:par>
                              <p:par>
                                <p:cTn id="28" presetID="2" presetClass="entr" presetSubtype="4" fill="hold" grpId="0" nodeType="withEffect">
                                  <p:stCondLst>
                                    <p:cond delay="1300"/>
                                  </p:stCondLst>
                                  <p:childTnLst>
                                    <p:set>
                                      <p:cBhvr>
                                        <p:cTn id="29" dur="1" fill="hold">
                                          <p:stCondLst>
                                            <p:cond delay="0"/>
                                          </p:stCondLst>
                                        </p:cTn>
                                        <p:tgtEl>
                                          <p:spTgt spid="230"/>
                                        </p:tgtEl>
                                        <p:attrNameLst>
                                          <p:attrName>style.visibility</p:attrName>
                                        </p:attrNameLst>
                                      </p:cBhvr>
                                      <p:to>
                                        <p:strVal val="visible"/>
                                      </p:to>
                                    </p:set>
                                    <p:anim calcmode="lin" valueType="num">
                                      <p:cBhvr>
                                        <p:cTn id="30" dur="500" fill="hold"/>
                                        <p:tgtEl>
                                          <p:spTgt spid="230"/>
                                        </p:tgtEl>
                                        <p:attrNameLst>
                                          <p:attrName>ppt_x</p:attrName>
                                        </p:attrNameLst>
                                      </p:cBhvr>
                                      <p:tavLst>
                                        <p:tav tm="0">
                                          <p:val>
                                            <p:strVal val="#ppt_x"/>
                                          </p:val>
                                        </p:tav>
                                        <p:tav tm="100000">
                                          <p:val>
                                            <p:strVal val="#ppt_x"/>
                                          </p:val>
                                        </p:tav>
                                      </p:tavLst>
                                    </p:anim>
                                    <p:anim calcmode="lin" valueType="num">
                                      <p:cBhvr>
                                        <p:cTn id="31" dur="500" fill="hold"/>
                                        <p:tgtEl>
                                          <p:spTgt spid="230"/>
                                        </p:tgtEl>
                                        <p:attrNameLst>
                                          <p:attrName>ppt_y</p:attrName>
                                        </p:attrNameLst>
                                      </p:cBhvr>
                                      <p:tavLst>
                                        <p:tav tm="0">
                                          <p:val>
                                            <p:strVal val="1+#ppt_h/2"/>
                                          </p:val>
                                        </p:tav>
                                        <p:tav tm="100000">
                                          <p:val>
                                            <p:strVal val="#ppt_y"/>
                                          </p:val>
                                        </p:tav>
                                      </p:tavLst>
                                    </p:anim>
                                  </p:childTnLst>
                                </p:cTn>
                              </p:par>
                              <p:par>
                                <p:cTn id="32" presetID="55" presetClass="entr" presetSubtype="0" fill="hold" grpId="0" nodeType="withEffect">
                                  <p:stCondLst>
                                    <p:cond delay="1700"/>
                                  </p:stCondLst>
                                  <p:childTnLst>
                                    <p:set>
                                      <p:cBhvr>
                                        <p:cTn id="33" dur="1" fill="hold">
                                          <p:stCondLst>
                                            <p:cond delay="0"/>
                                          </p:stCondLst>
                                        </p:cTn>
                                        <p:tgtEl>
                                          <p:spTgt spid="229"/>
                                        </p:tgtEl>
                                        <p:attrNameLst>
                                          <p:attrName>style.visibility</p:attrName>
                                        </p:attrNameLst>
                                      </p:cBhvr>
                                      <p:to>
                                        <p:strVal val="visible"/>
                                      </p:to>
                                    </p:set>
                                    <p:anim calcmode="lin" valueType="num">
                                      <p:cBhvr>
                                        <p:cTn id="34" dur="500" fill="hold"/>
                                        <p:tgtEl>
                                          <p:spTgt spid="229"/>
                                        </p:tgtEl>
                                        <p:attrNameLst>
                                          <p:attrName>ppt_w</p:attrName>
                                        </p:attrNameLst>
                                      </p:cBhvr>
                                      <p:tavLst>
                                        <p:tav tm="0">
                                          <p:val>
                                            <p:strVal val="#ppt_w*0.70"/>
                                          </p:val>
                                        </p:tav>
                                        <p:tav tm="100000">
                                          <p:val>
                                            <p:strVal val="#ppt_w"/>
                                          </p:val>
                                        </p:tav>
                                      </p:tavLst>
                                    </p:anim>
                                    <p:anim calcmode="lin" valueType="num">
                                      <p:cBhvr>
                                        <p:cTn id="35" dur="500" fill="hold"/>
                                        <p:tgtEl>
                                          <p:spTgt spid="229"/>
                                        </p:tgtEl>
                                        <p:attrNameLst>
                                          <p:attrName>ppt_h</p:attrName>
                                        </p:attrNameLst>
                                      </p:cBhvr>
                                      <p:tavLst>
                                        <p:tav tm="0">
                                          <p:val>
                                            <p:strVal val="#ppt_h"/>
                                          </p:val>
                                        </p:tav>
                                        <p:tav tm="100000">
                                          <p:val>
                                            <p:strVal val="#ppt_h"/>
                                          </p:val>
                                        </p:tav>
                                      </p:tavLst>
                                    </p:anim>
                                    <p:animEffect transition="in" filter="fade">
                                      <p:cBhvr>
                                        <p:cTn id="36" dur="500"/>
                                        <p:tgtEl>
                                          <p:spTgt spid="229"/>
                                        </p:tgtEl>
                                      </p:cBhvr>
                                    </p:animEffect>
                                  </p:childTnLst>
                                </p:cTn>
                              </p:par>
                              <p:par>
                                <p:cTn id="37" presetID="47" presetClass="entr" presetSubtype="0" fill="hold" grpId="0" nodeType="withEffect">
                                  <p:stCondLst>
                                    <p:cond delay="1700"/>
                                  </p:stCondLst>
                                  <p:childTnLst>
                                    <p:set>
                                      <p:cBhvr>
                                        <p:cTn id="38" dur="1" fill="hold">
                                          <p:stCondLst>
                                            <p:cond delay="0"/>
                                          </p:stCondLst>
                                        </p:cTn>
                                        <p:tgtEl>
                                          <p:spTgt spid="232"/>
                                        </p:tgtEl>
                                        <p:attrNameLst>
                                          <p:attrName>style.visibility</p:attrName>
                                        </p:attrNameLst>
                                      </p:cBhvr>
                                      <p:to>
                                        <p:strVal val="visible"/>
                                      </p:to>
                                    </p:set>
                                    <p:animEffect transition="in" filter="fade">
                                      <p:cBhvr>
                                        <p:cTn id="39" dur="500"/>
                                        <p:tgtEl>
                                          <p:spTgt spid="232"/>
                                        </p:tgtEl>
                                      </p:cBhvr>
                                    </p:animEffect>
                                    <p:anim calcmode="lin" valueType="num">
                                      <p:cBhvr>
                                        <p:cTn id="40" dur="500" fill="hold"/>
                                        <p:tgtEl>
                                          <p:spTgt spid="232"/>
                                        </p:tgtEl>
                                        <p:attrNameLst>
                                          <p:attrName>ppt_x</p:attrName>
                                        </p:attrNameLst>
                                      </p:cBhvr>
                                      <p:tavLst>
                                        <p:tav tm="0">
                                          <p:val>
                                            <p:strVal val="#ppt_x"/>
                                          </p:val>
                                        </p:tav>
                                        <p:tav tm="100000">
                                          <p:val>
                                            <p:strVal val="#ppt_x"/>
                                          </p:val>
                                        </p:tav>
                                      </p:tavLst>
                                    </p:anim>
                                    <p:anim calcmode="lin" valueType="num">
                                      <p:cBhvr>
                                        <p:cTn id="41" dur="500" fill="hold"/>
                                        <p:tgtEl>
                                          <p:spTgt spid="232"/>
                                        </p:tgtEl>
                                        <p:attrNameLst>
                                          <p:attrName>ppt_y</p:attrName>
                                        </p:attrNameLst>
                                      </p:cBhvr>
                                      <p:tavLst>
                                        <p:tav tm="0">
                                          <p:val>
                                            <p:strVal val="#ppt_y-.1"/>
                                          </p:val>
                                        </p:tav>
                                        <p:tav tm="100000">
                                          <p:val>
                                            <p:strVal val="#ppt_y"/>
                                          </p:val>
                                        </p:tav>
                                      </p:tavLst>
                                    </p:anim>
                                  </p:childTnLst>
                                </p:cTn>
                              </p:par>
                              <p:par>
                                <p:cTn id="42" presetID="55" presetClass="entr" presetSubtype="0" fill="hold" grpId="0" nodeType="withEffect">
                                  <p:stCondLst>
                                    <p:cond delay="2100"/>
                                  </p:stCondLst>
                                  <p:childTnLst>
                                    <p:set>
                                      <p:cBhvr>
                                        <p:cTn id="43" dur="1" fill="hold">
                                          <p:stCondLst>
                                            <p:cond delay="0"/>
                                          </p:stCondLst>
                                        </p:cTn>
                                        <p:tgtEl>
                                          <p:spTgt spid="231"/>
                                        </p:tgtEl>
                                        <p:attrNameLst>
                                          <p:attrName>style.visibility</p:attrName>
                                        </p:attrNameLst>
                                      </p:cBhvr>
                                      <p:to>
                                        <p:strVal val="visible"/>
                                      </p:to>
                                    </p:set>
                                    <p:anim calcmode="lin" valueType="num">
                                      <p:cBhvr>
                                        <p:cTn id="44" dur="500" fill="hold"/>
                                        <p:tgtEl>
                                          <p:spTgt spid="231"/>
                                        </p:tgtEl>
                                        <p:attrNameLst>
                                          <p:attrName>ppt_w</p:attrName>
                                        </p:attrNameLst>
                                      </p:cBhvr>
                                      <p:tavLst>
                                        <p:tav tm="0">
                                          <p:val>
                                            <p:strVal val="#ppt_w*0.70"/>
                                          </p:val>
                                        </p:tav>
                                        <p:tav tm="100000">
                                          <p:val>
                                            <p:strVal val="#ppt_w"/>
                                          </p:val>
                                        </p:tav>
                                      </p:tavLst>
                                    </p:anim>
                                    <p:anim calcmode="lin" valueType="num">
                                      <p:cBhvr>
                                        <p:cTn id="45" dur="500" fill="hold"/>
                                        <p:tgtEl>
                                          <p:spTgt spid="231"/>
                                        </p:tgtEl>
                                        <p:attrNameLst>
                                          <p:attrName>ppt_h</p:attrName>
                                        </p:attrNameLst>
                                      </p:cBhvr>
                                      <p:tavLst>
                                        <p:tav tm="0">
                                          <p:val>
                                            <p:strVal val="#ppt_h"/>
                                          </p:val>
                                        </p:tav>
                                        <p:tav tm="100000">
                                          <p:val>
                                            <p:strVal val="#ppt_h"/>
                                          </p:val>
                                        </p:tav>
                                      </p:tavLst>
                                    </p:anim>
                                    <p:animEffect transition="in" filter="fade">
                                      <p:cBhvr>
                                        <p:cTn id="46"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p:bldP spid="226" grpId="0" animBg="1"/>
      <p:bldP spid="227" grpId="0"/>
      <p:bldP spid="228" grpId="0" animBg="1"/>
      <p:bldP spid="229" grpId="0"/>
      <p:bldP spid="230" grpId="0" animBg="1"/>
      <p:bldP spid="231" grpId="0"/>
      <p:bldP spid="232"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B96D8C1-30D4-414F-B3C7-4BA3D244D84E}"/>
              </a:ext>
            </a:extLst>
          </p:cNvPr>
          <p:cNvSpPr/>
          <p:nvPr/>
        </p:nvSpPr>
        <p:spPr>
          <a:xfrm>
            <a:off x="3175" y="1346200"/>
            <a:ext cx="9140825" cy="379571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 name="Rectangle 66">
            <a:extLst>
              <a:ext uri="{FF2B5EF4-FFF2-40B4-BE49-F238E27FC236}">
                <a16:creationId xmlns:a16="http://schemas.microsoft.com/office/drawing/2014/main" id="{7CCD9B11-4BDD-4FF9-B01E-7A68C4866188}"/>
              </a:ext>
            </a:extLst>
          </p:cNvPr>
          <p:cNvSpPr>
            <a:spLocks noChangeArrowheads="1"/>
          </p:cNvSpPr>
          <p:nvPr/>
        </p:nvSpPr>
        <p:spPr bwMode="auto">
          <a:xfrm>
            <a:off x="1023938" y="1995488"/>
            <a:ext cx="7077075" cy="252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3238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200000"/>
              </a:lnSpc>
            </a:pPr>
            <a:r>
              <a:rPr lang="zh-CN" altLang="en-US" sz="1200" dirty="0">
                <a:solidFill>
                  <a:schemeClr val="bg1"/>
                </a:solidFill>
                <a:latin typeface="Arial" panose="020B0604020202020204" pitchFamily="34" charset="0"/>
                <a:ea typeface="微软雅黑" panose="020B0503020204020204" pitchFamily="34" charset="-122"/>
              </a:rPr>
              <a:t>首先，我要诚挚的感谢导师徐勇老师，在这一次课程设计期间，老师悉心指导，在编码的过程中，多次得到他的督促，并且他为我们的课程设计提出了许多宝贵的修改意见。徐勇老师的严谨治学的态度与求实的工作作风及丰富的学识留给我深刻的印象，使我受益匪浅。</a:t>
            </a:r>
            <a:endParaRPr lang="en-US" altLang="zh-CN" sz="1200" dirty="0">
              <a:solidFill>
                <a:schemeClr val="bg1"/>
              </a:solidFill>
              <a:latin typeface="Arial" panose="020B0604020202020204" pitchFamily="34" charset="0"/>
              <a:ea typeface="微软雅黑" panose="020B0503020204020204" pitchFamily="34" charset="-122"/>
            </a:endParaRPr>
          </a:p>
          <a:p>
            <a:pPr algn="just" eaLnBrk="1" hangingPunct="1">
              <a:lnSpc>
                <a:spcPct val="200000"/>
              </a:lnSpc>
            </a:pPr>
            <a:r>
              <a:rPr lang="zh-CN" altLang="en-US" sz="1200" dirty="0">
                <a:solidFill>
                  <a:schemeClr val="bg1"/>
                </a:solidFill>
                <a:latin typeface="Arial" panose="020B0604020202020204" pitchFamily="34" charset="0"/>
                <a:ea typeface="微软雅黑" panose="020B0503020204020204" pitchFamily="34" charset="-122"/>
              </a:rPr>
              <a:t>其次，要感谢另一小组的郭晓东同学，他们帮我们解开了许多课设当中的小问题，并给我们提出宝贵的意见。在我们小组三人的共同努力下，终于圆满地完成了系统的设计开发工作，在此向他们表示真诚的谢意。</a:t>
            </a:r>
            <a:endParaRPr lang="en-US" altLang="zh-CN" sz="1200" dirty="0">
              <a:solidFill>
                <a:schemeClr val="bg1"/>
              </a:solidFill>
              <a:latin typeface="Arial" panose="020B0604020202020204" pitchFamily="34" charset="0"/>
              <a:ea typeface="微软雅黑" panose="020B0503020204020204" pitchFamily="34" charset="-122"/>
            </a:endParaRPr>
          </a:p>
          <a:p>
            <a:pPr algn="just" eaLnBrk="1" hangingPunct="1">
              <a:lnSpc>
                <a:spcPct val="200000"/>
              </a:lnSpc>
            </a:pPr>
            <a:r>
              <a:rPr lang="zh-CN" altLang="en-US" sz="1200" dirty="0">
                <a:solidFill>
                  <a:schemeClr val="bg1"/>
                </a:solidFill>
                <a:latin typeface="Arial" panose="020B0604020202020204" pitchFamily="34" charset="0"/>
                <a:ea typeface="微软雅黑" panose="020B0503020204020204" pitchFamily="34" charset="-122"/>
              </a:rPr>
              <a:t>最后在这里再次表示诚挚地对所有提供帮助的老师同学们的表示感谢。</a:t>
            </a:r>
            <a:endParaRPr lang="zh-CN" altLang="zh-CN" sz="1200" dirty="0">
              <a:solidFill>
                <a:schemeClr val="bg1"/>
              </a:solidFill>
              <a:latin typeface="Arial" panose="020B0604020202020204" pitchFamily="34" charset="0"/>
              <a:ea typeface="微软雅黑" panose="020B0503020204020204" pitchFamily="34" charset="-122"/>
            </a:endParaRPr>
          </a:p>
        </p:txBody>
      </p:sp>
      <p:sp>
        <p:nvSpPr>
          <p:cNvPr id="4" name="圆角矩形 3">
            <a:extLst>
              <a:ext uri="{FF2B5EF4-FFF2-40B4-BE49-F238E27FC236}">
                <a16:creationId xmlns:a16="http://schemas.microsoft.com/office/drawing/2014/main" id="{F7FD5789-97A8-4D1F-AE7B-B8CE640415D1}"/>
              </a:ext>
            </a:extLst>
          </p:cNvPr>
          <p:cNvSpPr/>
          <p:nvPr/>
        </p:nvSpPr>
        <p:spPr>
          <a:xfrm>
            <a:off x="3687763" y="1225550"/>
            <a:ext cx="1747837" cy="241300"/>
          </a:xfrm>
          <a:prstGeom prst="roundRect">
            <a:avLst>
              <a:gd name="adj" fmla="val 0"/>
            </a:avLst>
          </a:prstGeom>
          <a:solidFill>
            <a:srgbClr val="F0F1F3"/>
          </a:solidFill>
          <a:ln w="6350">
            <a:solidFill>
              <a:srgbClr val="586B7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en-US" altLang="zh-CN" sz="1600" noProof="1">
                <a:ln w="6350">
                  <a:noFill/>
                </a:ln>
                <a:solidFill>
                  <a:srgbClr val="586B7F"/>
                </a:solidFill>
                <a:latin typeface="Impact" pitchFamily="34" charset="0"/>
                <a:ea typeface="微软雅黑" pitchFamily="34" charset="-122"/>
              </a:rPr>
              <a:t>THANK YOU</a:t>
            </a:r>
            <a:endParaRPr lang="zh-CN" altLang="en-US" sz="1600" noProof="1">
              <a:ln w="6350">
                <a:noFill/>
              </a:ln>
              <a:solidFill>
                <a:srgbClr val="586B7F"/>
              </a:solidFill>
              <a:latin typeface="Impact" pitchFamily="34" charset="0"/>
              <a:ea typeface="微软雅黑" pitchFamily="34" charset="-122"/>
            </a:endParaRPr>
          </a:p>
        </p:txBody>
      </p:sp>
      <p:sp>
        <p:nvSpPr>
          <p:cNvPr id="5" name="矩形 4">
            <a:extLst>
              <a:ext uri="{FF2B5EF4-FFF2-40B4-BE49-F238E27FC236}">
                <a16:creationId xmlns:a16="http://schemas.microsoft.com/office/drawing/2014/main" id="{FDB096DE-2554-4841-9F47-A4085ED9C73A}"/>
              </a:ext>
            </a:extLst>
          </p:cNvPr>
          <p:cNvSpPr>
            <a:spLocks noChangeArrowheads="1"/>
          </p:cNvSpPr>
          <p:nvPr/>
        </p:nvSpPr>
        <p:spPr bwMode="auto">
          <a:xfrm>
            <a:off x="3708400" y="492125"/>
            <a:ext cx="1727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b="1">
                <a:solidFill>
                  <a:srgbClr val="37B0E8"/>
                </a:solidFill>
                <a:latin typeface="Impact" panose="020B0806030902050204" pitchFamily="34" charset="0"/>
                <a:ea typeface="微软雅黑" panose="020B0503020204020204" pitchFamily="34" charset="-122"/>
              </a:rPr>
              <a:t>致  谢</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par>
                                <p:cTn id="12" presetID="42" presetClass="entr" presetSubtype="0" fill="hold" grpId="0" nodeType="withEffect">
                                  <p:stCondLst>
                                    <p:cond delay="20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1"/>
                                          </p:val>
                                        </p:tav>
                                        <p:tav tm="100000">
                                          <p:val>
                                            <p:strVal val="#ppt_y"/>
                                          </p:val>
                                        </p:tav>
                                      </p:tavLst>
                                    </p:anim>
                                  </p:childTnLst>
                                </p:cTn>
                              </p:par>
                              <p:par>
                                <p:cTn id="17" presetID="55" presetClass="entr" presetSubtype="0" fill="hold" grpId="0" nodeType="withEffect">
                                  <p:stCondLst>
                                    <p:cond delay="60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strVal val="#ppt_w*0.70"/>
                                          </p:val>
                                        </p:tav>
                                        <p:tav tm="100000">
                                          <p:val>
                                            <p:strVal val="#ppt_w"/>
                                          </p:val>
                                        </p:tav>
                                      </p:tavLst>
                                    </p:anim>
                                    <p:anim calcmode="lin" valueType="num">
                                      <p:cBhvr>
                                        <p:cTn id="20" dur="500" fill="hold"/>
                                        <p:tgtEl>
                                          <p:spTgt spid="3"/>
                                        </p:tgtEl>
                                        <p:attrNameLst>
                                          <p:attrName>ppt_h</p:attrName>
                                        </p:attrNameLst>
                                      </p:cBhvr>
                                      <p:tavLst>
                                        <p:tav tm="0">
                                          <p:val>
                                            <p:strVal val="#ppt_h"/>
                                          </p:val>
                                        </p:tav>
                                        <p:tav tm="100000">
                                          <p:val>
                                            <p:strVal val="#ppt_h"/>
                                          </p:val>
                                        </p:tav>
                                      </p:tavLst>
                                    </p:anim>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E258CF0F-C24F-4F3A-B075-70891262BB01}"/>
              </a:ext>
            </a:extLst>
          </p:cNvPr>
          <p:cNvCxnSpPr/>
          <p:nvPr/>
        </p:nvCxnSpPr>
        <p:spPr>
          <a:xfrm>
            <a:off x="7358063" y="-7938"/>
            <a:ext cx="0" cy="336551"/>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674B477B-7089-4786-8AE2-A223ABF1F09C}"/>
              </a:ext>
            </a:extLst>
          </p:cNvPr>
          <p:cNvCxnSpPr/>
          <p:nvPr/>
        </p:nvCxnSpPr>
        <p:spPr>
          <a:xfrm>
            <a:off x="7767638" y="-7938"/>
            <a:ext cx="0" cy="336551"/>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71FEE0B5-ECE3-4A6D-89F2-0BAA8F50EB5B}"/>
              </a:ext>
            </a:extLst>
          </p:cNvPr>
          <p:cNvCxnSpPr/>
          <p:nvPr/>
        </p:nvCxnSpPr>
        <p:spPr>
          <a:xfrm>
            <a:off x="8177213" y="-7938"/>
            <a:ext cx="0" cy="336551"/>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5ED005FD-34B0-40EC-8A48-E91024A161EF}"/>
              </a:ext>
            </a:extLst>
          </p:cNvPr>
          <p:cNvCxnSpPr/>
          <p:nvPr/>
        </p:nvCxnSpPr>
        <p:spPr>
          <a:xfrm>
            <a:off x="8586788" y="-7938"/>
            <a:ext cx="0" cy="336551"/>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6" name="Freeform 9">
            <a:extLst>
              <a:ext uri="{FF2B5EF4-FFF2-40B4-BE49-F238E27FC236}">
                <a16:creationId xmlns:a16="http://schemas.microsoft.com/office/drawing/2014/main" id="{896C4EEE-2CE4-4827-98E3-09D1F754C0B7}"/>
              </a:ext>
            </a:extLst>
          </p:cNvPr>
          <p:cNvSpPr>
            <a:spLocks noEditPoints="1" noChangeArrowheads="1"/>
          </p:cNvSpPr>
          <p:nvPr/>
        </p:nvSpPr>
        <p:spPr bwMode="auto">
          <a:xfrm>
            <a:off x="8675688" y="92075"/>
            <a:ext cx="231775" cy="150813"/>
          </a:xfrm>
          <a:custGeom>
            <a:avLst/>
            <a:gdLst>
              <a:gd name="T0" fmla="*/ 62525 w 215"/>
              <a:gd name="T1" fmla="*/ 89411 h 140"/>
              <a:gd name="T2" fmla="*/ 62525 w 215"/>
              <a:gd name="T3" fmla="*/ 98028 h 140"/>
              <a:gd name="T4" fmla="*/ 173562 w 215"/>
              <a:gd name="T5" fmla="*/ 93720 h 140"/>
              <a:gd name="T6" fmla="*/ 62525 w 215"/>
              <a:gd name="T7" fmla="*/ 78638 h 140"/>
              <a:gd name="T8" fmla="*/ 105646 w 215"/>
              <a:gd name="T9" fmla="*/ 78638 h 140"/>
              <a:gd name="T10" fmla="*/ 109958 w 215"/>
              <a:gd name="T11" fmla="*/ 36626 h 140"/>
              <a:gd name="T12" fmla="*/ 62525 w 215"/>
              <a:gd name="T13" fmla="*/ 32317 h 140"/>
              <a:gd name="T14" fmla="*/ 58213 w 215"/>
              <a:gd name="T15" fmla="*/ 74329 h 140"/>
              <a:gd name="T16" fmla="*/ 67915 w 215"/>
              <a:gd name="T17" fmla="*/ 40935 h 140"/>
              <a:gd name="T18" fmla="*/ 101334 w 215"/>
              <a:gd name="T19" fmla="*/ 40935 h 140"/>
              <a:gd name="T20" fmla="*/ 67915 w 215"/>
              <a:gd name="T21" fmla="*/ 70020 h 140"/>
              <a:gd name="T22" fmla="*/ 29107 w 215"/>
              <a:gd name="T23" fmla="*/ 130346 h 140"/>
              <a:gd name="T24" fmla="*/ 203746 w 215"/>
              <a:gd name="T25" fmla="*/ 130346 h 140"/>
              <a:gd name="T26" fmla="*/ 211293 w 215"/>
              <a:gd name="T27" fmla="*/ 7541 h 140"/>
              <a:gd name="T28" fmla="*/ 29107 w 215"/>
              <a:gd name="T29" fmla="*/ 0 h 140"/>
              <a:gd name="T30" fmla="*/ 21560 w 215"/>
              <a:gd name="T31" fmla="*/ 122805 h 140"/>
              <a:gd name="T32" fmla="*/ 35575 w 215"/>
              <a:gd name="T33" fmla="*/ 14004 h 140"/>
              <a:gd name="T34" fmla="*/ 196200 w 215"/>
              <a:gd name="T35" fmla="*/ 14004 h 140"/>
              <a:gd name="T36" fmla="*/ 35575 w 215"/>
              <a:gd name="T37" fmla="*/ 115264 h 140"/>
              <a:gd name="T38" fmla="*/ 169250 w 215"/>
              <a:gd name="T39" fmla="*/ 51707 h 140"/>
              <a:gd name="T40" fmla="*/ 119661 w 215"/>
              <a:gd name="T41" fmla="*/ 51707 h 140"/>
              <a:gd name="T42" fmla="*/ 119661 w 215"/>
              <a:gd name="T43" fmla="*/ 60325 h 140"/>
              <a:gd name="T44" fmla="*/ 173562 w 215"/>
              <a:gd name="T45" fmla="*/ 56016 h 140"/>
              <a:gd name="T46" fmla="*/ 169250 w 215"/>
              <a:gd name="T47" fmla="*/ 70020 h 140"/>
              <a:gd name="T48" fmla="*/ 119661 w 215"/>
              <a:gd name="T49" fmla="*/ 70020 h 140"/>
              <a:gd name="T50" fmla="*/ 119661 w 215"/>
              <a:gd name="T51" fmla="*/ 78638 h 140"/>
              <a:gd name="T52" fmla="*/ 173562 w 215"/>
              <a:gd name="T53" fmla="*/ 74329 h 140"/>
              <a:gd name="T54" fmla="*/ 169250 w 215"/>
              <a:gd name="T55" fmla="*/ 32317 h 140"/>
              <a:gd name="T56" fmla="*/ 119661 w 215"/>
              <a:gd name="T57" fmla="*/ 32317 h 140"/>
              <a:gd name="T58" fmla="*/ 119661 w 215"/>
              <a:gd name="T59" fmla="*/ 40935 h 140"/>
              <a:gd name="T60" fmla="*/ 173562 w 215"/>
              <a:gd name="T61" fmla="*/ 36626 h 140"/>
              <a:gd name="T62" fmla="*/ 225307 w 215"/>
              <a:gd name="T63" fmla="*/ 136809 h 140"/>
              <a:gd name="T64" fmla="*/ 7546 w 215"/>
              <a:gd name="T65" fmla="*/ 136809 h 140"/>
              <a:gd name="T66" fmla="*/ 7546 w 215"/>
              <a:gd name="T67" fmla="*/ 150813 h 140"/>
              <a:gd name="T68" fmla="*/ 231775 w 215"/>
              <a:gd name="T69" fmla="*/ 14435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10">
            <a:extLst>
              <a:ext uri="{FF2B5EF4-FFF2-40B4-BE49-F238E27FC236}">
                <a16:creationId xmlns:a16="http://schemas.microsoft.com/office/drawing/2014/main" id="{24909A4A-8B35-4490-AF0A-5E1E0CAAC9FA}"/>
              </a:ext>
            </a:extLst>
          </p:cNvPr>
          <p:cNvSpPr>
            <a:spLocks noEditPoints="1" noChangeArrowheads="1"/>
          </p:cNvSpPr>
          <p:nvPr/>
        </p:nvSpPr>
        <p:spPr bwMode="auto">
          <a:xfrm>
            <a:off x="7475538" y="71438"/>
            <a:ext cx="174625" cy="176212"/>
          </a:xfrm>
          <a:custGeom>
            <a:avLst/>
            <a:gdLst>
              <a:gd name="T0" fmla="*/ 50663 w 162"/>
              <a:gd name="T1" fmla="*/ 36756 h 163"/>
              <a:gd name="T2" fmla="*/ 36650 w 162"/>
              <a:gd name="T3" fmla="*/ 50810 h 163"/>
              <a:gd name="T4" fmla="*/ 34494 w 162"/>
              <a:gd name="T5" fmla="*/ 65944 h 163"/>
              <a:gd name="T6" fmla="*/ 44195 w 162"/>
              <a:gd name="T7" fmla="*/ 56215 h 163"/>
              <a:gd name="T8" fmla="*/ 56052 w 162"/>
              <a:gd name="T9" fmla="*/ 44323 h 163"/>
              <a:gd name="T10" fmla="*/ 64676 w 162"/>
              <a:gd name="T11" fmla="*/ 34594 h 163"/>
              <a:gd name="T12" fmla="*/ 172469 w 162"/>
              <a:gd name="T13" fmla="*/ 162158 h 163"/>
              <a:gd name="T14" fmla="*/ 140131 w 162"/>
              <a:gd name="T15" fmla="*/ 130808 h 163"/>
              <a:gd name="T16" fmla="*/ 158456 w 162"/>
              <a:gd name="T17" fmla="*/ 79998 h 163"/>
              <a:gd name="T18" fmla="*/ 153066 w 162"/>
              <a:gd name="T19" fmla="*/ 49729 h 163"/>
              <a:gd name="T20" fmla="*/ 135819 w 162"/>
              <a:gd name="T21" fmla="*/ 23783 h 163"/>
              <a:gd name="T22" fmla="*/ 79767 w 162"/>
              <a:gd name="T23" fmla="*/ 0 h 163"/>
              <a:gd name="T24" fmla="*/ 6468 w 162"/>
              <a:gd name="T25" fmla="*/ 49729 h 163"/>
              <a:gd name="T26" fmla="*/ 5390 w 162"/>
              <a:gd name="T27" fmla="*/ 110268 h 163"/>
              <a:gd name="T28" fmla="*/ 22637 w 162"/>
              <a:gd name="T29" fmla="*/ 136213 h 163"/>
              <a:gd name="T30" fmla="*/ 48507 w 162"/>
              <a:gd name="T31" fmla="*/ 153510 h 163"/>
              <a:gd name="T32" fmla="*/ 48507 w 162"/>
              <a:gd name="T33" fmla="*/ 153510 h 163"/>
              <a:gd name="T34" fmla="*/ 109949 w 162"/>
              <a:gd name="T35" fmla="*/ 153510 h 163"/>
              <a:gd name="T36" fmla="*/ 161690 w 162"/>
              <a:gd name="T37" fmla="*/ 172969 h 163"/>
              <a:gd name="T38" fmla="*/ 172469 w 162"/>
              <a:gd name="T39" fmla="*/ 162158 h 163"/>
              <a:gd name="T40" fmla="*/ 125040 w 162"/>
              <a:gd name="T41" fmla="*/ 126483 h 163"/>
              <a:gd name="T42" fmla="*/ 104559 w 162"/>
              <a:gd name="T43" fmla="*/ 140537 h 163"/>
              <a:gd name="T44" fmla="*/ 54975 w 162"/>
              <a:gd name="T45" fmla="*/ 140537 h 163"/>
              <a:gd name="T46" fmla="*/ 33416 w 162"/>
              <a:gd name="T47" fmla="*/ 126483 h 163"/>
              <a:gd name="T48" fmla="*/ 33416 w 162"/>
              <a:gd name="T49" fmla="*/ 126483 h 163"/>
              <a:gd name="T50" fmla="*/ 19403 w 162"/>
              <a:gd name="T51" fmla="*/ 104862 h 163"/>
              <a:gd name="T52" fmla="*/ 19403 w 162"/>
              <a:gd name="T53" fmla="*/ 55134 h 163"/>
              <a:gd name="T54" fmla="*/ 79767 w 162"/>
              <a:gd name="T55" fmla="*/ 15135 h 163"/>
              <a:gd name="T56" fmla="*/ 125040 w 162"/>
              <a:gd name="T57" fmla="*/ 33513 h 163"/>
              <a:gd name="T58" fmla="*/ 139053 w 162"/>
              <a:gd name="T59" fmla="*/ 55134 h 163"/>
              <a:gd name="T60" fmla="*/ 144443 w 162"/>
              <a:gd name="T61" fmla="*/ 79998 h 163"/>
              <a:gd name="T62" fmla="*/ 125040 w 162"/>
              <a:gd name="T63" fmla="*/ 126483 h 163"/>
              <a:gd name="T64" fmla="*/ 126118 w 162"/>
              <a:gd name="T65" fmla="*/ 75674 h 163"/>
              <a:gd name="T66" fmla="*/ 118573 w 162"/>
              <a:gd name="T67" fmla="*/ 96214 h 163"/>
              <a:gd name="T68" fmla="*/ 109949 w 162"/>
              <a:gd name="T69" fmla="*/ 110268 h 163"/>
              <a:gd name="T70" fmla="*/ 79767 w 162"/>
              <a:gd name="T71" fmla="*/ 123240 h 163"/>
              <a:gd name="T72" fmla="*/ 79767 w 162"/>
              <a:gd name="T73" fmla="*/ 131889 h 163"/>
              <a:gd name="T74" fmla="*/ 115339 w 162"/>
              <a:gd name="T75" fmla="*/ 116754 h 163"/>
              <a:gd name="T76" fmla="*/ 127196 w 162"/>
              <a:gd name="T77" fmla="*/ 99457 h 163"/>
              <a:gd name="T78" fmla="*/ 126118 w 162"/>
              <a:gd name="T79" fmla="*/ 75674 h 1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11">
            <a:extLst>
              <a:ext uri="{FF2B5EF4-FFF2-40B4-BE49-F238E27FC236}">
                <a16:creationId xmlns:a16="http://schemas.microsoft.com/office/drawing/2014/main" id="{BD713770-4499-44CE-91C9-E8A709042C35}"/>
              </a:ext>
            </a:extLst>
          </p:cNvPr>
          <p:cNvSpPr>
            <a:spLocks noEditPoints="1" noChangeArrowheads="1"/>
          </p:cNvSpPr>
          <p:nvPr/>
        </p:nvSpPr>
        <p:spPr bwMode="auto">
          <a:xfrm>
            <a:off x="8307388" y="71438"/>
            <a:ext cx="150812" cy="192087"/>
          </a:xfrm>
          <a:custGeom>
            <a:avLst/>
            <a:gdLst>
              <a:gd name="T0" fmla="*/ 112838 w 139"/>
              <a:gd name="T1" fmla="*/ 107438 h 177"/>
              <a:gd name="T2" fmla="*/ 98733 w 139"/>
              <a:gd name="T3" fmla="*/ 173638 h 177"/>
              <a:gd name="T4" fmla="*/ 144302 w 139"/>
              <a:gd name="T5" fmla="*/ 177979 h 177"/>
              <a:gd name="T6" fmla="*/ 144302 w 139"/>
              <a:gd name="T7" fmla="*/ 192087 h 177"/>
              <a:gd name="T8" fmla="*/ 0 w 139"/>
              <a:gd name="T9" fmla="*/ 184490 h 177"/>
              <a:gd name="T10" fmla="*/ 55334 w 139"/>
              <a:gd name="T11" fmla="*/ 177979 h 177"/>
              <a:gd name="T12" fmla="*/ 87883 w 139"/>
              <a:gd name="T13" fmla="*/ 163871 h 177"/>
              <a:gd name="T14" fmla="*/ 10850 w 139"/>
              <a:gd name="T15" fmla="*/ 159530 h 177"/>
              <a:gd name="T16" fmla="*/ 10850 w 139"/>
              <a:gd name="T17" fmla="*/ 150848 h 177"/>
              <a:gd name="T18" fmla="*/ 101988 w 139"/>
              <a:gd name="T19" fmla="*/ 130228 h 177"/>
              <a:gd name="T20" fmla="*/ 91138 w 139"/>
              <a:gd name="T21" fmla="*/ 99842 h 177"/>
              <a:gd name="T22" fmla="*/ 74864 w 139"/>
              <a:gd name="T23" fmla="*/ 102012 h 177"/>
              <a:gd name="T24" fmla="*/ 57504 w 139"/>
              <a:gd name="T25" fmla="*/ 122632 h 177"/>
              <a:gd name="T26" fmla="*/ 49909 w 139"/>
              <a:gd name="T27" fmla="*/ 126973 h 177"/>
              <a:gd name="T28" fmla="*/ 26039 w 139"/>
              <a:gd name="T29" fmla="*/ 118291 h 177"/>
              <a:gd name="T30" fmla="*/ 28209 w 139"/>
              <a:gd name="T31" fmla="*/ 105268 h 177"/>
              <a:gd name="T32" fmla="*/ 22785 w 139"/>
              <a:gd name="T33" fmla="*/ 96586 h 177"/>
              <a:gd name="T34" fmla="*/ 68354 w 139"/>
              <a:gd name="T35" fmla="*/ 26046 h 177"/>
              <a:gd name="T36" fmla="*/ 72694 w 139"/>
              <a:gd name="T37" fmla="*/ 28216 h 177"/>
              <a:gd name="T38" fmla="*/ 74864 w 139"/>
              <a:gd name="T39" fmla="*/ 15193 h 177"/>
              <a:gd name="T40" fmla="*/ 82458 w 139"/>
              <a:gd name="T41" fmla="*/ 2170 h 177"/>
              <a:gd name="T42" fmla="*/ 118263 w 139"/>
              <a:gd name="T43" fmla="*/ 31472 h 177"/>
              <a:gd name="T44" fmla="*/ 104158 w 139"/>
              <a:gd name="T45" fmla="*/ 32557 h 177"/>
              <a:gd name="T46" fmla="*/ 101988 w 139"/>
              <a:gd name="T47" fmla="*/ 45580 h 177"/>
              <a:gd name="T48" fmla="*/ 94393 w 139"/>
              <a:gd name="T49" fmla="*/ 68370 h 177"/>
              <a:gd name="T50" fmla="*/ 99818 w 139"/>
              <a:gd name="T51" fmla="*/ 87904 h 177"/>
              <a:gd name="T52" fmla="*/ 96563 w 139"/>
              <a:gd name="T53" fmla="*/ 28216 h 177"/>
              <a:gd name="T54" fmla="*/ 80288 w 139"/>
              <a:gd name="T55" fmla="*/ 32557 h 177"/>
              <a:gd name="T56" fmla="*/ 96563 w 139"/>
              <a:gd name="T57" fmla="*/ 28216 h 177"/>
              <a:gd name="T58" fmla="*/ 86798 w 139"/>
              <a:gd name="T59" fmla="*/ 64029 h 177"/>
              <a:gd name="T60" fmla="*/ 67269 w 139"/>
              <a:gd name="T61" fmla="*/ 35813 h 177"/>
              <a:gd name="T62" fmla="*/ 58589 w 139"/>
              <a:gd name="T63" fmla="*/ 112865 h 177"/>
              <a:gd name="T64" fmla="*/ 60759 w 139"/>
              <a:gd name="T65" fmla="*/ 82478 h 177"/>
              <a:gd name="T66" fmla="*/ 67269 w 139"/>
              <a:gd name="T67" fmla="*/ 68370 h 177"/>
              <a:gd name="T68" fmla="*/ 88968 w 139"/>
              <a:gd name="T69" fmla="*/ 74881 h 177"/>
              <a:gd name="T70" fmla="*/ 72694 w 139"/>
              <a:gd name="T71" fmla="*/ 74881 h 177"/>
              <a:gd name="T72" fmla="*/ 72694 w 139"/>
              <a:gd name="T73" fmla="*/ 74881 h 177"/>
              <a:gd name="T74" fmla="*/ 81373 w 139"/>
              <a:gd name="T75" fmla="*/ 93330 h 177"/>
              <a:gd name="T76" fmla="*/ 88968 w 139"/>
              <a:gd name="T77" fmla="*/ 90075 h 177"/>
              <a:gd name="T78" fmla="*/ 88968 w 139"/>
              <a:gd name="T79" fmla="*/ 74881 h 177"/>
              <a:gd name="T80" fmla="*/ 35804 w 139"/>
              <a:gd name="T81" fmla="*/ 109609 h 177"/>
              <a:gd name="T82" fmla="*/ 33634 w 139"/>
              <a:gd name="T83" fmla="*/ 112865 h 177"/>
              <a:gd name="T84" fmla="*/ 45569 w 139"/>
              <a:gd name="T85" fmla="*/ 115035 h 1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12">
            <a:extLst>
              <a:ext uri="{FF2B5EF4-FFF2-40B4-BE49-F238E27FC236}">
                <a16:creationId xmlns:a16="http://schemas.microsoft.com/office/drawing/2014/main" id="{217B02DE-108B-43A0-9789-7F4B48586ACB}"/>
              </a:ext>
            </a:extLst>
          </p:cNvPr>
          <p:cNvSpPr>
            <a:spLocks noEditPoints="1" noChangeArrowheads="1"/>
          </p:cNvSpPr>
          <p:nvPr/>
        </p:nvSpPr>
        <p:spPr bwMode="auto">
          <a:xfrm>
            <a:off x="7905750" y="71438"/>
            <a:ext cx="130175" cy="188912"/>
          </a:xfrm>
          <a:custGeom>
            <a:avLst/>
            <a:gdLst>
              <a:gd name="T0" fmla="*/ 3227 w 121"/>
              <a:gd name="T1" fmla="*/ 129198 h 174"/>
              <a:gd name="T2" fmla="*/ 24744 w 121"/>
              <a:gd name="T3" fmla="*/ 124856 h 174"/>
              <a:gd name="T4" fmla="*/ 40881 w 121"/>
              <a:gd name="T5" fmla="*/ 80342 h 174"/>
              <a:gd name="T6" fmla="*/ 40881 w 121"/>
              <a:gd name="T7" fmla="*/ 80342 h 174"/>
              <a:gd name="T8" fmla="*/ 40881 w 121"/>
              <a:gd name="T9" fmla="*/ 31485 h 174"/>
              <a:gd name="T10" fmla="*/ 58095 w 121"/>
              <a:gd name="T11" fmla="*/ 22800 h 174"/>
              <a:gd name="T12" fmla="*/ 64550 w 121"/>
              <a:gd name="T13" fmla="*/ 0 h 174"/>
              <a:gd name="T14" fmla="*/ 72080 w 121"/>
              <a:gd name="T15" fmla="*/ 22800 h 174"/>
              <a:gd name="T16" fmla="*/ 98976 w 121"/>
              <a:gd name="T17" fmla="*/ 55371 h 174"/>
              <a:gd name="T18" fmla="*/ 88218 w 121"/>
              <a:gd name="T19" fmla="*/ 80342 h 174"/>
              <a:gd name="T20" fmla="*/ 105431 w 121"/>
              <a:gd name="T21" fmla="*/ 124856 h 174"/>
              <a:gd name="T22" fmla="*/ 125872 w 121"/>
              <a:gd name="T23" fmla="*/ 129198 h 174"/>
              <a:gd name="T24" fmla="*/ 109734 w 121"/>
              <a:gd name="T25" fmla="*/ 134627 h 174"/>
              <a:gd name="T26" fmla="*/ 124796 w 121"/>
              <a:gd name="T27" fmla="*/ 172626 h 174"/>
              <a:gd name="T28" fmla="*/ 129099 w 121"/>
              <a:gd name="T29" fmla="*/ 182398 h 174"/>
              <a:gd name="T30" fmla="*/ 121568 w 121"/>
              <a:gd name="T31" fmla="*/ 185655 h 174"/>
              <a:gd name="T32" fmla="*/ 116189 w 121"/>
              <a:gd name="T33" fmla="*/ 175884 h 174"/>
              <a:gd name="T34" fmla="*/ 93597 w 121"/>
              <a:gd name="T35" fmla="*/ 134627 h 174"/>
              <a:gd name="T36" fmla="*/ 72080 w 121"/>
              <a:gd name="T37" fmla="*/ 140055 h 174"/>
              <a:gd name="T38" fmla="*/ 58095 w 121"/>
              <a:gd name="T39" fmla="*/ 140055 h 174"/>
              <a:gd name="T40" fmla="*/ 36578 w 121"/>
              <a:gd name="T41" fmla="*/ 134627 h 174"/>
              <a:gd name="T42" fmla="*/ 13986 w 121"/>
              <a:gd name="T43" fmla="*/ 175884 h 174"/>
              <a:gd name="T44" fmla="*/ 8607 w 121"/>
              <a:gd name="T45" fmla="*/ 185655 h 174"/>
              <a:gd name="T46" fmla="*/ 1076 w 121"/>
              <a:gd name="T47" fmla="*/ 182398 h 174"/>
              <a:gd name="T48" fmla="*/ 5379 w 121"/>
              <a:gd name="T49" fmla="*/ 172626 h 174"/>
              <a:gd name="T50" fmla="*/ 20441 w 121"/>
              <a:gd name="T51" fmla="*/ 134627 h 174"/>
              <a:gd name="T52" fmla="*/ 58095 w 121"/>
              <a:gd name="T53" fmla="*/ 124856 h 174"/>
              <a:gd name="T54" fmla="*/ 58095 w 121"/>
              <a:gd name="T55" fmla="*/ 119427 h 174"/>
              <a:gd name="T56" fmla="*/ 72080 w 121"/>
              <a:gd name="T57" fmla="*/ 119427 h 174"/>
              <a:gd name="T58" fmla="*/ 89294 w 121"/>
              <a:gd name="T59" fmla="*/ 124856 h 174"/>
              <a:gd name="T60" fmla="*/ 58095 w 121"/>
              <a:gd name="T61" fmla="*/ 89027 h 174"/>
              <a:gd name="T62" fmla="*/ 58095 w 121"/>
              <a:gd name="T63" fmla="*/ 124856 h 174"/>
              <a:gd name="T64" fmla="*/ 78535 w 121"/>
              <a:gd name="T65" fmla="*/ 42342 h 174"/>
              <a:gd name="T66" fmla="*/ 51640 w 121"/>
              <a:gd name="T67" fmla="*/ 42342 h 174"/>
              <a:gd name="T68" fmla="*/ 51640 w 121"/>
              <a:gd name="T69" fmla="*/ 69485 h 174"/>
              <a:gd name="T70" fmla="*/ 73156 w 121"/>
              <a:gd name="T71" fmla="*/ 73828 h 174"/>
              <a:gd name="T72" fmla="*/ 78535 w 121"/>
              <a:gd name="T73" fmla="*/ 69485 h 174"/>
              <a:gd name="T74" fmla="*/ 78535 w 121"/>
              <a:gd name="T75" fmla="*/ 42342 h 1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13">
            <a:extLst>
              <a:ext uri="{FF2B5EF4-FFF2-40B4-BE49-F238E27FC236}">
                <a16:creationId xmlns:a16="http://schemas.microsoft.com/office/drawing/2014/main" id="{4E379A7D-595A-42E7-9103-910EB4C00344}"/>
              </a:ext>
            </a:extLst>
          </p:cNvPr>
          <p:cNvSpPr>
            <a:spLocks noEditPoints="1" noChangeArrowheads="1"/>
          </p:cNvSpPr>
          <p:nvPr/>
        </p:nvSpPr>
        <p:spPr bwMode="auto">
          <a:xfrm>
            <a:off x="7046913" y="77788"/>
            <a:ext cx="212725" cy="176212"/>
          </a:xfrm>
          <a:custGeom>
            <a:avLst/>
            <a:gdLst>
              <a:gd name="T0" fmla="*/ 119860 w 197"/>
              <a:gd name="T1" fmla="*/ 11819 h 164"/>
              <a:gd name="T2" fmla="*/ 0 w 197"/>
              <a:gd name="T3" fmla="*/ 16117 h 164"/>
              <a:gd name="T4" fmla="*/ 113381 w 197"/>
              <a:gd name="T5" fmla="*/ 176212 h 164"/>
              <a:gd name="T6" fmla="*/ 146856 w 197"/>
              <a:gd name="T7" fmla="*/ 170840 h 164"/>
              <a:gd name="T8" fmla="*/ 211645 w 197"/>
              <a:gd name="T9" fmla="*/ 152574 h 164"/>
              <a:gd name="T10" fmla="*/ 56151 w 197"/>
              <a:gd name="T11" fmla="*/ 161170 h 164"/>
              <a:gd name="T12" fmla="*/ 56151 w 197"/>
              <a:gd name="T13" fmla="*/ 23638 h 164"/>
              <a:gd name="T14" fmla="*/ 106902 w 197"/>
              <a:gd name="T15" fmla="*/ 161170 h 164"/>
              <a:gd name="T16" fmla="*/ 106902 w 197"/>
              <a:gd name="T17" fmla="*/ 23638 h 164"/>
              <a:gd name="T18" fmla="*/ 158734 w 197"/>
              <a:gd name="T19" fmla="*/ 160095 h 164"/>
              <a:gd name="T20" fmla="*/ 195448 w 197"/>
              <a:gd name="T21" fmla="*/ 149350 h 164"/>
              <a:gd name="T22" fmla="*/ 24836 w 197"/>
              <a:gd name="T23" fmla="*/ 142904 h 164"/>
              <a:gd name="T24" fmla="*/ 45353 w 197"/>
              <a:gd name="T25" fmla="*/ 143978 h 164"/>
              <a:gd name="T26" fmla="*/ 46432 w 197"/>
              <a:gd name="T27" fmla="*/ 122489 h 164"/>
              <a:gd name="T28" fmla="*/ 24836 w 197"/>
              <a:gd name="T29" fmla="*/ 122489 h 164"/>
              <a:gd name="T30" fmla="*/ 31315 w 197"/>
              <a:gd name="T31" fmla="*/ 128936 h 164"/>
              <a:gd name="T32" fmla="*/ 39953 w 197"/>
              <a:gd name="T33" fmla="*/ 128936 h 164"/>
              <a:gd name="T34" fmla="*/ 39953 w 197"/>
              <a:gd name="T35" fmla="*/ 137531 h 164"/>
              <a:gd name="T36" fmla="*/ 31315 w 197"/>
              <a:gd name="T37" fmla="*/ 136457 h 164"/>
              <a:gd name="T38" fmla="*/ 34554 w 197"/>
              <a:gd name="T39" fmla="*/ 97776 h 164"/>
              <a:gd name="T40" fmla="*/ 38874 w 197"/>
              <a:gd name="T41" fmla="*/ 40830 h 164"/>
              <a:gd name="T42" fmla="*/ 30235 w 197"/>
              <a:gd name="T43" fmla="*/ 93478 h 164"/>
              <a:gd name="T44" fmla="*/ 144696 w 197"/>
              <a:gd name="T45" fmla="*/ 33308 h 164"/>
              <a:gd name="T46" fmla="*/ 160894 w 197"/>
              <a:gd name="T47" fmla="*/ 92404 h 164"/>
              <a:gd name="T48" fmla="*/ 144696 w 197"/>
              <a:gd name="T49" fmla="*/ 33308 h 164"/>
              <a:gd name="T50" fmla="*/ 74508 w 197"/>
              <a:gd name="T51" fmla="*/ 142904 h 164"/>
              <a:gd name="T52" fmla="*/ 95024 w 197"/>
              <a:gd name="T53" fmla="*/ 142904 h 164"/>
              <a:gd name="T54" fmla="*/ 85306 w 197"/>
              <a:gd name="T55" fmla="*/ 118191 h 164"/>
              <a:gd name="T56" fmla="*/ 70188 w 197"/>
              <a:gd name="T57" fmla="*/ 133233 h 164"/>
              <a:gd name="T58" fmla="*/ 80987 w 197"/>
              <a:gd name="T59" fmla="*/ 128936 h 164"/>
              <a:gd name="T60" fmla="*/ 88545 w 197"/>
              <a:gd name="T61" fmla="*/ 128936 h 164"/>
              <a:gd name="T62" fmla="*/ 88545 w 197"/>
              <a:gd name="T63" fmla="*/ 137531 h 164"/>
              <a:gd name="T64" fmla="*/ 79907 w 197"/>
              <a:gd name="T65" fmla="*/ 136457 h 164"/>
              <a:gd name="T66" fmla="*/ 87466 w 197"/>
              <a:gd name="T67" fmla="*/ 97776 h 164"/>
              <a:gd name="T68" fmla="*/ 91785 w 197"/>
              <a:gd name="T69" fmla="*/ 40830 h 164"/>
              <a:gd name="T70" fmla="*/ 83146 w 197"/>
              <a:gd name="T71" fmla="*/ 93478 h 164"/>
              <a:gd name="T72" fmla="*/ 159814 w 197"/>
              <a:gd name="T73" fmla="*/ 117117 h 164"/>
              <a:gd name="T74" fmla="*/ 159814 w 197"/>
              <a:gd name="T75" fmla="*/ 137531 h 164"/>
              <a:gd name="T76" fmla="*/ 180330 w 197"/>
              <a:gd name="T77" fmla="*/ 137531 h 164"/>
              <a:gd name="T78" fmla="*/ 181410 w 197"/>
              <a:gd name="T79" fmla="*/ 117117 h 164"/>
              <a:gd name="T80" fmla="*/ 170612 w 197"/>
              <a:gd name="T81" fmla="*/ 112819 h 164"/>
              <a:gd name="T82" fmla="*/ 166293 w 197"/>
              <a:gd name="T83" fmla="*/ 122489 h 164"/>
              <a:gd name="T84" fmla="*/ 176011 w 197"/>
              <a:gd name="T85" fmla="*/ 126787 h 164"/>
              <a:gd name="T86" fmla="*/ 166293 w 197"/>
              <a:gd name="T87" fmla="*/ 131085 h 164"/>
              <a:gd name="T88" fmla="*/ 166293 w 197"/>
              <a:gd name="T89" fmla="*/ 122489 h 1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TextBox 10">
            <a:extLst>
              <a:ext uri="{FF2B5EF4-FFF2-40B4-BE49-F238E27FC236}">
                <a16:creationId xmlns:a16="http://schemas.microsoft.com/office/drawing/2014/main" id="{CF5FA2A2-C3B6-4A6A-9CA8-73437FB71184}"/>
              </a:ext>
            </a:extLst>
          </p:cNvPr>
          <p:cNvSpPr txBox="1">
            <a:spLocks noChangeArrowheads="1"/>
          </p:cNvSpPr>
          <p:nvPr/>
        </p:nvSpPr>
        <p:spPr bwMode="auto">
          <a:xfrm>
            <a:off x="1106488" y="1911350"/>
            <a:ext cx="69294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b="1" dirty="0">
                <a:solidFill>
                  <a:srgbClr val="354454"/>
                </a:solidFill>
                <a:latin typeface="微软雅黑" panose="020B0503020204020204" pitchFamily="34" charset="-122"/>
                <a:ea typeface="微软雅黑" panose="020B0503020204020204" pitchFamily="34" charset="-122"/>
              </a:rPr>
              <a:t>敬请老师批评指正</a:t>
            </a:r>
          </a:p>
        </p:txBody>
      </p:sp>
      <p:sp>
        <p:nvSpPr>
          <p:cNvPr id="12" name="圆角矩形 11">
            <a:extLst>
              <a:ext uri="{FF2B5EF4-FFF2-40B4-BE49-F238E27FC236}">
                <a16:creationId xmlns:a16="http://schemas.microsoft.com/office/drawing/2014/main" id="{EB92E63C-3F90-4D57-B7A3-7B63C543E7B4}"/>
              </a:ext>
            </a:extLst>
          </p:cNvPr>
          <p:cNvSpPr/>
          <p:nvPr/>
        </p:nvSpPr>
        <p:spPr>
          <a:xfrm>
            <a:off x="2524125" y="2806700"/>
            <a:ext cx="4135438" cy="203200"/>
          </a:xfrm>
          <a:prstGeom prst="roundRect">
            <a:avLst>
              <a:gd name="adj" fmla="val 0"/>
            </a:avLst>
          </a:prstGeom>
          <a:noFill/>
          <a:ln w="6350">
            <a:solidFill>
              <a:srgbClr val="37B0E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eaLnBrk="1" fontAlgn="auto" hangingPunct="1">
              <a:defRPr/>
            </a:pPr>
            <a:r>
              <a:rPr lang="en-US" altLang="zh-CN" sz="1000" noProof="1">
                <a:solidFill>
                  <a:srgbClr val="37B0E8"/>
                </a:solidFill>
                <a:latin typeface="微软雅黑" pitchFamily="34" charset="-122"/>
                <a:ea typeface="微软雅黑" pitchFamily="34" charset="-122"/>
              </a:rPr>
              <a:t>THANK YOU FOR WATCHING</a:t>
            </a:r>
            <a:endParaRPr lang="zh-CN" altLang="en-US" sz="1000" noProof="1">
              <a:solidFill>
                <a:srgbClr val="37B0E8"/>
              </a:solidFill>
              <a:latin typeface="微软雅黑" pitchFamily="34" charset="-122"/>
              <a:ea typeface="微软雅黑" pitchFamily="34" charset="-122"/>
            </a:endParaRPr>
          </a:p>
        </p:txBody>
      </p:sp>
      <p:grpSp>
        <p:nvGrpSpPr>
          <p:cNvPr id="25" name="组合 24">
            <a:extLst>
              <a:ext uri="{FF2B5EF4-FFF2-40B4-BE49-F238E27FC236}">
                <a16:creationId xmlns:a16="http://schemas.microsoft.com/office/drawing/2014/main" id="{B64FF57C-0425-40C8-931E-B24E0D689C35}"/>
              </a:ext>
            </a:extLst>
          </p:cNvPr>
          <p:cNvGrpSpPr/>
          <p:nvPr/>
        </p:nvGrpSpPr>
        <p:grpSpPr>
          <a:xfrm>
            <a:off x="2680494" y="4731136"/>
            <a:ext cx="3783013" cy="254000"/>
            <a:chOff x="2705668" y="4731136"/>
            <a:chExt cx="3783013" cy="254000"/>
          </a:xfrm>
        </p:grpSpPr>
        <p:grpSp>
          <p:nvGrpSpPr>
            <p:cNvPr id="13" name="组合 12">
              <a:extLst>
                <a:ext uri="{FF2B5EF4-FFF2-40B4-BE49-F238E27FC236}">
                  <a16:creationId xmlns:a16="http://schemas.microsoft.com/office/drawing/2014/main" id="{799E846A-9FC4-4336-BA4F-BBF40BDEAD9C}"/>
                </a:ext>
              </a:extLst>
            </p:cNvPr>
            <p:cNvGrpSpPr>
              <a:grpSpLocks/>
            </p:cNvGrpSpPr>
            <p:nvPr/>
          </p:nvGrpSpPr>
          <p:grpSpPr bwMode="auto">
            <a:xfrm>
              <a:off x="2705668" y="4778761"/>
              <a:ext cx="155575" cy="157163"/>
              <a:chOff x="2974262" y="3875940"/>
              <a:chExt cx="156623" cy="156623"/>
            </a:xfrm>
          </p:grpSpPr>
          <p:sp>
            <p:nvSpPr>
              <p:cNvPr id="14" name="矩形 13">
                <a:extLst>
                  <a:ext uri="{FF2B5EF4-FFF2-40B4-BE49-F238E27FC236}">
                    <a16:creationId xmlns:a16="http://schemas.microsoft.com/office/drawing/2014/main" id="{86DD9D7C-AA11-40B2-8F90-DABBFE0505CC}"/>
                  </a:ext>
                </a:extLst>
              </p:cNvPr>
              <p:cNvSpPr/>
              <p:nvPr/>
            </p:nvSpPr>
            <p:spPr>
              <a:xfrm>
                <a:off x="2974262" y="3875940"/>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5" name="组合 14">
                <a:extLst>
                  <a:ext uri="{FF2B5EF4-FFF2-40B4-BE49-F238E27FC236}">
                    <a16:creationId xmlns:a16="http://schemas.microsoft.com/office/drawing/2014/main" id="{EF623F16-550A-4A58-BBB3-D9BE934EDDBA}"/>
                  </a:ext>
                </a:extLst>
              </p:cNvPr>
              <p:cNvGrpSpPr/>
              <p:nvPr/>
            </p:nvGrpSpPr>
            <p:grpSpPr>
              <a:xfrm>
                <a:off x="3012708" y="3905149"/>
                <a:ext cx="79733" cy="90638"/>
                <a:chOff x="860980" y="3583766"/>
                <a:chExt cx="100336" cy="114060"/>
              </a:xfrm>
              <a:solidFill>
                <a:schemeClr val="bg1"/>
              </a:solidFill>
            </p:grpSpPr>
            <p:sp>
              <p:nvSpPr>
                <p:cNvPr id="16" name="Freeform 12">
                  <a:extLst>
                    <a:ext uri="{FF2B5EF4-FFF2-40B4-BE49-F238E27FC236}">
                      <a16:creationId xmlns:a16="http://schemas.microsoft.com/office/drawing/2014/main" id="{74C26BAC-D657-417E-84F9-B68997B6355A}"/>
                    </a:ext>
                  </a:extLst>
                </p:cNvPr>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eaLnBrk="1" fontAlgn="auto" hangingPunct="1">
                    <a:defRPr/>
                  </a:pPr>
                  <a:endParaRPr lang="zh-CN" altLang="en-US" sz="1600" noProof="1">
                    <a:solidFill>
                      <a:schemeClr val="bg1"/>
                    </a:solidFill>
                    <a:latin typeface="微软雅黑" pitchFamily="34" charset="-122"/>
                    <a:ea typeface="微软雅黑" pitchFamily="34" charset="-122"/>
                  </a:endParaRPr>
                </a:p>
              </p:txBody>
            </p:sp>
            <p:sp>
              <p:nvSpPr>
                <p:cNvPr id="17" name="Freeform 13">
                  <a:extLst>
                    <a:ext uri="{FF2B5EF4-FFF2-40B4-BE49-F238E27FC236}">
                      <a16:creationId xmlns:a16="http://schemas.microsoft.com/office/drawing/2014/main" id="{9BF00F9B-E5B2-4218-B2A7-F458A58046E6}"/>
                    </a:ext>
                  </a:extLst>
                </p:cNvPr>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eaLnBrk="1" fontAlgn="auto" hangingPunct="1">
                    <a:defRPr/>
                  </a:pPr>
                  <a:endParaRPr lang="zh-CN" altLang="en-US" sz="1600" noProof="1">
                    <a:solidFill>
                      <a:schemeClr val="bg1"/>
                    </a:solidFill>
                    <a:latin typeface="微软雅黑" pitchFamily="34" charset="-122"/>
                    <a:ea typeface="微软雅黑" pitchFamily="34" charset="-122"/>
                  </a:endParaRPr>
                </a:p>
              </p:txBody>
            </p:sp>
          </p:grpSp>
        </p:grpSp>
        <p:grpSp>
          <p:nvGrpSpPr>
            <p:cNvPr id="18" name="组合 17">
              <a:extLst>
                <a:ext uri="{FF2B5EF4-FFF2-40B4-BE49-F238E27FC236}">
                  <a16:creationId xmlns:a16="http://schemas.microsoft.com/office/drawing/2014/main" id="{9CA9C182-FFB8-4350-B175-E7000A7B2F85}"/>
                </a:ext>
              </a:extLst>
            </p:cNvPr>
            <p:cNvGrpSpPr>
              <a:grpSpLocks/>
            </p:cNvGrpSpPr>
            <p:nvPr/>
          </p:nvGrpSpPr>
          <p:grpSpPr bwMode="auto">
            <a:xfrm>
              <a:off x="4450331" y="4778761"/>
              <a:ext cx="155575" cy="157163"/>
              <a:chOff x="4719074" y="3875940"/>
              <a:chExt cx="156623" cy="156623"/>
            </a:xfrm>
          </p:grpSpPr>
          <p:sp>
            <p:nvSpPr>
              <p:cNvPr id="19" name="矩形 18">
                <a:extLst>
                  <a:ext uri="{FF2B5EF4-FFF2-40B4-BE49-F238E27FC236}">
                    <a16:creationId xmlns:a16="http://schemas.microsoft.com/office/drawing/2014/main" id="{6F60F35B-88DC-4FA2-B355-7CB4D600FB77}"/>
                  </a:ext>
                </a:extLst>
              </p:cNvPr>
              <p:cNvSpPr/>
              <p:nvPr/>
            </p:nvSpPr>
            <p:spPr>
              <a:xfrm>
                <a:off x="4719074" y="3875940"/>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20" name="Group 16">
                <a:extLst>
                  <a:ext uri="{FF2B5EF4-FFF2-40B4-BE49-F238E27FC236}">
                    <a16:creationId xmlns:a16="http://schemas.microsoft.com/office/drawing/2014/main" id="{ABC7F04D-12D7-42E1-AAC9-E6238E9E779F}"/>
                  </a:ext>
                </a:extLst>
              </p:cNvPr>
              <p:cNvGrpSpPr/>
              <p:nvPr/>
            </p:nvGrpSpPr>
            <p:grpSpPr bwMode="auto">
              <a:xfrm>
                <a:off x="4766156" y="3902019"/>
                <a:ext cx="62460" cy="100392"/>
                <a:chOff x="4441" y="3144"/>
                <a:chExt cx="215" cy="345"/>
              </a:xfrm>
              <a:solidFill>
                <a:schemeClr val="bg1"/>
              </a:solidFill>
            </p:grpSpPr>
            <p:sp>
              <p:nvSpPr>
                <p:cNvPr id="21" name="Freeform 17">
                  <a:extLst>
                    <a:ext uri="{FF2B5EF4-FFF2-40B4-BE49-F238E27FC236}">
                      <a16:creationId xmlns:a16="http://schemas.microsoft.com/office/drawing/2014/main" id="{0A9BADAF-E370-476C-8618-9E0D446ED626}"/>
                    </a:ext>
                  </a:extLst>
                </p:cNvPr>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eaLnBrk="1" fontAlgn="auto" hangingPunct="1">
                    <a:defRPr/>
                  </a:pPr>
                  <a:endParaRPr lang="zh-CN" altLang="en-US" sz="1600" noProof="1">
                    <a:solidFill>
                      <a:schemeClr val="bg1"/>
                    </a:solidFill>
                    <a:latin typeface="微软雅黑" pitchFamily="34" charset="-122"/>
                    <a:ea typeface="微软雅黑" pitchFamily="34" charset="-122"/>
                  </a:endParaRPr>
                </a:p>
              </p:txBody>
            </p:sp>
            <p:sp>
              <p:nvSpPr>
                <p:cNvPr id="22" name="Freeform 18">
                  <a:extLst>
                    <a:ext uri="{FF2B5EF4-FFF2-40B4-BE49-F238E27FC236}">
                      <a16:creationId xmlns:a16="http://schemas.microsoft.com/office/drawing/2014/main" id="{D1E29701-9A67-43F2-BC95-40202CD3E333}"/>
                    </a:ext>
                  </a:extLst>
                </p:cNvPr>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eaLnBrk="1" fontAlgn="auto" hangingPunct="1">
                    <a:defRPr/>
                  </a:pPr>
                  <a:endParaRPr lang="zh-CN" altLang="en-US" sz="1600" noProof="1">
                    <a:solidFill>
                      <a:schemeClr val="bg1"/>
                    </a:solidFill>
                    <a:latin typeface="微软雅黑" pitchFamily="34" charset="-122"/>
                    <a:ea typeface="微软雅黑" pitchFamily="34" charset="-122"/>
                  </a:endParaRPr>
                </a:p>
              </p:txBody>
            </p:sp>
          </p:grpSp>
        </p:grpSp>
        <p:sp>
          <p:nvSpPr>
            <p:cNvPr id="23" name="Text Box 19">
              <a:extLst>
                <a:ext uri="{FF2B5EF4-FFF2-40B4-BE49-F238E27FC236}">
                  <a16:creationId xmlns:a16="http://schemas.microsoft.com/office/drawing/2014/main" id="{18AE52CA-D93D-4A0D-A471-4692CDF89B55}"/>
                </a:ext>
              </a:extLst>
            </p:cNvPr>
            <p:cNvSpPr txBox="1">
              <a:spLocks noChangeArrowheads="1"/>
            </p:cNvSpPr>
            <p:nvPr/>
          </p:nvSpPr>
          <p:spPr bwMode="auto">
            <a:xfrm>
              <a:off x="2883468" y="4731136"/>
              <a:ext cx="1127125" cy="254000"/>
            </a:xfrm>
            <a:prstGeom prst="rect">
              <a:avLst/>
            </a:prstGeom>
            <a:noFill/>
            <a:ln>
              <a:noFill/>
            </a:ln>
            <a:effectLst/>
          </p:spPr>
          <p:txBody>
            <a:bodyPr wrap="none">
              <a:spAutoFit/>
            </a:bodyPr>
            <a:lstStyle/>
            <a:p>
              <a:pPr eaLnBrk="1" fontAlgn="auto" hangingPunct="1">
                <a:defRPr/>
              </a:pPr>
              <a:r>
                <a:rPr lang="zh-CN" altLang="en-US" sz="1050" noProof="1">
                  <a:solidFill>
                    <a:schemeClr val="bg1"/>
                  </a:solidFill>
                  <a:latin typeface="微软雅黑" pitchFamily="34" charset="-122"/>
                  <a:ea typeface="微软雅黑" pitchFamily="34" charset="-122"/>
                </a:rPr>
                <a:t>指导老师：徐勇</a:t>
              </a:r>
              <a:endParaRPr lang="en-US" altLang="zh-CN" sz="1050" noProof="1">
                <a:solidFill>
                  <a:schemeClr val="bg1"/>
                </a:solidFill>
                <a:latin typeface="微软雅黑" pitchFamily="34" charset="-122"/>
                <a:ea typeface="微软雅黑" pitchFamily="34" charset="-122"/>
              </a:endParaRPr>
            </a:p>
          </p:txBody>
        </p:sp>
        <p:sp>
          <p:nvSpPr>
            <p:cNvPr id="24" name="Text Box 20">
              <a:extLst>
                <a:ext uri="{FF2B5EF4-FFF2-40B4-BE49-F238E27FC236}">
                  <a16:creationId xmlns:a16="http://schemas.microsoft.com/office/drawing/2014/main" id="{112E6140-7901-46B7-B8B9-A1BBA94BDD7D}"/>
                </a:ext>
              </a:extLst>
            </p:cNvPr>
            <p:cNvSpPr txBox="1">
              <a:spLocks noChangeArrowheads="1"/>
            </p:cNvSpPr>
            <p:nvPr/>
          </p:nvSpPr>
          <p:spPr bwMode="auto">
            <a:xfrm>
              <a:off x="4644006" y="4731136"/>
              <a:ext cx="1844675" cy="254000"/>
            </a:xfrm>
            <a:prstGeom prst="rect">
              <a:avLst/>
            </a:prstGeom>
            <a:noFill/>
            <a:ln>
              <a:noFill/>
            </a:ln>
            <a:effectLst/>
          </p:spPr>
          <p:txBody>
            <a:bodyPr wrap="none">
              <a:spAutoFit/>
            </a:bodyPr>
            <a:lstStyle/>
            <a:p>
              <a:pPr eaLnBrk="1" fontAlgn="auto" hangingPunct="1">
                <a:defRPr/>
              </a:pPr>
              <a:r>
                <a:rPr lang="zh-CN" altLang="en-US" sz="1050" noProof="1">
                  <a:solidFill>
                    <a:schemeClr val="bg1"/>
                  </a:solidFill>
                  <a:latin typeface="微软雅黑" pitchFamily="34" charset="-122"/>
                  <a:ea typeface="微软雅黑" pitchFamily="34" charset="-122"/>
                </a:rPr>
                <a:t>答辩人：软件</a:t>
              </a:r>
              <a:r>
                <a:rPr lang="en-US" altLang="zh-CN" sz="1050" noProof="1">
                  <a:solidFill>
                    <a:schemeClr val="bg1"/>
                  </a:solidFill>
                  <a:latin typeface="微软雅黑" pitchFamily="34" charset="-122"/>
                  <a:ea typeface="微软雅黑" pitchFamily="34" charset="-122"/>
                </a:rPr>
                <a:t>1182</a:t>
              </a:r>
              <a:r>
                <a:rPr lang="zh-CN" altLang="en-US" sz="1050" noProof="1">
                  <a:solidFill>
                    <a:schemeClr val="bg1"/>
                  </a:solidFill>
                  <a:latin typeface="微软雅黑" pitchFamily="34" charset="-122"/>
                  <a:ea typeface="微软雅黑" pitchFamily="34" charset="-122"/>
                </a:rPr>
                <a:t>第六小组</a:t>
              </a:r>
              <a:endParaRPr lang="en-US" altLang="zh-CN" sz="1050" noProof="1">
                <a:solidFill>
                  <a:schemeClr val="bg1"/>
                </a:solidFill>
                <a:latin typeface="微软雅黑" pitchFamily="34" charset="-122"/>
                <a:ea typeface="微软雅黑" pitchFamily="34" charset="-122"/>
              </a:endParaRPr>
            </a:p>
          </p:txBody>
        </p:sp>
      </p:grpSp>
      <p:grpSp>
        <p:nvGrpSpPr>
          <p:cNvPr id="26" name="组合 25">
            <a:extLst>
              <a:ext uri="{FF2B5EF4-FFF2-40B4-BE49-F238E27FC236}">
                <a16:creationId xmlns:a16="http://schemas.microsoft.com/office/drawing/2014/main" id="{C679D8ED-6D16-4918-86D3-700AD7DB1789}"/>
              </a:ext>
            </a:extLst>
          </p:cNvPr>
          <p:cNvGrpSpPr>
            <a:grpSpLocks/>
          </p:cNvGrpSpPr>
          <p:nvPr/>
        </p:nvGrpSpPr>
        <p:grpSpPr bwMode="auto">
          <a:xfrm>
            <a:off x="112713" y="93663"/>
            <a:ext cx="133350" cy="133350"/>
            <a:chOff x="8689063" y="2493438"/>
            <a:chExt cx="156623" cy="156623"/>
          </a:xfrm>
        </p:grpSpPr>
        <p:sp>
          <p:nvSpPr>
            <p:cNvPr id="27" name="矩形 26">
              <a:extLst>
                <a:ext uri="{FF2B5EF4-FFF2-40B4-BE49-F238E27FC236}">
                  <a16:creationId xmlns:a16="http://schemas.microsoft.com/office/drawing/2014/main" id="{E5C95003-6F4B-4643-B73D-E17D86541BA8}"/>
                </a:ext>
              </a:extLst>
            </p:cNvPr>
            <p:cNvSpPr/>
            <p:nvPr/>
          </p:nvSpPr>
          <p:spPr>
            <a:xfrm>
              <a:off x="8689063" y="2493438"/>
              <a:ext cx="156623" cy="156623"/>
            </a:xfrm>
            <a:prstGeom prst="rect">
              <a:avLst/>
            </a:prstGeom>
            <a:noFill/>
            <a:ln w="6350" cap="sq">
              <a:solidFill>
                <a:srgbClr val="37B0E8"/>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8" name="任意多边形 27">
              <a:extLst>
                <a:ext uri="{FF2B5EF4-FFF2-40B4-BE49-F238E27FC236}">
                  <a16:creationId xmlns:a16="http://schemas.microsoft.com/office/drawing/2014/main" id="{E182B38D-CF58-40EF-B6FC-95C871284765}"/>
                </a:ext>
              </a:extLst>
            </p:cNvPr>
            <p:cNvSpPr/>
            <p:nvPr/>
          </p:nvSpPr>
          <p:spPr>
            <a:xfrm rot="10800000">
              <a:off x="8737542" y="2532593"/>
              <a:ext cx="59666" cy="78312"/>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grpSp>
        <p:nvGrpSpPr>
          <p:cNvPr id="29" name="组合 28">
            <a:extLst>
              <a:ext uri="{FF2B5EF4-FFF2-40B4-BE49-F238E27FC236}">
                <a16:creationId xmlns:a16="http://schemas.microsoft.com/office/drawing/2014/main" id="{9A442EA8-D9B6-4493-99E0-378F1D814A9A}"/>
              </a:ext>
            </a:extLst>
          </p:cNvPr>
          <p:cNvGrpSpPr>
            <a:grpSpLocks/>
          </p:cNvGrpSpPr>
          <p:nvPr/>
        </p:nvGrpSpPr>
        <p:grpSpPr bwMode="auto">
          <a:xfrm>
            <a:off x="246063" y="93663"/>
            <a:ext cx="131762" cy="133350"/>
            <a:chOff x="8845686" y="2493438"/>
            <a:chExt cx="156623" cy="156623"/>
          </a:xfrm>
        </p:grpSpPr>
        <p:sp>
          <p:nvSpPr>
            <p:cNvPr id="30" name="矩形 29">
              <a:extLst>
                <a:ext uri="{FF2B5EF4-FFF2-40B4-BE49-F238E27FC236}">
                  <a16:creationId xmlns:a16="http://schemas.microsoft.com/office/drawing/2014/main" id="{5CADA45A-A854-4A0D-A0D7-2FF30405E484}"/>
                </a:ext>
              </a:extLst>
            </p:cNvPr>
            <p:cNvSpPr/>
            <p:nvPr/>
          </p:nvSpPr>
          <p:spPr>
            <a:xfrm>
              <a:off x="8845686" y="2493438"/>
              <a:ext cx="156623" cy="156623"/>
            </a:xfrm>
            <a:prstGeom prst="rect">
              <a:avLst/>
            </a:prstGeom>
            <a:noFill/>
            <a:ln w="6350" cap="sq">
              <a:solidFill>
                <a:srgbClr val="37B0E8"/>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1" name="任意多边形 30">
              <a:extLst>
                <a:ext uri="{FF2B5EF4-FFF2-40B4-BE49-F238E27FC236}">
                  <a16:creationId xmlns:a16="http://schemas.microsoft.com/office/drawing/2014/main" id="{F6EBE427-6EA4-4E55-BF4C-D43BAB4229EE}"/>
                </a:ext>
              </a:extLst>
            </p:cNvPr>
            <p:cNvSpPr/>
            <p:nvPr/>
          </p:nvSpPr>
          <p:spPr>
            <a:xfrm>
              <a:off x="8894749" y="2532593"/>
              <a:ext cx="58497" cy="78312"/>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pic>
        <p:nvPicPr>
          <p:cNvPr id="32" name="图片 31">
            <a:extLst>
              <a:ext uri="{FF2B5EF4-FFF2-40B4-BE49-F238E27FC236}">
                <a16:creationId xmlns:a16="http://schemas.microsoft.com/office/drawing/2014/main" id="{5118737F-2E6D-4803-AEE7-1FA2C348D4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25" y="-9525"/>
            <a:ext cx="1182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 name="组合 32">
            <a:extLst>
              <a:ext uri="{FF2B5EF4-FFF2-40B4-BE49-F238E27FC236}">
                <a16:creationId xmlns:a16="http://schemas.microsoft.com/office/drawing/2014/main" id="{201AF898-910E-4293-9D9E-EDFD22330672}"/>
              </a:ext>
            </a:extLst>
          </p:cNvPr>
          <p:cNvGrpSpPr/>
          <p:nvPr/>
        </p:nvGrpSpPr>
        <p:grpSpPr>
          <a:xfrm>
            <a:off x="2261673" y="3927934"/>
            <a:ext cx="4415470" cy="262983"/>
            <a:chOff x="2195513" y="3927934"/>
            <a:chExt cx="4415470" cy="262983"/>
          </a:xfrm>
        </p:grpSpPr>
        <p:grpSp>
          <p:nvGrpSpPr>
            <p:cNvPr id="34" name="组合 33">
              <a:extLst>
                <a:ext uri="{FF2B5EF4-FFF2-40B4-BE49-F238E27FC236}">
                  <a16:creationId xmlns:a16="http://schemas.microsoft.com/office/drawing/2014/main" id="{BA7808EE-878D-49CA-98E5-DFD83C3F8237}"/>
                </a:ext>
              </a:extLst>
            </p:cNvPr>
            <p:cNvGrpSpPr/>
            <p:nvPr/>
          </p:nvGrpSpPr>
          <p:grpSpPr>
            <a:xfrm>
              <a:off x="2195513" y="3937001"/>
              <a:ext cx="1005087" cy="253916"/>
              <a:chOff x="1763766" y="3946068"/>
              <a:chExt cx="1005087" cy="253916"/>
            </a:xfrm>
          </p:grpSpPr>
          <p:sp>
            <p:nvSpPr>
              <p:cNvPr id="41" name="iconfont-1187-868307">
                <a:extLst>
                  <a:ext uri="{FF2B5EF4-FFF2-40B4-BE49-F238E27FC236}">
                    <a16:creationId xmlns:a16="http://schemas.microsoft.com/office/drawing/2014/main" id="{62C1A081-0A80-4E03-B5F6-5F3F919FFB26}"/>
                  </a:ext>
                </a:extLst>
              </p:cNvPr>
              <p:cNvSpPr/>
              <p:nvPr/>
            </p:nvSpPr>
            <p:spPr>
              <a:xfrm>
                <a:off x="1763766" y="3965606"/>
                <a:ext cx="216000" cy="216000"/>
              </a:xfrm>
              <a:custGeom>
                <a:avLst/>
                <a:gdLst>
                  <a:gd name="T0" fmla="*/ 2895 w 12754"/>
                  <a:gd name="T1" fmla="*/ 3482 h 12486"/>
                  <a:gd name="T2" fmla="*/ 6377 w 12754"/>
                  <a:gd name="T3" fmla="*/ 0 h 12486"/>
                  <a:gd name="T4" fmla="*/ 9859 w 12754"/>
                  <a:gd name="T5" fmla="*/ 3482 h 12486"/>
                  <a:gd name="T6" fmla="*/ 6377 w 12754"/>
                  <a:gd name="T7" fmla="*/ 6963 h 12486"/>
                  <a:gd name="T8" fmla="*/ 2895 w 12754"/>
                  <a:gd name="T9" fmla="*/ 3482 h 12486"/>
                  <a:gd name="T10" fmla="*/ 0 w 12754"/>
                  <a:gd name="T11" fmla="*/ 12468 h 12486"/>
                  <a:gd name="T12" fmla="*/ 3586 w 12754"/>
                  <a:gd name="T13" fmla="*/ 7045 h 12486"/>
                  <a:gd name="T14" fmla="*/ 6377 w 12754"/>
                  <a:gd name="T15" fmla="*/ 8014 h 12486"/>
                  <a:gd name="T16" fmla="*/ 9182 w 12754"/>
                  <a:gd name="T17" fmla="*/ 7036 h 12486"/>
                  <a:gd name="T18" fmla="*/ 12754 w 12754"/>
                  <a:gd name="T19" fmla="*/ 12468 h 12486"/>
                  <a:gd name="T20" fmla="*/ 0 w 12754"/>
                  <a:gd name="T21" fmla="*/ 12468 h 12486"/>
                  <a:gd name="T22" fmla="*/ 0 w 12754"/>
                  <a:gd name="T23" fmla="*/ 12468 h 12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54" h="12486">
                    <a:moveTo>
                      <a:pt x="2895" y="3482"/>
                    </a:moveTo>
                    <a:cubicBezTo>
                      <a:pt x="2895" y="1562"/>
                      <a:pt x="4457" y="0"/>
                      <a:pt x="6377" y="0"/>
                    </a:cubicBezTo>
                    <a:cubicBezTo>
                      <a:pt x="8297" y="0"/>
                      <a:pt x="9859" y="1562"/>
                      <a:pt x="9859" y="3482"/>
                    </a:cubicBezTo>
                    <a:cubicBezTo>
                      <a:pt x="9859" y="5402"/>
                      <a:pt x="8297" y="6963"/>
                      <a:pt x="6377" y="6963"/>
                    </a:cubicBezTo>
                    <a:cubicBezTo>
                      <a:pt x="4457" y="6963"/>
                      <a:pt x="2895" y="5402"/>
                      <a:pt x="2895" y="3482"/>
                    </a:cubicBezTo>
                    <a:close/>
                    <a:moveTo>
                      <a:pt x="0" y="12468"/>
                    </a:moveTo>
                    <a:cubicBezTo>
                      <a:pt x="75" y="11626"/>
                      <a:pt x="479" y="8643"/>
                      <a:pt x="3586" y="7045"/>
                    </a:cubicBezTo>
                    <a:cubicBezTo>
                      <a:pt x="4356" y="7650"/>
                      <a:pt x="5324" y="8014"/>
                      <a:pt x="6377" y="8014"/>
                    </a:cubicBezTo>
                    <a:cubicBezTo>
                      <a:pt x="7436" y="8014"/>
                      <a:pt x="8409" y="7647"/>
                      <a:pt x="9182" y="7036"/>
                    </a:cubicBezTo>
                    <a:cubicBezTo>
                      <a:pt x="12302" y="8627"/>
                      <a:pt x="12678" y="11589"/>
                      <a:pt x="12754" y="12468"/>
                    </a:cubicBezTo>
                    <a:cubicBezTo>
                      <a:pt x="12736" y="12486"/>
                      <a:pt x="18" y="12470"/>
                      <a:pt x="0" y="12468"/>
                    </a:cubicBezTo>
                    <a:close/>
                    <a:moveTo>
                      <a:pt x="0" y="12468"/>
                    </a:move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Box 19">
                <a:extLst>
                  <a:ext uri="{FF2B5EF4-FFF2-40B4-BE49-F238E27FC236}">
                    <a16:creationId xmlns:a16="http://schemas.microsoft.com/office/drawing/2014/main" id="{BDB7960C-1882-4698-8DD2-F4718CEF9511}"/>
                  </a:ext>
                </a:extLst>
              </p:cNvPr>
              <p:cNvSpPr txBox="1">
                <a:spLocks noChangeArrowheads="1"/>
              </p:cNvSpPr>
              <p:nvPr/>
            </p:nvSpPr>
            <p:spPr bwMode="auto">
              <a:xfrm>
                <a:off x="2034357" y="3946068"/>
                <a:ext cx="734496" cy="253916"/>
              </a:xfrm>
              <a:prstGeom prst="rect">
                <a:avLst/>
              </a:prstGeom>
              <a:noFill/>
              <a:ln>
                <a:noFill/>
              </a:ln>
              <a:effectLst/>
            </p:spPr>
            <p:txBody>
              <a:bodyPr wrap="none">
                <a:spAutoFit/>
              </a:bodyPr>
              <a:lstStyle/>
              <a:p>
                <a:pPr eaLnBrk="1" fontAlgn="auto" hangingPunct="1">
                  <a:defRPr/>
                </a:pPr>
                <a:r>
                  <a:rPr lang="zh-CN" altLang="en-US" sz="1050" noProof="1">
                    <a:solidFill>
                      <a:schemeClr val="bg1">
                        <a:lumMod val="50000"/>
                      </a:schemeClr>
                    </a:solidFill>
                    <a:latin typeface="微软雅黑" pitchFamily="34" charset="-122"/>
                    <a:ea typeface="微软雅黑" pitchFamily="34" charset="-122"/>
                  </a:rPr>
                  <a:t>组长：</a:t>
                </a:r>
                <a:r>
                  <a:rPr lang="en-US" altLang="zh-CN" sz="1050" noProof="1">
                    <a:solidFill>
                      <a:schemeClr val="bg1">
                        <a:lumMod val="50000"/>
                      </a:schemeClr>
                    </a:solidFill>
                    <a:latin typeface="微软雅黑" pitchFamily="34" charset="-122"/>
                    <a:ea typeface="微软雅黑" pitchFamily="34" charset="-122"/>
                  </a:rPr>
                  <a:t>LS</a:t>
                </a:r>
              </a:p>
            </p:txBody>
          </p:sp>
        </p:grpSp>
        <p:grpSp>
          <p:nvGrpSpPr>
            <p:cNvPr id="35" name="组合 34">
              <a:extLst>
                <a:ext uri="{FF2B5EF4-FFF2-40B4-BE49-F238E27FC236}">
                  <a16:creationId xmlns:a16="http://schemas.microsoft.com/office/drawing/2014/main" id="{A73042B9-32E4-40EA-86BB-416FED78E901}"/>
                </a:ext>
              </a:extLst>
            </p:cNvPr>
            <p:cNvGrpSpPr/>
            <p:nvPr/>
          </p:nvGrpSpPr>
          <p:grpSpPr>
            <a:xfrm>
              <a:off x="3607077" y="3937001"/>
              <a:ext cx="1568737" cy="253916"/>
              <a:chOff x="3175330" y="3946068"/>
              <a:chExt cx="1568737" cy="253916"/>
            </a:xfrm>
          </p:grpSpPr>
          <p:sp>
            <p:nvSpPr>
              <p:cNvPr id="39" name="iconfont-1191-801512">
                <a:extLst>
                  <a:ext uri="{FF2B5EF4-FFF2-40B4-BE49-F238E27FC236}">
                    <a16:creationId xmlns:a16="http://schemas.microsoft.com/office/drawing/2014/main" id="{D730D602-ED4A-4ED8-939A-B1FA9E8927FA}"/>
                  </a:ext>
                </a:extLst>
              </p:cNvPr>
              <p:cNvSpPr/>
              <p:nvPr/>
            </p:nvSpPr>
            <p:spPr>
              <a:xfrm>
                <a:off x="3175330" y="3965024"/>
                <a:ext cx="216000" cy="216000"/>
              </a:xfrm>
              <a:custGeom>
                <a:avLst/>
                <a:gdLst>
                  <a:gd name="T0" fmla="*/ 40 w 7790"/>
                  <a:gd name="T1" fmla="*/ 0 h 8036"/>
                  <a:gd name="T2" fmla="*/ 3458 w 7790"/>
                  <a:gd name="T3" fmla="*/ 0 h 8036"/>
                  <a:gd name="T4" fmla="*/ 3458 w 7790"/>
                  <a:gd name="T5" fmla="*/ 3418 h 8036"/>
                  <a:gd name="T6" fmla="*/ 40 w 7790"/>
                  <a:gd name="T7" fmla="*/ 3418 h 8036"/>
                  <a:gd name="T8" fmla="*/ 40 w 7790"/>
                  <a:gd name="T9" fmla="*/ 0 h 8036"/>
                  <a:gd name="T10" fmla="*/ 7790 w 7790"/>
                  <a:gd name="T11" fmla="*/ 1695 h 8036"/>
                  <a:gd name="T12" fmla="*/ 6170 w 7790"/>
                  <a:gd name="T13" fmla="*/ 103 h 8036"/>
                  <a:gd name="T14" fmla="*/ 4577 w 7790"/>
                  <a:gd name="T15" fmla="*/ 1723 h 8036"/>
                  <a:gd name="T16" fmla="*/ 6198 w 7790"/>
                  <a:gd name="T17" fmla="*/ 3316 h 8036"/>
                  <a:gd name="T18" fmla="*/ 7790 w 7790"/>
                  <a:gd name="T19" fmla="*/ 1695 h 8036"/>
                  <a:gd name="T20" fmla="*/ 0 w 7790"/>
                  <a:gd name="T21" fmla="*/ 4618 h 8036"/>
                  <a:gd name="T22" fmla="*/ 3417 w 7790"/>
                  <a:gd name="T23" fmla="*/ 4618 h 8036"/>
                  <a:gd name="T24" fmla="*/ 3417 w 7790"/>
                  <a:gd name="T25" fmla="*/ 8036 h 8036"/>
                  <a:gd name="T26" fmla="*/ 0 w 7790"/>
                  <a:gd name="T27" fmla="*/ 8036 h 8036"/>
                  <a:gd name="T28" fmla="*/ 0 w 7790"/>
                  <a:gd name="T29" fmla="*/ 4618 h 8036"/>
                  <a:gd name="T30" fmla="*/ 4353 w 7790"/>
                  <a:gd name="T31" fmla="*/ 4618 h 8036"/>
                  <a:gd name="T32" fmla="*/ 7770 w 7790"/>
                  <a:gd name="T33" fmla="*/ 4618 h 8036"/>
                  <a:gd name="T34" fmla="*/ 7770 w 7790"/>
                  <a:gd name="T35" fmla="*/ 8036 h 8036"/>
                  <a:gd name="T36" fmla="*/ 4353 w 7790"/>
                  <a:gd name="T37" fmla="*/ 8036 h 8036"/>
                  <a:gd name="T38" fmla="*/ 4353 w 7790"/>
                  <a:gd name="T39" fmla="*/ 4618 h 8036"/>
                  <a:gd name="T40" fmla="*/ 4353 w 7790"/>
                  <a:gd name="T41" fmla="*/ 4618 h 8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90" h="8036">
                    <a:moveTo>
                      <a:pt x="40" y="0"/>
                    </a:moveTo>
                    <a:lnTo>
                      <a:pt x="3458" y="0"/>
                    </a:lnTo>
                    <a:lnTo>
                      <a:pt x="3458" y="3418"/>
                    </a:lnTo>
                    <a:lnTo>
                      <a:pt x="40" y="3418"/>
                    </a:lnTo>
                    <a:lnTo>
                      <a:pt x="40" y="0"/>
                    </a:lnTo>
                    <a:close/>
                    <a:moveTo>
                      <a:pt x="7790" y="1695"/>
                    </a:moveTo>
                    <a:lnTo>
                      <a:pt x="6170" y="103"/>
                    </a:lnTo>
                    <a:lnTo>
                      <a:pt x="4577" y="1723"/>
                    </a:lnTo>
                    <a:lnTo>
                      <a:pt x="6198" y="3316"/>
                    </a:lnTo>
                    <a:lnTo>
                      <a:pt x="7790" y="1695"/>
                    </a:lnTo>
                    <a:close/>
                    <a:moveTo>
                      <a:pt x="0" y="4618"/>
                    </a:moveTo>
                    <a:lnTo>
                      <a:pt x="3417" y="4618"/>
                    </a:lnTo>
                    <a:lnTo>
                      <a:pt x="3417" y="8036"/>
                    </a:lnTo>
                    <a:lnTo>
                      <a:pt x="0" y="8036"/>
                    </a:lnTo>
                    <a:lnTo>
                      <a:pt x="0" y="4618"/>
                    </a:lnTo>
                    <a:close/>
                    <a:moveTo>
                      <a:pt x="4353" y="4618"/>
                    </a:moveTo>
                    <a:lnTo>
                      <a:pt x="7770" y="4618"/>
                    </a:lnTo>
                    <a:lnTo>
                      <a:pt x="7770" y="8036"/>
                    </a:lnTo>
                    <a:lnTo>
                      <a:pt x="4353" y="8036"/>
                    </a:lnTo>
                    <a:lnTo>
                      <a:pt x="4353" y="4618"/>
                    </a:lnTo>
                    <a:close/>
                    <a:moveTo>
                      <a:pt x="4353" y="4618"/>
                    </a:moveTo>
                    <a:close/>
                  </a:path>
                </a:pathLst>
              </a:cu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 Box 19">
                <a:extLst>
                  <a:ext uri="{FF2B5EF4-FFF2-40B4-BE49-F238E27FC236}">
                    <a16:creationId xmlns:a16="http://schemas.microsoft.com/office/drawing/2014/main" id="{62CA37A3-4E08-42C7-AB98-4D22CA4A854C}"/>
                  </a:ext>
                </a:extLst>
              </p:cNvPr>
              <p:cNvSpPr txBox="1">
                <a:spLocks noChangeArrowheads="1"/>
              </p:cNvSpPr>
              <p:nvPr/>
            </p:nvSpPr>
            <p:spPr bwMode="auto">
              <a:xfrm>
                <a:off x="3440505" y="3946068"/>
                <a:ext cx="1303562" cy="253916"/>
              </a:xfrm>
              <a:prstGeom prst="rect">
                <a:avLst/>
              </a:prstGeom>
              <a:noFill/>
              <a:ln>
                <a:noFill/>
              </a:ln>
              <a:effectLst/>
            </p:spPr>
            <p:txBody>
              <a:bodyPr wrap="none">
                <a:spAutoFit/>
              </a:bodyPr>
              <a:lstStyle/>
              <a:p>
                <a:pPr eaLnBrk="1" fontAlgn="auto" hangingPunct="1">
                  <a:defRPr/>
                </a:pPr>
                <a:r>
                  <a:rPr lang="zh-CN" altLang="en-US" sz="1050" noProof="1">
                    <a:solidFill>
                      <a:schemeClr val="bg1">
                        <a:lumMod val="50000"/>
                      </a:schemeClr>
                    </a:solidFill>
                    <a:latin typeface="微软雅黑" pitchFamily="34" charset="-122"/>
                    <a:ea typeface="微软雅黑" pitchFamily="34" charset="-122"/>
                  </a:rPr>
                  <a:t>报告梗概撰写：</a:t>
                </a:r>
                <a:r>
                  <a:rPr lang="en-US" altLang="zh-CN" sz="1050" noProof="1">
                    <a:solidFill>
                      <a:schemeClr val="bg1">
                        <a:lumMod val="50000"/>
                      </a:schemeClr>
                    </a:solidFill>
                    <a:latin typeface="微软雅黑" pitchFamily="34" charset="-122"/>
                    <a:ea typeface="微软雅黑" pitchFamily="34" charset="-122"/>
                  </a:rPr>
                  <a:t>XC</a:t>
                </a:r>
              </a:p>
            </p:txBody>
          </p:sp>
        </p:grpSp>
        <p:grpSp>
          <p:nvGrpSpPr>
            <p:cNvPr id="36" name="组合 35">
              <a:extLst>
                <a:ext uri="{FF2B5EF4-FFF2-40B4-BE49-F238E27FC236}">
                  <a16:creationId xmlns:a16="http://schemas.microsoft.com/office/drawing/2014/main" id="{774311D6-1B4D-4F9B-AD17-88D0C8DD8403}"/>
                </a:ext>
              </a:extLst>
            </p:cNvPr>
            <p:cNvGrpSpPr/>
            <p:nvPr/>
          </p:nvGrpSpPr>
          <p:grpSpPr>
            <a:xfrm>
              <a:off x="5317963" y="3927934"/>
              <a:ext cx="1293020" cy="253916"/>
              <a:chOff x="4886216" y="3937001"/>
              <a:chExt cx="1293020" cy="253916"/>
            </a:xfrm>
          </p:grpSpPr>
          <p:sp>
            <p:nvSpPr>
              <p:cNvPr id="37" name="iconfont-1187-868386">
                <a:extLst>
                  <a:ext uri="{FF2B5EF4-FFF2-40B4-BE49-F238E27FC236}">
                    <a16:creationId xmlns:a16="http://schemas.microsoft.com/office/drawing/2014/main" id="{06291DFE-2B59-4352-B2DF-E1BAA9A714B3}"/>
                  </a:ext>
                </a:extLst>
              </p:cNvPr>
              <p:cNvSpPr/>
              <p:nvPr/>
            </p:nvSpPr>
            <p:spPr>
              <a:xfrm>
                <a:off x="4886216" y="3960260"/>
                <a:ext cx="216000" cy="216000"/>
              </a:xfrm>
              <a:custGeom>
                <a:avLst/>
                <a:gdLst>
                  <a:gd name="T0" fmla="*/ 12330 w 12804"/>
                  <a:gd name="T1" fmla="*/ 2371 h 10907"/>
                  <a:gd name="T2" fmla="*/ 11382 w 12804"/>
                  <a:gd name="T3" fmla="*/ 2371 h 10907"/>
                  <a:gd name="T4" fmla="*/ 11382 w 12804"/>
                  <a:gd name="T5" fmla="*/ 3319 h 10907"/>
                  <a:gd name="T6" fmla="*/ 10907 w 12804"/>
                  <a:gd name="T7" fmla="*/ 3793 h 10907"/>
                  <a:gd name="T8" fmla="*/ 10433 w 12804"/>
                  <a:gd name="T9" fmla="*/ 3319 h 10907"/>
                  <a:gd name="T10" fmla="*/ 10433 w 12804"/>
                  <a:gd name="T11" fmla="*/ 2371 h 10907"/>
                  <a:gd name="T12" fmla="*/ 9485 w 12804"/>
                  <a:gd name="T13" fmla="*/ 2371 h 10907"/>
                  <a:gd name="T14" fmla="*/ 9010 w 12804"/>
                  <a:gd name="T15" fmla="*/ 1897 h 10907"/>
                  <a:gd name="T16" fmla="*/ 9485 w 12804"/>
                  <a:gd name="T17" fmla="*/ 1422 h 10907"/>
                  <a:gd name="T18" fmla="*/ 10433 w 12804"/>
                  <a:gd name="T19" fmla="*/ 1422 h 10907"/>
                  <a:gd name="T20" fmla="*/ 10433 w 12804"/>
                  <a:gd name="T21" fmla="*/ 474 h 10907"/>
                  <a:gd name="T22" fmla="*/ 10907 w 12804"/>
                  <a:gd name="T23" fmla="*/ 0 h 10907"/>
                  <a:gd name="T24" fmla="*/ 11382 w 12804"/>
                  <a:gd name="T25" fmla="*/ 474 h 10907"/>
                  <a:gd name="T26" fmla="*/ 11382 w 12804"/>
                  <a:gd name="T27" fmla="*/ 1422 h 10907"/>
                  <a:gd name="T28" fmla="*/ 12330 w 12804"/>
                  <a:gd name="T29" fmla="*/ 1422 h 10907"/>
                  <a:gd name="T30" fmla="*/ 12804 w 12804"/>
                  <a:gd name="T31" fmla="*/ 1897 h 10907"/>
                  <a:gd name="T32" fmla="*/ 12330 w 12804"/>
                  <a:gd name="T33" fmla="*/ 2371 h 10907"/>
                  <a:gd name="T34" fmla="*/ 9485 w 12804"/>
                  <a:gd name="T35" fmla="*/ 4031 h 10907"/>
                  <a:gd name="T36" fmla="*/ 8773 w 12804"/>
                  <a:gd name="T37" fmla="*/ 4742 h 10907"/>
                  <a:gd name="T38" fmla="*/ 8062 w 12804"/>
                  <a:gd name="T39" fmla="*/ 4031 h 10907"/>
                  <a:gd name="T40" fmla="*/ 8773 w 12804"/>
                  <a:gd name="T41" fmla="*/ 3319 h 10907"/>
                  <a:gd name="T42" fmla="*/ 9485 w 12804"/>
                  <a:gd name="T43" fmla="*/ 4031 h 10907"/>
                  <a:gd name="T44" fmla="*/ 7588 w 12804"/>
                  <a:gd name="T45" fmla="*/ 2371 h 10907"/>
                  <a:gd name="T46" fmla="*/ 948 w 12804"/>
                  <a:gd name="T47" fmla="*/ 2371 h 10907"/>
                  <a:gd name="T48" fmla="*/ 948 w 12804"/>
                  <a:gd name="T49" fmla="*/ 8980 h 10907"/>
                  <a:gd name="T50" fmla="*/ 3764 w 12804"/>
                  <a:gd name="T51" fmla="*/ 4327 h 10907"/>
                  <a:gd name="T52" fmla="*/ 6868 w 12804"/>
                  <a:gd name="T53" fmla="*/ 9010 h 10907"/>
                  <a:gd name="T54" fmla="*/ 8454 w 12804"/>
                  <a:gd name="T55" fmla="*/ 6639 h 10907"/>
                  <a:gd name="T56" fmla="*/ 9959 w 12804"/>
                  <a:gd name="T57" fmla="*/ 8980 h 10907"/>
                  <a:gd name="T58" fmla="*/ 10433 w 12804"/>
                  <a:gd name="T59" fmla="*/ 8980 h 10907"/>
                  <a:gd name="T60" fmla="*/ 10433 w 12804"/>
                  <a:gd name="T61" fmla="*/ 6165 h 10907"/>
                  <a:gd name="T62" fmla="*/ 10907 w 12804"/>
                  <a:gd name="T63" fmla="*/ 5690 h 10907"/>
                  <a:gd name="T64" fmla="*/ 11382 w 12804"/>
                  <a:gd name="T65" fmla="*/ 6165 h 10907"/>
                  <a:gd name="T66" fmla="*/ 11382 w 12804"/>
                  <a:gd name="T67" fmla="*/ 9959 h 10907"/>
                  <a:gd name="T68" fmla="*/ 10433 w 12804"/>
                  <a:gd name="T69" fmla="*/ 10907 h 10907"/>
                  <a:gd name="T70" fmla="*/ 948 w 12804"/>
                  <a:gd name="T71" fmla="*/ 10907 h 10907"/>
                  <a:gd name="T72" fmla="*/ 0 w 12804"/>
                  <a:gd name="T73" fmla="*/ 9959 h 10907"/>
                  <a:gd name="T74" fmla="*/ 0 w 12804"/>
                  <a:gd name="T75" fmla="*/ 2371 h 10907"/>
                  <a:gd name="T76" fmla="*/ 948 w 12804"/>
                  <a:gd name="T77" fmla="*/ 1422 h 10907"/>
                  <a:gd name="T78" fmla="*/ 7588 w 12804"/>
                  <a:gd name="T79" fmla="*/ 1422 h 10907"/>
                  <a:gd name="T80" fmla="*/ 8062 w 12804"/>
                  <a:gd name="T81" fmla="*/ 1897 h 10907"/>
                  <a:gd name="T82" fmla="*/ 7588 w 12804"/>
                  <a:gd name="T83" fmla="*/ 2371 h 10907"/>
                  <a:gd name="T84" fmla="*/ 7588 w 12804"/>
                  <a:gd name="T85" fmla="*/ 2371 h 10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04" h="10907">
                    <a:moveTo>
                      <a:pt x="12330" y="2371"/>
                    </a:moveTo>
                    <a:lnTo>
                      <a:pt x="11382" y="2371"/>
                    </a:lnTo>
                    <a:lnTo>
                      <a:pt x="11382" y="3319"/>
                    </a:lnTo>
                    <a:cubicBezTo>
                      <a:pt x="11382" y="3581"/>
                      <a:pt x="11169" y="3793"/>
                      <a:pt x="10907" y="3793"/>
                    </a:cubicBezTo>
                    <a:cubicBezTo>
                      <a:pt x="10646" y="3793"/>
                      <a:pt x="10433" y="3581"/>
                      <a:pt x="10433" y="3319"/>
                    </a:cubicBezTo>
                    <a:lnTo>
                      <a:pt x="10433" y="2371"/>
                    </a:lnTo>
                    <a:lnTo>
                      <a:pt x="9485" y="2371"/>
                    </a:lnTo>
                    <a:cubicBezTo>
                      <a:pt x="9223" y="2371"/>
                      <a:pt x="9010" y="2158"/>
                      <a:pt x="9010" y="1897"/>
                    </a:cubicBezTo>
                    <a:cubicBezTo>
                      <a:pt x="9010" y="1635"/>
                      <a:pt x="9223" y="1422"/>
                      <a:pt x="9485" y="1422"/>
                    </a:cubicBezTo>
                    <a:lnTo>
                      <a:pt x="10433" y="1422"/>
                    </a:lnTo>
                    <a:lnTo>
                      <a:pt x="10433" y="474"/>
                    </a:lnTo>
                    <a:cubicBezTo>
                      <a:pt x="10433" y="212"/>
                      <a:pt x="10646" y="0"/>
                      <a:pt x="10907" y="0"/>
                    </a:cubicBezTo>
                    <a:cubicBezTo>
                      <a:pt x="11169" y="0"/>
                      <a:pt x="11382" y="212"/>
                      <a:pt x="11382" y="474"/>
                    </a:cubicBezTo>
                    <a:lnTo>
                      <a:pt x="11382" y="1422"/>
                    </a:lnTo>
                    <a:lnTo>
                      <a:pt x="12330" y="1422"/>
                    </a:lnTo>
                    <a:cubicBezTo>
                      <a:pt x="12592" y="1422"/>
                      <a:pt x="12804" y="1635"/>
                      <a:pt x="12804" y="1897"/>
                    </a:cubicBezTo>
                    <a:cubicBezTo>
                      <a:pt x="12804" y="2158"/>
                      <a:pt x="12592" y="2371"/>
                      <a:pt x="12330" y="2371"/>
                    </a:cubicBezTo>
                    <a:close/>
                    <a:moveTo>
                      <a:pt x="9485" y="4031"/>
                    </a:moveTo>
                    <a:cubicBezTo>
                      <a:pt x="9485" y="4423"/>
                      <a:pt x="9166" y="4742"/>
                      <a:pt x="8773" y="4742"/>
                    </a:cubicBezTo>
                    <a:cubicBezTo>
                      <a:pt x="8381" y="4742"/>
                      <a:pt x="8062" y="4423"/>
                      <a:pt x="8062" y="4031"/>
                    </a:cubicBezTo>
                    <a:cubicBezTo>
                      <a:pt x="8062" y="3638"/>
                      <a:pt x="8381" y="3319"/>
                      <a:pt x="8773" y="3319"/>
                    </a:cubicBezTo>
                    <a:cubicBezTo>
                      <a:pt x="9166" y="3319"/>
                      <a:pt x="9485" y="3638"/>
                      <a:pt x="9485" y="4031"/>
                    </a:cubicBezTo>
                    <a:close/>
                    <a:moveTo>
                      <a:pt x="7588" y="2371"/>
                    </a:moveTo>
                    <a:lnTo>
                      <a:pt x="948" y="2371"/>
                    </a:lnTo>
                    <a:lnTo>
                      <a:pt x="948" y="8980"/>
                    </a:lnTo>
                    <a:cubicBezTo>
                      <a:pt x="949" y="8977"/>
                      <a:pt x="1987" y="4327"/>
                      <a:pt x="3764" y="4327"/>
                    </a:cubicBezTo>
                    <a:cubicBezTo>
                      <a:pt x="4935" y="4327"/>
                      <a:pt x="6126" y="7923"/>
                      <a:pt x="6868" y="9010"/>
                    </a:cubicBezTo>
                    <a:cubicBezTo>
                      <a:pt x="6868" y="9010"/>
                      <a:pt x="7450" y="6654"/>
                      <a:pt x="8454" y="6639"/>
                    </a:cubicBezTo>
                    <a:cubicBezTo>
                      <a:pt x="9447" y="6624"/>
                      <a:pt x="9959" y="8980"/>
                      <a:pt x="9959" y="8980"/>
                    </a:cubicBezTo>
                    <a:lnTo>
                      <a:pt x="10433" y="8980"/>
                    </a:lnTo>
                    <a:lnTo>
                      <a:pt x="10433" y="6165"/>
                    </a:lnTo>
                    <a:cubicBezTo>
                      <a:pt x="10433" y="5903"/>
                      <a:pt x="10646" y="5690"/>
                      <a:pt x="10907" y="5690"/>
                    </a:cubicBezTo>
                    <a:cubicBezTo>
                      <a:pt x="11169" y="5690"/>
                      <a:pt x="11382" y="5903"/>
                      <a:pt x="11382" y="6165"/>
                    </a:cubicBezTo>
                    <a:lnTo>
                      <a:pt x="11382" y="9959"/>
                    </a:lnTo>
                    <a:cubicBezTo>
                      <a:pt x="11382" y="10483"/>
                      <a:pt x="10957" y="10907"/>
                      <a:pt x="10433" y="10907"/>
                    </a:cubicBezTo>
                    <a:lnTo>
                      <a:pt x="948" y="10907"/>
                    </a:lnTo>
                    <a:cubicBezTo>
                      <a:pt x="424" y="10907"/>
                      <a:pt x="0" y="10483"/>
                      <a:pt x="0" y="9959"/>
                    </a:cubicBezTo>
                    <a:lnTo>
                      <a:pt x="0" y="2371"/>
                    </a:lnTo>
                    <a:cubicBezTo>
                      <a:pt x="0" y="1847"/>
                      <a:pt x="424" y="1422"/>
                      <a:pt x="948" y="1422"/>
                    </a:cubicBezTo>
                    <a:lnTo>
                      <a:pt x="7588" y="1422"/>
                    </a:lnTo>
                    <a:cubicBezTo>
                      <a:pt x="7850" y="1422"/>
                      <a:pt x="8062" y="1635"/>
                      <a:pt x="8062" y="1897"/>
                    </a:cubicBezTo>
                    <a:cubicBezTo>
                      <a:pt x="8062" y="2158"/>
                      <a:pt x="7850" y="2371"/>
                      <a:pt x="7588" y="2371"/>
                    </a:cubicBezTo>
                    <a:close/>
                    <a:moveTo>
                      <a:pt x="7588" y="2371"/>
                    </a:moveTo>
                    <a:close/>
                  </a:path>
                </a:pathLst>
              </a:cu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 Box 19">
                <a:extLst>
                  <a:ext uri="{FF2B5EF4-FFF2-40B4-BE49-F238E27FC236}">
                    <a16:creationId xmlns:a16="http://schemas.microsoft.com/office/drawing/2014/main" id="{D317CD0B-64C0-4EB0-9F94-57A0BC1E2EA6}"/>
                  </a:ext>
                </a:extLst>
              </p:cNvPr>
              <p:cNvSpPr txBox="1">
                <a:spLocks noChangeArrowheads="1"/>
              </p:cNvSpPr>
              <p:nvPr/>
            </p:nvSpPr>
            <p:spPr bwMode="auto">
              <a:xfrm>
                <a:off x="5151391" y="3937001"/>
                <a:ext cx="1027845" cy="253916"/>
              </a:xfrm>
              <a:prstGeom prst="rect">
                <a:avLst/>
              </a:prstGeom>
              <a:noFill/>
              <a:ln>
                <a:noFill/>
              </a:ln>
              <a:effectLst/>
            </p:spPr>
            <p:txBody>
              <a:bodyPr wrap="none">
                <a:spAutoFit/>
              </a:bodyPr>
              <a:lstStyle/>
              <a:p>
                <a:pPr eaLnBrk="1" fontAlgn="auto" hangingPunct="1">
                  <a:defRPr/>
                </a:pPr>
                <a:r>
                  <a:rPr lang="en-US" altLang="zh-CN" sz="1050" noProof="1">
                    <a:solidFill>
                      <a:schemeClr val="bg1">
                        <a:lumMod val="50000"/>
                      </a:schemeClr>
                    </a:solidFill>
                    <a:latin typeface="微软雅黑" pitchFamily="34" charset="-122"/>
                    <a:ea typeface="微软雅黑" pitchFamily="34" charset="-122"/>
                  </a:rPr>
                  <a:t>PPT</a:t>
                </a:r>
                <a:r>
                  <a:rPr lang="zh-CN" altLang="en-US" sz="1050" noProof="1">
                    <a:solidFill>
                      <a:schemeClr val="bg1">
                        <a:lumMod val="50000"/>
                      </a:schemeClr>
                    </a:solidFill>
                    <a:latin typeface="微软雅黑" pitchFamily="34" charset="-122"/>
                    <a:ea typeface="微软雅黑" pitchFamily="34" charset="-122"/>
                  </a:rPr>
                  <a:t>制作：</a:t>
                </a:r>
                <a:r>
                  <a:rPr lang="en-US" altLang="zh-CN" sz="1050" noProof="1">
                    <a:solidFill>
                      <a:schemeClr val="bg1">
                        <a:lumMod val="50000"/>
                      </a:schemeClr>
                    </a:solidFill>
                    <a:latin typeface="微软雅黑" pitchFamily="34" charset="-122"/>
                    <a:ea typeface="微软雅黑" pitchFamily="34" charset="-122"/>
                  </a:rPr>
                  <a:t>LJT</a:t>
                </a:r>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withEffect">
                                  <p:stCondLst>
                                    <p:cond delay="40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40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anim calcmode="lin" valueType="num">
                                      <p:cBhvr>
                                        <p:cTn id="13" dur="500" fill="hold"/>
                                        <p:tgtEl>
                                          <p:spTgt spid="29"/>
                                        </p:tgtEl>
                                        <p:attrNameLst>
                                          <p:attrName>ppt_x</p:attrName>
                                        </p:attrNameLst>
                                      </p:cBhvr>
                                      <p:tavLst>
                                        <p:tav tm="0">
                                          <p:val>
                                            <p:strVal val="#ppt_x"/>
                                          </p:val>
                                        </p:tav>
                                        <p:tav tm="100000">
                                          <p:val>
                                            <p:strVal val="#ppt_x"/>
                                          </p:val>
                                        </p:tav>
                                      </p:tavLst>
                                    </p:anim>
                                    <p:anim calcmode="lin" valueType="num">
                                      <p:cBhvr>
                                        <p:cTn id="14" dur="500" fill="hold"/>
                                        <p:tgtEl>
                                          <p:spTgt spid="29"/>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40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anim calcmode="lin" valueType="num">
                                      <p:cBhvr>
                                        <p:cTn id="18" dur="500" fill="hold"/>
                                        <p:tgtEl>
                                          <p:spTgt spid="32"/>
                                        </p:tgtEl>
                                        <p:attrNameLst>
                                          <p:attrName>ppt_x</p:attrName>
                                        </p:attrNameLst>
                                      </p:cBhvr>
                                      <p:tavLst>
                                        <p:tav tm="0">
                                          <p:val>
                                            <p:strVal val="#ppt_x"/>
                                          </p:val>
                                        </p:tav>
                                        <p:tav tm="100000">
                                          <p:val>
                                            <p:strVal val="#ppt_x"/>
                                          </p:val>
                                        </p:tav>
                                      </p:tavLst>
                                    </p:anim>
                                    <p:anim calcmode="lin" valueType="num">
                                      <p:cBhvr>
                                        <p:cTn id="19" dur="500" fill="hold"/>
                                        <p:tgtEl>
                                          <p:spTgt spid="32"/>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40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anim calcmode="lin" valueType="num">
                                      <p:cBhvr>
                                        <p:cTn id="23" dur="500" fill="hold"/>
                                        <p:tgtEl>
                                          <p:spTgt spid="2"/>
                                        </p:tgtEl>
                                        <p:attrNameLst>
                                          <p:attrName>ppt_x</p:attrName>
                                        </p:attrNameLst>
                                      </p:cBhvr>
                                      <p:tavLst>
                                        <p:tav tm="0">
                                          <p:val>
                                            <p:strVal val="#ppt_x"/>
                                          </p:val>
                                        </p:tav>
                                        <p:tav tm="100000">
                                          <p:val>
                                            <p:strVal val="#ppt_x"/>
                                          </p:val>
                                        </p:tav>
                                      </p:tavLst>
                                    </p:anim>
                                    <p:anim calcmode="lin" valueType="num">
                                      <p:cBhvr>
                                        <p:cTn id="24" dur="500" fill="hold"/>
                                        <p:tgtEl>
                                          <p:spTgt spid="2"/>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4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anim calcmode="lin" valueType="num">
                                      <p:cBhvr>
                                        <p:cTn id="28" dur="500" fill="hold"/>
                                        <p:tgtEl>
                                          <p:spTgt spid="3"/>
                                        </p:tgtEl>
                                        <p:attrNameLst>
                                          <p:attrName>ppt_x</p:attrName>
                                        </p:attrNameLst>
                                      </p:cBhvr>
                                      <p:tavLst>
                                        <p:tav tm="0">
                                          <p:val>
                                            <p:strVal val="#ppt_x"/>
                                          </p:val>
                                        </p:tav>
                                        <p:tav tm="100000">
                                          <p:val>
                                            <p:strVal val="#ppt_x"/>
                                          </p:val>
                                        </p:tav>
                                      </p:tavLst>
                                    </p:anim>
                                    <p:anim calcmode="lin" valueType="num">
                                      <p:cBhvr>
                                        <p:cTn id="29" dur="500" fill="hold"/>
                                        <p:tgtEl>
                                          <p:spTgt spid="3"/>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40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anim calcmode="lin" valueType="num">
                                      <p:cBhvr>
                                        <p:cTn id="33" dur="500" fill="hold"/>
                                        <p:tgtEl>
                                          <p:spTgt spid="4"/>
                                        </p:tgtEl>
                                        <p:attrNameLst>
                                          <p:attrName>ppt_x</p:attrName>
                                        </p:attrNameLst>
                                      </p:cBhvr>
                                      <p:tavLst>
                                        <p:tav tm="0">
                                          <p:val>
                                            <p:strVal val="#ppt_x"/>
                                          </p:val>
                                        </p:tav>
                                        <p:tav tm="100000">
                                          <p:val>
                                            <p:strVal val="#ppt_x"/>
                                          </p:val>
                                        </p:tav>
                                      </p:tavLst>
                                    </p:anim>
                                    <p:anim calcmode="lin" valueType="num">
                                      <p:cBhvr>
                                        <p:cTn id="34" dur="500" fill="hold"/>
                                        <p:tgtEl>
                                          <p:spTgt spid="4"/>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40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anim calcmode="lin" valueType="num">
                                      <p:cBhvr>
                                        <p:cTn id="38" dur="500" fill="hold"/>
                                        <p:tgtEl>
                                          <p:spTgt spid="5"/>
                                        </p:tgtEl>
                                        <p:attrNameLst>
                                          <p:attrName>ppt_x</p:attrName>
                                        </p:attrNameLst>
                                      </p:cBhvr>
                                      <p:tavLst>
                                        <p:tav tm="0">
                                          <p:val>
                                            <p:strVal val="#ppt_x"/>
                                          </p:val>
                                        </p:tav>
                                        <p:tav tm="100000">
                                          <p:val>
                                            <p:strVal val="#ppt_x"/>
                                          </p:val>
                                        </p:tav>
                                      </p:tavLst>
                                    </p:anim>
                                    <p:anim calcmode="lin" valueType="num">
                                      <p:cBhvr>
                                        <p:cTn id="39" dur="500" fill="hold"/>
                                        <p:tgtEl>
                                          <p:spTgt spid="5"/>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40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anim calcmode="lin" valueType="num">
                                      <p:cBhvr>
                                        <p:cTn id="43" dur="500" fill="hold"/>
                                        <p:tgtEl>
                                          <p:spTgt spid="6"/>
                                        </p:tgtEl>
                                        <p:attrNameLst>
                                          <p:attrName>ppt_x</p:attrName>
                                        </p:attrNameLst>
                                      </p:cBhvr>
                                      <p:tavLst>
                                        <p:tav tm="0">
                                          <p:val>
                                            <p:strVal val="#ppt_x"/>
                                          </p:val>
                                        </p:tav>
                                        <p:tav tm="100000">
                                          <p:val>
                                            <p:strVal val="#ppt_x"/>
                                          </p:val>
                                        </p:tav>
                                      </p:tavLst>
                                    </p:anim>
                                    <p:anim calcmode="lin" valueType="num">
                                      <p:cBhvr>
                                        <p:cTn id="44" dur="500" fill="hold"/>
                                        <p:tgtEl>
                                          <p:spTgt spid="6"/>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40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anim calcmode="lin" valueType="num">
                                      <p:cBhvr>
                                        <p:cTn id="48" dur="500" fill="hold"/>
                                        <p:tgtEl>
                                          <p:spTgt spid="7"/>
                                        </p:tgtEl>
                                        <p:attrNameLst>
                                          <p:attrName>ppt_x</p:attrName>
                                        </p:attrNameLst>
                                      </p:cBhvr>
                                      <p:tavLst>
                                        <p:tav tm="0">
                                          <p:val>
                                            <p:strVal val="#ppt_x"/>
                                          </p:val>
                                        </p:tav>
                                        <p:tav tm="100000">
                                          <p:val>
                                            <p:strVal val="#ppt_x"/>
                                          </p:val>
                                        </p:tav>
                                      </p:tavLst>
                                    </p:anim>
                                    <p:anim calcmode="lin" valueType="num">
                                      <p:cBhvr>
                                        <p:cTn id="49" dur="500" fill="hold"/>
                                        <p:tgtEl>
                                          <p:spTgt spid="7"/>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40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anim calcmode="lin" valueType="num">
                                      <p:cBhvr>
                                        <p:cTn id="53" dur="500" fill="hold"/>
                                        <p:tgtEl>
                                          <p:spTgt spid="8"/>
                                        </p:tgtEl>
                                        <p:attrNameLst>
                                          <p:attrName>ppt_x</p:attrName>
                                        </p:attrNameLst>
                                      </p:cBhvr>
                                      <p:tavLst>
                                        <p:tav tm="0">
                                          <p:val>
                                            <p:strVal val="#ppt_x"/>
                                          </p:val>
                                        </p:tav>
                                        <p:tav tm="100000">
                                          <p:val>
                                            <p:strVal val="#ppt_x"/>
                                          </p:val>
                                        </p:tav>
                                      </p:tavLst>
                                    </p:anim>
                                    <p:anim calcmode="lin" valueType="num">
                                      <p:cBhvr>
                                        <p:cTn id="54" dur="500" fill="hold"/>
                                        <p:tgtEl>
                                          <p:spTgt spid="8"/>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40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anim calcmode="lin" valueType="num">
                                      <p:cBhvr>
                                        <p:cTn id="58" dur="500" fill="hold"/>
                                        <p:tgtEl>
                                          <p:spTgt spid="9"/>
                                        </p:tgtEl>
                                        <p:attrNameLst>
                                          <p:attrName>ppt_x</p:attrName>
                                        </p:attrNameLst>
                                      </p:cBhvr>
                                      <p:tavLst>
                                        <p:tav tm="0">
                                          <p:val>
                                            <p:strVal val="#ppt_x"/>
                                          </p:val>
                                        </p:tav>
                                        <p:tav tm="100000">
                                          <p:val>
                                            <p:strVal val="#ppt_x"/>
                                          </p:val>
                                        </p:tav>
                                      </p:tavLst>
                                    </p:anim>
                                    <p:anim calcmode="lin" valueType="num">
                                      <p:cBhvr>
                                        <p:cTn id="59" dur="500" fill="hold"/>
                                        <p:tgtEl>
                                          <p:spTgt spid="9"/>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40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anim calcmode="lin" valueType="num">
                                      <p:cBhvr>
                                        <p:cTn id="63" dur="500" fill="hold"/>
                                        <p:tgtEl>
                                          <p:spTgt spid="10"/>
                                        </p:tgtEl>
                                        <p:attrNameLst>
                                          <p:attrName>ppt_x</p:attrName>
                                        </p:attrNameLst>
                                      </p:cBhvr>
                                      <p:tavLst>
                                        <p:tav tm="0">
                                          <p:val>
                                            <p:strVal val="#ppt_x"/>
                                          </p:val>
                                        </p:tav>
                                        <p:tav tm="100000">
                                          <p:val>
                                            <p:strVal val="#ppt_x"/>
                                          </p:val>
                                        </p:tav>
                                      </p:tavLst>
                                    </p:anim>
                                    <p:anim calcmode="lin" valueType="num">
                                      <p:cBhvr>
                                        <p:cTn id="64" dur="500" fill="hold"/>
                                        <p:tgtEl>
                                          <p:spTgt spid="10"/>
                                        </p:tgtEl>
                                        <p:attrNameLst>
                                          <p:attrName>ppt_y</p:attrName>
                                        </p:attrNameLst>
                                      </p:cBhvr>
                                      <p:tavLst>
                                        <p:tav tm="0">
                                          <p:val>
                                            <p:strVal val="#ppt_y-.1"/>
                                          </p:val>
                                        </p:tav>
                                        <p:tav tm="100000">
                                          <p:val>
                                            <p:strVal val="#ppt_y"/>
                                          </p:val>
                                        </p:tav>
                                      </p:tavLst>
                                    </p:anim>
                                  </p:childTnLst>
                                </p:cTn>
                              </p:par>
                              <p:par>
                                <p:cTn id="65" presetID="41" presetClass="entr" presetSubtype="0" fill="hold" grpId="0" nodeType="withEffect">
                                  <p:stCondLst>
                                    <p:cond delay="900"/>
                                  </p:stCondLst>
                                  <p:iterate type="lt">
                                    <p:tmPct val="10000"/>
                                  </p:iterate>
                                  <p:childTnLst>
                                    <p:set>
                                      <p:cBhvr>
                                        <p:cTn id="66" dur="1" fill="hold">
                                          <p:stCondLst>
                                            <p:cond delay="0"/>
                                          </p:stCondLst>
                                        </p:cTn>
                                        <p:tgtEl>
                                          <p:spTgt spid="11"/>
                                        </p:tgtEl>
                                        <p:attrNameLst>
                                          <p:attrName>style.visibility</p:attrName>
                                        </p:attrNameLst>
                                      </p:cBhvr>
                                      <p:to>
                                        <p:strVal val="visible"/>
                                      </p:to>
                                    </p:set>
                                    <p:anim calcmode="lin" valueType="num">
                                      <p:cBhvr>
                                        <p:cTn id="6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68" dur="500" fill="hold"/>
                                        <p:tgtEl>
                                          <p:spTgt spid="11"/>
                                        </p:tgtEl>
                                        <p:attrNameLst>
                                          <p:attrName>ppt_y</p:attrName>
                                        </p:attrNameLst>
                                      </p:cBhvr>
                                      <p:tavLst>
                                        <p:tav tm="0">
                                          <p:val>
                                            <p:strVal val="#ppt_y"/>
                                          </p:val>
                                        </p:tav>
                                        <p:tav tm="100000">
                                          <p:val>
                                            <p:strVal val="#ppt_y"/>
                                          </p:val>
                                        </p:tav>
                                      </p:tavLst>
                                    </p:anim>
                                    <p:anim calcmode="lin" valueType="num">
                                      <p:cBhvr>
                                        <p:cTn id="6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7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71" dur="500" tmFilter="0,0; .5, 1; 1, 1"/>
                                        <p:tgtEl>
                                          <p:spTgt spid="11"/>
                                        </p:tgtEl>
                                      </p:cBhvr>
                                    </p:animEffect>
                                  </p:childTnLst>
                                </p:cTn>
                              </p:par>
                              <p:par>
                                <p:cTn id="72" presetID="53" presetClass="entr" presetSubtype="16" fill="hold" grpId="0" nodeType="withEffect">
                                  <p:stCondLst>
                                    <p:cond delay="1400"/>
                                  </p:stCondLst>
                                  <p:childTnLst>
                                    <p:set>
                                      <p:cBhvr>
                                        <p:cTn id="73" dur="1" fill="hold">
                                          <p:stCondLst>
                                            <p:cond delay="0"/>
                                          </p:stCondLst>
                                        </p:cTn>
                                        <p:tgtEl>
                                          <p:spTgt spid="12"/>
                                        </p:tgtEl>
                                        <p:attrNameLst>
                                          <p:attrName>style.visibility</p:attrName>
                                        </p:attrNameLst>
                                      </p:cBhvr>
                                      <p:to>
                                        <p:strVal val="visible"/>
                                      </p:to>
                                    </p:set>
                                    <p:anim calcmode="lin" valueType="num">
                                      <p:cBhvr>
                                        <p:cTn id="74" dur="300" fill="hold"/>
                                        <p:tgtEl>
                                          <p:spTgt spid="12"/>
                                        </p:tgtEl>
                                        <p:attrNameLst>
                                          <p:attrName>ppt_w</p:attrName>
                                        </p:attrNameLst>
                                      </p:cBhvr>
                                      <p:tavLst>
                                        <p:tav tm="0">
                                          <p:val>
                                            <p:fltVal val="0"/>
                                          </p:val>
                                        </p:tav>
                                        <p:tav tm="100000">
                                          <p:val>
                                            <p:strVal val="#ppt_w"/>
                                          </p:val>
                                        </p:tav>
                                      </p:tavLst>
                                    </p:anim>
                                    <p:anim calcmode="lin" valueType="num">
                                      <p:cBhvr>
                                        <p:cTn id="75" dur="300" fill="hold"/>
                                        <p:tgtEl>
                                          <p:spTgt spid="12"/>
                                        </p:tgtEl>
                                        <p:attrNameLst>
                                          <p:attrName>ppt_h</p:attrName>
                                        </p:attrNameLst>
                                      </p:cBhvr>
                                      <p:tavLst>
                                        <p:tav tm="0">
                                          <p:val>
                                            <p:fltVal val="0"/>
                                          </p:val>
                                        </p:tav>
                                        <p:tav tm="100000">
                                          <p:val>
                                            <p:strVal val="#ppt_h"/>
                                          </p:val>
                                        </p:tav>
                                      </p:tavLst>
                                    </p:anim>
                                    <p:animEffect transition="in" filter="fade">
                                      <p:cBhvr>
                                        <p:cTn id="76" dur="300"/>
                                        <p:tgtEl>
                                          <p:spTgt spid="12"/>
                                        </p:tgtEl>
                                      </p:cBhvr>
                                    </p:animEffect>
                                  </p:childTnLst>
                                </p:cTn>
                              </p:par>
                              <p:par>
                                <p:cTn id="77" presetID="10" presetClass="entr" presetSubtype="0" fill="hold" nodeType="withEffect">
                                  <p:stCondLst>
                                    <p:cond delay="160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300"/>
                                        <p:tgtEl>
                                          <p:spTgt spid="33"/>
                                        </p:tgtEl>
                                      </p:cBhvr>
                                    </p:animEffect>
                                  </p:childTnLst>
                                </p:cTn>
                              </p:par>
                              <p:par>
                                <p:cTn id="80" presetID="42" presetClass="entr" presetSubtype="0" fill="hold" nodeType="withEffect">
                                  <p:stCondLst>
                                    <p:cond delay="160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300"/>
                                        <p:tgtEl>
                                          <p:spTgt spid="25"/>
                                        </p:tgtEl>
                                      </p:cBhvr>
                                    </p:animEffect>
                                    <p:anim calcmode="lin" valueType="num">
                                      <p:cBhvr>
                                        <p:cTn id="83" dur="300" fill="hold"/>
                                        <p:tgtEl>
                                          <p:spTgt spid="25"/>
                                        </p:tgtEl>
                                        <p:attrNameLst>
                                          <p:attrName>ppt_x</p:attrName>
                                        </p:attrNameLst>
                                      </p:cBhvr>
                                      <p:tavLst>
                                        <p:tav tm="0">
                                          <p:val>
                                            <p:strVal val="#ppt_x"/>
                                          </p:val>
                                        </p:tav>
                                        <p:tav tm="100000">
                                          <p:val>
                                            <p:strVal val="#ppt_x"/>
                                          </p:val>
                                        </p:tav>
                                      </p:tavLst>
                                    </p:anim>
                                    <p:anim calcmode="lin" valueType="num">
                                      <p:cBhvr>
                                        <p:cTn id="84" dur="3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0948542C-FF30-4DB2-AAA7-8CE1C9B16B4B}"/>
              </a:ext>
            </a:extLst>
          </p:cNvPr>
          <p:cNvCxnSpPr/>
          <p:nvPr/>
        </p:nvCxnSpPr>
        <p:spPr>
          <a:xfrm flipH="1">
            <a:off x="0" y="23685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CF9C66EC-A87D-4568-8465-0E49B0D68F61}"/>
              </a:ext>
            </a:extLst>
          </p:cNvPr>
          <p:cNvCxnSpPr/>
          <p:nvPr/>
        </p:nvCxnSpPr>
        <p:spPr>
          <a:xfrm flipH="1">
            <a:off x="0" y="197802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1297535F-67B3-4426-9CAE-C41B5F1498B5}"/>
              </a:ext>
            </a:extLst>
          </p:cNvPr>
          <p:cNvCxnSpPr/>
          <p:nvPr/>
        </p:nvCxnSpPr>
        <p:spPr>
          <a:xfrm flipH="1">
            <a:off x="0" y="27622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F6A2889-1981-4D3C-A63B-A8C5C63F7809}"/>
              </a:ext>
            </a:extLst>
          </p:cNvPr>
          <p:cNvCxnSpPr/>
          <p:nvPr/>
        </p:nvCxnSpPr>
        <p:spPr>
          <a:xfrm flipH="1">
            <a:off x="0" y="315277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grpSp>
        <p:nvGrpSpPr>
          <p:cNvPr id="6150" name="组合 32">
            <a:extLst>
              <a:ext uri="{FF2B5EF4-FFF2-40B4-BE49-F238E27FC236}">
                <a16:creationId xmlns:a16="http://schemas.microsoft.com/office/drawing/2014/main" id="{3452B0F5-30E7-4F6B-8931-EF88C394B5F0}"/>
              </a:ext>
            </a:extLst>
          </p:cNvPr>
          <p:cNvGrpSpPr>
            <a:grpSpLocks/>
          </p:cNvGrpSpPr>
          <p:nvPr/>
        </p:nvGrpSpPr>
        <p:grpSpPr bwMode="auto">
          <a:xfrm>
            <a:off x="8632825" y="346075"/>
            <a:ext cx="155575" cy="157163"/>
            <a:chOff x="8689063" y="2493438"/>
            <a:chExt cx="156623" cy="156623"/>
          </a:xfrm>
        </p:grpSpPr>
        <p:sp>
          <p:nvSpPr>
            <p:cNvPr id="26" name="矩形 25">
              <a:extLst>
                <a:ext uri="{FF2B5EF4-FFF2-40B4-BE49-F238E27FC236}">
                  <a16:creationId xmlns:a16="http://schemas.microsoft.com/office/drawing/2014/main" id="{4C4617F2-2612-41C7-BF48-F0634F75F91C}"/>
                </a:ext>
              </a:extLst>
            </p:cNvPr>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1" name="任意多边形 30">
              <a:extLst>
                <a:ext uri="{FF2B5EF4-FFF2-40B4-BE49-F238E27FC236}">
                  <a16:creationId xmlns:a16="http://schemas.microsoft.com/office/drawing/2014/main" id="{8907A500-2C90-4D57-8DE3-FA74561A5F6D}"/>
                </a:ext>
              </a:extLst>
            </p:cNvPr>
            <p:cNvSpPr/>
            <p:nvPr/>
          </p:nvSpPr>
          <p:spPr>
            <a:xfrm rot="10800000">
              <a:off x="8738608" y="2531407"/>
              <a:ext cx="57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grpSp>
        <p:nvGrpSpPr>
          <p:cNvPr id="6151" name="组合 33">
            <a:extLst>
              <a:ext uri="{FF2B5EF4-FFF2-40B4-BE49-F238E27FC236}">
                <a16:creationId xmlns:a16="http://schemas.microsoft.com/office/drawing/2014/main" id="{0C2F22B9-CAA6-4372-AEB9-4B08922D668C}"/>
              </a:ext>
            </a:extLst>
          </p:cNvPr>
          <p:cNvGrpSpPr>
            <a:grpSpLocks/>
          </p:cNvGrpSpPr>
          <p:nvPr/>
        </p:nvGrpSpPr>
        <p:grpSpPr bwMode="auto">
          <a:xfrm>
            <a:off x="8788400" y="346075"/>
            <a:ext cx="157163" cy="157163"/>
            <a:chOff x="8845686" y="2493438"/>
            <a:chExt cx="156623" cy="156623"/>
          </a:xfrm>
        </p:grpSpPr>
        <p:sp>
          <p:nvSpPr>
            <p:cNvPr id="30" name="矩形 29">
              <a:extLst>
                <a:ext uri="{FF2B5EF4-FFF2-40B4-BE49-F238E27FC236}">
                  <a16:creationId xmlns:a16="http://schemas.microsoft.com/office/drawing/2014/main" id="{1933BCBE-4707-43E0-ABC8-F5E5887D87AF}"/>
                </a:ext>
              </a:extLst>
            </p:cNvPr>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 name="任意多边形 31">
              <a:extLst>
                <a:ext uri="{FF2B5EF4-FFF2-40B4-BE49-F238E27FC236}">
                  <a16:creationId xmlns:a16="http://schemas.microsoft.com/office/drawing/2014/main" id="{1EB21E94-402E-470F-AF9A-AE932E872F2F}"/>
                </a:ext>
              </a:extLst>
            </p:cNvPr>
            <p:cNvSpPr/>
            <p:nvPr/>
          </p:nvSpPr>
          <p:spPr>
            <a:xfrm>
              <a:off x="8894730" y="2531407"/>
              <a:ext cx="58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sp>
        <p:nvSpPr>
          <p:cNvPr id="35" name="矩形 34">
            <a:hlinkClick r:id="" action="ppaction://hlinkshowjump?jump=previousslide"/>
            <a:extLst>
              <a:ext uri="{FF2B5EF4-FFF2-40B4-BE49-F238E27FC236}">
                <a16:creationId xmlns:a16="http://schemas.microsoft.com/office/drawing/2014/main" id="{31F41545-501B-461A-810D-B830D2A886C3}"/>
              </a:ext>
            </a:extLst>
          </p:cNvPr>
          <p:cNvSpPr/>
          <p:nvPr/>
        </p:nvSpPr>
        <p:spPr>
          <a:xfrm>
            <a:off x="8632825" y="339725"/>
            <a:ext cx="155575"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6" name="矩形 35">
            <a:hlinkClick r:id="" action="ppaction://hlinkshowjump?jump=nextslide"/>
            <a:extLst>
              <a:ext uri="{FF2B5EF4-FFF2-40B4-BE49-F238E27FC236}">
                <a16:creationId xmlns:a16="http://schemas.microsoft.com/office/drawing/2014/main" id="{34A1E693-1587-4187-AF98-43AE36E75C67}"/>
              </a:ext>
            </a:extLst>
          </p:cNvPr>
          <p:cNvSpPr/>
          <p:nvPr/>
        </p:nvSpPr>
        <p:spPr>
          <a:xfrm>
            <a:off x="8788400" y="339725"/>
            <a:ext cx="157163"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7" name="矩形 36">
            <a:extLst>
              <a:ext uri="{FF2B5EF4-FFF2-40B4-BE49-F238E27FC236}">
                <a16:creationId xmlns:a16="http://schemas.microsoft.com/office/drawing/2014/main" id="{84FE1046-439E-4AC4-BB06-E874CCE9F9E9}"/>
              </a:ext>
            </a:extLst>
          </p:cNvPr>
          <p:cNvSpPr/>
          <p:nvPr/>
        </p:nvSpPr>
        <p:spPr>
          <a:xfrm>
            <a:off x="0" y="1589088"/>
            <a:ext cx="12811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6155" name="Freeform 11">
            <a:extLst>
              <a:ext uri="{FF2B5EF4-FFF2-40B4-BE49-F238E27FC236}">
                <a16:creationId xmlns:a16="http://schemas.microsoft.com/office/drawing/2014/main" id="{DF82D495-C3D2-4187-A4B3-167866E86871}"/>
              </a:ext>
            </a:extLst>
          </p:cNvPr>
          <p:cNvSpPr>
            <a:spLocks noEditPoints="1" noChangeArrowheads="1"/>
          </p:cNvSpPr>
          <p:nvPr/>
        </p:nvSpPr>
        <p:spPr bwMode="auto">
          <a:xfrm>
            <a:off x="123825" y="2863850"/>
            <a:ext cx="150813" cy="190500"/>
          </a:xfrm>
          <a:custGeom>
            <a:avLst/>
            <a:gdLst>
              <a:gd name="T0" fmla="*/ 112839 w 139"/>
              <a:gd name="T1" fmla="*/ 106551 h 177"/>
              <a:gd name="T2" fmla="*/ 98734 w 139"/>
              <a:gd name="T3" fmla="*/ 172203 h 177"/>
              <a:gd name="T4" fmla="*/ 144303 w 139"/>
              <a:gd name="T5" fmla="*/ 176508 h 177"/>
              <a:gd name="T6" fmla="*/ 144303 w 139"/>
              <a:gd name="T7" fmla="*/ 190500 h 177"/>
              <a:gd name="T8" fmla="*/ 0 w 139"/>
              <a:gd name="T9" fmla="*/ 182966 h 177"/>
              <a:gd name="T10" fmla="*/ 55334 w 139"/>
              <a:gd name="T11" fmla="*/ 176508 h 177"/>
              <a:gd name="T12" fmla="*/ 87884 w 139"/>
              <a:gd name="T13" fmla="*/ 162517 h 177"/>
              <a:gd name="T14" fmla="*/ 10850 w 139"/>
              <a:gd name="T15" fmla="*/ 158212 h 177"/>
              <a:gd name="T16" fmla="*/ 10850 w 139"/>
              <a:gd name="T17" fmla="*/ 149602 h 177"/>
              <a:gd name="T18" fmla="*/ 101989 w 139"/>
              <a:gd name="T19" fmla="*/ 129153 h 177"/>
              <a:gd name="T20" fmla="*/ 91139 w 139"/>
              <a:gd name="T21" fmla="*/ 99017 h 177"/>
              <a:gd name="T22" fmla="*/ 74864 w 139"/>
              <a:gd name="T23" fmla="*/ 101169 h 177"/>
              <a:gd name="T24" fmla="*/ 57504 w 139"/>
              <a:gd name="T25" fmla="*/ 121619 h 177"/>
              <a:gd name="T26" fmla="*/ 49909 w 139"/>
              <a:gd name="T27" fmla="*/ 125924 h 177"/>
              <a:gd name="T28" fmla="*/ 26040 w 139"/>
              <a:gd name="T29" fmla="*/ 117314 h 177"/>
              <a:gd name="T30" fmla="*/ 28210 w 139"/>
              <a:gd name="T31" fmla="*/ 104398 h 177"/>
              <a:gd name="T32" fmla="*/ 22785 w 139"/>
              <a:gd name="T33" fmla="*/ 95788 h 177"/>
              <a:gd name="T34" fmla="*/ 68354 w 139"/>
              <a:gd name="T35" fmla="*/ 25831 h 177"/>
              <a:gd name="T36" fmla="*/ 72694 w 139"/>
              <a:gd name="T37" fmla="*/ 27983 h 177"/>
              <a:gd name="T38" fmla="*/ 74864 w 139"/>
              <a:gd name="T39" fmla="*/ 15068 h 177"/>
              <a:gd name="T40" fmla="*/ 82459 w 139"/>
              <a:gd name="T41" fmla="*/ 2153 h 177"/>
              <a:gd name="T42" fmla="*/ 118263 w 139"/>
              <a:gd name="T43" fmla="*/ 31212 h 177"/>
              <a:gd name="T44" fmla="*/ 104159 w 139"/>
              <a:gd name="T45" fmla="*/ 32288 h 177"/>
              <a:gd name="T46" fmla="*/ 101989 w 139"/>
              <a:gd name="T47" fmla="*/ 45203 h 177"/>
              <a:gd name="T48" fmla="*/ 94394 w 139"/>
              <a:gd name="T49" fmla="*/ 67805 h 177"/>
              <a:gd name="T50" fmla="*/ 99819 w 139"/>
              <a:gd name="T51" fmla="*/ 87178 h 177"/>
              <a:gd name="T52" fmla="*/ 96564 w 139"/>
              <a:gd name="T53" fmla="*/ 27983 h 177"/>
              <a:gd name="T54" fmla="*/ 80289 w 139"/>
              <a:gd name="T55" fmla="*/ 32288 h 177"/>
              <a:gd name="T56" fmla="*/ 96564 w 139"/>
              <a:gd name="T57" fmla="*/ 27983 h 177"/>
              <a:gd name="T58" fmla="*/ 86799 w 139"/>
              <a:gd name="T59" fmla="*/ 63500 h 177"/>
              <a:gd name="T60" fmla="*/ 67269 w 139"/>
              <a:gd name="T61" fmla="*/ 35517 h 177"/>
              <a:gd name="T62" fmla="*/ 58589 w 139"/>
              <a:gd name="T63" fmla="*/ 111932 h 177"/>
              <a:gd name="T64" fmla="*/ 60759 w 139"/>
              <a:gd name="T65" fmla="*/ 81797 h 177"/>
              <a:gd name="T66" fmla="*/ 67269 w 139"/>
              <a:gd name="T67" fmla="*/ 67805 h 177"/>
              <a:gd name="T68" fmla="*/ 88969 w 139"/>
              <a:gd name="T69" fmla="*/ 74263 h 177"/>
              <a:gd name="T70" fmla="*/ 72694 w 139"/>
              <a:gd name="T71" fmla="*/ 74263 h 177"/>
              <a:gd name="T72" fmla="*/ 72694 w 139"/>
              <a:gd name="T73" fmla="*/ 74263 h 177"/>
              <a:gd name="T74" fmla="*/ 81374 w 139"/>
              <a:gd name="T75" fmla="*/ 92559 h 177"/>
              <a:gd name="T76" fmla="*/ 88969 w 139"/>
              <a:gd name="T77" fmla="*/ 89331 h 177"/>
              <a:gd name="T78" fmla="*/ 88969 w 139"/>
              <a:gd name="T79" fmla="*/ 74263 h 177"/>
              <a:gd name="T80" fmla="*/ 35805 w 139"/>
              <a:gd name="T81" fmla="*/ 108703 h 177"/>
              <a:gd name="T82" fmla="*/ 33635 w 139"/>
              <a:gd name="T83" fmla="*/ 111932 h 177"/>
              <a:gd name="T84" fmla="*/ 45569 w 139"/>
              <a:gd name="T85" fmla="*/ 114085 h 1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6" name="Freeform 12">
            <a:extLst>
              <a:ext uri="{FF2B5EF4-FFF2-40B4-BE49-F238E27FC236}">
                <a16:creationId xmlns:a16="http://schemas.microsoft.com/office/drawing/2014/main" id="{E3D1F151-71E5-4C2A-9A31-6A8EB3BF6D0E}"/>
              </a:ext>
            </a:extLst>
          </p:cNvPr>
          <p:cNvSpPr>
            <a:spLocks noEditPoints="1" noChangeArrowheads="1"/>
          </p:cNvSpPr>
          <p:nvPr/>
        </p:nvSpPr>
        <p:spPr bwMode="auto">
          <a:xfrm>
            <a:off x="133350" y="2471738"/>
            <a:ext cx="131763" cy="187325"/>
          </a:xfrm>
          <a:custGeom>
            <a:avLst/>
            <a:gdLst>
              <a:gd name="T0" fmla="*/ 3267 w 121"/>
              <a:gd name="T1" fmla="*/ 128113 h 174"/>
              <a:gd name="T2" fmla="*/ 25046 w 121"/>
              <a:gd name="T3" fmla="*/ 123807 h 174"/>
              <a:gd name="T4" fmla="*/ 41380 w 121"/>
              <a:gd name="T5" fmla="*/ 79667 h 174"/>
              <a:gd name="T6" fmla="*/ 41380 w 121"/>
              <a:gd name="T7" fmla="*/ 79667 h 174"/>
              <a:gd name="T8" fmla="*/ 41380 w 121"/>
              <a:gd name="T9" fmla="*/ 31221 h 174"/>
              <a:gd name="T10" fmla="*/ 58803 w 121"/>
              <a:gd name="T11" fmla="*/ 22608 h 174"/>
              <a:gd name="T12" fmla="*/ 65337 w 121"/>
              <a:gd name="T13" fmla="*/ 0 h 174"/>
              <a:gd name="T14" fmla="*/ 72960 w 121"/>
              <a:gd name="T15" fmla="*/ 22608 h 174"/>
              <a:gd name="T16" fmla="*/ 100183 w 121"/>
              <a:gd name="T17" fmla="*/ 54906 h 174"/>
              <a:gd name="T18" fmla="*/ 89294 w 121"/>
              <a:gd name="T19" fmla="*/ 79667 h 174"/>
              <a:gd name="T20" fmla="*/ 106717 w 121"/>
              <a:gd name="T21" fmla="*/ 123807 h 174"/>
              <a:gd name="T22" fmla="*/ 127407 w 121"/>
              <a:gd name="T23" fmla="*/ 128113 h 174"/>
              <a:gd name="T24" fmla="*/ 111073 w 121"/>
              <a:gd name="T25" fmla="*/ 133496 h 174"/>
              <a:gd name="T26" fmla="*/ 126318 w 121"/>
              <a:gd name="T27" fmla="*/ 171176 h 174"/>
              <a:gd name="T28" fmla="*/ 130674 w 121"/>
              <a:gd name="T29" fmla="*/ 180866 h 174"/>
              <a:gd name="T30" fmla="*/ 123051 w 121"/>
              <a:gd name="T31" fmla="*/ 184095 h 174"/>
              <a:gd name="T32" fmla="*/ 117607 w 121"/>
              <a:gd name="T33" fmla="*/ 174406 h 174"/>
              <a:gd name="T34" fmla="*/ 94739 w 121"/>
              <a:gd name="T35" fmla="*/ 133496 h 174"/>
              <a:gd name="T36" fmla="*/ 72960 w 121"/>
              <a:gd name="T37" fmla="*/ 138879 h 174"/>
              <a:gd name="T38" fmla="*/ 58803 w 121"/>
              <a:gd name="T39" fmla="*/ 138879 h 174"/>
              <a:gd name="T40" fmla="*/ 37024 w 121"/>
              <a:gd name="T41" fmla="*/ 133496 h 174"/>
              <a:gd name="T42" fmla="*/ 14156 w 121"/>
              <a:gd name="T43" fmla="*/ 174406 h 174"/>
              <a:gd name="T44" fmla="*/ 8712 w 121"/>
              <a:gd name="T45" fmla="*/ 184095 h 174"/>
              <a:gd name="T46" fmla="*/ 1089 w 121"/>
              <a:gd name="T47" fmla="*/ 180866 h 174"/>
              <a:gd name="T48" fmla="*/ 5445 w 121"/>
              <a:gd name="T49" fmla="*/ 171176 h 174"/>
              <a:gd name="T50" fmla="*/ 20690 w 121"/>
              <a:gd name="T51" fmla="*/ 133496 h 174"/>
              <a:gd name="T52" fmla="*/ 58803 w 121"/>
              <a:gd name="T53" fmla="*/ 123807 h 174"/>
              <a:gd name="T54" fmla="*/ 58803 w 121"/>
              <a:gd name="T55" fmla="*/ 118424 h 174"/>
              <a:gd name="T56" fmla="*/ 72960 w 121"/>
              <a:gd name="T57" fmla="*/ 118424 h 174"/>
              <a:gd name="T58" fmla="*/ 90383 w 121"/>
              <a:gd name="T59" fmla="*/ 123807 h 174"/>
              <a:gd name="T60" fmla="*/ 58803 w 121"/>
              <a:gd name="T61" fmla="*/ 88280 h 174"/>
              <a:gd name="T62" fmla="*/ 58803 w 121"/>
              <a:gd name="T63" fmla="*/ 123807 h 174"/>
              <a:gd name="T64" fmla="*/ 79493 w 121"/>
              <a:gd name="T65" fmla="*/ 41987 h 174"/>
              <a:gd name="T66" fmla="*/ 52270 w 121"/>
              <a:gd name="T67" fmla="*/ 41987 h 174"/>
              <a:gd name="T68" fmla="*/ 52270 w 121"/>
              <a:gd name="T69" fmla="*/ 68901 h 174"/>
              <a:gd name="T70" fmla="*/ 74049 w 121"/>
              <a:gd name="T71" fmla="*/ 73207 h 174"/>
              <a:gd name="T72" fmla="*/ 79493 w 121"/>
              <a:gd name="T73" fmla="*/ 68901 h 174"/>
              <a:gd name="T74" fmla="*/ 79493 w 121"/>
              <a:gd name="T75" fmla="*/ 41987 h 1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7" name="Freeform 13">
            <a:extLst>
              <a:ext uri="{FF2B5EF4-FFF2-40B4-BE49-F238E27FC236}">
                <a16:creationId xmlns:a16="http://schemas.microsoft.com/office/drawing/2014/main" id="{D11DA7B7-EDD3-4FFA-9B16-36CD4E5D46B9}"/>
              </a:ext>
            </a:extLst>
          </p:cNvPr>
          <p:cNvSpPr>
            <a:spLocks noEditPoints="1" noChangeArrowheads="1"/>
          </p:cNvSpPr>
          <p:nvPr/>
        </p:nvSpPr>
        <p:spPr bwMode="auto">
          <a:xfrm>
            <a:off x="93663" y="1695450"/>
            <a:ext cx="212725" cy="176213"/>
          </a:xfrm>
          <a:custGeom>
            <a:avLst/>
            <a:gdLst>
              <a:gd name="T0" fmla="*/ 119860 w 197"/>
              <a:gd name="T1" fmla="*/ 11819 h 164"/>
              <a:gd name="T2" fmla="*/ 0 w 197"/>
              <a:gd name="T3" fmla="*/ 16117 h 164"/>
              <a:gd name="T4" fmla="*/ 113381 w 197"/>
              <a:gd name="T5" fmla="*/ 176213 h 164"/>
              <a:gd name="T6" fmla="*/ 146856 w 197"/>
              <a:gd name="T7" fmla="*/ 170841 h 164"/>
              <a:gd name="T8" fmla="*/ 211645 w 197"/>
              <a:gd name="T9" fmla="*/ 152575 h 164"/>
              <a:gd name="T10" fmla="*/ 56151 w 197"/>
              <a:gd name="T11" fmla="*/ 161170 h 164"/>
              <a:gd name="T12" fmla="*/ 56151 w 197"/>
              <a:gd name="T13" fmla="*/ 23638 h 164"/>
              <a:gd name="T14" fmla="*/ 106902 w 197"/>
              <a:gd name="T15" fmla="*/ 161170 h 164"/>
              <a:gd name="T16" fmla="*/ 106902 w 197"/>
              <a:gd name="T17" fmla="*/ 23638 h 164"/>
              <a:gd name="T18" fmla="*/ 158734 w 197"/>
              <a:gd name="T19" fmla="*/ 160096 h 164"/>
              <a:gd name="T20" fmla="*/ 195448 w 197"/>
              <a:gd name="T21" fmla="*/ 149351 h 164"/>
              <a:gd name="T22" fmla="*/ 24836 w 197"/>
              <a:gd name="T23" fmla="*/ 142904 h 164"/>
              <a:gd name="T24" fmla="*/ 45353 w 197"/>
              <a:gd name="T25" fmla="*/ 143979 h 164"/>
              <a:gd name="T26" fmla="*/ 46432 w 197"/>
              <a:gd name="T27" fmla="*/ 122490 h 164"/>
              <a:gd name="T28" fmla="*/ 24836 w 197"/>
              <a:gd name="T29" fmla="*/ 122490 h 164"/>
              <a:gd name="T30" fmla="*/ 31315 w 197"/>
              <a:gd name="T31" fmla="*/ 128936 h 164"/>
              <a:gd name="T32" fmla="*/ 39953 w 197"/>
              <a:gd name="T33" fmla="*/ 128936 h 164"/>
              <a:gd name="T34" fmla="*/ 39953 w 197"/>
              <a:gd name="T35" fmla="*/ 137532 h 164"/>
              <a:gd name="T36" fmla="*/ 31315 w 197"/>
              <a:gd name="T37" fmla="*/ 136458 h 164"/>
              <a:gd name="T38" fmla="*/ 34554 w 197"/>
              <a:gd name="T39" fmla="*/ 97777 h 164"/>
              <a:gd name="T40" fmla="*/ 38874 w 197"/>
              <a:gd name="T41" fmla="*/ 40830 h 164"/>
              <a:gd name="T42" fmla="*/ 30235 w 197"/>
              <a:gd name="T43" fmla="*/ 93479 h 164"/>
              <a:gd name="T44" fmla="*/ 144696 w 197"/>
              <a:gd name="T45" fmla="*/ 33309 h 164"/>
              <a:gd name="T46" fmla="*/ 160894 w 197"/>
              <a:gd name="T47" fmla="*/ 92404 h 164"/>
              <a:gd name="T48" fmla="*/ 144696 w 197"/>
              <a:gd name="T49" fmla="*/ 33309 h 164"/>
              <a:gd name="T50" fmla="*/ 74508 w 197"/>
              <a:gd name="T51" fmla="*/ 142904 h 164"/>
              <a:gd name="T52" fmla="*/ 95024 w 197"/>
              <a:gd name="T53" fmla="*/ 142904 h 164"/>
              <a:gd name="T54" fmla="*/ 85306 w 197"/>
              <a:gd name="T55" fmla="*/ 118192 h 164"/>
              <a:gd name="T56" fmla="*/ 70188 w 197"/>
              <a:gd name="T57" fmla="*/ 133234 h 164"/>
              <a:gd name="T58" fmla="*/ 80987 w 197"/>
              <a:gd name="T59" fmla="*/ 128936 h 164"/>
              <a:gd name="T60" fmla="*/ 88545 w 197"/>
              <a:gd name="T61" fmla="*/ 128936 h 164"/>
              <a:gd name="T62" fmla="*/ 88545 w 197"/>
              <a:gd name="T63" fmla="*/ 137532 h 164"/>
              <a:gd name="T64" fmla="*/ 79907 w 197"/>
              <a:gd name="T65" fmla="*/ 136458 h 164"/>
              <a:gd name="T66" fmla="*/ 87466 w 197"/>
              <a:gd name="T67" fmla="*/ 97777 h 164"/>
              <a:gd name="T68" fmla="*/ 91785 w 197"/>
              <a:gd name="T69" fmla="*/ 40830 h 164"/>
              <a:gd name="T70" fmla="*/ 83146 w 197"/>
              <a:gd name="T71" fmla="*/ 93479 h 164"/>
              <a:gd name="T72" fmla="*/ 159814 w 197"/>
              <a:gd name="T73" fmla="*/ 117117 h 164"/>
              <a:gd name="T74" fmla="*/ 159814 w 197"/>
              <a:gd name="T75" fmla="*/ 137532 h 164"/>
              <a:gd name="T76" fmla="*/ 180330 w 197"/>
              <a:gd name="T77" fmla="*/ 137532 h 164"/>
              <a:gd name="T78" fmla="*/ 181410 w 197"/>
              <a:gd name="T79" fmla="*/ 117117 h 164"/>
              <a:gd name="T80" fmla="*/ 170612 w 197"/>
              <a:gd name="T81" fmla="*/ 112819 h 164"/>
              <a:gd name="T82" fmla="*/ 166293 w 197"/>
              <a:gd name="T83" fmla="*/ 122490 h 164"/>
              <a:gd name="T84" fmla="*/ 176011 w 197"/>
              <a:gd name="T85" fmla="*/ 126787 h 164"/>
              <a:gd name="T86" fmla="*/ 166293 w 197"/>
              <a:gd name="T87" fmla="*/ 131085 h 164"/>
              <a:gd name="T88" fmla="*/ 166293 w 197"/>
              <a:gd name="T89" fmla="*/ 122490 h 1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8" name="Freeform 10">
            <a:extLst>
              <a:ext uri="{FF2B5EF4-FFF2-40B4-BE49-F238E27FC236}">
                <a16:creationId xmlns:a16="http://schemas.microsoft.com/office/drawing/2014/main" id="{718CB307-CBC9-4033-99CF-931CC1C2C51E}"/>
              </a:ext>
            </a:extLst>
          </p:cNvPr>
          <p:cNvSpPr>
            <a:spLocks noEditPoints="1" noChangeArrowheads="1"/>
          </p:cNvSpPr>
          <p:nvPr/>
        </p:nvSpPr>
        <p:spPr bwMode="auto">
          <a:xfrm>
            <a:off x="107950" y="2092325"/>
            <a:ext cx="174625" cy="174625"/>
          </a:xfrm>
          <a:custGeom>
            <a:avLst/>
            <a:gdLst>
              <a:gd name="T0" fmla="*/ 50663 w 162"/>
              <a:gd name="T1" fmla="*/ 36425 h 163"/>
              <a:gd name="T2" fmla="*/ 36650 w 162"/>
              <a:gd name="T3" fmla="*/ 50352 h 163"/>
              <a:gd name="T4" fmla="*/ 34494 w 162"/>
              <a:gd name="T5" fmla="*/ 65350 h 163"/>
              <a:gd name="T6" fmla="*/ 44195 w 162"/>
              <a:gd name="T7" fmla="*/ 55709 h 163"/>
              <a:gd name="T8" fmla="*/ 56052 w 162"/>
              <a:gd name="T9" fmla="*/ 43924 h 163"/>
              <a:gd name="T10" fmla="*/ 64676 w 162"/>
              <a:gd name="T11" fmla="*/ 34282 h 163"/>
              <a:gd name="T12" fmla="*/ 172469 w 162"/>
              <a:gd name="T13" fmla="*/ 160698 h 163"/>
              <a:gd name="T14" fmla="*/ 140131 w 162"/>
              <a:gd name="T15" fmla="*/ 129630 h 163"/>
              <a:gd name="T16" fmla="*/ 158456 w 162"/>
              <a:gd name="T17" fmla="*/ 79278 h 163"/>
              <a:gd name="T18" fmla="*/ 153066 w 162"/>
              <a:gd name="T19" fmla="*/ 49281 h 163"/>
              <a:gd name="T20" fmla="*/ 135819 w 162"/>
              <a:gd name="T21" fmla="*/ 23569 h 163"/>
              <a:gd name="T22" fmla="*/ 79767 w 162"/>
              <a:gd name="T23" fmla="*/ 0 h 163"/>
              <a:gd name="T24" fmla="*/ 6468 w 162"/>
              <a:gd name="T25" fmla="*/ 49281 h 163"/>
              <a:gd name="T26" fmla="*/ 5390 w 162"/>
              <a:gd name="T27" fmla="*/ 109275 h 163"/>
              <a:gd name="T28" fmla="*/ 22637 w 162"/>
              <a:gd name="T29" fmla="*/ 134986 h 163"/>
              <a:gd name="T30" fmla="*/ 48507 w 162"/>
              <a:gd name="T31" fmla="*/ 152127 h 163"/>
              <a:gd name="T32" fmla="*/ 48507 w 162"/>
              <a:gd name="T33" fmla="*/ 152127 h 163"/>
              <a:gd name="T34" fmla="*/ 109949 w 162"/>
              <a:gd name="T35" fmla="*/ 152127 h 163"/>
              <a:gd name="T36" fmla="*/ 161690 w 162"/>
              <a:gd name="T37" fmla="*/ 171411 h 163"/>
              <a:gd name="T38" fmla="*/ 172469 w 162"/>
              <a:gd name="T39" fmla="*/ 160698 h 163"/>
              <a:gd name="T40" fmla="*/ 125040 w 162"/>
              <a:gd name="T41" fmla="*/ 125344 h 163"/>
              <a:gd name="T42" fmla="*/ 104559 w 162"/>
              <a:gd name="T43" fmla="*/ 139271 h 163"/>
              <a:gd name="T44" fmla="*/ 54975 w 162"/>
              <a:gd name="T45" fmla="*/ 139271 h 163"/>
              <a:gd name="T46" fmla="*/ 33416 w 162"/>
              <a:gd name="T47" fmla="*/ 125344 h 163"/>
              <a:gd name="T48" fmla="*/ 33416 w 162"/>
              <a:gd name="T49" fmla="*/ 125344 h 163"/>
              <a:gd name="T50" fmla="*/ 19403 w 162"/>
              <a:gd name="T51" fmla="*/ 103918 h 163"/>
              <a:gd name="T52" fmla="*/ 19403 w 162"/>
              <a:gd name="T53" fmla="*/ 54637 h 163"/>
              <a:gd name="T54" fmla="*/ 79767 w 162"/>
              <a:gd name="T55" fmla="*/ 14998 h 163"/>
              <a:gd name="T56" fmla="*/ 125040 w 162"/>
              <a:gd name="T57" fmla="*/ 33211 h 163"/>
              <a:gd name="T58" fmla="*/ 139053 w 162"/>
              <a:gd name="T59" fmla="*/ 54637 h 163"/>
              <a:gd name="T60" fmla="*/ 144443 w 162"/>
              <a:gd name="T61" fmla="*/ 79278 h 163"/>
              <a:gd name="T62" fmla="*/ 125040 w 162"/>
              <a:gd name="T63" fmla="*/ 125344 h 163"/>
              <a:gd name="T64" fmla="*/ 126118 w 162"/>
              <a:gd name="T65" fmla="*/ 74992 h 163"/>
              <a:gd name="T66" fmla="*/ 118573 w 162"/>
              <a:gd name="T67" fmla="*/ 95347 h 163"/>
              <a:gd name="T68" fmla="*/ 109949 w 162"/>
              <a:gd name="T69" fmla="*/ 109275 h 163"/>
              <a:gd name="T70" fmla="*/ 79767 w 162"/>
              <a:gd name="T71" fmla="*/ 122130 h 163"/>
              <a:gd name="T72" fmla="*/ 79767 w 162"/>
              <a:gd name="T73" fmla="*/ 130701 h 163"/>
              <a:gd name="T74" fmla="*/ 115339 w 162"/>
              <a:gd name="T75" fmla="*/ 115702 h 163"/>
              <a:gd name="T76" fmla="*/ 127196 w 162"/>
              <a:gd name="T77" fmla="*/ 98561 h 163"/>
              <a:gd name="T78" fmla="*/ 126118 w 162"/>
              <a:gd name="T79" fmla="*/ 74992 h 1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9" name="矩形 37">
            <a:extLst>
              <a:ext uri="{FF2B5EF4-FFF2-40B4-BE49-F238E27FC236}">
                <a16:creationId xmlns:a16="http://schemas.microsoft.com/office/drawing/2014/main" id="{4AD9A4AA-50E1-4679-B1C7-CD3D0A5B4BAA}"/>
              </a:ext>
            </a:extLst>
          </p:cNvPr>
          <p:cNvSpPr>
            <a:spLocks noChangeArrowheads="1"/>
          </p:cNvSpPr>
          <p:nvPr/>
        </p:nvSpPr>
        <p:spPr bwMode="auto">
          <a:xfrm>
            <a:off x="486211" y="1652588"/>
            <a:ext cx="6976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chemeClr val="bg1"/>
                </a:solidFill>
                <a:latin typeface="Impact" panose="020B0806030902050204" pitchFamily="34" charset="0"/>
                <a:ea typeface="微软雅黑" panose="020B0503020204020204" pitchFamily="34" charset="-122"/>
              </a:rPr>
              <a:t>小组简介</a:t>
            </a:r>
          </a:p>
        </p:txBody>
      </p:sp>
      <p:sp>
        <p:nvSpPr>
          <p:cNvPr id="43" name="Rectangle 27">
            <a:extLst>
              <a:ext uri="{FF2B5EF4-FFF2-40B4-BE49-F238E27FC236}">
                <a16:creationId xmlns:a16="http://schemas.microsoft.com/office/drawing/2014/main" id="{2E397D0F-B880-4244-80BB-27EB1C451579}"/>
              </a:ext>
            </a:extLst>
          </p:cNvPr>
          <p:cNvSpPr>
            <a:spLocks noChangeArrowheads="1"/>
          </p:cNvSpPr>
          <p:nvPr/>
        </p:nvSpPr>
        <p:spPr bwMode="auto">
          <a:xfrm rot="10800000" flipV="1">
            <a:off x="1809750" y="2524622"/>
            <a:ext cx="2085975" cy="434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pPr>
            <a:r>
              <a:rPr lang="zh-CN" altLang="en-US" sz="1000" dirty="0">
                <a:solidFill>
                  <a:srgbClr val="595959"/>
                </a:solidFill>
                <a:latin typeface="微软雅黑" panose="020B0503020204020204" pitchFamily="34" charset="-122"/>
                <a:ea typeface="微软雅黑" panose="020B0503020204020204" pitchFamily="34" charset="-122"/>
              </a:rPr>
              <a:t>组长：</a:t>
            </a:r>
            <a:r>
              <a:rPr lang="en-US" altLang="zh-CN" sz="1000" dirty="0">
                <a:solidFill>
                  <a:srgbClr val="595959"/>
                </a:solidFill>
                <a:latin typeface="微软雅黑" panose="020B0503020204020204" pitchFamily="34" charset="-122"/>
                <a:ea typeface="微软雅黑" panose="020B0503020204020204" pitchFamily="34" charset="-122"/>
              </a:rPr>
              <a:t>LS</a:t>
            </a:r>
          </a:p>
          <a:p>
            <a:pPr algn="just" eaLnBrk="1" hangingPunct="1">
              <a:lnSpc>
                <a:spcPct val="150000"/>
              </a:lnSpc>
            </a:pPr>
            <a:r>
              <a:rPr lang="zh-CN" altLang="en-US" sz="1000" dirty="0">
                <a:solidFill>
                  <a:srgbClr val="595959"/>
                </a:solidFill>
                <a:latin typeface="微软雅黑" panose="020B0503020204020204" pitchFamily="34" charset="-122"/>
                <a:ea typeface="微软雅黑" panose="020B0503020204020204" pitchFamily="34" charset="-122"/>
              </a:rPr>
              <a:t>成员：</a:t>
            </a:r>
            <a:r>
              <a:rPr lang="en-US" altLang="zh-CN" sz="1000" dirty="0">
                <a:solidFill>
                  <a:srgbClr val="595959"/>
                </a:solidFill>
                <a:latin typeface="微软雅黑" panose="020B0503020204020204" pitchFamily="34" charset="-122"/>
                <a:ea typeface="微软雅黑" panose="020B0503020204020204" pitchFamily="34" charset="-122"/>
              </a:rPr>
              <a:t>LS</a:t>
            </a:r>
            <a:r>
              <a:rPr lang="zh-CN" altLang="en-US" sz="1000" dirty="0">
                <a:solidFill>
                  <a:srgbClr val="595959"/>
                </a:solidFill>
                <a:latin typeface="微软雅黑" panose="020B0503020204020204" pitchFamily="34" charset="-122"/>
                <a:ea typeface="微软雅黑" panose="020B0503020204020204" pitchFamily="34" charset="-122"/>
              </a:rPr>
              <a:t>、</a:t>
            </a:r>
            <a:r>
              <a:rPr lang="en-US" altLang="zh-CN" sz="1000" dirty="0">
                <a:solidFill>
                  <a:srgbClr val="595959"/>
                </a:solidFill>
                <a:latin typeface="微软雅黑" panose="020B0503020204020204" pitchFamily="34" charset="-122"/>
                <a:ea typeface="微软雅黑" panose="020B0503020204020204" pitchFamily="34" charset="-122"/>
              </a:rPr>
              <a:t>XC</a:t>
            </a:r>
            <a:r>
              <a:rPr lang="zh-CN" altLang="en-US" sz="1000" dirty="0">
                <a:solidFill>
                  <a:srgbClr val="595959"/>
                </a:solidFill>
                <a:latin typeface="微软雅黑" panose="020B0503020204020204" pitchFamily="34" charset="-122"/>
                <a:ea typeface="微软雅黑" panose="020B0503020204020204" pitchFamily="34" charset="-122"/>
              </a:rPr>
              <a:t>、</a:t>
            </a:r>
            <a:r>
              <a:rPr lang="en-US" altLang="zh-CN" sz="1000" dirty="0">
                <a:solidFill>
                  <a:srgbClr val="595959"/>
                </a:solidFill>
                <a:latin typeface="微软雅黑" panose="020B0503020204020204" pitchFamily="34" charset="-122"/>
                <a:ea typeface="微软雅黑" panose="020B0503020204020204" pitchFamily="34" charset="-122"/>
              </a:rPr>
              <a:t>LJT</a:t>
            </a:r>
          </a:p>
        </p:txBody>
      </p:sp>
      <p:sp>
        <p:nvSpPr>
          <p:cNvPr id="44" name="Rectangle 29" descr="Money副本">
            <a:extLst>
              <a:ext uri="{FF2B5EF4-FFF2-40B4-BE49-F238E27FC236}">
                <a16:creationId xmlns:a16="http://schemas.microsoft.com/office/drawing/2014/main" id="{46617673-73F3-400D-9E39-A8361E2E4D89}"/>
              </a:ext>
            </a:extLst>
          </p:cNvPr>
          <p:cNvSpPr>
            <a:spLocks noChangeArrowheads="1"/>
          </p:cNvSpPr>
          <p:nvPr/>
        </p:nvSpPr>
        <p:spPr bwMode="auto">
          <a:xfrm>
            <a:off x="4329113" y="1274763"/>
            <a:ext cx="4392612" cy="325913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45" name="Line 33">
            <a:extLst>
              <a:ext uri="{FF2B5EF4-FFF2-40B4-BE49-F238E27FC236}">
                <a16:creationId xmlns:a16="http://schemas.microsoft.com/office/drawing/2014/main" id="{E9AF0522-618E-4374-BF58-C0D6073B63FF}"/>
              </a:ext>
            </a:extLst>
          </p:cNvPr>
          <p:cNvSpPr>
            <a:spLocks noChangeShapeType="1"/>
          </p:cNvSpPr>
          <p:nvPr/>
        </p:nvSpPr>
        <p:spPr bwMode="auto">
          <a:xfrm>
            <a:off x="4090988" y="1274763"/>
            <a:ext cx="0" cy="3259137"/>
          </a:xfrm>
          <a:prstGeom prst="line">
            <a:avLst/>
          </a:prstGeom>
          <a:noFill/>
          <a:ln w="6350">
            <a:solidFill>
              <a:srgbClr val="62768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矩形 46">
            <a:extLst>
              <a:ext uri="{FF2B5EF4-FFF2-40B4-BE49-F238E27FC236}">
                <a16:creationId xmlns:a16="http://schemas.microsoft.com/office/drawing/2014/main" id="{442B2980-4900-4D56-B121-31400BE0D6AA}"/>
              </a:ext>
            </a:extLst>
          </p:cNvPr>
          <p:cNvSpPr>
            <a:spLocks noChangeArrowheads="1"/>
          </p:cNvSpPr>
          <p:nvPr/>
        </p:nvSpPr>
        <p:spPr bwMode="auto">
          <a:xfrm>
            <a:off x="2056606" y="1900238"/>
            <a:ext cx="1225550" cy="236538"/>
          </a:xfrm>
          <a:prstGeom prst="rect">
            <a:avLst/>
          </a:prstGeom>
          <a:noFill/>
          <a:ln w="6350">
            <a:solidFill>
              <a:srgbClr val="37B0E8"/>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dirty="0">
                <a:solidFill>
                  <a:srgbClr val="37B0E8"/>
                </a:solidFill>
                <a:latin typeface="Impact" panose="020B0806030902050204" pitchFamily="34" charset="0"/>
                <a:ea typeface="微软雅黑" panose="020B0503020204020204" pitchFamily="34" charset="-122"/>
              </a:rPr>
              <a:t>小组成员</a:t>
            </a:r>
            <a:endParaRPr lang="en-US" altLang="zh-CN" sz="1200" dirty="0">
              <a:solidFill>
                <a:srgbClr val="37B0E8"/>
              </a:solidFill>
              <a:latin typeface="Impact" panose="020B0806030902050204" pitchFamily="34" charset="0"/>
              <a:ea typeface="微软雅黑" panose="020B0503020204020204" pitchFamily="34" charset="-122"/>
            </a:endParaRPr>
          </a:p>
        </p:txBody>
      </p:sp>
      <p:sp>
        <p:nvSpPr>
          <p:cNvPr id="6164" name="矩形 47">
            <a:extLst>
              <a:ext uri="{FF2B5EF4-FFF2-40B4-BE49-F238E27FC236}">
                <a16:creationId xmlns:a16="http://schemas.microsoft.com/office/drawing/2014/main" id="{A8CF17C4-3ADD-4540-970A-81D19EE8DEE2}"/>
              </a:ext>
            </a:extLst>
          </p:cNvPr>
          <p:cNvSpPr>
            <a:spLocks noChangeArrowheads="1"/>
          </p:cNvSpPr>
          <p:nvPr/>
        </p:nvSpPr>
        <p:spPr bwMode="auto">
          <a:xfrm>
            <a:off x="5867400" y="262274"/>
            <a:ext cx="2665413" cy="28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pPr>
            <a:r>
              <a:rPr lang="zh-CN" altLang="en-US" sz="1400" b="1" dirty="0">
                <a:solidFill>
                  <a:srgbClr val="354454"/>
                </a:solidFill>
                <a:latin typeface="微软雅黑" panose="020B0503020204020204" pitchFamily="34" charset="-122"/>
                <a:ea typeface="微软雅黑" panose="020B0503020204020204" pitchFamily="34" charset="-122"/>
              </a:rPr>
              <a:t>小组成员</a:t>
            </a:r>
          </a:p>
        </p:txBody>
      </p:sp>
      <p:sp>
        <p:nvSpPr>
          <p:cNvPr id="6165" name="矩形 26">
            <a:extLst>
              <a:ext uri="{FF2B5EF4-FFF2-40B4-BE49-F238E27FC236}">
                <a16:creationId xmlns:a16="http://schemas.microsoft.com/office/drawing/2014/main" id="{CF463C52-9B47-4AB3-909F-7A6A473B13B3}"/>
              </a:ext>
            </a:extLst>
          </p:cNvPr>
          <p:cNvSpPr>
            <a:spLocks noChangeArrowheads="1"/>
          </p:cNvSpPr>
          <p:nvPr/>
        </p:nvSpPr>
        <p:spPr bwMode="auto">
          <a:xfrm>
            <a:off x="486211" y="20367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选题简介</a:t>
            </a:r>
          </a:p>
        </p:txBody>
      </p:sp>
      <p:sp>
        <p:nvSpPr>
          <p:cNvPr id="6166" name="矩形 27">
            <a:extLst>
              <a:ext uri="{FF2B5EF4-FFF2-40B4-BE49-F238E27FC236}">
                <a16:creationId xmlns:a16="http://schemas.microsoft.com/office/drawing/2014/main" id="{19CAE119-74A1-4AC2-A6C5-A92C8BC52683}"/>
              </a:ext>
            </a:extLst>
          </p:cNvPr>
          <p:cNvSpPr>
            <a:spLocks noChangeArrowheads="1"/>
          </p:cNvSpPr>
          <p:nvPr/>
        </p:nvSpPr>
        <p:spPr bwMode="auto">
          <a:xfrm>
            <a:off x="486211" y="28241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成果展示</a:t>
            </a:r>
          </a:p>
        </p:txBody>
      </p:sp>
      <p:sp>
        <p:nvSpPr>
          <p:cNvPr id="6167" name="矩形 28">
            <a:extLst>
              <a:ext uri="{FF2B5EF4-FFF2-40B4-BE49-F238E27FC236}">
                <a16:creationId xmlns:a16="http://schemas.microsoft.com/office/drawing/2014/main" id="{41BA2C84-544F-41C6-A899-3BF9666DFE75}"/>
              </a:ext>
            </a:extLst>
          </p:cNvPr>
          <p:cNvSpPr>
            <a:spLocks noChangeArrowheads="1"/>
          </p:cNvSpPr>
          <p:nvPr/>
        </p:nvSpPr>
        <p:spPr bwMode="auto">
          <a:xfrm>
            <a:off x="486211" y="2433638"/>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具体实现</a:t>
            </a:r>
          </a:p>
        </p:txBody>
      </p:sp>
      <p:sp>
        <p:nvSpPr>
          <p:cNvPr id="6168" name="Freeform 9">
            <a:extLst>
              <a:ext uri="{FF2B5EF4-FFF2-40B4-BE49-F238E27FC236}">
                <a16:creationId xmlns:a16="http://schemas.microsoft.com/office/drawing/2014/main" id="{A4F2ED82-CF2A-4F52-B077-0B3CE431072F}"/>
              </a:ext>
            </a:extLst>
          </p:cNvPr>
          <p:cNvSpPr>
            <a:spLocks noEditPoints="1" noChangeArrowheads="1"/>
          </p:cNvSpPr>
          <p:nvPr/>
        </p:nvSpPr>
        <p:spPr bwMode="auto">
          <a:xfrm>
            <a:off x="84138" y="3271838"/>
            <a:ext cx="231775" cy="150812"/>
          </a:xfrm>
          <a:custGeom>
            <a:avLst/>
            <a:gdLst>
              <a:gd name="T0" fmla="*/ 62525 w 215"/>
              <a:gd name="T1" fmla="*/ 89410 h 140"/>
              <a:gd name="T2" fmla="*/ 62525 w 215"/>
              <a:gd name="T3" fmla="*/ 98028 h 140"/>
              <a:gd name="T4" fmla="*/ 173562 w 215"/>
              <a:gd name="T5" fmla="*/ 93719 h 140"/>
              <a:gd name="T6" fmla="*/ 62525 w 215"/>
              <a:gd name="T7" fmla="*/ 78638 h 140"/>
              <a:gd name="T8" fmla="*/ 105646 w 215"/>
              <a:gd name="T9" fmla="*/ 78638 h 140"/>
              <a:gd name="T10" fmla="*/ 109958 w 215"/>
              <a:gd name="T11" fmla="*/ 36626 h 140"/>
              <a:gd name="T12" fmla="*/ 62525 w 215"/>
              <a:gd name="T13" fmla="*/ 32317 h 140"/>
              <a:gd name="T14" fmla="*/ 58213 w 215"/>
              <a:gd name="T15" fmla="*/ 74329 h 140"/>
              <a:gd name="T16" fmla="*/ 67915 w 215"/>
              <a:gd name="T17" fmla="*/ 40935 h 140"/>
              <a:gd name="T18" fmla="*/ 101334 w 215"/>
              <a:gd name="T19" fmla="*/ 40935 h 140"/>
              <a:gd name="T20" fmla="*/ 67915 w 215"/>
              <a:gd name="T21" fmla="*/ 70020 h 140"/>
              <a:gd name="T22" fmla="*/ 29107 w 215"/>
              <a:gd name="T23" fmla="*/ 130345 h 140"/>
              <a:gd name="T24" fmla="*/ 203746 w 215"/>
              <a:gd name="T25" fmla="*/ 130345 h 140"/>
              <a:gd name="T26" fmla="*/ 211293 w 215"/>
              <a:gd name="T27" fmla="*/ 7541 h 140"/>
              <a:gd name="T28" fmla="*/ 29107 w 215"/>
              <a:gd name="T29" fmla="*/ 0 h 140"/>
              <a:gd name="T30" fmla="*/ 21560 w 215"/>
              <a:gd name="T31" fmla="*/ 122804 h 140"/>
              <a:gd name="T32" fmla="*/ 35575 w 215"/>
              <a:gd name="T33" fmla="*/ 14004 h 140"/>
              <a:gd name="T34" fmla="*/ 196200 w 215"/>
              <a:gd name="T35" fmla="*/ 14004 h 140"/>
              <a:gd name="T36" fmla="*/ 35575 w 215"/>
              <a:gd name="T37" fmla="*/ 115263 h 140"/>
              <a:gd name="T38" fmla="*/ 169250 w 215"/>
              <a:gd name="T39" fmla="*/ 51707 h 140"/>
              <a:gd name="T40" fmla="*/ 119661 w 215"/>
              <a:gd name="T41" fmla="*/ 51707 h 140"/>
              <a:gd name="T42" fmla="*/ 119661 w 215"/>
              <a:gd name="T43" fmla="*/ 60325 h 140"/>
              <a:gd name="T44" fmla="*/ 173562 w 215"/>
              <a:gd name="T45" fmla="*/ 56016 h 140"/>
              <a:gd name="T46" fmla="*/ 169250 w 215"/>
              <a:gd name="T47" fmla="*/ 70020 h 140"/>
              <a:gd name="T48" fmla="*/ 119661 w 215"/>
              <a:gd name="T49" fmla="*/ 70020 h 140"/>
              <a:gd name="T50" fmla="*/ 119661 w 215"/>
              <a:gd name="T51" fmla="*/ 78638 h 140"/>
              <a:gd name="T52" fmla="*/ 173562 w 215"/>
              <a:gd name="T53" fmla="*/ 74329 h 140"/>
              <a:gd name="T54" fmla="*/ 169250 w 215"/>
              <a:gd name="T55" fmla="*/ 32317 h 140"/>
              <a:gd name="T56" fmla="*/ 119661 w 215"/>
              <a:gd name="T57" fmla="*/ 32317 h 140"/>
              <a:gd name="T58" fmla="*/ 119661 w 215"/>
              <a:gd name="T59" fmla="*/ 40935 h 140"/>
              <a:gd name="T60" fmla="*/ 173562 w 215"/>
              <a:gd name="T61" fmla="*/ 36626 h 140"/>
              <a:gd name="T62" fmla="*/ 225307 w 215"/>
              <a:gd name="T63" fmla="*/ 136808 h 140"/>
              <a:gd name="T64" fmla="*/ 7546 w 215"/>
              <a:gd name="T65" fmla="*/ 136808 h 140"/>
              <a:gd name="T66" fmla="*/ 7546 w 215"/>
              <a:gd name="T67" fmla="*/ 150812 h 140"/>
              <a:gd name="T68" fmla="*/ 231775 w 215"/>
              <a:gd name="T69" fmla="*/ 144349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69" name="矩形 40">
            <a:extLst>
              <a:ext uri="{FF2B5EF4-FFF2-40B4-BE49-F238E27FC236}">
                <a16:creationId xmlns:a16="http://schemas.microsoft.com/office/drawing/2014/main" id="{09DB5B35-BC95-4D9E-9010-6D73757089B1}"/>
              </a:ext>
            </a:extLst>
          </p:cNvPr>
          <p:cNvSpPr>
            <a:spLocks noChangeArrowheads="1"/>
          </p:cNvSpPr>
          <p:nvPr/>
        </p:nvSpPr>
        <p:spPr bwMode="auto">
          <a:xfrm>
            <a:off x="422275" y="3224213"/>
            <a:ext cx="825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solidFill>
                  <a:srgbClr val="586B7F"/>
                </a:solidFill>
                <a:latin typeface="Impact" panose="020B0806030902050204" pitchFamily="34" charset="0"/>
                <a:ea typeface="微软雅黑" panose="020B0503020204020204" pitchFamily="34" charset="-122"/>
              </a:rPr>
              <a:t>建议与总结</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anim calcmode="lin" valueType="num">
                                      <p:cBhvr>
                                        <p:cTn id="8" dur="500" fill="hold"/>
                                        <p:tgtEl>
                                          <p:spTgt spid="47"/>
                                        </p:tgtEl>
                                        <p:attrNameLst>
                                          <p:attrName>ppt_x</p:attrName>
                                        </p:attrNameLst>
                                      </p:cBhvr>
                                      <p:tavLst>
                                        <p:tav tm="0">
                                          <p:val>
                                            <p:strVal val="#ppt_x"/>
                                          </p:val>
                                        </p:tav>
                                        <p:tav tm="100000">
                                          <p:val>
                                            <p:strVal val="#ppt_x"/>
                                          </p:val>
                                        </p:tav>
                                      </p:tavLst>
                                    </p:anim>
                                    <p:anim calcmode="lin" valueType="num">
                                      <p:cBhvr>
                                        <p:cTn id="9" dur="5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anim calcmode="lin" valueType="num">
                                      <p:cBhvr>
                                        <p:cTn id="13" dur="500" fill="hold"/>
                                        <p:tgtEl>
                                          <p:spTgt spid="43"/>
                                        </p:tgtEl>
                                        <p:attrNameLst>
                                          <p:attrName>ppt_x</p:attrName>
                                        </p:attrNameLst>
                                      </p:cBhvr>
                                      <p:tavLst>
                                        <p:tav tm="0">
                                          <p:val>
                                            <p:strVal val="#ppt_x"/>
                                          </p:val>
                                        </p:tav>
                                        <p:tav tm="100000">
                                          <p:val>
                                            <p:strVal val="#ppt_x"/>
                                          </p:val>
                                        </p:tav>
                                      </p:tavLst>
                                    </p:anim>
                                    <p:anim calcmode="lin" valueType="num">
                                      <p:cBhvr>
                                        <p:cTn id="14" dur="500" fill="hold"/>
                                        <p:tgtEl>
                                          <p:spTgt spid="43"/>
                                        </p:tgtEl>
                                        <p:attrNameLst>
                                          <p:attrName>ppt_y</p:attrName>
                                        </p:attrNameLst>
                                      </p:cBhvr>
                                      <p:tavLst>
                                        <p:tav tm="0">
                                          <p:val>
                                            <p:strVal val="#ppt_y+.1"/>
                                          </p:val>
                                        </p:tav>
                                        <p:tav tm="100000">
                                          <p:val>
                                            <p:strVal val="#ppt_y"/>
                                          </p:val>
                                        </p:tav>
                                      </p:tavLst>
                                    </p:anim>
                                  </p:childTnLst>
                                </p:cTn>
                              </p:par>
                              <p:par>
                                <p:cTn id="15" presetID="16" presetClass="entr" presetSubtype="42" fill="hold" nodeType="withEffect">
                                  <p:stCondLst>
                                    <p:cond delay="500"/>
                                  </p:stCondLst>
                                  <p:childTnLst>
                                    <p:set>
                                      <p:cBhvr>
                                        <p:cTn id="16" dur="1" fill="hold">
                                          <p:stCondLst>
                                            <p:cond delay="0"/>
                                          </p:stCondLst>
                                        </p:cTn>
                                        <p:tgtEl>
                                          <p:spTgt spid="45"/>
                                        </p:tgtEl>
                                        <p:attrNameLst>
                                          <p:attrName>style.visibility</p:attrName>
                                        </p:attrNameLst>
                                      </p:cBhvr>
                                      <p:to>
                                        <p:strVal val="visible"/>
                                      </p:to>
                                    </p:set>
                                    <p:animEffect transition="in" filter="barn(outHorizontal)">
                                      <p:cBhvr>
                                        <p:cTn id="17" dur="500"/>
                                        <p:tgtEl>
                                          <p:spTgt spid="45"/>
                                        </p:tgtEl>
                                      </p:cBhvr>
                                    </p:animEffect>
                                  </p:childTnLst>
                                </p:cTn>
                              </p:par>
                              <p:par>
                                <p:cTn id="18" presetID="2" presetClass="entr" presetSubtype="2" fill="hold" grpId="0" nodeType="withEffect">
                                  <p:stCondLst>
                                    <p:cond delay="1000"/>
                                  </p:stCondLst>
                                  <p:childTnLst>
                                    <p:set>
                                      <p:cBhvr>
                                        <p:cTn id="19" dur="1" fill="hold">
                                          <p:stCondLst>
                                            <p:cond delay="0"/>
                                          </p:stCondLst>
                                        </p:cTn>
                                        <p:tgtEl>
                                          <p:spTgt spid="44"/>
                                        </p:tgtEl>
                                        <p:attrNameLst>
                                          <p:attrName>style.visibility</p:attrName>
                                        </p:attrNameLst>
                                      </p:cBhvr>
                                      <p:to>
                                        <p:strVal val="visible"/>
                                      </p:to>
                                    </p:set>
                                    <p:anim calcmode="lin" valueType="num">
                                      <p:cBhvr>
                                        <p:cTn id="20" dur="500" fill="hold"/>
                                        <p:tgtEl>
                                          <p:spTgt spid="44"/>
                                        </p:tgtEl>
                                        <p:attrNameLst>
                                          <p:attrName>ppt_x</p:attrName>
                                        </p:attrNameLst>
                                      </p:cBhvr>
                                      <p:tavLst>
                                        <p:tav tm="0">
                                          <p:val>
                                            <p:strVal val="1+#ppt_w/2"/>
                                          </p:val>
                                        </p:tav>
                                        <p:tav tm="100000">
                                          <p:val>
                                            <p:strVal val="#ppt_x"/>
                                          </p:val>
                                        </p:tav>
                                      </p:tavLst>
                                    </p:anim>
                                    <p:anim calcmode="lin" valueType="num">
                                      <p:cBhvr>
                                        <p:cTn id="21"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animBg="1"/>
      <p:bldP spid="47"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FB99B8E5-69B6-4976-8536-5777091D83BA}"/>
              </a:ext>
            </a:extLst>
          </p:cNvPr>
          <p:cNvCxnSpPr/>
          <p:nvPr/>
        </p:nvCxnSpPr>
        <p:spPr>
          <a:xfrm flipH="1">
            <a:off x="0" y="23685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FFFD953-4B75-43DA-B22C-BCC353A99988}"/>
              </a:ext>
            </a:extLst>
          </p:cNvPr>
          <p:cNvCxnSpPr/>
          <p:nvPr/>
        </p:nvCxnSpPr>
        <p:spPr>
          <a:xfrm flipH="1">
            <a:off x="0" y="197802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05E229F-357E-4A86-BC44-06D2B9F7E6A0}"/>
              </a:ext>
            </a:extLst>
          </p:cNvPr>
          <p:cNvCxnSpPr/>
          <p:nvPr/>
        </p:nvCxnSpPr>
        <p:spPr>
          <a:xfrm flipH="1">
            <a:off x="0" y="27622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487CE0ED-9303-4317-BAC7-9DFC176706BD}"/>
              </a:ext>
            </a:extLst>
          </p:cNvPr>
          <p:cNvCxnSpPr/>
          <p:nvPr/>
        </p:nvCxnSpPr>
        <p:spPr>
          <a:xfrm flipH="1">
            <a:off x="0" y="315277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grpSp>
        <p:nvGrpSpPr>
          <p:cNvPr id="7174" name="组合 32">
            <a:extLst>
              <a:ext uri="{FF2B5EF4-FFF2-40B4-BE49-F238E27FC236}">
                <a16:creationId xmlns:a16="http://schemas.microsoft.com/office/drawing/2014/main" id="{8781C52F-83E4-4EC9-918E-7DD6728942F1}"/>
              </a:ext>
            </a:extLst>
          </p:cNvPr>
          <p:cNvGrpSpPr>
            <a:grpSpLocks/>
          </p:cNvGrpSpPr>
          <p:nvPr/>
        </p:nvGrpSpPr>
        <p:grpSpPr bwMode="auto">
          <a:xfrm>
            <a:off x="8632825" y="346075"/>
            <a:ext cx="155575" cy="157163"/>
            <a:chOff x="8689063" y="2493438"/>
            <a:chExt cx="156623" cy="156623"/>
          </a:xfrm>
        </p:grpSpPr>
        <p:sp>
          <p:nvSpPr>
            <p:cNvPr id="26" name="矩形 25">
              <a:extLst>
                <a:ext uri="{FF2B5EF4-FFF2-40B4-BE49-F238E27FC236}">
                  <a16:creationId xmlns:a16="http://schemas.microsoft.com/office/drawing/2014/main" id="{0189561D-FFCA-4A72-8712-4B962BE71040}"/>
                </a:ext>
              </a:extLst>
            </p:cNvPr>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1" name="任意多边形 30">
              <a:extLst>
                <a:ext uri="{FF2B5EF4-FFF2-40B4-BE49-F238E27FC236}">
                  <a16:creationId xmlns:a16="http://schemas.microsoft.com/office/drawing/2014/main" id="{B3B670D6-1A98-43AC-B55C-D0F81601497E}"/>
                </a:ext>
              </a:extLst>
            </p:cNvPr>
            <p:cNvSpPr/>
            <p:nvPr/>
          </p:nvSpPr>
          <p:spPr>
            <a:xfrm rot="10800000">
              <a:off x="8738608" y="2531407"/>
              <a:ext cx="57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grpSp>
        <p:nvGrpSpPr>
          <p:cNvPr id="7175" name="组合 33">
            <a:extLst>
              <a:ext uri="{FF2B5EF4-FFF2-40B4-BE49-F238E27FC236}">
                <a16:creationId xmlns:a16="http://schemas.microsoft.com/office/drawing/2014/main" id="{50AB261B-E17A-45CC-A98D-53F1D676792D}"/>
              </a:ext>
            </a:extLst>
          </p:cNvPr>
          <p:cNvGrpSpPr>
            <a:grpSpLocks/>
          </p:cNvGrpSpPr>
          <p:nvPr/>
        </p:nvGrpSpPr>
        <p:grpSpPr bwMode="auto">
          <a:xfrm>
            <a:off x="8788400" y="346075"/>
            <a:ext cx="157163" cy="157163"/>
            <a:chOff x="8845686" y="2493438"/>
            <a:chExt cx="156623" cy="156623"/>
          </a:xfrm>
        </p:grpSpPr>
        <p:sp>
          <p:nvSpPr>
            <p:cNvPr id="30" name="矩形 29">
              <a:extLst>
                <a:ext uri="{FF2B5EF4-FFF2-40B4-BE49-F238E27FC236}">
                  <a16:creationId xmlns:a16="http://schemas.microsoft.com/office/drawing/2014/main" id="{2EB1ECC5-E4D7-44E0-B4DE-1FFF39358730}"/>
                </a:ext>
              </a:extLst>
            </p:cNvPr>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 name="任意多边形 31">
              <a:extLst>
                <a:ext uri="{FF2B5EF4-FFF2-40B4-BE49-F238E27FC236}">
                  <a16:creationId xmlns:a16="http://schemas.microsoft.com/office/drawing/2014/main" id="{1F5E90E9-FCA6-450B-B5C6-29527F2B374C}"/>
                </a:ext>
              </a:extLst>
            </p:cNvPr>
            <p:cNvSpPr/>
            <p:nvPr/>
          </p:nvSpPr>
          <p:spPr>
            <a:xfrm>
              <a:off x="8894730" y="2531407"/>
              <a:ext cx="58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sp>
        <p:nvSpPr>
          <p:cNvPr id="35" name="矩形 34">
            <a:hlinkClick r:id="" action="ppaction://hlinkshowjump?jump=previousslide"/>
            <a:extLst>
              <a:ext uri="{FF2B5EF4-FFF2-40B4-BE49-F238E27FC236}">
                <a16:creationId xmlns:a16="http://schemas.microsoft.com/office/drawing/2014/main" id="{E3A952BD-24A9-4D7D-B69A-2FA20F86478C}"/>
              </a:ext>
            </a:extLst>
          </p:cNvPr>
          <p:cNvSpPr/>
          <p:nvPr/>
        </p:nvSpPr>
        <p:spPr>
          <a:xfrm>
            <a:off x="8632825" y="339725"/>
            <a:ext cx="155575"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6" name="矩形 35">
            <a:hlinkClick r:id="" action="ppaction://hlinkshowjump?jump=nextslide"/>
            <a:extLst>
              <a:ext uri="{FF2B5EF4-FFF2-40B4-BE49-F238E27FC236}">
                <a16:creationId xmlns:a16="http://schemas.microsoft.com/office/drawing/2014/main" id="{22F1FA59-F74D-43CC-9C6D-10A0A19F8948}"/>
              </a:ext>
            </a:extLst>
          </p:cNvPr>
          <p:cNvSpPr/>
          <p:nvPr/>
        </p:nvSpPr>
        <p:spPr>
          <a:xfrm>
            <a:off x="8788400" y="339725"/>
            <a:ext cx="157163"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7" name="矩形 36">
            <a:extLst>
              <a:ext uri="{FF2B5EF4-FFF2-40B4-BE49-F238E27FC236}">
                <a16:creationId xmlns:a16="http://schemas.microsoft.com/office/drawing/2014/main" id="{FEE93D0E-FD08-48B7-AE64-B8F88B25D396}"/>
              </a:ext>
            </a:extLst>
          </p:cNvPr>
          <p:cNvSpPr/>
          <p:nvPr/>
        </p:nvSpPr>
        <p:spPr>
          <a:xfrm>
            <a:off x="0" y="1589088"/>
            <a:ext cx="12811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7179" name="Freeform 11">
            <a:extLst>
              <a:ext uri="{FF2B5EF4-FFF2-40B4-BE49-F238E27FC236}">
                <a16:creationId xmlns:a16="http://schemas.microsoft.com/office/drawing/2014/main" id="{73D00594-FCF1-467C-98B7-863939F0D2C4}"/>
              </a:ext>
            </a:extLst>
          </p:cNvPr>
          <p:cNvSpPr>
            <a:spLocks noEditPoints="1" noChangeArrowheads="1"/>
          </p:cNvSpPr>
          <p:nvPr/>
        </p:nvSpPr>
        <p:spPr bwMode="auto">
          <a:xfrm>
            <a:off x="123825" y="2863850"/>
            <a:ext cx="150813" cy="190500"/>
          </a:xfrm>
          <a:custGeom>
            <a:avLst/>
            <a:gdLst>
              <a:gd name="T0" fmla="*/ 112839 w 139"/>
              <a:gd name="T1" fmla="*/ 106551 h 177"/>
              <a:gd name="T2" fmla="*/ 98734 w 139"/>
              <a:gd name="T3" fmla="*/ 172203 h 177"/>
              <a:gd name="T4" fmla="*/ 144303 w 139"/>
              <a:gd name="T5" fmla="*/ 176508 h 177"/>
              <a:gd name="T6" fmla="*/ 144303 w 139"/>
              <a:gd name="T7" fmla="*/ 190500 h 177"/>
              <a:gd name="T8" fmla="*/ 0 w 139"/>
              <a:gd name="T9" fmla="*/ 182966 h 177"/>
              <a:gd name="T10" fmla="*/ 55334 w 139"/>
              <a:gd name="T11" fmla="*/ 176508 h 177"/>
              <a:gd name="T12" fmla="*/ 87884 w 139"/>
              <a:gd name="T13" fmla="*/ 162517 h 177"/>
              <a:gd name="T14" fmla="*/ 10850 w 139"/>
              <a:gd name="T15" fmla="*/ 158212 h 177"/>
              <a:gd name="T16" fmla="*/ 10850 w 139"/>
              <a:gd name="T17" fmla="*/ 149602 h 177"/>
              <a:gd name="T18" fmla="*/ 101989 w 139"/>
              <a:gd name="T19" fmla="*/ 129153 h 177"/>
              <a:gd name="T20" fmla="*/ 91139 w 139"/>
              <a:gd name="T21" fmla="*/ 99017 h 177"/>
              <a:gd name="T22" fmla="*/ 74864 w 139"/>
              <a:gd name="T23" fmla="*/ 101169 h 177"/>
              <a:gd name="T24" fmla="*/ 57504 w 139"/>
              <a:gd name="T25" fmla="*/ 121619 h 177"/>
              <a:gd name="T26" fmla="*/ 49909 w 139"/>
              <a:gd name="T27" fmla="*/ 125924 h 177"/>
              <a:gd name="T28" fmla="*/ 26040 w 139"/>
              <a:gd name="T29" fmla="*/ 117314 h 177"/>
              <a:gd name="T30" fmla="*/ 28210 w 139"/>
              <a:gd name="T31" fmla="*/ 104398 h 177"/>
              <a:gd name="T32" fmla="*/ 22785 w 139"/>
              <a:gd name="T33" fmla="*/ 95788 h 177"/>
              <a:gd name="T34" fmla="*/ 68354 w 139"/>
              <a:gd name="T35" fmla="*/ 25831 h 177"/>
              <a:gd name="T36" fmla="*/ 72694 w 139"/>
              <a:gd name="T37" fmla="*/ 27983 h 177"/>
              <a:gd name="T38" fmla="*/ 74864 w 139"/>
              <a:gd name="T39" fmla="*/ 15068 h 177"/>
              <a:gd name="T40" fmla="*/ 82459 w 139"/>
              <a:gd name="T41" fmla="*/ 2153 h 177"/>
              <a:gd name="T42" fmla="*/ 118263 w 139"/>
              <a:gd name="T43" fmla="*/ 31212 h 177"/>
              <a:gd name="T44" fmla="*/ 104159 w 139"/>
              <a:gd name="T45" fmla="*/ 32288 h 177"/>
              <a:gd name="T46" fmla="*/ 101989 w 139"/>
              <a:gd name="T47" fmla="*/ 45203 h 177"/>
              <a:gd name="T48" fmla="*/ 94394 w 139"/>
              <a:gd name="T49" fmla="*/ 67805 h 177"/>
              <a:gd name="T50" fmla="*/ 99819 w 139"/>
              <a:gd name="T51" fmla="*/ 87178 h 177"/>
              <a:gd name="T52" fmla="*/ 96564 w 139"/>
              <a:gd name="T53" fmla="*/ 27983 h 177"/>
              <a:gd name="T54" fmla="*/ 80289 w 139"/>
              <a:gd name="T55" fmla="*/ 32288 h 177"/>
              <a:gd name="T56" fmla="*/ 96564 w 139"/>
              <a:gd name="T57" fmla="*/ 27983 h 177"/>
              <a:gd name="T58" fmla="*/ 86799 w 139"/>
              <a:gd name="T59" fmla="*/ 63500 h 177"/>
              <a:gd name="T60" fmla="*/ 67269 w 139"/>
              <a:gd name="T61" fmla="*/ 35517 h 177"/>
              <a:gd name="T62" fmla="*/ 58589 w 139"/>
              <a:gd name="T63" fmla="*/ 111932 h 177"/>
              <a:gd name="T64" fmla="*/ 60759 w 139"/>
              <a:gd name="T65" fmla="*/ 81797 h 177"/>
              <a:gd name="T66" fmla="*/ 67269 w 139"/>
              <a:gd name="T67" fmla="*/ 67805 h 177"/>
              <a:gd name="T68" fmla="*/ 88969 w 139"/>
              <a:gd name="T69" fmla="*/ 74263 h 177"/>
              <a:gd name="T70" fmla="*/ 72694 w 139"/>
              <a:gd name="T71" fmla="*/ 74263 h 177"/>
              <a:gd name="T72" fmla="*/ 72694 w 139"/>
              <a:gd name="T73" fmla="*/ 74263 h 177"/>
              <a:gd name="T74" fmla="*/ 81374 w 139"/>
              <a:gd name="T75" fmla="*/ 92559 h 177"/>
              <a:gd name="T76" fmla="*/ 88969 w 139"/>
              <a:gd name="T77" fmla="*/ 89331 h 177"/>
              <a:gd name="T78" fmla="*/ 88969 w 139"/>
              <a:gd name="T79" fmla="*/ 74263 h 177"/>
              <a:gd name="T80" fmla="*/ 35805 w 139"/>
              <a:gd name="T81" fmla="*/ 108703 h 177"/>
              <a:gd name="T82" fmla="*/ 33635 w 139"/>
              <a:gd name="T83" fmla="*/ 111932 h 177"/>
              <a:gd name="T84" fmla="*/ 45569 w 139"/>
              <a:gd name="T85" fmla="*/ 114085 h 1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 name="Freeform 12">
            <a:extLst>
              <a:ext uri="{FF2B5EF4-FFF2-40B4-BE49-F238E27FC236}">
                <a16:creationId xmlns:a16="http://schemas.microsoft.com/office/drawing/2014/main" id="{77186CC0-8DF5-4680-A7FF-0E14BA653B82}"/>
              </a:ext>
            </a:extLst>
          </p:cNvPr>
          <p:cNvSpPr>
            <a:spLocks noEditPoints="1" noChangeArrowheads="1"/>
          </p:cNvSpPr>
          <p:nvPr/>
        </p:nvSpPr>
        <p:spPr bwMode="auto">
          <a:xfrm>
            <a:off x="133350" y="2471738"/>
            <a:ext cx="131763" cy="187325"/>
          </a:xfrm>
          <a:custGeom>
            <a:avLst/>
            <a:gdLst>
              <a:gd name="T0" fmla="*/ 3267 w 121"/>
              <a:gd name="T1" fmla="*/ 128113 h 174"/>
              <a:gd name="T2" fmla="*/ 25046 w 121"/>
              <a:gd name="T3" fmla="*/ 123807 h 174"/>
              <a:gd name="T4" fmla="*/ 41380 w 121"/>
              <a:gd name="T5" fmla="*/ 79667 h 174"/>
              <a:gd name="T6" fmla="*/ 41380 w 121"/>
              <a:gd name="T7" fmla="*/ 79667 h 174"/>
              <a:gd name="T8" fmla="*/ 41380 w 121"/>
              <a:gd name="T9" fmla="*/ 31221 h 174"/>
              <a:gd name="T10" fmla="*/ 58803 w 121"/>
              <a:gd name="T11" fmla="*/ 22608 h 174"/>
              <a:gd name="T12" fmla="*/ 65337 w 121"/>
              <a:gd name="T13" fmla="*/ 0 h 174"/>
              <a:gd name="T14" fmla="*/ 72960 w 121"/>
              <a:gd name="T15" fmla="*/ 22608 h 174"/>
              <a:gd name="T16" fmla="*/ 100183 w 121"/>
              <a:gd name="T17" fmla="*/ 54906 h 174"/>
              <a:gd name="T18" fmla="*/ 89294 w 121"/>
              <a:gd name="T19" fmla="*/ 79667 h 174"/>
              <a:gd name="T20" fmla="*/ 106717 w 121"/>
              <a:gd name="T21" fmla="*/ 123807 h 174"/>
              <a:gd name="T22" fmla="*/ 127407 w 121"/>
              <a:gd name="T23" fmla="*/ 128113 h 174"/>
              <a:gd name="T24" fmla="*/ 111073 w 121"/>
              <a:gd name="T25" fmla="*/ 133496 h 174"/>
              <a:gd name="T26" fmla="*/ 126318 w 121"/>
              <a:gd name="T27" fmla="*/ 171176 h 174"/>
              <a:gd name="T28" fmla="*/ 130674 w 121"/>
              <a:gd name="T29" fmla="*/ 180866 h 174"/>
              <a:gd name="T30" fmla="*/ 123051 w 121"/>
              <a:gd name="T31" fmla="*/ 184095 h 174"/>
              <a:gd name="T32" fmla="*/ 117607 w 121"/>
              <a:gd name="T33" fmla="*/ 174406 h 174"/>
              <a:gd name="T34" fmla="*/ 94739 w 121"/>
              <a:gd name="T35" fmla="*/ 133496 h 174"/>
              <a:gd name="T36" fmla="*/ 72960 w 121"/>
              <a:gd name="T37" fmla="*/ 138879 h 174"/>
              <a:gd name="T38" fmla="*/ 58803 w 121"/>
              <a:gd name="T39" fmla="*/ 138879 h 174"/>
              <a:gd name="T40" fmla="*/ 37024 w 121"/>
              <a:gd name="T41" fmla="*/ 133496 h 174"/>
              <a:gd name="T42" fmla="*/ 14156 w 121"/>
              <a:gd name="T43" fmla="*/ 174406 h 174"/>
              <a:gd name="T44" fmla="*/ 8712 w 121"/>
              <a:gd name="T45" fmla="*/ 184095 h 174"/>
              <a:gd name="T46" fmla="*/ 1089 w 121"/>
              <a:gd name="T47" fmla="*/ 180866 h 174"/>
              <a:gd name="T48" fmla="*/ 5445 w 121"/>
              <a:gd name="T49" fmla="*/ 171176 h 174"/>
              <a:gd name="T50" fmla="*/ 20690 w 121"/>
              <a:gd name="T51" fmla="*/ 133496 h 174"/>
              <a:gd name="T52" fmla="*/ 58803 w 121"/>
              <a:gd name="T53" fmla="*/ 123807 h 174"/>
              <a:gd name="T54" fmla="*/ 58803 w 121"/>
              <a:gd name="T55" fmla="*/ 118424 h 174"/>
              <a:gd name="T56" fmla="*/ 72960 w 121"/>
              <a:gd name="T57" fmla="*/ 118424 h 174"/>
              <a:gd name="T58" fmla="*/ 90383 w 121"/>
              <a:gd name="T59" fmla="*/ 123807 h 174"/>
              <a:gd name="T60" fmla="*/ 58803 w 121"/>
              <a:gd name="T61" fmla="*/ 88280 h 174"/>
              <a:gd name="T62" fmla="*/ 58803 w 121"/>
              <a:gd name="T63" fmla="*/ 123807 h 174"/>
              <a:gd name="T64" fmla="*/ 79493 w 121"/>
              <a:gd name="T65" fmla="*/ 41987 h 174"/>
              <a:gd name="T66" fmla="*/ 52270 w 121"/>
              <a:gd name="T67" fmla="*/ 41987 h 174"/>
              <a:gd name="T68" fmla="*/ 52270 w 121"/>
              <a:gd name="T69" fmla="*/ 68901 h 174"/>
              <a:gd name="T70" fmla="*/ 74049 w 121"/>
              <a:gd name="T71" fmla="*/ 73207 h 174"/>
              <a:gd name="T72" fmla="*/ 79493 w 121"/>
              <a:gd name="T73" fmla="*/ 68901 h 174"/>
              <a:gd name="T74" fmla="*/ 79493 w 121"/>
              <a:gd name="T75" fmla="*/ 41987 h 1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 name="Freeform 13">
            <a:extLst>
              <a:ext uri="{FF2B5EF4-FFF2-40B4-BE49-F238E27FC236}">
                <a16:creationId xmlns:a16="http://schemas.microsoft.com/office/drawing/2014/main" id="{A8D14B8E-8C48-4A00-846B-D50193491897}"/>
              </a:ext>
            </a:extLst>
          </p:cNvPr>
          <p:cNvSpPr>
            <a:spLocks noEditPoints="1" noChangeArrowheads="1"/>
          </p:cNvSpPr>
          <p:nvPr/>
        </p:nvSpPr>
        <p:spPr bwMode="auto">
          <a:xfrm>
            <a:off x="93663" y="1695450"/>
            <a:ext cx="212725" cy="176213"/>
          </a:xfrm>
          <a:custGeom>
            <a:avLst/>
            <a:gdLst>
              <a:gd name="T0" fmla="*/ 119860 w 197"/>
              <a:gd name="T1" fmla="*/ 11819 h 164"/>
              <a:gd name="T2" fmla="*/ 0 w 197"/>
              <a:gd name="T3" fmla="*/ 16117 h 164"/>
              <a:gd name="T4" fmla="*/ 113381 w 197"/>
              <a:gd name="T5" fmla="*/ 176213 h 164"/>
              <a:gd name="T6" fmla="*/ 146856 w 197"/>
              <a:gd name="T7" fmla="*/ 170841 h 164"/>
              <a:gd name="T8" fmla="*/ 211645 w 197"/>
              <a:gd name="T9" fmla="*/ 152575 h 164"/>
              <a:gd name="T10" fmla="*/ 56151 w 197"/>
              <a:gd name="T11" fmla="*/ 161170 h 164"/>
              <a:gd name="T12" fmla="*/ 56151 w 197"/>
              <a:gd name="T13" fmla="*/ 23638 h 164"/>
              <a:gd name="T14" fmla="*/ 106902 w 197"/>
              <a:gd name="T15" fmla="*/ 161170 h 164"/>
              <a:gd name="T16" fmla="*/ 106902 w 197"/>
              <a:gd name="T17" fmla="*/ 23638 h 164"/>
              <a:gd name="T18" fmla="*/ 158734 w 197"/>
              <a:gd name="T19" fmla="*/ 160096 h 164"/>
              <a:gd name="T20" fmla="*/ 195448 w 197"/>
              <a:gd name="T21" fmla="*/ 149351 h 164"/>
              <a:gd name="T22" fmla="*/ 24836 w 197"/>
              <a:gd name="T23" fmla="*/ 142904 h 164"/>
              <a:gd name="T24" fmla="*/ 45353 w 197"/>
              <a:gd name="T25" fmla="*/ 143979 h 164"/>
              <a:gd name="T26" fmla="*/ 46432 w 197"/>
              <a:gd name="T27" fmla="*/ 122490 h 164"/>
              <a:gd name="T28" fmla="*/ 24836 w 197"/>
              <a:gd name="T29" fmla="*/ 122490 h 164"/>
              <a:gd name="T30" fmla="*/ 31315 w 197"/>
              <a:gd name="T31" fmla="*/ 128936 h 164"/>
              <a:gd name="T32" fmla="*/ 39953 w 197"/>
              <a:gd name="T33" fmla="*/ 128936 h 164"/>
              <a:gd name="T34" fmla="*/ 39953 w 197"/>
              <a:gd name="T35" fmla="*/ 137532 h 164"/>
              <a:gd name="T36" fmla="*/ 31315 w 197"/>
              <a:gd name="T37" fmla="*/ 136458 h 164"/>
              <a:gd name="T38" fmla="*/ 34554 w 197"/>
              <a:gd name="T39" fmla="*/ 97777 h 164"/>
              <a:gd name="T40" fmla="*/ 38874 w 197"/>
              <a:gd name="T41" fmla="*/ 40830 h 164"/>
              <a:gd name="T42" fmla="*/ 30235 w 197"/>
              <a:gd name="T43" fmla="*/ 93479 h 164"/>
              <a:gd name="T44" fmla="*/ 144696 w 197"/>
              <a:gd name="T45" fmla="*/ 33309 h 164"/>
              <a:gd name="T46" fmla="*/ 160894 w 197"/>
              <a:gd name="T47" fmla="*/ 92404 h 164"/>
              <a:gd name="T48" fmla="*/ 144696 w 197"/>
              <a:gd name="T49" fmla="*/ 33309 h 164"/>
              <a:gd name="T50" fmla="*/ 74508 w 197"/>
              <a:gd name="T51" fmla="*/ 142904 h 164"/>
              <a:gd name="T52" fmla="*/ 95024 w 197"/>
              <a:gd name="T53" fmla="*/ 142904 h 164"/>
              <a:gd name="T54" fmla="*/ 85306 w 197"/>
              <a:gd name="T55" fmla="*/ 118192 h 164"/>
              <a:gd name="T56" fmla="*/ 70188 w 197"/>
              <a:gd name="T57" fmla="*/ 133234 h 164"/>
              <a:gd name="T58" fmla="*/ 80987 w 197"/>
              <a:gd name="T59" fmla="*/ 128936 h 164"/>
              <a:gd name="T60" fmla="*/ 88545 w 197"/>
              <a:gd name="T61" fmla="*/ 128936 h 164"/>
              <a:gd name="T62" fmla="*/ 88545 w 197"/>
              <a:gd name="T63" fmla="*/ 137532 h 164"/>
              <a:gd name="T64" fmla="*/ 79907 w 197"/>
              <a:gd name="T65" fmla="*/ 136458 h 164"/>
              <a:gd name="T66" fmla="*/ 87466 w 197"/>
              <a:gd name="T67" fmla="*/ 97777 h 164"/>
              <a:gd name="T68" fmla="*/ 91785 w 197"/>
              <a:gd name="T69" fmla="*/ 40830 h 164"/>
              <a:gd name="T70" fmla="*/ 83146 w 197"/>
              <a:gd name="T71" fmla="*/ 93479 h 164"/>
              <a:gd name="T72" fmla="*/ 159814 w 197"/>
              <a:gd name="T73" fmla="*/ 117117 h 164"/>
              <a:gd name="T74" fmla="*/ 159814 w 197"/>
              <a:gd name="T75" fmla="*/ 137532 h 164"/>
              <a:gd name="T76" fmla="*/ 180330 w 197"/>
              <a:gd name="T77" fmla="*/ 137532 h 164"/>
              <a:gd name="T78" fmla="*/ 181410 w 197"/>
              <a:gd name="T79" fmla="*/ 117117 h 164"/>
              <a:gd name="T80" fmla="*/ 170612 w 197"/>
              <a:gd name="T81" fmla="*/ 112819 h 164"/>
              <a:gd name="T82" fmla="*/ 166293 w 197"/>
              <a:gd name="T83" fmla="*/ 122490 h 164"/>
              <a:gd name="T84" fmla="*/ 176011 w 197"/>
              <a:gd name="T85" fmla="*/ 126787 h 164"/>
              <a:gd name="T86" fmla="*/ 166293 w 197"/>
              <a:gd name="T87" fmla="*/ 131085 h 164"/>
              <a:gd name="T88" fmla="*/ 166293 w 197"/>
              <a:gd name="T89" fmla="*/ 122490 h 1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 name="Freeform 10">
            <a:extLst>
              <a:ext uri="{FF2B5EF4-FFF2-40B4-BE49-F238E27FC236}">
                <a16:creationId xmlns:a16="http://schemas.microsoft.com/office/drawing/2014/main" id="{F5046E89-7589-4566-880B-3AF9952C21FC}"/>
              </a:ext>
            </a:extLst>
          </p:cNvPr>
          <p:cNvSpPr>
            <a:spLocks noEditPoints="1" noChangeArrowheads="1"/>
          </p:cNvSpPr>
          <p:nvPr/>
        </p:nvSpPr>
        <p:spPr bwMode="auto">
          <a:xfrm>
            <a:off x="107950" y="2092325"/>
            <a:ext cx="174625" cy="174625"/>
          </a:xfrm>
          <a:custGeom>
            <a:avLst/>
            <a:gdLst>
              <a:gd name="T0" fmla="*/ 50663 w 162"/>
              <a:gd name="T1" fmla="*/ 36425 h 163"/>
              <a:gd name="T2" fmla="*/ 36650 w 162"/>
              <a:gd name="T3" fmla="*/ 50352 h 163"/>
              <a:gd name="T4" fmla="*/ 34494 w 162"/>
              <a:gd name="T5" fmla="*/ 65350 h 163"/>
              <a:gd name="T6" fmla="*/ 44195 w 162"/>
              <a:gd name="T7" fmla="*/ 55709 h 163"/>
              <a:gd name="T8" fmla="*/ 56052 w 162"/>
              <a:gd name="T9" fmla="*/ 43924 h 163"/>
              <a:gd name="T10" fmla="*/ 64676 w 162"/>
              <a:gd name="T11" fmla="*/ 34282 h 163"/>
              <a:gd name="T12" fmla="*/ 172469 w 162"/>
              <a:gd name="T13" fmla="*/ 160698 h 163"/>
              <a:gd name="T14" fmla="*/ 140131 w 162"/>
              <a:gd name="T15" fmla="*/ 129630 h 163"/>
              <a:gd name="T16" fmla="*/ 158456 w 162"/>
              <a:gd name="T17" fmla="*/ 79278 h 163"/>
              <a:gd name="T18" fmla="*/ 153066 w 162"/>
              <a:gd name="T19" fmla="*/ 49281 h 163"/>
              <a:gd name="T20" fmla="*/ 135819 w 162"/>
              <a:gd name="T21" fmla="*/ 23569 h 163"/>
              <a:gd name="T22" fmla="*/ 79767 w 162"/>
              <a:gd name="T23" fmla="*/ 0 h 163"/>
              <a:gd name="T24" fmla="*/ 6468 w 162"/>
              <a:gd name="T25" fmla="*/ 49281 h 163"/>
              <a:gd name="T26" fmla="*/ 5390 w 162"/>
              <a:gd name="T27" fmla="*/ 109275 h 163"/>
              <a:gd name="T28" fmla="*/ 22637 w 162"/>
              <a:gd name="T29" fmla="*/ 134986 h 163"/>
              <a:gd name="T30" fmla="*/ 48507 w 162"/>
              <a:gd name="T31" fmla="*/ 152127 h 163"/>
              <a:gd name="T32" fmla="*/ 48507 w 162"/>
              <a:gd name="T33" fmla="*/ 152127 h 163"/>
              <a:gd name="T34" fmla="*/ 109949 w 162"/>
              <a:gd name="T35" fmla="*/ 152127 h 163"/>
              <a:gd name="T36" fmla="*/ 161690 w 162"/>
              <a:gd name="T37" fmla="*/ 171411 h 163"/>
              <a:gd name="T38" fmla="*/ 172469 w 162"/>
              <a:gd name="T39" fmla="*/ 160698 h 163"/>
              <a:gd name="T40" fmla="*/ 125040 w 162"/>
              <a:gd name="T41" fmla="*/ 125344 h 163"/>
              <a:gd name="T42" fmla="*/ 104559 w 162"/>
              <a:gd name="T43" fmla="*/ 139271 h 163"/>
              <a:gd name="T44" fmla="*/ 54975 w 162"/>
              <a:gd name="T45" fmla="*/ 139271 h 163"/>
              <a:gd name="T46" fmla="*/ 33416 w 162"/>
              <a:gd name="T47" fmla="*/ 125344 h 163"/>
              <a:gd name="T48" fmla="*/ 33416 w 162"/>
              <a:gd name="T49" fmla="*/ 125344 h 163"/>
              <a:gd name="T50" fmla="*/ 19403 w 162"/>
              <a:gd name="T51" fmla="*/ 103918 h 163"/>
              <a:gd name="T52" fmla="*/ 19403 w 162"/>
              <a:gd name="T53" fmla="*/ 54637 h 163"/>
              <a:gd name="T54" fmla="*/ 79767 w 162"/>
              <a:gd name="T55" fmla="*/ 14998 h 163"/>
              <a:gd name="T56" fmla="*/ 125040 w 162"/>
              <a:gd name="T57" fmla="*/ 33211 h 163"/>
              <a:gd name="T58" fmla="*/ 139053 w 162"/>
              <a:gd name="T59" fmla="*/ 54637 h 163"/>
              <a:gd name="T60" fmla="*/ 144443 w 162"/>
              <a:gd name="T61" fmla="*/ 79278 h 163"/>
              <a:gd name="T62" fmla="*/ 125040 w 162"/>
              <a:gd name="T63" fmla="*/ 125344 h 163"/>
              <a:gd name="T64" fmla="*/ 126118 w 162"/>
              <a:gd name="T65" fmla="*/ 74992 h 163"/>
              <a:gd name="T66" fmla="*/ 118573 w 162"/>
              <a:gd name="T67" fmla="*/ 95347 h 163"/>
              <a:gd name="T68" fmla="*/ 109949 w 162"/>
              <a:gd name="T69" fmla="*/ 109275 h 163"/>
              <a:gd name="T70" fmla="*/ 79767 w 162"/>
              <a:gd name="T71" fmla="*/ 122130 h 163"/>
              <a:gd name="T72" fmla="*/ 79767 w 162"/>
              <a:gd name="T73" fmla="*/ 130701 h 163"/>
              <a:gd name="T74" fmla="*/ 115339 w 162"/>
              <a:gd name="T75" fmla="*/ 115702 h 163"/>
              <a:gd name="T76" fmla="*/ 127196 w 162"/>
              <a:gd name="T77" fmla="*/ 98561 h 163"/>
              <a:gd name="T78" fmla="*/ 126118 w 162"/>
              <a:gd name="T79" fmla="*/ 74992 h 1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 name="矩形 47">
            <a:extLst>
              <a:ext uri="{FF2B5EF4-FFF2-40B4-BE49-F238E27FC236}">
                <a16:creationId xmlns:a16="http://schemas.microsoft.com/office/drawing/2014/main" id="{3687F23F-769D-475C-8D68-16ECF723C7E8}"/>
              </a:ext>
            </a:extLst>
          </p:cNvPr>
          <p:cNvSpPr>
            <a:spLocks noChangeArrowheads="1"/>
          </p:cNvSpPr>
          <p:nvPr/>
        </p:nvSpPr>
        <p:spPr bwMode="auto">
          <a:xfrm>
            <a:off x="6232525" y="262274"/>
            <a:ext cx="2300288" cy="28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pPr>
            <a:r>
              <a:rPr lang="zh-CN" altLang="en-US" sz="1400" b="1" dirty="0">
                <a:solidFill>
                  <a:srgbClr val="354454"/>
                </a:solidFill>
                <a:latin typeface="微软雅黑" panose="020B0503020204020204" pitchFamily="34" charset="-122"/>
                <a:ea typeface="微软雅黑" panose="020B0503020204020204" pitchFamily="34" charset="-122"/>
              </a:rPr>
              <a:t>小组分工</a:t>
            </a:r>
          </a:p>
        </p:txBody>
      </p:sp>
      <p:sp>
        <p:nvSpPr>
          <p:cNvPr id="57" name="矩形 56">
            <a:extLst>
              <a:ext uri="{FF2B5EF4-FFF2-40B4-BE49-F238E27FC236}">
                <a16:creationId xmlns:a16="http://schemas.microsoft.com/office/drawing/2014/main" id="{088D3EBF-DD3E-4169-B7F2-6B02B05D235D}"/>
              </a:ext>
            </a:extLst>
          </p:cNvPr>
          <p:cNvSpPr>
            <a:spLocks noChangeArrowheads="1"/>
          </p:cNvSpPr>
          <p:nvPr/>
        </p:nvSpPr>
        <p:spPr bwMode="auto">
          <a:xfrm>
            <a:off x="6007433" y="1433513"/>
            <a:ext cx="1666875" cy="311150"/>
          </a:xfrm>
          <a:prstGeom prst="rect">
            <a:avLst/>
          </a:prstGeom>
          <a:solidFill>
            <a:srgbClr val="37B0E8"/>
          </a:solidFill>
          <a:ln w="6350">
            <a:solidFill>
              <a:schemeClr val="bg1"/>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dirty="0">
                <a:solidFill>
                  <a:schemeClr val="bg1"/>
                </a:solidFill>
                <a:latin typeface="Impact" panose="020B0806030902050204" pitchFamily="34" charset="0"/>
                <a:ea typeface="微软雅黑" panose="020B0503020204020204" pitchFamily="34" charset="-122"/>
              </a:rPr>
              <a:t>LJT</a:t>
            </a:r>
            <a:endParaRPr lang="zh-CN" altLang="en-US" sz="1200" dirty="0">
              <a:solidFill>
                <a:schemeClr val="bg1"/>
              </a:solidFill>
              <a:latin typeface="Impact" panose="020B0806030902050204" pitchFamily="34" charset="0"/>
              <a:ea typeface="微软雅黑" panose="020B0503020204020204" pitchFamily="34" charset="-122"/>
            </a:endParaRPr>
          </a:p>
        </p:txBody>
      </p:sp>
      <p:sp>
        <p:nvSpPr>
          <p:cNvPr id="58" name="Rectangle 62">
            <a:extLst>
              <a:ext uri="{FF2B5EF4-FFF2-40B4-BE49-F238E27FC236}">
                <a16:creationId xmlns:a16="http://schemas.microsoft.com/office/drawing/2014/main" id="{417169C0-11DF-461B-94CD-7A4C90CEDE9C}"/>
              </a:ext>
            </a:extLst>
          </p:cNvPr>
          <p:cNvSpPr>
            <a:spLocks noChangeArrowheads="1"/>
          </p:cNvSpPr>
          <p:nvPr/>
        </p:nvSpPr>
        <p:spPr bwMode="auto">
          <a:xfrm>
            <a:off x="2402220" y="2038350"/>
            <a:ext cx="1679575" cy="2108200"/>
          </a:xfrm>
          <a:prstGeom prst="rect">
            <a:avLst/>
          </a:prstGeom>
          <a:solidFill>
            <a:srgbClr val="37B0E8"/>
          </a:solidFill>
          <a:ln w="6350">
            <a:solidFill>
              <a:schemeClr val="bg1"/>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1200">
              <a:solidFill>
                <a:schemeClr val="bg1"/>
              </a:solidFill>
              <a:latin typeface="Impact" panose="020B0806030902050204" pitchFamily="34" charset="0"/>
              <a:ea typeface="微软雅黑" panose="020B0503020204020204" pitchFamily="34" charset="-122"/>
            </a:endParaRPr>
          </a:p>
        </p:txBody>
      </p:sp>
      <p:sp>
        <p:nvSpPr>
          <p:cNvPr id="59" name="Rectangle 64">
            <a:extLst>
              <a:ext uri="{FF2B5EF4-FFF2-40B4-BE49-F238E27FC236}">
                <a16:creationId xmlns:a16="http://schemas.microsoft.com/office/drawing/2014/main" id="{94972BAB-4B55-400B-AC37-3953DAB2131A}"/>
              </a:ext>
            </a:extLst>
          </p:cNvPr>
          <p:cNvSpPr>
            <a:spLocks noChangeArrowheads="1"/>
          </p:cNvSpPr>
          <p:nvPr/>
        </p:nvSpPr>
        <p:spPr bwMode="auto">
          <a:xfrm>
            <a:off x="4202445" y="2038350"/>
            <a:ext cx="1679575" cy="2108200"/>
          </a:xfrm>
          <a:prstGeom prst="rect">
            <a:avLst/>
          </a:prstGeom>
          <a:solidFill>
            <a:schemeClr val="bg1"/>
          </a:solidFill>
          <a:ln w="6350">
            <a:solidFill>
              <a:srgbClr val="D9D9D9"/>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1200">
              <a:solidFill>
                <a:srgbClr val="262626"/>
              </a:solidFill>
              <a:latin typeface="Impact" panose="020B0806030902050204" pitchFamily="34" charset="0"/>
              <a:ea typeface="微软雅黑" panose="020B0503020204020204" pitchFamily="34" charset="-122"/>
            </a:endParaRPr>
          </a:p>
        </p:txBody>
      </p:sp>
      <p:sp>
        <p:nvSpPr>
          <p:cNvPr id="60" name="Rectangle 66">
            <a:extLst>
              <a:ext uri="{FF2B5EF4-FFF2-40B4-BE49-F238E27FC236}">
                <a16:creationId xmlns:a16="http://schemas.microsoft.com/office/drawing/2014/main" id="{1E700FCF-B1DF-473D-9E70-9DEE1531E89B}"/>
              </a:ext>
            </a:extLst>
          </p:cNvPr>
          <p:cNvSpPr>
            <a:spLocks noChangeArrowheads="1"/>
          </p:cNvSpPr>
          <p:nvPr/>
        </p:nvSpPr>
        <p:spPr bwMode="auto">
          <a:xfrm>
            <a:off x="6002670" y="2038350"/>
            <a:ext cx="1679575" cy="2108200"/>
          </a:xfrm>
          <a:prstGeom prst="rect">
            <a:avLst/>
          </a:prstGeom>
          <a:solidFill>
            <a:srgbClr val="37B0E8"/>
          </a:solidFill>
          <a:ln w="6350">
            <a:solidFill>
              <a:schemeClr val="bg1"/>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1200">
              <a:solidFill>
                <a:schemeClr val="bg1"/>
              </a:solidFill>
              <a:latin typeface="Impact" panose="020B0806030902050204" pitchFamily="34" charset="0"/>
              <a:ea typeface="微软雅黑" panose="020B0503020204020204" pitchFamily="34" charset="-122"/>
            </a:endParaRPr>
          </a:p>
        </p:txBody>
      </p:sp>
      <p:sp>
        <p:nvSpPr>
          <p:cNvPr id="62" name="Rectangle 74">
            <a:extLst>
              <a:ext uri="{FF2B5EF4-FFF2-40B4-BE49-F238E27FC236}">
                <a16:creationId xmlns:a16="http://schemas.microsoft.com/office/drawing/2014/main" id="{87685370-CFDA-4BC8-AE89-8250753ED2EE}"/>
              </a:ext>
            </a:extLst>
          </p:cNvPr>
          <p:cNvSpPr>
            <a:spLocks noChangeArrowheads="1"/>
          </p:cNvSpPr>
          <p:nvPr/>
        </p:nvSpPr>
        <p:spPr bwMode="auto">
          <a:xfrm>
            <a:off x="2514933" y="2257425"/>
            <a:ext cx="144145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100" dirty="0">
                <a:solidFill>
                  <a:schemeClr val="bg1"/>
                </a:solidFill>
                <a:latin typeface="微软雅黑" panose="020B0503020204020204" pitchFamily="34" charset="-122"/>
                <a:ea typeface="微软雅黑" panose="020B0503020204020204" pitchFamily="34" charset="-122"/>
              </a:rPr>
              <a:t>组长</a:t>
            </a:r>
            <a:endParaRPr lang="en-US" altLang="zh-CN" sz="1100" dirty="0">
              <a:solidFill>
                <a:schemeClr val="bg1"/>
              </a:solidFill>
              <a:latin typeface="微软雅黑" panose="020B0503020204020204" pitchFamily="34" charset="-122"/>
              <a:ea typeface="微软雅黑" panose="020B0503020204020204" pitchFamily="34" charset="-122"/>
            </a:endParaRPr>
          </a:p>
          <a:p>
            <a:pPr algn="just" eaLnBrk="1" hangingPunct="1">
              <a:buFont typeface="Arial" panose="020B0604020202020204" pitchFamily="34" charset="0"/>
              <a:buNone/>
            </a:pPr>
            <a:endParaRPr lang="en-US" altLang="zh-CN" sz="800" dirty="0">
              <a:solidFill>
                <a:schemeClr val="bg1"/>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lang="zh-CN" altLang="en-US" sz="1000" dirty="0">
                <a:solidFill>
                  <a:schemeClr val="bg1"/>
                </a:solidFill>
                <a:latin typeface="微软雅黑" panose="020B0503020204020204" pitchFamily="34" charset="-122"/>
                <a:ea typeface="微软雅黑" panose="020B0503020204020204" pitchFamily="34" charset="-122"/>
              </a:rPr>
              <a:t>担任组长，分配工作内容和任务，同时督促小组成员完成任务。组织小组成员之间合作完成和任务交流。答辩主讲。</a:t>
            </a:r>
          </a:p>
        </p:txBody>
      </p:sp>
      <p:sp>
        <p:nvSpPr>
          <p:cNvPr id="63" name="Freeform 78">
            <a:extLst>
              <a:ext uri="{FF2B5EF4-FFF2-40B4-BE49-F238E27FC236}">
                <a16:creationId xmlns:a16="http://schemas.microsoft.com/office/drawing/2014/main" id="{494827B7-7C31-4735-A143-BC636CE8D1A7}"/>
              </a:ext>
            </a:extLst>
          </p:cNvPr>
          <p:cNvSpPr>
            <a:spLocks noEditPoints="1" noChangeArrowheads="1"/>
          </p:cNvSpPr>
          <p:nvPr/>
        </p:nvSpPr>
        <p:spPr bwMode="auto">
          <a:xfrm flipH="1">
            <a:off x="6659895" y="3619500"/>
            <a:ext cx="393700" cy="314325"/>
          </a:xfrm>
          <a:custGeom>
            <a:avLst/>
            <a:gdLst>
              <a:gd name="T0" fmla="*/ 340135 w 147"/>
              <a:gd name="T1" fmla="*/ 118862 h 119"/>
              <a:gd name="T2" fmla="*/ 310675 w 147"/>
              <a:gd name="T3" fmla="*/ 118862 h 119"/>
              <a:gd name="T4" fmla="*/ 93738 w 147"/>
              <a:gd name="T5" fmla="*/ 47545 h 119"/>
              <a:gd name="T6" fmla="*/ 45530 w 147"/>
              <a:gd name="T7" fmla="*/ 47545 h 119"/>
              <a:gd name="T8" fmla="*/ 91060 w 147"/>
              <a:gd name="T9" fmla="*/ 55469 h 119"/>
              <a:gd name="T10" fmla="*/ 26782 w 147"/>
              <a:gd name="T11" fmla="*/ 55469 h 119"/>
              <a:gd name="T12" fmla="*/ 26782 w 147"/>
              <a:gd name="T13" fmla="*/ 39621 h 119"/>
              <a:gd name="T14" fmla="*/ 34817 w 147"/>
              <a:gd name="T15" fmla="*/ 29055 h 119"/>
              <a:gd name="T16" fmla="*/ 107129 w 147"/>
              <a:gd name="T17" fmla="*/ 10566 h 119"/>
              <a:gd name="T18" fmla="*/ 270501 w 147"/>
              <a:gd name="T19" fmla="*/ 0 h 119"/>
              <a:gd name="T20" fmla="*/ 302640 w 147"/>
              <a:gd name="T21" fmla="*/ 55469 h 119"/>
              <a:gd name="T22" fmla="*/ 393700 w 147"/>
              <a:gd name="T23" fmla="*/ 68676 h 119"/>
              <a:gd name="T24" fmla="*/ 393700 w 147"/>
              <a:gd name="T25" fmla="*/ 298477 h 119"/>
              <a:gd name="T26" fmla="*/ 377631 w 147"/>
              <a:gd name="T27" fmla="*/ 314325 h 119"/>
              <a:gd name="T28" fmla="*/ 0 w 147"/>
              <a:gd name="T29" fmla="*/ 298477 h 119"/>
              <a:gd name="T30" fmla="*/ 0 w 147"/>
              <a:gd name="T31" fmla="*/ 68676 h 119"/>
              <a:gd name="T32" fmla="*/ 16069 w 147"/>
              <a:gd name="T33" fmla="*/ 55469 h 119"/>
              <a:gd name="T34" fmla="*/ 195511 w 147"/>
              <a:gd name="T35" fmla="*/ 113580 h 119"/>
              <a:gd name="T36" fmla="*/ 233006 w 147"/>
              <a:gd name="T37" fmla="*/ 129428 h 119"/>
              <a:gd name="T38" fmla="*/ 195511 w 147"/>
              <a:gd name="T39" fmla="*/ 213952 h 119"/>
              <a:gd name="T40" fmla="*/ 195511 w 147"/>
              <a:gd name="T41" fmla="*/ 113580 h 119"/>
              <a:gd name="T42" fmla="*/ 219615 w 147"/>
              <a:gd name="T43" fmla="*/ 142635 h 119"/>
              <a:gd name="T44" fmla="*/ 163372 w 147"/>
              <a:gd name="T45" fmla="*/ 163766 h 119"/>
              <a:gd name="T46" fmla="*/ 230328 w 147"/>
              <a:gd name="T47" fmla="*/ 163766 h 119"/>
              <a:gd name="T48" fmla="*/ 219615 w 147"/>
              <a:gd name="T49" fmla="*/ 142635 h 119"/>
              <a:gd name="T50" fmla="*/ 101773 w 147"/>
              <a:gd name="T51" fmla="*/ 84524 h 119"/>
              <a:gd name="T52" fmla="*/ 29461 w 147"/>
              <a:gd name="T53" fmla="*/ 285270 h 119"/>
              <a:gd name="T54" fmla="*/ 364239 w 147"/>
              <a:gd name="T55" fmla="*/ 84524 h 119"/>
              <a:gd name="T56" fmla="*/ 291927 w 147"/>
              <a:gd name="T57" fmla="*/ 84524 h 119"/>
              <a:gd name="T58" fmla="*/ 259788 w 147"/>
              <a:gd name="T59" fmla="*/ 31697 h 119"/>
              <a:gd name="T60" fmla="*/ 117842 w 147"/>
              <a:gd name="T61" fmla="*/ 73959 h 119"/>
              <a:gd name="T62" fmla="*/ 195511 w 147"/>
              <a:gd name="T63" fmla="*/ 60752 h 119"/>
              <a:gd name="T64" fmla="*/ 299962 w 147"/>
              <a:gd name="T65" fmla="*/ 163766 h 119"/>
              <a:gd name="T66" fmla="*/ 91060 w 147"/>
              <a:gd name="T67" fmla="*/ 163766 h 119"/>
              <a:gd name="T68" fmla="*/ 195511 w 147"/>
              <a:gd name="T69" fmla="*/ 92449 h 119"/>
              <a:gd name="T70" fmla="*/ 123199 w 147"/>
              <a:gd name="T71" fmla="*/ 163766 h 119"/>
              <a:gd name="T72" fmla="*/ 270501 w 147"/>
              <a:gd name="T73" fmla="*/ 163766 h 1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47" h="119">
                <a:moveTo>
                  <a:pt x="122" y="40"/>
                </a:moveTo>
                <a:cubicBezTo>
                  <a:pt x="125" y="40"/>
                  <a:pt x="127" y="42"/>
                  <a:pt x="127" y="45"/>
                </a:cubicBezTo>
                <a:cubicBezTo>
                  <a:pt x="127" y="48"/>
                  <a:pt x="125" y="50"/>
                  <a:pt x="122" y="50"/>
                </a:cubicBezTo>
                <a:cubicBezTo>
                  <a:pt x="119" y="50"/>
                  <a:pt x="116" y="48"/>
                  <a:pt x="116" y="45"/>
                </a:cubicBezTo>
                <a:cubicBezTo>
                  <a:pt x="116" y="42"/>
                  <a:pt x="119" y="40"/>
                  <a:pt x="122" y="40"/>
                </a:cubicBezTo>
                <a:close/>
                <a:moveTo>
                  <a:pt x="35" y="18"/>
                </a:moveTo>
                <a:cubicBezTo>
                  <a:pt x="35" y="18"/>
                  <a:pt x="35" y="18"/>
                  <a:pt x="35" y="18"/>
                </a:cubicBezTo>
                <a:cubicBezTo>
                  <a:pt x="17" y="18"/>
                  <a:pt x="17" y="18"/>
                  <a:pt x="17" y="18"/>
                </a:cubicBezTo>
                <a:cubicBezTo>
                  <a:pt x="17" y="21"/>
                  <a:pt x="17" y="21"/>
                  <a:pt x="17" y="21"/>
                </a:cubicBezTo>
                <a:cubicBezTo>
                  <a:pt x="34" y="21"/>
                  <a:pt x="34" y="21"/>
                  <a:pt x="34" y="21"/>
                </a:cubicBezTo>
                <a:cubicBezTo>
                  <a:pt x="35" y="18"/>
                  <a:pt x="35" y="18"/>
                  <a:pt x="35" y="18"/>
                </a:cubicBezTo>
                <a:close/>
                <a:moveTo>
                  <a:pt x="10" y="21"/>
                </a:moveTo>
                <a:cubicBezTo>
                  <a:pt x="10" y="21"/>
                  <a:pt x="10" y="21"/>
                  <a:pt x="10" y="21"/>
                </a:cubicBezTo>
                <a:cubicBezTo>
                  <a:pt x="10" y="15"/>
                  <a:pt x="10" y="15"/>
                  <a:pt x="10" y="15"/>
                </a:cubicBezTo>
                <a:cubicBezTo>
                  <a:pt x="10" y="15"/>
                  <a:pt x="10" y="15"/>
                  <a:pt x="10" y="15"/>
                </a:cubicBezTo>
                <a:cubicBezTo>
                  <a:pt x="10" y="13"/>
                  <a:pt x="12" y="11"/>
                  <a:pt x="13" y="11"/>
                </a:cubicBezTo>
                <a:cubicBezTo>
                  <a:pt x="38" y="11"/>
                  <a:pt x="38" y="11"/>
                  <a:pt x="38" y="11"/>
                </a:cubicBezTo>
                <a:cubicBezTo>
                  <a:pt x="40" y="4"/>
                  <a:pt x="40" y="4"/>
                  <a:pt x="40" y="4"/>
                </a:cubicBezTo>
                <a:cubicBezTo>
                  <a:pt x="41" y="2"/>
                  <a:pt x="44" y="0"/>
                  <a:pt x="46" y="0"/>
                </a:cubicBezTo>
                <a:cubicBezTo>
                  <a:pt x="101" y="0"/>
                  <a:pt x="101" y="0"/>
                  <a:pt x="101" y="0"/>
                </a:cubicBezTo>
                <a:cubicBezTo>
                  <a:pt x="104" y="0"/>
                  <a:pt x="106" y="2"/>
                  <a:pt x="107" y="4"/>
                </a:cubicBezTo>
                <a:cubicBezTo>
                  <a:pt x="113" y="21"/>
                  <a:pt x="113" y="21"/>
                  <a:pt x="113" y="21"/>
                </a:cubicBezTo>
                <a:cubicBezTo>
                  <a:pt x="141" y="21"/>
                  <a:pt x="141" y="21"/>
                  <a:pt x="141" y="21"/>
                </a:cubicBezTo>
                <a:cubicBezTo>
                  <a:pt x="144" y="21"/>
                  <a:pt x="147" y="23"/>
                  <a:pt x="147" y="26"/>
                </a:cubicBezTo>
                <a:cubicBezTo>
                  <a:pt x="147" y="27"/>
                  <a:pt x="147" y="27"/>
                  <a:pt x="147" y="27"/>
                </a:cubicBezTo>
                <a:cubicBezTo>
                  <a:pt x="147" y="113"/>
                  <a:pt x="147" y="113"/>
                  <a:pt x="147" y="113"/>
                </a:cubicBezTo>
                <a:cubicBezTo>
                  <a:pt x="147" y="117"/>
                  <a:pt x="144" y="119"/>
                  <a:pt x="141" y="119"/>
                </a:cubicBezTo>
                <a:cubicBezTo>
                  <a:pt x="141" y="119"/>
                  <a:pt x="141" y="119"/>
                  <a:pt x="141" y="119"/>
                </a:cubicBezTo>
                <a:cubicBezTo>
                  <a:pt x="6" y="119"/>
                  <a:pt x="6" y="119"/>
                  <a:pt x="6" y="119"/>
                </a:cubicBezTo>
                <a:cubicBezTo>
                  <a:pt x="3" y="119"/>
                  <a:pt x="0" y="117"/>
                  <a:pt x="0" y="113"/>
                </a:cubicBezTo>
                <a:cubicBezTo>
                  <a:pt x="0" y="113"/>
                  <a:pt x="0" y="113"/>
                  <a:pt x="0" y="113"/>
                </a:cubicBezTo>
                <a:cubicBezTo>
                  <a:pt x="0" y="26"/>
                  <a:pt x="0" y="26"/>
                  <a:pt x="0" y="26"/>
                </a:cubicBezTo>
                <a:cubicBezTo>
                  <a:pt x="0" y="23"/>
                  <a:pt x="3" y="21"/>
                  <a:pt x="6" y="21"/>
                </a:cubicBezTo>
                <a:cubicBezTo>
                  <a:pt x="6" y="21"/>
                  <a:pt x="6" y="21"/>
                  <a:pt x="6" y="21"/>
                </a:cubicBezTo>
                <a:cubicBezTo>
                  <a:pt x="10" y="21"/>
                  <a:pt x="10" y="21"/>
                  <a:pt x="10" y="21"/>
                </a:cubicBezTo>
                <a:close/>
                <a:moveTo>
                  <a:pt x="73" y="43"/>
                </a:moveTo>
                <a:cubicBezTo>
                  <a:pt x="73" y="43"/>
                  <a:pt x="73" y="43"/>
                  <a:pt x="73" y="43"/>
                </a:cubicBezTo>
                <a:cubicBezTo>
                  <a:pt x="79" y="43"/>
                  <a:pt x="83" y="45"/>
                  <a:pt x="87" y="49"/>
                </a:cubicBezTo>
                <a:cubicBezTo>
                  <a:pt x="90" y="52"/>
                  <a:pt x="92" y="57"/>
                  <a:pt x="92" y="62"/>
                </a:cubicBezTo>
                <a:cubicBezTo>
                  <a:pt x="92" y="73"/>
                  <a:pt x="84" y="81"/>
                  <a:pt x="73" y="81"/>
                </a:cubicBezTo>
                <a:cubicBezTo>
                  <a:pt x="63" y="81"/>
                  <a:pt x="54" y="73"/>
                  <a:pt x="54" y="62"/>
                </a:cubicBezTo>
                <a:cubicBezTo>
                  <a:pt x="54" y="52"/>
                  <a:pt x="63" y="43"/>
                  <a:pt x="73" y="43"/>
                </a:cubicBezTo>
                <a:close/>
                <a:moveTo>
                  <a:pt x="82" y="54"/>
                </a:moveTo>
                <a:cubicBezTo>
                  <a:pt x="82" y="54"/>
                  <a:pt x="82" y="54"/>
                  <a:pt x="82" y="54"/>
                </a:cubicBezTo>
                <a:cubicBezTo>
                  <a:pt x="80" y="51"/>
                  <a:pt x="77" y="50"/>
                  <a:pt x="73" y="50"/>
                </a:cubicBezTo>
                <a:cubicBezTo>
                  <a:pt x="67" y="50"/>
                  <a:pt x="61" y="56"/>
                  <a:pt x="61" y="62"/>
                </a:cubicBezTo>
                <a:cubicBezTo>
                  <a:pt x="61" y="69"/>
                  <a:pt x="67" y="74"/>
                  <a:pt x="73" y="74"/>
                </a:cubicBezTo>
                <a:cubicBezTo>
                  <a:pt x="80" y="74"/>
                  <a:pt x="86" y="69"/>
                  <a:pt x="86" y="62"/>
                </a:cubicBezTo>
                <a:cubicBezTo>
                  <a:pt x="86" y="59"/>
                  <a:pt x="84" y="56"/>
                  <a:pt x="82" y="54"/>
                </a:cubicBezTo>
                <a:cubicBezTo>
                  <a:pt x="82" y="54"/>
                  <a:pt x="82" y="54"/>
                  <a:pt x="82" y="54"/>
                </a:cubicBezTo>
                <a:close/>
                <a:moveTo>
                  <a:pt x="38" y="32"/>
                </a:moveTo>
                <a:cubicBezTo>
                  <a:pt x="38" y="32"/>
                  <a:pt x="38" y="32"/>
                  <a:pt x="38" y="32"/>
                </a:cubicBezTo>
                <a:cubicBezTo>
                  <a:pt x="11" y="32"/>
                  <a:pt x="11" y="32"/>
                  <a:pt x="11" y="32"/>
                </a:cubicBezTo>
                <a:cubicBezTo>
                  <a:pt x="11" y="108"/>
                  <a:pt x="11" y="108"/>
                  <a:pt x="11" y="108"/>
                </a:cubicBezTo>
                <a:cubicBezTo>
                  <a:pt x="136" y="108"/>
                  <a:pt x="136" y="108"/>
                  <a:pt x="136" y="108"/>
                </a:cubicBezTo>
                <a:cubicBezTo>
                  <a:pt x="136" y="32"/>
                  <a:pt x="136" y="32"/>
                  <a:pt x="136" y="32"/>
                </a:cubicBezTo>
                <a:cubicBezTo>
                  <a:pt x="109" y="32"/>
                  <a:pt x="109" y="32"/>
                  <a:pt x="109" y="32"/>
                </a:cubicBezTo>
                <a:cubicBezTo>
                  <a:pt x="109" y="32"/>
                  <a:pt x="109" y="32"/>
                  <a:pt x="109" y="32"/>
                </a:cubicBezTo>
                <a:cubicBezTo>
                  <a:pt x="106" y="32"/>
                  <a:pt x="104" y="31"/>
                  <a:pt x="103" y="28"/>
                </a:cubicBezTo>
                <a:cubicBezTo>
                  <a:pt x="97" y="12"/>
                  <a:pt x="97" y="12"/>
                  <a:pt x="97" y="12"/>
                </a:cubicBezTo>
                <a:cubicBezTo>
                  <a:pt x="50" y="12"/>
                  <a:pt x="50" y="12"/>
                  <a:pt x="50" y="12"/>
                </a:cubicBezTo>
                <a:cubicBezTo>
                  <a:pt x="44" y="28"/>
                  <a:pt x="44" y="28"/>
                  <a:pt x="44" y="28"/>
                </a:cubicBezTo>
                <a:cubicBezTo>
                  <a:pt x="43" y="30"/>
                  <a:pt x="41" y="32"/>
                  <a:pt x="38" y="32"/>
                </a:cubicBezTo>
                <a:close/>
                <a:moveTo>
                  <a:pt x="73" y="23"/>
                </a:moveTo>
                <a:cubicBezTo>
                  <a:pt x="73" y="23"/>
                  <a:pt x="73" y="23"/>
                  <a:pt x="73" y="23"/>
                </a:cubicBezTo>
                <a:cubicBezTo>
                  <a:pt x="95" y="23"/>
                  <a:pt x="112" y="41"/>
                  <a:pt x="112" y="62"/>
                </a:cubicBezTo>
                <a:cubicBezTo>
                  <a:pt x="112" y="84"/>
                  <a:pt x="95" y="101"/>
                  <a:pt x="73" y="101"/>
                </a:cubicBezTo>
                <a:cubicBezTo>
                  <a:pt x="52" y="101"/>
                  <a:pt x="34" y="84"/>
                  <a:pt x="34" y="62"/>
                </a:cubicBezTo>
                <a:cubicBezTo>
                  <a:pt x="34" y="41"/>
                  <a:pt x="52" y="23"/>
                  <a:pt x="73" y="23"/>
                </a:cubicBezTo>
                <a:close/>
                <a:moveTo>
                  <a:pt x="73" y="35"/>
                </a:moveTo>
                <a:cubicBezTo>
                  <a:pt x="73" y="35"/>
                  <a:pt x="73" y="35"/>
                  <a:pt x="73" y="35"/>
                </a:cubicBezTo>
                <a:cubicBezTo>
                  <a:pt x="58" y="35"/>
                  <a:pt x="46" y="47"/>
                  <a:pt x="46" y="62"/>
                </a:cubicBezTo>
                <a:cubicBezTo>
                  <a:pt x="46" y="77"/>
                  <a:pt x="58" y="90"/>
                  <a:pt x="73" y="90"/>
                </a:cubicBezTo>
                <a:cubicBezTo>
                  <a:pt x="89" y="90"/>
                  <a:pt x="101" y="77"/>
                  <a:pt x="101" y="62"/>
                </a:cubicBezTo>
                <a:cubicBezTo>
                  <a:pt x="101" y="47"/>
                  <a:pt x="89" y="35"/>
                  <a:pt x="73"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 name="Freeform 79">
            <a:extLst>
              <a:ext uri="{FF2B5EF4-FFF2-40B4-BE49-F238E27FC236}">
                <a16:creationId xmlns:a16="http://schemas.microsoft.com/office/drawing/2014/main" id="{41C0722E-6377-407D-9DC7-558073D888BD}"/>
              </a:ext>
            </a:extLst>
          </p:cNvPr>
          <p:cNvSpPr>
            <a:spLocks noEditPoints="1" noChangeArrowheads="1"/>
          </p:cNvSpPr>
          <p:nvPr/>
        </p:nvSpPr>
        <p:spPr bwMode="auto">
          <a:xfrm flipH="1">
            <a:off x="4877133" y="3614738"/>
            <a:ext cx="390525" cy="323850"/>
          </a:xfrm>
          <a:custGeom>
            <a:avLst/>
            <a:gdLst>
              <a:gd name="T0" fmla="*/ 390525 w 146"/>
              <a:gd name="T1" fmla="*/ 249524 h 122"/>
              <a:gd name="T2" fmla="*/ 315630 w 146"/>
              <a:gd name="T3" fmla="*/ 323850 h 122"/>
              <a:gd name="T4" fmla="*/ 74895 w 146"/>
              <a:gd name="T5" fmla="*/ 323850 h 122"/>
              <a:gd name="T6" fmla="*/ 0 w 146"/>
              <a:gd name="T7" fmla="*/ 249524 h 122"/>
              <a:gd name="T8" fmla="*/ 0 w 146"/>
              <a:gd name="T9" fmla="*/ 74326 h 122"/>
              <a:gd name="T10" fmla="*/ 74895 w 146"/>
              <a:gd name="T11" fmla="*/ 0 h 122"/>
              <a:gd name="T12" fmla="*/ 315630 w 146"/>
              <a:gd name="T13" fmla="*/ 0 h 122"/>
              <a:gd name="T14" fmla="*/ 390525 w 146"/>
              <a:gd name="T15" fmla="*/ 74326 h 122"/>
              <a:gd name="T16" fmla="*/ 390525 w 146"/>
              <a:gd name="T17" fmla="*/ 249524 h 122"/>
              <a:gd name="T18" fmla="*/ 131067 w 146"/>
              <a:gd name="T19" fmla="*/ 71672 h 122"/>
              <a:gd name="T20" fmla="*/ 131067 w 146"/>
              <a:gd name="T21" fmla="*/ 71672 h 122"/>
              <a:gd name="T22" fmla="*/ 270158 w 146"/>
              <a:gd name="T23" fmla="*/ 153961 h 122"/>
              <a:gd name="T24" fmla="*/ 272833 w 146"/>
              <a:gd name="T25" fmla="*/ 164580 h 122"/>
              <a:gd name="T26" fmla="*/ 270158 w 146"/>
              <a:gd name="T27" fmla="*/ 169889 h 122"/>
              <a:gd name="T28" fmla="*/ 128392 w 146"/>
              <a:gd name="T29" fmla="*/ 249524 h 122"/>
              <a:gd name="T30" fmla="*/ 117692 w 146"/>
              <a:gd name="T31" fmla="*/ 246869 h 122"/>
              <a:gd name="T32" fmla="*/ 115018 w 146"/>
              <a:gd name="T33" fmla="*/ 241560 h 122"/>
              <a:gd name="T34" fmla="*/ 115018 w 146"/>
              <a:gd name="T35" fmla="*/ 241560 h 122"/>
              <a:gd name="T36" fmla="*/ 115018 w 146"/>
              <a:gd name="T37" fmla="*/ 79635 h 122"/>
              <a:gd name="T38" fmla="*/ 125717 w 146"/>
              <a:gd name="T39" fmla="*/ 71672 h 122"/>
              <a:gd name="T40" fmla="*/ 131067 w 146"/>
              <a:gd name="T41" fmla="*/ 71672 h 122"/>
              <a:gd name="T42" fmla="*/ 133741 w 146"/>
              <a:gd name="T43" fmla="*/ 95562 h 122"/>
              <a:gd name="T44" fmla="*/ 133741 w 146"/>
              <a:gd name="T45" fmla="*/ 95562 h 122"/>
              <a:gd name="T46" fmla="*/ 133741 w 146"/>
              <a:gd name="T47" fmla="*/ 225633 h 122"/>
              <a:gd name="T48" fmla="*/ 248759 w 146"/>
              <a:gd name="T49" fmla="*/ 161925 h 122"/>
              <a:gd name="T50" fmla="*/ 133741 w 146"/>
              <a:gd name="T51" fmla="*/ 95562 h 122"/>
              <a:gd name="T52" fmla="*/ 29423 w 146"/>
              <a:gd name="T53" fmla="*/ 249524 h 122"/>
              <a:gd name="T54" fmla="*/ 29423 w 146"/>
              <a:gd name="T55" fmla="*/ 249524 h 122"/>
              <a:gd name="T56" fmla="*/ 74895 w 146"/>
              <a:gd name="T57" fmla="*/ 291996 h 122"/>
              <a:gd name="T58" fmla="*/ 315630 w 146"/>
              <a:gd name="T59" fmla="*/ 291996 h 122"/>
              <a:gd name="T60" fmla="*/ 361102 w 146"/>
              <a:gd name="T61" fmla="*/ 249524 h 122"/>
              <a:gd name="T62" fmla="*/ 361102 w 146"/>
              <a:gd name="T63" fmla="*/ 74326 h 122"/>
              <a:gd name="T64" fmla="*/ 315630 w 146"/>
              <a:gd name="T65" fmla="*/ 29200 h 122"/>
              <a:gd name="T66" fmla="*/ 74895 w 146"/>
              <a:gd name="T67" fmla="*/ 29200 h 122"/>
              <a:gd name="T68" fmla="*/ 29423 w 146"/>
              <a:gd name="T69" fmla="*/ 74326 h 122"/>
              <a:gd name="T70" fmla="*/ 29423 w 146"/>
              <a:gd name="T71" fmla="*/ 249524 h 1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46" h="122">
                <a:moveTo>
                  <a:pt x="146" y="94"/>
                </a:moveTo>
                <a:cubicBezTo>
                  <a:pt x="146" y="109"/>
                  <a:pt x="133" y="122"/>
                  <a:pt x="118" y="122"/>
                </a:cubicBezTo>
                <a:cubicBezTo>
                  <a:pt x="28" y="122"/>
                  <a:pt x="28" y="122"/>
                  <a:pt x="28" y="122"/>
                </a:cubicBezTo>
                <a:cubicBezTo>
                  <a:pt x="13" y="122"/>
                  <a:pt x="0" y="109"/>
                  <a:pt x="0" y="94"/>
                </a:cubicBezTo>
                <a:cubicBezTo>
                  <a:pt x="0" y="28"/>
                  <a:pt x="0" y="28"/>
                  <a:pt x="0" y="28"/>
                </a:cubicBezTo>
                <a:cubicBezTo>
                  <a:pt x="0" y="12"/>
                  <a:pt x="13" y="0"/>
                  <a:pt x="28" y="0"/>
                </a:cubicBezTo>
                <a:cubicBezTo>
                  <a:pt x="118" y="0"/>
                  <a:pt x="118" y="0"/>
                  <a:pt x="118" y="0"/>
                </a:cubicBezTo>
                <a:cubicBezTo>
                  <a:pt x="133" y="0"/>
                  <a:pt x="146" y="12"/>
                  <a:pt x="146" y="28"/>
                </a:cubicBezTo>
                <a:cubicBezTo>
                  <a:pt x="146" y="94"/>
                  <a:pt x="146" y="94"/>
                  <a:pt x="146" y="94"/>
                </a:cubicBezTo>
                <a:close/>
                <a:moveTo>
                  <a:pt x="49" y="27"/>
                </a:moveTo>
                <a:cubicBezTo>
                  <a:pt x="49" y="27"/>
                  <a:pt x="49" y="27"/>
                  <a:pt x="49" y="27"/>
                </a:cubicBezTo>
                <a:cubicBezTo>
                  <a:pt x="66" y="38"/>
                  <a:pt x="84" y="48"/>
                  <a:pt x="101" y="58"/>
                </a:cubicBezTo>
                <a:cubicBezTo>
                  <a:pt x="103" y="59"/>
                  <a:pt x="103" y="61"/>
                  <a:pt x="102" y="62"/>
                </a:cubicBezTo>
                <a:cubicBezTo>
                  <a:pt x="102" y="63"/>
                  <a:pt x="102" y="63"/>
                  <a:pt x="101" y="64"/>
                </a:cubicBezTo>
                <a:cubicBezTo>
                  <a:pt x="84" y="74"/>
                  <a:pt x="66" y="84"/>
                  <a:pt x="48" y="94"/>
                </a:cubicBezTo>
                <a:cubicBezTo>
                  <a:pt x="47" y="95"/>
                  <a:pt x="45" y="94"/>
                  <a:pt x="44" y="93"/>
                </a:cubicBezTo>
                <a:cubicBezTo>
                  <a:pt x="44" y="92"/>
                  <a:pt x="43" y="92"/>
                  <a:pt x="43" y="91"/>
                </a:cubicBezTo>
                <a:cubicBezTo>
                  <a:pt x="43" y="91"/>
                  <a:pt x="43" y="91"/>
                  <a:pt x="43" y="91"/>
                </a:cubicBezTo>
                <a:cubicBezTo>
                  <a:pt x="43" y="71"/>
                  <a:pt x="43" y="51"/>
                  <a:pt x="43" y="30"/>
                </a:cubicBezTo>
                <a:cubicBezTo>
                  <a:pt x="43" y="28"/>
                  <a:pt x="45" y="27"/>
                  <a:pt x="47" y="27"/>
                </a:cubicBezTo>
                <a:cubicBezTo>
                  <a:pt x="47" y="27"/>
                  <a:pt x="48" y="27"/>
                  <a:pt x="49" y="27"/>
                </a:cubicBezTo>
                <a:close/>
                <a:moveTo>
                  <a:pt x="50" y="36"/>
                </a:moveTo>
                <a:cubicBezTo>
                  <a:pt x="50" y="36"/>
                  <a:pt x="50" y="36"/>
                  <a:pt x="50" y="36"/>
                </a:cubicBezTo>
                <a:cubicBezTo>
                  <a:pt x="50" y="53"/>
                  <a:pt x="50" y="69"/>
                  <a:pt x="50" y="85"/>
                </a:cubicBezTo>
                <a:cubicBezTo>
                  <a:pt x="64" y="77"/>
                  <a:pt x="78" y="69"/>
                  <a:pt x="93" y="61"/>
                </a:cubicBezTo>
                <a:cubicBezTo>
                  <a:pt x="78" y="53"/>
                  <a:pt x="64" y="44"/>
                  <a:pt x="50" y="36"/>
                </a:cubicBezTo>
                <a:close/>
                <a:moveTo>
                  <a:pt x="11" y="94"/>
                </a:moveTo>
                <a:cubicBezTo>
                  <a:pt x="11" y="94"/>
                  <a:pt x="11" y="94"/>
                  <a:pt x="11" y="94"/>
                </a:cubicBezTo>
                <a:cubicBezTo>
                  <a:pt x="11" y="103"/>
                  <a:pt x="19" y="110"/>
                  <a:pt x="28" y="110"/>
                </a:cubicBezTo>
                <a:cubicBezTo>
                  <a:pt x="118" y="110"/>
                  <a:pt x="118" y="110"/>
                  <a:pt x="118" y="110"/>
                </a:cubicBezTo>
                <a:cubicBezTo>
                  <a:pt x="127" y="110"/>
                  <a:pt x="135" y="103"/>
                  <a:pt x="135" y="94"/>
                </a:cubicBezTo>
                <a:cubicBezTo>
                  <a:pt x="135" y="28"/>
                  <a:pt x="135" y="28"/>
                  <a:pt x="135" y="28"/>
                </a:cubicBezTo>
                <a:cubicBezTo>
                  <a:pt x="135" y="18"/>
                  <a:pt x="127" y="11"/>
                  <a:pt x="118" y="11"/>
                </a:cubicBezTo>
                <a:cubicBezTo>
                  <a:pt x="28" y="11"/>
                  <a:pt x="28" y="11"/>
                  <a:pt x="28" y="11"/>
                </a:cubicBezTo>
                <a:cubicBezTo>
                  <a:pt x="19" y="11"/>
                  <a:pt x="11" y="18"/>
                  <a:pt x="11" y="28"/>
                </a:cubicBezTo>
                <a:cubicBezTo>
                  <a:pt x="11" y="94"/>
                  <a:pt x="11" y="94"/>
                  <a:pt x="11" y="94"/>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5" name="Freeform 80">
            <a:extLst>
              <a:ext uri="{FF2B5EF4-FFF2-40B4-BE49-F238E27FC236}">
                <a16:creationId xmlns:a16="http://schemas.microsoft.com/office/drawing/2014/main" id="{90CA2027-AB69-4182-A6F7-8007086A4FE4}"/>
              </a:ext>
            </a:extLst>
          </p:cNvPr>
          <p:cNvSpPr>
            <a:spLocks noEditPoints="1" noChangeArrowheads="1"/>
          </p:cNvSpPr>
          <p:nvPr/>
        </p:nvSpPr>
        <p:spPr bwMode="auto">
          <a:xfrm flipH="1">
            <a:off x="3024520" y="3616325"/>
            <a:ext cx="390525" cy="320675"/>
          </a:xfrm>
          <a:custGeom>
            <a:avLst/>
            <a:gdLst>
              <a:gd name="T0" fmla="*/ 15940 w 147"/>
              <a:gd name="T1" fmla="*/ 0 h 122"/>
              <a:gd name="T2" fmla="*/ 15940 w 147"/>
              <a:gd name="T3" fmla="*/ 0 h 122"/>
              <a:gd name="T4" fmla="*/ 374585 w 147"/>
              <a:gd name="T5" fmla="*/ 0 h 122"/>
              <a:gd name="T6" fmla="*/ 390525 w 147"/>
              <a:gd name="T7" fmla="*/ 13142 h 122"/>
              <a:gd name="T8" fmla="*/ 390525 w 147"/>
              <a:gd name="T9" fmla="*/ 13142 h 122"/>
              <a:gd name="T10" fmla="*/ 390525 w 147"/>
              <a:gd name="T11" fmla="*/ 270734 h 122"/>
              <a:gd name="T12" fmla="*/ 374585 w 147"/>
              <a:gd name="T13" fmla="*/ 283876 h 122"/>
              <a:gd name="T14" fmla="*/ 374585 w 147"/>
              <a:gd name="T15" fmla="*/ 283876 h 122"/>
              <a:gd name="T16" fmla="*/ 209874 w 147"/>
              <a:gd name="T17" fmla="*/ 283876 h 122"/>
              <a:gd name="T18" fmla="*/ 209874 w 147"/>
              <a:gd name="T19" fmla="*/ 302276 h 122"/>
              <a:gd name="T20" fmla="*/ 209874 w 147"/>
              <a:gd name="T21" fmla="*/ 302276 h 122"/>
              <a:gd name="T22" fmla="*/ 292230 w 147"/>
              <a:gd name="T23" fmla="*/ 302276 h 122"/>
              <a:gd name="T24" fmla="*/ 302856 w 147"/>
              <a:gd name="T25" fmla="*/ 312790 h 122"/>
              <a:gd name="T26" fmla="*/ 292230 w 147"/>
              <a:gd name="T27" fmla="*/ 320675 h 122"/>
              <a:gd name="T28" fmla="*/ 95639 w 147"/>
              <a:gd name="T29" fmla="*/ 320675 h 122"/>
              <a:gd name="T30" fmla="*/ 87669 w 147"/>
              <a:gd name="T31" fmla="*/ 312790 h 122"/>
              <a:gd name="T32" fmla="*/ 95639 w 147"/>
              <a:gd name="T33" fmla="*/ 302276 h 122"/>
              <a:gd name="T34" fmla="*/ 180651 w 147"/>
              <a:gd name="T35" fmla="*/ 302276 h 122"/>
              <a:gd name="T36" fmla="*/ 180651 w 147"/>
              <a:gd name="T37" fmla="*/ 302276 h 122"/>
              <a:gd name="T38" fmla="*/ 180651 w 147"/>
              <a:gd name="T39" fmla="*/ 283876 h 122"/>
              <a:gd name="T40" fmla="*/ 15940 w 147"/>
              <a:gd name="T41" fmla="*/ 283876 h 122"/>
              <a:gd name="T42" fmla="*/ 0 w 147"/>
              <a:gd name="T43" fmla="*/ 270734 h 122"/>
              <a:gd name="T44" fmla="*/ 0 w 147"/>
              <a:gd name="T45" fmla="*/ 270734 h 122"/>
              <a:gd name="T46" fmla="*/ 0 w 147"/>
              <a:gd name="T47" fmla="*/ 13142 h 122"/>
              <a:gd name="T48" fmla="*/ 15940 w 147"/>
              <a:gd name="T49" fmla="*/ 0 h 122"/>
              <a:gd name="T50" fmla="*/ 332079 w 147"/>
              <a:gd name="T51" fmla="*/ 212907 h 122"/>
              <a:gd name="T52" fmla="*/ 332079 w 147"/>
              <a:gd name="T53" fmla="*/ 212907 h 122"/>
              <a:gd name="T54" fmla="*/ 348019 w 147"/>
              <a:gd name="T55" fmla="*/ 228678 h 122"/>
              <a:gd name="T56" fmla="*/ 332079 w 147"/>
              <a:gd name="T57" fmla="*/ 244449 h 122"/>
              <a:gd name="T58" fmla="*/ 318796 w 147"/>
              <a:gd name="T59" fmla="*/ 228678 h 122"/>
              <a:gd name="T60" fmla="*/ 332079 w 147"/>
              <a:gd name="T61" fmla="*/ 212907 h 122"/>
              <a:gd name="T62" fmla="*/ 358645 w 147"/>
              <a:gd name="T63" fmla="*/ 28913 h 122"/>
              <a:gd name="T64" fmla="*/ 358645 w 147"/>
              <a:gd name="T65" fmla="*/ 28913 h 122"/>
              <a:gd name="T66" fmla="*/ 29223 w 147"/>
              <a:gd name="T67" fmla="*/ 28913 h 122"/>
              <a:gd name="T68" fmla="*/ 29223 w 147"/>
              <a:gd name="T69" fmla="*/ 254963 h 122"/>
              <a:gd name="T70" fmla="*/ 358645 w 147"/>
              <a:gd name="T71" fmla="*/ 254963 h 122"/>
              <a:gd name="T72" fmla="*/ 358645 w 147"/>
              <a:gd name="T73" fmla="*/ 28913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 name="Rectangle 74">
            <a:extLst>
              <a:ext uri="{FF2B5EF4-FFF2-40B4-BE49-F238E27FC236}">
                <a16:creationId xmlns:a16="http://schemas.microsoft.com/office/drawing/2014/main" id="{E875EB00-4C51-4E05-9DB8-032C82A02ED3}"/>
              </a:ext>
            </a:extLst>
          </p:cNvPr>
          <p:cNvSpPr>
            <a:spLocks noChangeArrowheads="1"/>
          </p:cNvSpPr>
          <p:nvPr/>
        </p:nvSpPr>
        <p:spPr bwMode="auto">
          <a:xfrm>
            <a:off x="4321508" y="2257425"/>
            <a:ext cx="144145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100" dirty="0">
                <a:solidFill>
                  <a:srgbClr val="595959"/>
                </a:solidFill>
                <a:latin typeface="微软雅黑" panose="020B0503020204020204" pitchFamily="34" charset="-122"/>
                <a:ea typeface="微软雅黑" panose="020B0503020204020204" pitchFamily="34" charset="-122"/>
              </a:rPr>
              <a:t>成员</a:t>
            </a:r>
            <a:endParaRPr lang="en-US" altLang="zh-CN" sz="1100" dirty="0">
              <a:solidFill>
                <a:srgbClr val="595959"/>
              </a:solidFill>
              <a:latin typeface="微软雅黑" panose="020B0503020204020204" pitchFamily="34" charset="-122"/>
              <a:ea typeface="微软雅黑" panose="020B0503020204020204" pitchFamily="34" charset="-122"/>
            </a:endParaRPr>
          </a:p>
          <a:p>
            <a:pPr algn="just" eaLnBrk="1" hangingPunct="1">
              <a:buFont typeface="Arial" panose="020B0604020202020204" pitchFamily="34" charset="0"/>
              <a:buNone/>
            </a:pPr>
            <a:endParaRPr lang="en-US" altLang="zh-CN" sz="800" dirty="0">
              <a:solidFill>
                <a:srgbClr val="595959"/>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lang="zh-CN" altLang="en-US" sz="1000" dirty="0">
                <a:solidFill>
                  <a:srgbClr val="595959"/>
                </a:solidFill>
                <a:latin typeface="微软雅黑" panose="020B0503020204020204" pitchFamily="34" charset="-122"/>
                <a:ea typeface="微软雅黑" panose="020B0503020204020204" pitchFamily="34" charset="-122"/>
              </a:rPr>
              <a:t>参与小组的编码和测试任务，按时按要求完成既定的分配任务并提交相关代码。撰写课程设计报告的梗概和大纲。</a:t>
            </a:r>
          </a:p>
        </p:txBody>
      </p:sp>
      <p:sp>
        <p:nvSpPr>
          <p:cNvPr id="68" name="Rectangle 74">
            <a:extLst>
              <a:ext uri="{FF2B5EF4-FFF2-40B4-BE49-F238E27FC236}">
                <a16:creationId xmlns:a16="http://schemas.microsoft.com/office/drawing/2014/main" id="{F0D35501-5E39-4286-B00C-2D2192E636B9}"/>
              </a:ext>
            </a:extLst>
          </p:cNvPr>
          <p:cNvSpPr>
            <a:spLocks noChangeArrowheads="1"/>
          </p:cNvSpPr>
          <p:nvPr/>
        </p:nvSpPr>
        <p:spPr bwMode="auto">
          <a:xfrm>
            <a:off x="6121733" y="2257425"/>
            <a:ext cx="1441450"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100" dirty="0">
                <a:solidFill>
                  <a:schemeClr val="bg1"/>
                </a:solidFill>
                <a:latin typeface="微软雅黑" panose="020B0503020204020204" pitchFamily="34" charset="-122"/>
                <a:ea typeface="微软雅黑" panose="020B0503020204020204" pitchFamily="34" charset="-122"/>
              </a:rPr>
              <a:t>成员</a:t>
            </a:r>
            <a:endParaRPr lang="en-US" altLang="zh-CN" sz="1100" dirty="0">
              <a:solidFill>
                <a:schemeClr val="bg1"/>
              </a:solidFill>
              <a:latin typeface="微软雅黑" panose="020B0503020204020204" pitchFamily="34" charset="-122"/>
              <a:ea typeface="微软雅黑" panose="020B0503020204020204" pitchFamily="34" charset="-122"/>
            </a:endParaRPr>
          </a:p>
          <a:p>
            <a:pPr algn="just" eaLnBrk="1" hangingPunct="1">
              <a:buFont typeface="Arial" panose="020B0604020202020204" pitchFamily="34" charset="0"/>
              <a:buNone/>
            </a:pPr>
            <a:endParaRPr lang="en-US" altLang="zh-CN" sz="800" dirty="0">
              <a:solidFill>
                <a:schemeClr val="bg1"/>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lang="en-US" altLang="zh-CN" sz="1000" dirty="0">
                <a:solidFill>
                  <a:schemeClr val="bg1"/>
                </a:solidFill>
                <a:latin typeface="微软雅黑" panose="020B0503020204020204" pitchFamily="34" charset="-122"/>
                <a:ea typeface="微软雅黑" panose="020B0503020204020204" pitchFamily="34" charset="-122"/>
              </a:rPr>
              <a:t>GitHub</a:t>
            </a:r>
            <a:r>
              <a:rPr lang="zh-CN" altLang="en-US" sz="1000" dirty="0">
                <a:solidFill>
                  <a:schemeClr val="bg1"/>
                </a:solidFill>
                <a:latin typeface="微软雅黑" panose="020B0503020204020204" pitchFamily="34" charset="-122"/>
                <a:ea typeface="微软雅黑" panose="020B0503020204020204" pitchFamily="34" charset="-122"/>
              </a:rPr>
              <a:t>仓库管理，参与到小组编码，按时按要求完成任务并提交相关代码。制作</a:t>
            </a:r>
            <a:r>
              <a:rPr lang="en-US" altLang="zh-CN" sz="1000" dirty="0">
                <a:solidFill>
                  <a:schemeClr val="bg1"/>
                </a:solidFill>
                <a:latin typeface="微软雅黑" panose="020B0503020204020204" pitchFamily="34" charset="-122"/>
                <a:ea typeface="微软雅黑" panose="020B0503020204020204" pitchFamily="34" charset="-122"/>
              </a:rPr>
              <a:t>PPT</a:t>
            </a:r>
            <a:r>
              <a:rPr lang="zh-CN" altLang="en-US" sz="1000" dirty="0">
                <a:solidFill>
                  <a:schemeClr val="bg1"/>
                </a:solidFill>
                <a:latin typeface="微软雅黑" panose="020B0503020204020204" pitchFamily="34" charset="-122"/>
                <a:ea typeface="微软雅黑" panose="020B0503020204020204" pitchFamily="34" charset="-122"/>
              </a:rPr>
              <a:t>。</a:t>
            </a:r>
          </a:p>
        </p:txBody>
      </p:sp>
      <p:sp>
        <p:nvSpPr>
          <p:cNvPr id="70" name="矩形 69">
            <a:extLst>
              <a:ext uri="{FF2B5EF4-FFF2-40B4-BE49-F238E27FC236}">
                <a16:creationId xmlns:a16="http://schemas.microsoft.com/office/drawing/2014/main" id="{6A4F4EA4-5C1C-46F9-BB03-37C00A4A5701}"/>
              </a:ext>
            </a:extLst>
          </p:cNvPr>
          <p:cNvSpPr>
            <a:spLocks noChangeArrowheads="1"/>
          </p:cNvSpPr>
          <p:nvPr/>
        </p:nvSpPr>
        <p:spPr bwMode="auto">
          <a:xfrm>
            <a:off x="2410158" y="1433513"/>
            <a:ext cx="1666875" cy="311150"/>
          </a:xfrm>
          <a:prstGeom prst="rect">
            <a:avLst/>
          </a:prstGeom>
          <a:solidFill>
            <a:srgbClr val="37B0E8"/>
          </a:solidFill>
          <a:ln w="6350">
            <a:solidFill>
              <a:schemeClr val="bg1"/>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dirty="0">
                <a:solidFill>
                  <a:schemeClr val="bg1"/>
                </a:solidFill>
                <a:latin typeface="Impact" panose="020B0806030902050204" pitchFamily="34" charset="0"/>
                <a:ea typeface="微软雅黑" panose="020B0503020204020204" pitchFamily="34" charset="-122"/>
              </a:rPr>
              <a:t>LS</a:t>
            </a:r>
            <a:endParaRPr lang="zh-CN" altLang="en-US" sz="1200" dirty="0">
              <a:solidFill>
                <a:schemeClr val="bg1"/>
              </a:solidFill>
              <a:latin typeface="Impact" panose="020B0806030902050204" pitchFamily="34" charset="0"/>
              <a:ea typeface="微软雅黑" panose="020B0503020204020204" pitchFamily="34" charset="-122"/>
            </a:endParaRPr>
          </a:p>
        </p:txBody>
      </p:sp>
      <p:sp>
        <p:nvSpPr>
          <p:cNvPr id="71" name="矩形 70">
            <a:extLst>
              <a:ext uri="{FF2B5EF4-FFF2-40B4-BE49-F238E27FC236}">
                <a16:creationId xmlns:a16="http://schemas.microsoft.com/office/drawing/2014/main" id="{FC40A54E-242D-4176-BF08-C3DF0E911B80}"/>
              </a:ext>
            </a:extLst>
          </p:cNvPr>
          <p:cNvSpPr>
            <a:spLocks noChangeArrowheads="1"/>
          </p:cNvSpPr>
          <p:nvPr/>
        </p:nvSpPr>
        <p:spPr bwMode="auto">
          <a:xfrm>
            <a:off x="4211970" y="1433513"/>
            <a:ext cx="1666875" cy="311150"/>
          </a:xfrm>
          <a:prstGeom prst="rect">
            <a:avLst/>
          </a:prstGeom>
          <a:solidFill>
            <a:schemeClr val="bg1"/>
          </a:solidFill>
          <a:ln w="6350">
            <a:solidFill>
              <a:srgbClr val="D9D9D9"/>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dirty="0">
                <a:solidFill>
                  <a:srgbClr val="595959"/>
                </a:solidFill>
                <a:latin typeface="Impact" panose="020B0806030902050204" pitchFamily="34" charset="0"/>
                <a:ea typeface="微软雅黑" panose="020B0503020204020204" pitchFamily="34" charset="-122"/>
              </a:rPr>
              <a:t>XC</a:t>
            </a:r>
            <a:endParaRPr lang="zh-CN" altLang="en-US" sz="1200" dirty="0">
              <a:solidFill>
                <a:srgbClr val="595959"/>
              </a:solidFill>
              <a:latin typeface="Impact" panose="020B0806030902050204" pitchFamily="34" charset="0"/>
              <a:ea typeface="微软雅黑" panose="020B0503020204020204" pitchFamily="34" charset="-122"/>
            </a:endParaRPr>
          </a:p>
        </p:txBody>
      </p:sp>
      <p:sp>
        <p:nvSpPr>
          <p:cNvPr id="7200" name="矩形 42">
            <a:extLst>
              <a:ext uri="{FF2B5EF4-FFF2-40B4-BE49-F238E27FC236}">
                <a16:creationId xmlns:a16="http://schemas.microsoft.com/office/drawing/2014/main" id="{6ED3AEEA-E9D6-4AFB-9973-285E0F64023A}"/>
              </a:ext>
            </a:extLst>
          </p:cNvPr>
          <p:cNvSpPr>
            <a:spLocks noChangeArrowheads="1"/>
          </p:cNvSpPr>
          <p:nvPr/>
        </p:nvSpPr>
        <p:spPr bwMode="auto">
          <a:xfrm>
            <a:off x="486211" y="1652588"/>
            <a:ext cx="6976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chemeClr val="bg1"/>
                </a:solidFill>
                <a:latin typeface="Impact" panose="020B0806030902050204" pitchFamily="34" charset="0"/>
                <a:ea typeface="微软雅黑" panose="020B0503020204020204" pitchFamily="34" charset="-122"/>
              </a:rPr>
              <a:t>小组简介</a:t>
            </a:r>
          </a:p>
        </p:txBody>
      </p:sp>
      <p:sp>
        <p:nvSpPr>
          <p:cNvPr id="7201" name="矩形 43">
            <a:extLst>
              <a:ext uri="{FF2B5EF4-FFF2-40B4-BE49-F238E27FC236}">
                <a16:creationId xmlns:a16="http://schemas.microsoft.com/office/drawing/2014/main" id="{CE524393-2875-487C-9A04-24A949A7F372}"/>
              </a:ext>
            </a:extLst>
          </p:cNvPr>
          <p:cNvSpPr>
            <a:spLocks noChangeArrowheads="1"/>
          </p:cNvSpPr>
          <p:nvPr/>
        </p:nvSpPr>
        <p:spPr bwMode="auto">
          <a:xfrm>
            <a:off x="486211" y="20367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选题简介</a:t>
            </a:r>
          </a:p>
        </p:txBody>
      </p:sp>
      <p:sp>
        <p:nvSpPr>
          <p:cNvPr id="7202" name="矩形 44">
            <a:extLst>
              <a:ext uri="{FF2B5EF4-FFF2-40B4-BE49-F238E27FC236}">
                <a16:creationId xmlns:a16="http://schemas.microsoft.com/office/drawing/2014/main" id="{8DBB2EAF-6939-48DD-AC66-1A34A7ABF682}"/>
              </a:ext>
            </a:extLst>
          </p:cNvPr>
          <p:cNvSpPr>
            <a:spLocks noChangeArrowheads="1"/>
          </p:cNvSpPr>
          <p:nvPr/>
        </p:nvSpPr>
        <p:spPr bwMode="auto">
          <a:xfrm>
            <a:off x="486211" y="28241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成果展示</a:t>
            </a:r>
          </a:p>
        </p:txBody>
      </p:sp>
      <p:sp>
        <p:nvSpPr>
          <p:cNvPr id="7203" name="矩形 45">
            <a:extLst>
              <a:ext uri="{FF2B5EF4-FFF2-40B4-BE49-F238E27FC236}">
                <a16:creationId xmlns:a16="http://schemas.microsoft.com/office/drawing/2014/main" id="{7FBC25E3-D56B-4509-A2B7-E687C098D8B5}"/>
              </a:ext>
            </a:extLst>
          </p:cNvPr>
          <p:cNvSpPr>
            <a:spLocks noChangeArrowheads="1"/>
          </p:cNvSpPr>
          <p:nvPr/>
        </p:nvSpPr>
        <p:spPr bwMode="auto">
          <a:xfrm>
            <a:off x="486211" y="2433638"/>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具体实现</a:t>
            </a:r>
          </a:p>
        </p:txBody>
      </p:sp>
      <p:sp>
        <p:nvSpPr>
          <p:cNvPr id="7204" name="Freeform 9">
            <a:extLst>
              <a:ext uri="{FF2B5EF4-FFF2-40B4-BE49-F238E27FC236}">
                <a16:creationId xmlns:a16="http://schemas.microsoft.com/office/drawing/2014/main" id="{E582CD62-AFF2-402D-8672-3A3F3688A2CA}"/>
              </a:ext>
            </a:extLst>
          </p:cNvPr>
          <p:cNvSpPr>
            <a:spLocks noEditPoints="1" noChangeArrowheads="1"/>
          </p:cNvSpPr>
          <p:nvPr/>
        </p:nvSpPr>
        <p:spPr bwMode="auto">
          <a:xfrm>
            <a:off x="84138" y="3271838"/>
            <a:ext cx="231775" cy="150812"/>
          </a:xfrm>
          <a:custGeom>
            <a:avLst/>
            <a:gdLst>
              <a:gd name="T0" fmla="*/ 62525 w 215"/>
              <a:gd name="T1" fmla="*/ 89410 h 140"/>
              <a:gd name="T2" fmla="*/ 62525 w 215"/>
              <a:gd name="T3" fmla="*/ 98028 h 140"/>
              <a:gd name="T4" fmla="*/ 173562 w 215"/>
              <a:gd name="T5" fmla="*/ 93719 h 140"/>
              <a:gd name="T6" fmla="*/ 62525 w 215"/>
              <a:gd name="T7" fmla="*/ 78638 h 140"/>
              <a:gd name="T8" fmla="*/ 105646 w 215"/>
              <a:gd name="T9" fmla="*/ 78638 h 140"/>
              <a:gd name="T10" fmla="*/ 109958 w 215"/>
              <a:gd name="T11" fmla="*/ 36626 h 140"/>
              <a:gd name="T12" fmla="*/ 62525 w 215"/>
              <a:gd name="T13" fmla="*/ 32317 h 140"/>
              <a:gd name="T14" fmla="*/ 58213 w 215"/>
              <a:gd name="T15" fmla="*/ 74329 h 140"/>
              <a:gd name="T16" fmla="*/ 67915 w 215"/>
              <a:gd name="T17" fmla="*/ 40935 h 140"/>
              <a:gd name="T18" fmla="*/ 101334 w 215"/>
              <a:gd name="T19" fmla="*/ 40935 h 140"/>
              <a:gd name="T20" fmla="*/ 67915 w 215"/>
              <a:gd name="T21" fmla="*/ 70020 h 140"/>
              <a:gd name="T22" fmla="*/ 29107 w 215"/>
              <a:gd name="T23" fmla="*/ 130345 h 140"/>
              <a:gd name="T24" fmla="*/ 203746 w 215"/>
              <a:gd name="T25" fmla="*/ 130345 h 140"/>
              <a:gd name="T26" fmla="*/ 211293 w 215"/>
              <a:gd name="T27" fmla="*/ 7541 h 140"/>
              <a:gd name="T28" fmla="*/ 29107 w 215"/>
              <a:gd name="T29" fmla="*/ 0 h 140"/>
              <a:gd name="T30" fmla="*/ 21560 w 215"/>
              <a:gd name="T31" fmla="*/ 122804 h 140"/>
              <a:gd name="T32" fmla="*/ 35575 w 215"/>
              <a:gd name="T33" fmla="*/ 14004 h 140"/>
              <a:gd name="T34" fmla="*/ 196200 w 215"/>
              <a:gd name="T35" fmla="*/ 14004 h 140"/>
              <a:gd name="T36" fmla="*/ 35575 w 215"/>
              <a:gd name="T37" fmla="*/ 115263 h 140"/>
              <a:gd name="T38" fmla="*/ 169250 w 215"/>
              <a:gd name="T39" fmla="*/ 51707 h 140"/>
              <a:gd name="T40" fmla="*/ 119661 w 215"/>
              <a:gd name="T41" fmla="*/ 51707 h 140"/>
              <a:gd name="T42" fmla="*/ 119661 w 215"/>
              <a:gd name="T43" fmla="*/ 60325 h 140"/>
              <a:gd name="T44" fmla="*/ 173562 w 215"/>
              <a:gd name="T45" fmla="*/ 56016 h 140"/>
              <a:gd name="T46" fmla="*/ 169250 w 215"/>
              <a:gd name="T47" fmla="*/ 70020 h 140"/>
              <a:gd name="T48" fmla="*/ 119661 w 215"/>
              <a:gd name="T49" fmla="*/ 70020 h 140"/>
              <a:gd name="T50" fmla="*/ 119661 w 215"/>
              <a:gd name="T51" fmla="*/ 78638 h 140"/>
              <a:gd name="T52" fmla="*/ 173562 w 215"/>
              <a:gd name="T53" fmla="*/ 74329 h 140"/>
              <a:gd name="T54" fmla="*/ 169250 w 215"/>
              <a:gd name="T55" fmla="*/ 32317 h 140"/>
              <a:gd name="T56" fmla="*/ 119661 w 215"/>
              <a:gd name="T57" fmla="*/ 32317 h 140"/>
              <a:gd name="T58" fmla="*/ 119661 w 215"/>
              <a:gd name="T59" fmla="*/ 40935 h 140"/>
              <a:gd name="T60" fmla="*/ 173562 w 215"/>
              <a:gd name="T61" fmla="*/ 36626 h 140"/>
              <a:gd name="T62" fmla="*/ 225307 w 215"/>
              <a:gd name="T63" fmla="*/ 136808 h 140"/>
              <a:gd name="T64" fmla="*/ 7546 w 215"/>
              <a:gd name="T65" fmla="*/ 136808 h 140"/>
              <a:gd name="T66" fmla="*/ 7546 w 215"/>
              <a:gd name="T67" fmla="*/ 150812 h 140"/>
              <a:gd name="T68" fmla="*/ 231775 w 215"/>
              <a:gd name="T69" fmla="*/ 144349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 name="矩形 49">
            <a:extLst>
              <a:ext uri="{FF2B5EF4-FFF2-40B4-BE49-F238E27FC236}">
                <a16:creationId xmlns:a16="http://schemas.microsoft.com/office/drawing/2014/main" id="{087D6709-7988-4086-9C6E-E3EDECEE9052}"/>
              </a:ext>
            </a:extLst>
          </p:cNvPr>
          <p:cNvSpPr>
            <a:spLocks noChangeArrowheads="1"/>
          </p:cNvSpPr>
          <p:nvPr/>
        </p:nvSpPr>
        <p:spPr bwMode="auto">
          <a:xfrm>
            <a:off x="422275" y="3224213"/>
            <a:ext cx="825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solidFill>
                  <a:srgbClr val="586B7F"/>
                </a:solidFill>
                <a:latin typeface="Impact" panose="020B0806030902050204" pitchFamily="34" charset="0"/>
                <a:ea typeface="微软雅黑" panose="020B0503020204020204" pitchFamily="34" charset="-122"/>
              </a:rPr>
              <a:t>建议与总结</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anim calcmode="lin" valueType="num">
                                      <p:cBhvr>
                                        <p:cTn id="8" dur="500" fill="hold"/>
                                        <p:tgtEl>
                                          <p:spTgt spid="70"/>
                                        </p:tgtEl>
                                        <p:attrNameLst>
                                          <p:attrName>ppt_x</p:attrName>
                                        </p:attrNameLst>
                                      </p:cBhvr>
                                      <p:tavLst>
                                        <p:tav tm="0">
                                          <p:val>
                                            <p:strVal val="#ppt_x"/>
                                          </p:val>
                                        </p:tav>
                                        <p:tav tm="100000">
                                          <p:val>
                                            <p:strVal val="#ppt_x"/>
                                          </p:val>
                                        </p:tav>
                                      </p:tavLst>
                                    </p:anim>
                                    <p:anim calcmode="lin" valueType="num">
                                      <p:cBhvr>
                                        <p:cTn id="9" dur="500" fill="hold"/>
                                        <p:tgtEl>
                                          <p:spTgt spid="7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anim calcmode="lin" valueType="num">
                                      <p:cBhvr>
                                        <p:cTn id="13" dur="500" fill="hold"/>
                                        <p:tgtEl>
                                          <p:spTgt spid="58"/>
                                        </p:tgtEl>
                                        <p:attrNameLst>
                                          <p:attrName>ppt_x</p:attrName>
                                        </p:attrNameLst>
                                      </p:cBhvr>
                                      <p:tavLst>
                                        <p:tav tm="0">
                                          <p:val>
                                            <p:strVal val="#ppt_x"/>
                                          </p:val>
                                        </p:tav>
                                        <p:tav tm="100000">
                                          <p:val>
                                            <p:strVal val="#ppt_x"/>
                                          </p:val>
                                        </p:tav>
                                      </p:tavLst>
                                    </p:anim>
                                    <p:anim calcmode="lin" valueType="num">
                                      <p:cBhvr>
                                        <p:cTn id="14" dur="500" fill="hold"/>
                                        <p:tgtEl>
                                          <p:spTgt spid="58"/>
                                        </p:tgtEl>
                                        <p:attrNameLst>
                                          <p:attrName>ppt_y</p:attrName>
                                        </p:attrNameLst>
                                      </p:cBhvr>
                                      <p:tavLst>
                                        <p:tav tm="0">
                                          <p:val>
                                            <p:strVal val="#ppt_y+.1"/>
                                          </p:val>
                                        </p:tav>
                                        <p:tav tm="100000">
                                          <p:val>
                                            <p:strVal val="#ppt_y"/>
                                          </p:val>
                                        </p:tav>
                                      </p:tavLst>
                                    </p:anim>
                                  </p:childTnLst>
                                </p:cTn>
                              </p:par>
                              <p:par>
                                <p:cTn id="15" presetID="55" presetClass="entr" presetSubtype="0" fill="hold" grpId="0" nodeType="withEffect">
                                  <p:stCondLst>
                                    <p:cond delay="500"/>
                                  </p:stCondLst>
                                  <p:childTnLst>
                                    <p:set>
                                      <p:cBhvr>
                                        <p:cTn id="16" dur="1" fill="hold">
                                          <p:stCondLst>
                                            <p:cond delay="0"/>
                                          </p:stCondLst>
                                        </p:cTn>
                                        <p:tgtEl>
                                          <p:spTgt spid="62"/>
                                        </p:tgtEl>
                                        <p:attrNameLst>
                                          <p:attrName>style.visibility</p:attrName>
                                        </p:attrNameLst>
                                      </p:cBhvr>
                                      <p:to>
                                        <p:strVal val="visible"/>
                                      </p:to>
                                    </p:set>
                                    <p:anim calcmode="lin" valueType="num">
                                      <p:cBhvr>
                                        <p:cTn id="17" dur="500" fill="hold"/>
                                        <p:tgtEl>
                                          <p:spTgt spid="62"/>
                                        </p:tgtEl>
                                        <p:attrNameLst>
                                          <p:attrName>ppt_w</p:attrName>
                                        </p:attrNameLst>
                                      </p:cBhvr>
                                      <p:tavLst>
                                        <p:tav tm="0">
                                          <p:val>
                                            <p:strVal val="#ppt_w*0.70"/>
                                          </p:val>
                                        </p:tav>
                                        <p:tav tm="100000">
                                          <p:val>
                                            <p:strVal val="#ppt_w"/>
                                          </p:val>
                                        </p:tav>
                                      </p:tavLst>
                                    </p:anim>
                                    <p:anim calcmode="lin" valueType="num">
                                      <p:cBhvr>
                                        <p:cTn id="18" dur="500" fill="hold"/>
                                        <p:tgtEl>
                                          <p:spTgt spid="62"/>
                                        </p:tgtEl>
                                        <p:attrNameLst>
                                          <p:attrName>ppt_h</p:attrName>
                                        </p:attrNameLst>
                                      </p:cBhvr>
                                      <p:tavLst>
                                        <p:tav tm="0">
                                          <p:val>
                                            <p:strVal val="#ppt_h"/>
                                          </p:val>
                                        </p:tav>
                                        <p:tav tm="100000">
                                          <p:val>
                                            <p:strVal val="#ppt_h"/>
                                          </p:val>
                                        </p:tav>
                                      </p:tavLst>
                                    </p:anim>
                                    <p:animEffect transition="in" filter="fade">
                                      <p:cBhvr>
                                        <p:cTn id="19" dur="500"/>
                                        <p:tgtEl>
                                          <p:spTgt spid="62"/>
                                        </p:tgtEl>
                                      </p:cBhvr>
                                    </p:animEffect>
                                  </p:childTnLst>
                                </p:cTn>
                              </p:par>
                              <p:par>
                                <p:cTn id="20" presetID="23" presetClass="entr" presetSubtype="16" fill="hold" nodeType="withEffect">
                                  <p:stCondLst>
                                    <p:cond delay="500"/>
                                  </p:stCondLst>
                                  <p:childTnLst>
                                    <p:set>
                                      <p:cBhvr>
                                        <p:cTn id="21" dur="1" fill="hold">
                                          <p:stCondLst>
                                            <p:cond delay="0"/>
                                          </p:stCondLst>
                                        </p:cTn>
                                        <p:tgtEl>
                                          <p:spTgt spid="65"/>
                                        </p:tgtEl>
                                        <p:attrNameLst>
                                          <p:attrName>style.visibility</p:attrName>
                                        </p:attrNameLst>
                                      </p:cBhvr>
                                      <p:to>
                                        <p:strVal val="visible"/>
                                      </p:to>
                                    </p:set>
                                    <p:anim calcmode="lin" valueType="num">
                                      <p:cBhvr>
                                        <p:cTn id="22" dur="500" fill="hold"/>
                                        <p:tgtEl>
                                          <p:spTgt spid="65"/>
                                        </p:tgtEl>
                                        <p:attrNameLst>
                                          <p:attrName>ppt_w</p:attrName>
                                        </p:attrNameLst>
                                      </p:cBhvr>
                                      <p:tavLst>
                                        <p:tav tm="0">
                                          <p:val>
                                            <p:fltVal val="0"/>
                                          </p:val>
                                        </p:tav>
                                        <p:tav tm="100000">
                                          <p:val>
                                            <p:strVal val="#ppt_w"/>
                                          </p:val>
                                        </p:tav>
                                      </p:tavLst>
                                    </p:anim>
                                    <p:anim calcmode="lin" valueType="num">
                                      <p:cBhvr>
                                        <p:cTn id="23" dur="500" fill="hold"/>
                                        <p:tgtEl>
                                          <p:spTgt spid="65"/>
                                        </p:tgtEl>
                                        <p:attrNameLst>
                                          <p:attrName>ppt_h</p:attrName>
                                        </p:attrNameLst>
                                      </p:cBhvr>
                                      <p:tavLst>
                                        <p:tav tm="0">
                                          <p:val>
                                            <p:fltVal val="0"/>
                                          </p:val>
                                        </p:tav>
                                        <p:tav tm="100000">
                                          <p:val>
                                            <p:strVal val="#ppt_h"/>
                                          </p:val>
                                        </p:tav>
                                      </p:tavLst>
                                    </p:anim>
                                  </p:childTnLst>
                                </p:cTn>
                              </p:par>
                            </p:childTnLst>
                          </p:cTn>
                        </p:par>
                        <p:par>
                          <p:cTn id="24" fill="hold" nodeType="afterGroup">
                            <p:stCondLst>
                              <p:cond delay="1000"/>
                            </p:stCondLst>
                            <p:childTnLst>
                              <p:par>
                                <p:cTn id="25" presetID="47"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anim calcmode="lin" valueType="num">
                                      <p:cBhvr>
                                        <p:cTn id="28" dur="500" fill="hold"/>
                                        <p:tgtEl>
                                          <p:spTgt spid="71"/>
                                        </p:tgtEl>
                                        <p:attrNameLst>
                                          <p:attrName>ppt_x</p:attrName>
                                        </p:attrNameLst>
                                      </p:cBhvr>
                                      <p:tavLst>
                                        <p:tav tm="0">
                                          <p:val>
                                            <p:strVal val="#ppt_x"/>
                                          </p:val>
                                        </p:tav>
                                        <p:tav tm="100000">
                                          <p:val>
                                            <p:strVal val="#ppt_x"/>
                                          </p:val>
                                        </p:tav>
                                      </p:tavLst>
                                    </p:anim>
                                    <p:anim calcmode="lin" valueType="num">
                                      <p:cBhvr>
                                        <p:cTn id="29" dur="500" fill="hold"/>
                                        <p:tgtEl>
                                          <p:spTgt spid="7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500"/>
                                        <p:tgtEl>
                                          <p:spTgt spid="59"/>
                                        </p:tgtEl>
                                      </p:cBhvr>
                                    </p:animEffect>
                                    <p:anim calcmode="lin" valueType="num">
                                      <p:cBhvr>
                                        <p:cTn id="33" dur="500" fill="hold"/>
                                        <p:tgtEl>
                                          <p:spTgt spid="59"/>
                                        </p:tgtEl>
                                        <p:attrNameLst>
                                          <p:attrName>ppt_x</p:attrName>
                                        </p:attrNameLst>
                                      </p:cBhvr>
                                      <p:tavLst>
                                        <p:tav tm="0">
                                          <p:val>
                                            <p:strVal val="#ppt_x"/>
                                          </p:val>
                                        </p:tav>
                                        <p:tav tm="100000">
                                          <p:val>
                                            <p:strVal val="#ppt_x"/>
                                          </p:val>
                                        </p:tav>
                                      </p:tavLst>
                                    </p:anim>
                                    <p:anim calcmode="lin" valueType="num">
                                      <p:cBhvr>
                                        <p:cTn id="34" dur="500" fill="hold"/>
                                        <p:tgtEl>
                                          <p:spTgt spid="59"/>
                                        </p:tgtEl>
                                        <p:attrNameLst>
                                          <p:attrName>ppt_y</p:attrName>
                                        </p:attrNameLst>
                                      </p:cBhvr>
                                      <p:tavLst>
                                        <p:tav tm="0">
                                          <p:val>
                                            <p:strVal val="#ppt_y+.1"/>
                                          </p:val>
                                        </p:tav>
                                        <p:tav tm="100000">
                                          <p:val>
                                            <p:strVal val="#ppt_y"/>
                                          </p:val>
                                        </p:tav>
                                      </p:tavLst>
                                    </p:anim>
                                  </p:childTnLst>
                                </p:cTn>
                              </p:par>
                              <p:par>
                                <p:cTn id="35" presetID="55" presetClass="entr" presetSubtype="0" fill="hold" grpId="0" nodeType="withEffect">
                                  <p:stCondLst>
                                    <p:cond delay="500"/>
                                  </p:stCondLst>
                                  <p:childTnLst>
                                    <p:set>
                                      <p:cBhvr>
                                        <p:cTn id="36" dur="1" fill="hold">
                                          <p:stCondLst>
                                            <p:cond delay="0"/>
                                          </p:stCondLst>
                                        </p:cTn>
                                        <p:tgtEl>
                                          <p:spTgt spid="67"/>
                                        </p:tgtEl>
                                        <p:attrNameLst>
                                          <p:attrName>style.visibility</p:attrName>
                                        </p:attrNameLst>
                                      </p:cBhvr>
                                      <p:to>
                                        <p:strVal val="visible"/>
                                      </p:to>
                                    </p:set>
                                    <p:anim calcmode="lin" valueType="num">
                                      <p:cBhvr>
                                        <p:cTn id="37" dur="500" fill="hold"/>
                                        <p:tgtEl>
                                          <p:spTgt spid="67"/>
                                        </p:tgtEl>
                                        <p:attrNameLst>
                                          <p:attrName>ppt_w</p:attrName>
                                        </p:attrNameLst>
                                      </p:cBhvr>
                                      <p:tavLst>
                                        <p:tav tm="0">
                                          <p:val>
                                            <p:strVal val="#ppt_w*0.70"/>
                                          </p:val>
                                        </p:tav>
                                        <p:tav tm="100000">
                                          <p:val>
                                            <p:strVal val="#ppt_w"/>
                                          </p:val>
                                        </p:tav>
                                      </p:tavLst>
                                    </p:anim>
                                    <p:anim calcmode="lin" valueType="num">
                                      <p:cBhvr>
                                        <p:cTn id="38" dur="500" fill="hold"/>
                                        <p:tgtEl>
                                          <p:spTgt spid="67"/>
                                        </p:tgtEl>
                                        <p:attrNameLst>
                                          <p:attrName>ppt_h</p:attrName>
                                        </p:attrNameLst>
                                      </p:cBhvr>
                                      <p:tavLst>
                                        <p:tav tm="0">
                                          <p:val>
                                            <p:strVal val="#ppt_h"/>
                                          </p:val>
                                        </p:tav>
                                        <p:tav tm="100000">
                                          <p:val>
                                            <p:strVal val="#ppt_h"/>
                                          </p:val>
                                        </p:tav>
                                      </p:tavLst>
                                    </p:anim>
                                    <p:animEffect transition="in" filter="fade">
                                      <p:cBhvr>
                                        <p:cTn id="39" dur="500"/>
                                        <p:tgtEl>
                                          <p:spTgt spid="67"/>
                                        </p:tgtEl>
                                      </p:cBhvr>
                                    </p:animEffect>
                                  </p:childTnLst>
                                </p:cTn>
                              </p:par>
                              <p:par>
                                <p:cTn id="40" presetID="23" presetClass="entr" presetSubtype="16" fill="hold" nodeType="withEffect">
                                  <p:stCondLst>
                                    <p:cond delay="500"/>
                                  </p:stCondLst>
                                  <p:childTnLst>
                                    <p:set>
                                      <p:cBhvr>
                                        <p:cTn id="41" dur="1" fill="hold">
                                          <p:stCondLst>
                                            <p:cond delay="0"/>
                                          </p:stCondLst>
                                        </p:cTn>
                                        <p:tgtEl>
                                          <p:spTgt spid="64"/>
                                        </p:tgtEl>
                                        <p:attrNameLst>
                                          <p:attrName>style.visibility</p:attrName>
                                        </p:attrNameLst>
                                      </p:cBhvr>
                                      <p:to>
                                        <p:strVal val="visible"/>
                                      </p:to>
                                    </p:set>
                                    <p:anim calcmode="lin" valueType="num">
                                      <p:cBhvr>
                                        <p:cTn id="42" dur="500" fill="hold"/>
                                        <p:tgtEl>
                                          <p:spTgt spid="64"/>
                                        </p:tgtEl>
                                        <p:attrNameLst>
                                          <p:attrName>ppt_w</p:attrName>
                                        </p:attrNameLst>
                                      </p:cBhvr>
                                      <p:tavLst>
                                        <p:tav tm="0">
                                          <p:val>
                                            <p:fltVal val="0"/>
                                          </p:val>
                                        </p:tav>
                                        <p:tav tm="100000">
                                          <p:val>
                                            <p:strVal val="#ppt_w"/>
                                          </p:val>
                                        </p:tav>
                                      </p:tavLst>
                                    </p:anim>
                                    <p:anim calcmode="lin" valueType="num">
                                      <p:cBhvr>
                                        <p:cTn id="43" dur="500" fill="hold"/>
                                        <p:tgtEl>
                                          <p:spTgt spid="64"/>
                                        </p:tgtEl>
                                        <p:attrNameLst>
                                          <p:attrName>ppt_h</p:attrName>
                                        </p:attrNameLst>
                                      </p:cBhvr>
                                      <p:tavLst>
                                        <p:tav tm="0">
                                          <p:val>
                                            <p:fltVal val="0"/>
                                          </p:val>
                                        </p:tav>
                                        <p:tav tm="100000">
                                          <p:val>
                                            <p:strVal val="#ppt_h"/>
                                          </p:val>
                                        </p:tav>
                                      </p:tavLst>
                                    </p:anim>
                                  </p:childTnLst>
                                </p:cTn>
                              </p:par>
                            </p:childTnLst>
                          </p:cTn>
                        </p:par>
                        <p:par>
                          <p:cTn id="44" fill="hold" nodeType="afterGroup">
                            <p:stCondLst>
                              <p:cond delay="2000"/>
                            </p:stCondLst>
                            <p:childTnLst>
                              <p:par>
                                <p:cTn id="45" presetID="47" presetClass="entr" presetSubtype="0" fill="hold" grpId="0" nodeType="after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anim calcmode="lin" valueType="num">
                                      <p:cBhvr>
                                        <p:cTn id="48" dur="500" fill="hold"/>
                                        <p:tgtEl>
                                          <p:spTgt spid="57"/>
                                        </p:tgtEl>
                                        <p:attrNameLst>
                                          <p:attrName>ppt_x</p:attrName>
                                        </p:attrNameLst>
                                      </p:cBhvr>
                                      <p:tavLst>
                                        <p:tav tm="0">
                                          <p:val>
                                            <p:strVal val="#ppt_x"/>
                                          </p:val>
                                        </p:tav>
                                        <p:tav tm="100000">
                                          <p:val>
                                            <p:strVal val="#ppt_x"/>
                                          </p:val>
                                        </p:tav>
                                      </p:tavLst>
                                    </p:anim>
                                    <p:anim calcmode="lin" valueType="num">
                                      <p:cBhvr>
                                        <p:cTn id="49" dur="500" fill="hold"/>
                                        <p:tgtEl>
                                          <p:spTgt spid="5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fade">
                                      <p:cBhvr>
                                        <p:cTn id="52" dur="500"/>
                                        <p:tgtEl>
                                          <p:spTgt spid="60"/>
                                        </p:tgtEl>
                                      </p:cBhvr>
                                    </p:animEffect>
                                    <p:anim calcmode="lin" valueType="num">
                                      <p:cBhvr>
                                        <p:cTn id="53" dur="500" fill="hold"/>
                                        <p:tgtEl>
                                          <p:spTgt spid="60"/>
                                        </p:tgtEl>
                                        <p:attrNameLst>
                                          <p:attrName>ppt_x</p:attrName>
                                        </p:attrNameLst>
                                      </p:cBhvr>
                                      <p:tavLst>
                                        <p:tav tm="0">
                                          <p:val>
                                            <p:strVal val="#ppt_x"/>
                                          </p:val>
                                        </p:tav>
                                        <p:tav tm="100000">
                                          <p:val>
                                            <p:strVal val="#ppt_x"/>
                                          </p:val>
                                        </p:tav>
                                      </p:tavLst>
                                    </p:anim>
                                    <p:anim calcmode="lin" valueType="num">
                                      <p:cBhvr>
                                        <p:cTn id="54" dur="500" fill="hold"/>
                                        <p:tgtEl>
                                          <p:spTgt spid="60"/>
                                        </p:tgtEl>
                                        <p:attrNameLst>
                                          <p:attrName>ppt_y</p:attrName>
                                        </p:attrNameLst>
                                      </p:cBhvr>
                                      <p:tavLst>
                                        <p:tav tm="0">
                                          <p:val>
                                            <p:strVal val="#ppt_y+.1"/>
                                          </p:val>
                                        </p:tav>
                                        <p:tav tm="100000">
                                          <p:val>
                                            <p:strVal val="#ppt_y"/>
                                          </p:val>
                                        </p:tav>
                                      </p:tavLst>
                                    </p:anim>
                                  </p:childTnLst>
                                </p:cTn>
                              </p:par>
                              <p:par>
                                <p:cTn id="55" presetID="55" presetClass="entr" presetSubtype="0" fill="hold" grpId="0" nodeType="withEffect">
                                  <p:stCondLst>
                                    <p:cond delay="500"/>
                                  </p:stCondLst>
                                  <p:childTnLst>
                                    <p:set>
                                      <p:cBhvr>
                                        <p:cTn id="56" dur="1" fill="hold">
                                          <p:stCondLst>
                                            <p:cond delay="0"/>
                                          </p:stCondLst>
                                        </p:cTn>
                                        <p:tgtEl>
                                          <p:spTgt spid="68"/>
                                        </p:tgtEl>
                                        <p:attrNameLst>
                                          <p:attrName>style.visibility</p:attrName>
                                        </p:attrNameLst>
                                      </p:cBhvr>
                                      <p:to>
                                        <p:strVal val="visible"/>
                                      </p:to>
                                    </p:set>
                                    <p:anim calcmode="lin" valueType="num">
                                      <p:cBhvr>
                                        <p:cTn id="57" dur="500" fill="hold"/>
                                        <p:tgtEl>
                                          <p:spTgt spid="68"/>
                                        </p:tgtEl>
                                        <p:attrNameLst>
                                          <p:attrName>ppt_w</p:attrName>
                                        </p:attrNameLst>
                                      </p:cBhvr>
                                      <p:tavLst>
                                        <p:tav tm="0">
                                          <p:val>
                                            <p:strVal val="#ppt_w*0.70"/>
                                          </p:val>
                                        </p:tav>
                                        <p:tav tm="100000">
                                          <p:val>
                                            <p:strVal val="#ppt_w"/>
                                          </p:val>
                                        </p:tav>
                                      </p:tavLst>
                                    </p:anim>
                                    <p:anim calcmode="lin" valueType="num">
                                      <p:cBhvr>
                                        <p:cTn id="58" dur="500" fill="hold"/>
                                        <p:tgtEl>
                                          <p:spTgt spid="68"/>
                                        </p:tgtEl>
                                        <p:attrNameLst>
                                          <p:attrName>ppt_h</p:attrName>
                                        </p:attrNameLst>
                                      </p:cBhvr>
                                      <p:tavLst>
                                        <p:tav tm="0">
                                          <p:val>
                                            <p:strVal val="#ppt_h"/>
                                          </p:val>
                                        </p:tav>
                                        <p:tav tm="100000">
                                          <p:val>
                                            <p:strVal val="#ppt_h"/>
                                          </p:val>
                                        </p:tav>
                                      </p:tavLst>
                                    </p:anim>
                                    <p:animEffect transition="in" filter="fade">
                                      <p:cBhvr>
                                        <p:cTn id="59" dur="500"/>
                                        <p:tgtEl>
                                          <p:spTgt spid="68"/>
                                        </p:tgtEl>
                                      </p:cBhvr>
                                    </p:animEffect>
                                  </p:childTnLst>
                                </p:cTn>
                              </p:par>
                              <p:par>
                                <p:cTn id="60" presetID="23" presetClass="entr" presetSubtype="16" fill="hold" nodeType="withEffect">
                                  <p:stCondLst>
                                    <p:cond delay="500"/>
                                  </p:stCondLst>
                                  <p:childTnLst>
                                    <p:set>
                                      <p:cBhvr>
                                        <p:cTn id="61" dur="1" fill="hold">
                                          <p:stCondLst>
                                            <p:cond delay="0"/>
                                          </p:stCondLst>
                                        </p:cTn>
                                        <p:tgtEl>
                                          <p:spTgt spid="63"/>
                                        </p:tgtEl>
                                        <p:attrNameLst>
                                          <p:attrName>style.visibility</p:attrName>
                                        </p:attrNameLst>
                                      </p:cBhvr>
                                      <p:to>
                                        <p:strVal val="visible"/>
                                      </p:to>
                                    </p:set>
                                    <p:anim calcmode="lin" valueType="num">
                                      <p:cBhvr>
                                        <p:cTn id="62" dur="500" fill="hold"/>
                                        <p:tgtEl>
                                          <p:spTgt spid="63"/>
                                        </p:tgtEl>
                                        <p:attrNameLst>
                                          <p:attrName>ppt_w</p:attrName>
                                        </p:attrNameLst>
                                      </p:cBhvr>
                                      <p:tavLst>
                                        <p:tav tm="0">
                                          <p:val>
                                            <p:fltVal val="0"/>
                                          </p:val>
                                        </p:tav>
                                        <p:tav tm="100000">
                                          <p:val>
                                            <p:strVal val="#ppt_w"/>
                                          </p:val>
                                        </p:tav>
                                      </p:tavLst>
                                    </p:anim>
                                    <p:anim calcmode="lin" valueType="num">
                                      <p:cBhvr>
                                        <p:cTn id="63" dur="500" fill="hold"/>
                                        <p:tgtEl>
                                          <p:spTgt spid="6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0" grpId="0" animBg="1"/>
      <p:bldP spid="62" grpId="0"/>
      <p:bldP spid="67" grpId="0"/>
      <p:bldP spid="68" grpId="0"/>
      <p:bldP spid="70" grpId="0" animBg="1"/>
      <p:bldP spid="71"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DE89D36-3182-4AC1-8687-D59CD1FD8899}"/>
              </a:ext>
            </a:extLst>
          </p:cNvPr>
          <p:cNvSpPr/>
          <p:nvPr/>
        </p:nvSpPr>
        <p:spPr>
          <a:xfrm>
            <a:off x="0" y="1931988"/>
            <a:ext cx="9144000" cy="1276350"/>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 name="矩形 2">
            <a:extLst>
              <a:ext uri="{FF2B5EF4-FFF2-40B4-BE49-F238E27FC236}">
                <a16:creationId xmlns:a16="http://schemas.microsoft.com/office/drawing/2014/main" id="{E8641D32-60D6-4100-92B9-2A594AACAD65}"/>
              </a:ext>
            </a:extLst>
          </p:cNvPr>
          <p:cNvSpPr/>
          <p:nvPr/>
        </p:nvSpPr>
        <p:spPr>
          <a:xfrm>
            <a:off x="2852738" y="1365250"/>
            <a:ext cx="1152525" cy="1150938"/>
          </a:xfrm>
          <a:prstGeom prst="rect">
            <a:avLst/>
          </a:prstGeom>
          <a:solidFill>
            <a:srgbClr val="F0F1F3"/>
          </a:solid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 name="矩形 3">
            <a:extLst>
              <a:ext uri="{FF2B5EF4-FFF2-40B4-BE49-F238E27FC236}">
                <a16:creationId xmlns:a16="http://schemas.microsoft.com/office/drawing/2014/main" id="{E7805952-B7A2-49B5-A168-D6338A29007B}"/>
              </a:ext>
            </a:extLst>
          </p:cNvPr>
          <p:cNvSpPr/>
          <p:nvPr/>
        </p:nvSpPr>
        <p:spPr>
          <a:xfrm>
            <a:off x="2957513" y="1468438"/>
            <a:ext cx="942975" cy="944562"/>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5" name="Rectangle 44">
            <a:extLst>
              <a:ext uri="{FF2B5EF4-FFF2-40B4-BE49-F238E27FC236}">
                <a16:creationId xmlns:a16="http://schemas.microsoft.com/office/drawing/2014/main" id="{7B8EF44D-4F4B-4EEA-8B1E-149997EF804A}"/>
              </a:ext>
            </a:extLst>
          </p:cNvPr>
          <p:cNvSpPr>
            <a:spLocks noChangeArrowheads="1"/>
          </p:cNvSpPr>
          <p:nvPr/>
        </p:nvSpPr>
        <p:spPr bwMode="auto">
          <a:xfrm>
            <a:off x="4546600" y="2238375"/>
            <a:ext cx="1427163" cy="66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Clr>
                <a:srgbClr val="37B0E8"/>
              </a:buClr>
              <a:buFont typeface="Wingdings" panose="05000000000000000000" pitchFamily="2" charset="2"/>
              <a:buChar char="ü"/>
            </a:pPr>
            <a:r>
              <a:rPr lang="zh-CN" altLang="en-US" sz="1000" dirty="0">
                <a:solidFill>
                  <a:schemeClr val="bg1"/>
                </a:solidFill>
                <a:latin typeface="Impact" panose="020B0806030902050204" pitchFamily="34" charset="0"/>
                <a:ea typeface="微软雅黑" panose="020B0503020204020204" pitchFamily="34" charset="-122"/>
              </a:rPr>
              <a:t>选题</a:t>
            </a:r>
          </a:p>
          <a:p>
            <a:pPr eaLnBrk="1" hangingPunct="1">
              <a:lnSpc>
                <a:spcPct val="150000"/>
              </a:lnSpc>
              <a:buClr>
                <a:srgbClr val="37B0E8"/>
              </a:buClr>
              <a:buFont typeface="Wingdings" panose="05000000000000000000" pitchFamily="2" charset="2"/>
              <a:buChar char="ü"/>
            </a:pPr>
            <a:r>
              <a:rPr lang="zh-CN" altLang="en-US" sz="1000" dirty="0">
                <a:solidFill>
                  <a:schemeClr val="bg1"/>
                </a:solidFill>
                <a:latin typeface="Impact" panose="020B0806030902050204" pitchFamily="34" charset="0"/>
                <a:ea typeface="微软雅黑" panose="020B0503020204020204" pitchFamily="34" charset="-122"/>
              </a:rPr>
              <a:t>分析思路</a:t>
            </a:r>
            <a:endParaRPr lang="en-US" altLang="zh-CN" sz="1000" dirty="0">
              <a:solidFill>
                <a:schemeClr val="bg1"/>
              </a:solidFill>
              <a:latin typeface="Impact" panose="020B0806030902050204" pitchFamily="34" charset="0"/>
              <a:ea typeface="微软雅黑" panose="020B0503020204020204" pitchFamily="34" charset="-122"/>
            </a:endParaRPr>
          </a:p>
          <a:p>
            <a:pPr eaLnBrk="1" hangingPunct="1">
              <a:lnSpc>
                <a:spcPct val="150000"/>
              </a:lnSpc>
              <a:buClr>
                <a:srgbClr val="37B0E8"/>
              </a:buClr>
              <a:buFont typeface="Wingdings" panose="05000000000000000000" pitchFamily="2" charset="2"/>
              <a:buChar char="ü"/>
            </a:pPr>
            <a:r>
              <a:rPr lang="zh-CN" altLang="en-US" sz="1000" dirty="0">
                <a:solidFill>
                  <a:schemeClr val="bg1"/>
                </a:solidFill>
                <a:latin typeface="Impact" panose="020B0806030902050204" pitchFamily="34" charset="0"/>
                <a:ea typeface="微软雅黑" panose="020B0503020204020204" pitchFamily="34" charset="-122"/>
              </a:rPr>
              <a:t>分析方法</a:t>
            </a:r>
          </a:p>
        </p:txBody>
      </p:sp>
      <p:sp>
        <p:nvSpPr>
          <p:cNvPr id="7" name="Rectangle 44">
            <a:extLst>
              <a:ext uri="{FF2B5EF4-FFF2-40B4-BE49-F238E27FC236}">
                <a16:creationId xmlns:a16="http://schemas.microsoft.com/office/drawing/2014/main" id="{50F10FCF-2D39-4244-8582-134BADD3312F}"/>
              </a:ext>
            </a:extLst>
          </p:cNvPr>
          <p:cNvSpPr>
            <a:spLocks noChangeArrowheads="1"/>
          </p:cNvSpPr>
          <p:nvPr/>
        </p:nvSpPr>
        <p:spPr bwMode="auto">
          <a:xfrm>
            <a:off x="4570413" y="1357313"/>
            <a:ext cx="2378075"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Clr>
                <a:srgbClr val="37B0E8"/>
              </a:buClr>
            </a:pPr>
            <a:r>
              <a:rPr lang="en-US" altLang="zh-CN" sz="2400" b="1" dirty="0">
                <a:solidFill>
                  <a:srgbClr val="37B0E8"/>
                </a:solidFill>
                <a:latin typeface="微软雅黑" panose="020B0503020204020204" pitchFamily="34" charset="-122"/>
                <a:ea typeface="微软雅黑" panose="020B0503020204020204" pitchFamily="34" charset="-122"/>
              </a:rPr>
              <a:t>02 </a:t>
            </a:r>
            <a:r>
              <a:rPr lang="en-US" altLang="zh-CN" sz="2400" dirty="0">
                <a:solidFill>
                  <a:srgbClr val="37B0E8"/>
                </a:solidFill>
                <a:latin typeface="微软雅黑" panose="020B0503020204020204" pitchFamily="34" charset="-122"/>
                <a:ea typeface="微软雅黑" panose="020B0503020204020204" pitchFamily="34" charset="-122"/>
              </a:rPr>
              <a:t>| </a:t>
            </a:r>
            <a:r>
              <a:rPr lang="zh-CN" altLang="en-US" sz="2400" b="1" dirty="0">
                <a:solidFill>
                  <a:srgbClr val="37B0E8"/>
                </a:solidFill>
                <a:latin typeface="微软雅黑" panose="020B0503020204020204" pitchFamily="34" charset="-122"/>
                <a:ea typeface="微软雅黑" panose="020B0503020204020204" pitchFamily="34" charset="-122"/>
              </a:rPr>
              <a:t>选题简介</a:t>
            </a:r>
          </a:p>
        </p:txBody>
      </p:sp>
      <p:sp>
        <p:nvSpPr>
          <p:cNvPr id="8" name="Freeform 10">
            <a:extLst>
              <a:ext uri="{FF2B5EF4-FFF2-40B4-BE49-F238E27FC236}">
                <a16:creationId xmlns:a16="http://schemas.microsoft.com/office/drawing/2014/main" id="{5A4F6481-B9D4-4951-9E04-E87C29C06285}"/>
              </a:ext>
            </a:extLst>
          </p:cNvPr>
          <p:cNvSpPr>
            <a:spLocks noEditPoints="1" noChangeArrowheads="1"/>
          </p:cNvSpPr>
          <p:nvPr/>
        </p:nvSpPr>
        <p:spPr bwMode="auto">
          <a:xfrm>
            <a:off x="3222625" y="1725613"/>
            <a:ext cx="412750" cy="414337"/>
          </a:xfrm>
          <a:custGeom>
            <a:avLst/>
            <a:gdLst>
              <a:gd name="T0" fmla="*/ 119748 w 162"/>
              <a:gd name="T1" fmla="*/ 86426 h 163"/>
              <a:gd name="T2" fmla="*/ 86627 w 162"/>
              <a:gd name="T3" fmla="*/ 119471 h 163"/>
              <a:gd name="T4" fmla="*/ 81531 w 162"/>
              <a:gd name="T5" fmla="*/ 155059 h 163"/>
              <a:gd name="T6" fmla="*/ 104461 w 162"/>
              <a:gd name="T7" fmla="*/ 132181 h 163"/>
              <a:gd name="T8" fmla="*/ 132488 w 162"/>
              <a:gd name="T9" fmla="*/ 104220 h 163"/>
              <a:gd name="T10" fmla="*/ 152870 w 162"/>
              <a:gd name="T11" fmla="*/ 81342 h 163"/>
              <a:gd name="T12" fmla="*/ 407654 w 162"/>
              <a:gd name="T13" fmla="*/ 381292 h 163"/>
              <a:gd name="T14" fmla="*/ 331219 w 162"/>
              <a:gd name="T15" fmla="*/ 307575 h 163"/>
              <a:gd name="T16" fmla="*/ 374532 w 162"/>
              <a:gd name="T17" fmla="*/ 188104 h 163"/>
              <a:gd name="T18" fmla="*/ 361793 w 162"/>
              <a:gd name="T19" fmla="*/ 116929 h 163"/>
              <a:gd name="T20" fmla="*/ 321028 w 162"/>
              <a:gd name="T21" fmla="*/ 55923 h 163"/>
              <a:gd name="T22" fmla="*/ 188540 w 162"/>
              <a:gd name="T23" fmla="*/ 0 h 163"/>
              <a:gd name="T24" fmla="*/ 15287 w 162"/>
              <a:gd name="T25" fmla="*/ 116929 h 163"/>
              <a:gd name="T26" fmla="*/ 12739 w 162"/>
              <a:gd name="T27" fmla="*/ 259278 h 163"/>
              <a:gd name="T28" fmla="*/ 53505 w 162"/>
              <a:gd name="T29" fmla="*/ 320285 h 163"/>
              <a:gd name="T30" fmla="*/ 114653 w 162"/>
              <a:gd name="T31" fmla="*/ 360956 h 163"/>
              <a:gd name="T32" fmla="*/ 114653 w 162"/>
              <a:gd name="T33" fmla="*/ 360956 h 163"/>
              <a:gd name="T34" fmla="*/ 259880 w 162"/>
              <a:gd name="T35" fmla="*/ 360956 h 163"/>
              <a:gd name="T36" fmla="*/ 382176 w 162"/>
              <a:gd name="T37" fmla="*/ 406711 h 163"/>
              <a:gd name="T38" fmla="*/ 407654 w 162"/>
              <a:gd name="T39" fmla="*/ 381292 h 163"/>
              <a:gd name="T40" fmla="*/ 295549 w 162"/>
              <a:gd name="T41" fmla="*/ 297408 h 163"/>
              <a:gd name="T42" fmla="*/ 247140 w 162"/>
              <a:gd name="T43" fmla="*/ 330453 h 163"/>
              <a:gd name="T44" fmla="*/ 129940 w 162"/>
              <a:gd name="T45" fmla="*/ 330453 h 163"/>
              <a:gd name="T46" fmla="*/ 78983 w 162"/>
              <a:gd name="T47" fmla="*/ 297408 h 163"/>
              <a:gd name="T48" fmla="*/ 78983 w 162"/>
              <a:gd name="T49" fmla="*/ 297408 h 163"/>
              <a:gd name="T50" fmla="*/ 45861 w 162"/>
              <a:gd name="T51" fmla="*/ 246569 h 163"/>
              <a:gd name="T52" fmla="*/ 45861 w 162"/>
              <a:gd name="T53" fmla="*/ 129639 h 163"/>
              <a:gd name="T54" fmla="*/ 188540 w 162"/>
              <a:gd name="T55" fmla="*/ 35587 h 163"/>
              <a:gd name="T56" fmla="*/ 295549 w 162"/>
              <a:gd name="T57" fmla="*/ 78800 h 163"/>
              <a:gd name="T58" fmla="*/ 328671 w 162"/>
              <a:gd name="T59" fmla="*/ 129639 h 163"/>
              <a:gd name="T60" fmla="*/ 341410 w 162"/>
              <a:gd name="T61" fmla="*/ 188104 h 163"/>
              <a:gd name="T62" fmla="*/ 295549 w 162"/>
              <a:gd name="T63" fmla="*/ 297408 h 163"/>
              <a:gd name="T64" fmla="*/ 298097 w 162"/>
              <a:gd name="T65" fmla="*/ 177936 h 163"/>
              <a:gd name="T66" fmla="*/ 280262 w 162"/>
              <a:gd name="T67" fmla="*/ 226233 h 163"/>
              <a:gd name="T68" fmla="*/ 259880 w 162"/>
              <a:gd name="T69" fmla="*/ 259278 h 163"/>
              <a:gd name="T70" fmla="*/ 188540 w 162"/>
              <a:gd name="T71" fmla="*/ 289782 h 163"/>
              <a:gd name="T72" fmla="*/ 188540 w 162"/>
              <a:gd name="T73" fmla="*/ 310117 h 163"/>
              <a:gd name="T74" fmla="*/ 272619 w 162"/>
              <a:gd name="T75" fmla="*/ 274530 h 163"/>
              <a:gd name="T76" fmla="*/ 300645 w 162"/>
              <a:gd name="T77" fmla="*/ 233859 h 163"/>
              <a:gd name="T78" fmla="*/ 298097 w 162"/>
              <a:gd name="T79" fmla="*/ 177936 h 1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stCondLst>
                                    <p:cond delay="50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ppt_x</p:attrName>
                                        </p:attrNameLst>
                                      </p:cBhvr>
                                      <p:tavLst>
                                        <p:tav tm="0">
                                          <p:val>
                                            <p:strVal val="1+#ppt_w/2"/>
                                          </p:val>
                                        </p:tav>
                                        <p:tav tm="100000">
                                          <p:val>
                                            <p:strVal val="#ppt_x"/>
                                          </p:val>
                                        </p:tav>
                                      </p:tavLst>
                                    </p:anim>
                                    <p:anim calcmode="lin" valueType="num">
                                      <p:cBhvr>
                                        <p:cTn id="22" dur="50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ppt_x</p:attrName>
                                        </p:attrNameLst>
                                      </p:cBhvr>
                                      <p:tavLst>
                                        <p:tav tm="0">
                                          <p:val>
                                            <p:strVal val="1+#ppt_w/2"/>
                                          </p:val>
                                        </p:tav>
                                        <p:tav tm="100000">
                                          <p:val>
                                            <p:strVal val="#ppt_x"/>
                                          </p:val>
                                        </p:tav>
                                      </p:tavLst>
                                    </p:anim>
                                    <p:anim calcmode="lin" valueType="num">
                                      <p:cBhvr>
                                        <p:cTn id="26" dur="500" fill="hold"/>
                                        <p:tgtEl>
                                          <p:spTgt spid="7"/>
                                        </p:tgtEl>
                                        <p:attrNameLst>
                                          <p:attrName>ppt_y</p:attrName>
                                        </p:attrNameLst>
                                      </p:cBhvr>
                                      <p:tavLst>
                                        <p:tav tm="0">
                                          <p:val>
                                            <p:strVal val="#ppt_y"/>
                                          </p:val>
                                        </p:tav>
                                        <p:tav tm="100000">
                                          <p:val>
                                            <p:strVal val="#ppt_y"/>
                                          </p:val>
                                        </p:tav>
                                      </p:tavLst>
                                    </p:anim>
                                  </p:childTnLst>
                                </p:cTn>
                              </p:par>
                              <p:par>
                                <p:cTn id="27" presetID="53" presetClass="entr" presetSubtype="16" fill="hold" nodeType="withEffect">
                                  <p:stCondLst>
                                    <p:cond delay="200"/>
                                  </p:stCondLst>
                                  <p:childTnLst>
                                    <p:set>
                                      <p:cBhvr>
                                        <p:cTn id="28" dur="1" fill="hold">
                                          <p:stCondLst>
                                            <p:cond delay="0"/>
                                          </p:stCondLst>
                                        </p:cTn>
                                        <p:tgtEl>
                                          <p:spTgt spid="8"/>
                                        </p:tgtEl>
                                        <p:attrNameLst>
                                          <p:attrName>style.visibility</p:attrName>
                                        </p:attrNameLst>
                                      </p:cBhvr>
                                      <p:to>
                                        <p:strVal val="visible"/>
                                      </p:to>
                                    </p:set>
                                    <p:anim calcmode="lin" valueType="num">
                                      <p:cBhvr>
                                        <p:cTn id="29" dur="300" fill="hold"/>
                                        <p:tgtEl>
                                          <p:spTgt spid="8"/>
                                        </p:tgtEl>
                                        <p:attrNameLst>
                                          <p:attrName>ppt_w</p:attrName>
                                        </p:attrNameLst>
                                      </p:cBhvr>
                                      <p:tavLst>
                                        <p:tav tm="0">
                                          <p:val>
                                            <p:fltVal val="0"/>
                                          </p:val>
                                        </p:tav>
                                        <p:tav tm="100000">
                                          <p:val>
                                            <p:strVal val="#ppt_w"/>
                                          </p:val>
                                        </p:tav>
                                      </p:tavLst>
                                    </p:anim>
                                    <p:anim calcmode="lin" valueType="num">
                                      <p:cBhvr>
                                        <p:cTn id="30" dur="300" fill="hold"/>
                                        <p:tgtEl>
                                          <p:spTgt spid="8"/>
                                        </p:tgtEl>
                                        <p:attrNameLst>
                                          <p:attrName>ppt_h</p:attrName>
                                        </p:attrNameLst>
                                      </p:cBhvr>
                                      <p:tavLst>
                                        <p:tav tm="0">
                                          <p:val>
                                            <p:fltVal val="0"/>
                                          </p:val>
                                        </p:tav>
                                        <p:tav tm="100000">
                                          <p:val>
                                            <p:strVal val="#ppt_h"/>
                                          </p:val>
                                        </p:tav>
                                      </p:tavLst>
                                    </p:anim>
                                    <p:animEffect transition="in" filter="fade">
                                      <p:cBhvr>
                                        <p:cTn id="31" dur="300"/>
                                        <p:tgtEl>
                                          <p:spTgt spid="8"/>
                                        </p:tgtEl>
                                      </p:cBhvr>
                                    </p:animEffect>
                                  </p:childTnLst>
                                </p:cTn>
                              </p:par>
                              <p:par>
                                <p:cTn id="32" presetID="6" presetClass="emph" presetSubtype="0" autoRev="1" fill="hold" nodeType="withEffect">
                                  <p:stCondLst>
                                    <p:cond delay="500"/>
                                  </p:stCondLst>
                                  <p:childTnLst>
                                    <p:animScale>
                                      <p:cBhvr>
                                        <p:cTn id="33" dur="150" fill="hold"/>
                                        <p:tgtEl>
                                          <p:spTgt spid="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5754FED4-A0B6-4F86-9453-E2DB416690C7}"/>
              </a:ext>
            </a:extLst>
          </p:cNvPr>
          <p:cNvCxnSpPr/>
          <p:nvPr/>
        </p:nvCxnSpPr>
        <p:spPr>
          <a:xfrm flipH="1">
            <a:off x="0" y="23685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2878E7D8-0DB4-4D06-9580-9DCB9C96AF36}"/>
              </a:ext>
            </a:extLst>
          </p:cNvPr>
          <p:cNvCxnSpPr/>
          <p:nvPr/>
        </p:nvCxnSpPr>
        <p:spPr>
          <a:xfrm flipH="1">
            <a:off x="0" y="197802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C7CEDDB-0731-443F-A4EE-5C580BDD851F}"/>
              </a:ext>
            </a:extLst>
          </p:cNvPr>
          <p:cNvCxnSpPr/>
          <p:nvPr/>
        </p:nvCxnSpPr>
        <p:spPr>
          <a:xfrm flipH="1">
            <a:off x="0" y="27622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200CDDF-858C-47D3-9C88-8E2415812EF2}"/>
              </a:ext>
            </a:extLst>
          </p:cNvPr>
          <p:cNvCxnSpPr/>
          <p:nvPr/>
        </p:nvCxnSpPr>
        <p:spPr>
          <a:xfrm flipH="1">
            <a:off x="0" y="315277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A177B147-588E-4990-9151-806460046A9C}"/>
              </a:ext>
            </a:extLst>
          </p:cNvPr>
          <p:cNvSpPr/>
          <p:nvPr/>
        </p:nvSpPr>
        <p:spPr>
          <a:xfrm>
            <a:off x="0" y="1971675"/>
            <a:ext cx="12811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5367" name="Freeform 11">
            <a:extLst>
              <a:ext uri="{FF2B5EF4-FFF2-40B4-BE49-F238E27FC236}">
                <a16:creationId xmlns:a16="http://schemas.microsoft.com/office/drawing/2014/main" id="{FEB24168-D7D3-4BB8-9E50-61577AFFE6B6}"/>
              </a:ext>
            </a:extLst>
          </p:cNvPr>
          <p:cNvSpPr>
            <a:spLocks noEditPoints="1" noChangeArrowheads="1"/>
          </p:cNvSpPr>
          <p:nvPr/>
        </p:nvSpPr>
        <p:spPr bwMode="auto">
          <a:xfrm>
            <a:off x="123825" y="2863850"/>
            <a:ext cx="150813" cy="190500"/>
          </a:xfrm>
          <a:custGeom>
            <a:avLst/>
            <a:gdLst>
              <a:gd name="T0" fmla="*/ 112839 w 139"/>
              <a:gd name="T1" fmla="*/ 106551 h 177"/>
              <a:gd name="T2" fmla="*/ 98734 w 139"/>
              <a:gd name="T3" fmla="*/ 172203 h 177"/>
              <a:gd name="T4" fmla="*/ 144303 w 139"/>
              <a:gd name="T5" fmla="*/ 176508 h 177"/>
              <a:gd name="T6" fmla="*/ 144303 w 139"/>
              <a:gd name="T7" fmla="*/ 190500 h 177"/>
              <a:gd name="T8" fmla="*/ 0 w 139"/>
              <a:gd name="T9" fmla="*/ 182966 h 177"/>
              <a:gd name="T10" fmla="*/ 55334 w 139"/>
              <a:gd name="T11" fmla="*/ 176508 h 177"/>
              <a:gd name="T12" fmla="*/ 87884 w 139"/>
              <a:gd name="T13" fmla="*/ 162517 h 177"/>
              <a:gd name="T14" fmla="*/ 10850 w 139"/>
              <a:gd name="T15" fmla="*/ 158212 h 177"/>
              <a:gd name="T16" fmla="*/ 10850 w 139"/>
              <a:gd name="T17" fmla="*/ 149602 h 177"/>
              <a:gd name="T18" fmla="*/ 101989 w 139"/>
              <a:gd name="T19" fmla="*/ 129153 h 177"/>
              <a:gd name="T20" fmla="*/ 91139 w 139"/>
              <a:gd name="T21" fmla="*/ 99017 h 177"/>
              <a:gd name="T22" fmla="*/ 74864 w 139"/>
              <a:gd name="T23" fmla="*/ 101169 h 177"/>
              <a:gd name="T24" fmla="*/ 57504 w 139"/>
              <a:gd name="T25" fmla="*/ 121619 h 177"/>
              <a:gd name="T26" fmla="*/ 49909 w 139"/>
              <a:gd name="T27" fmla="*/ 125924 h 177"/>
              <a:gd name="T28" fmla="*/ 26040 w 139"/>
              <a:gd name="T29" fmla="*/ 117314 h 177"/>
              <a:gd name="T30" fmla="*/ 28210 w 139"/>
              <a:gd name="T31" fmla="*/ 104398 h 177"/>
              <a:gd name="T32" fmla="*/ 22785 w 139"/>
              <a:gd name="T33" fmla="*/ 95788 h 177"/>
              <a:gd name="T34" fmla="*/ 68354 w 139"/>
              <a:gd name="T35" fmla="*/ 25831 h 177"/>
              <a:gd name="T36" fmla="*/ 72694 w 139"/>
              <a:gd name="T37" fmla="*/ 27983 h 177"/>
              <a:gd name="T38" fmla="*/ 74864 w 139"/>
              <a:gd name="T39" fmla="*/ 15068 h 177"/>
              <a:gd name="T40" fmla="*/ 82459 w 139"/>
              <a:gd name="T41" fmla="*/ 2153 h 177"/>
              <a:gd name="T42" fmla="*/ 118263 w 139"/>
              <a:gd name="T43" fmla="*/ 31212 h 177"/>
              <a:gd name="T44" fmla="*/ 104159 w 139"/>
              <a:gd name="T45" fmla="*/ 32288 h 177"/>
              <a:gd name="T46" fmla="*/ 101989 w 139"/>
              <a:gd name="T47" fmla="*/ 45203 h 177"/>
              <a:gd name="T48" fmla="*/ 94394 w 139"/>
              <a:gd name="T49" fmla="*/ 67805 h 177"/>
              <a:gd name="T50" fmla="*/ 99819 w 139"/>
              <a:gd name="T51" fmla="*/ 87178 h 177"/>
              <a:gd name="T52" fmla="*/ 96564 w 139"/>
              <a:gd name="T53" fmla="*/ 27983 h 177"/>
              <a:gd name="T54" fmla="*/ 80289 w 139"/>
              <a:gd name="T55" fmla="*/ 32288 h 177"/>
              <a:gd name="T56" fmla="*/ 96564 w 139"/>
              <a:gd name="T57" fmla="*/ 27983 h 177"/>
              <a:gd name="T58" fmla="*/ 86799 w 139"/>
              <a:gd name="T59" fmla="*/ 63500 h 177"/>
              <a:gd name="T60" fmla="*/ 67269 w 139"/>
              <a:gd name="T61" fmla="*/ 35517 h 177"/>
              <a:gd name="T62" fmla="*/ 58589 w 139"/>
              <a:gd name="T63" fmla="*/ 111932 h 177"/>
              <a:gd name="T64" fmla="*/ 60759 w 139"/>
              <a:gd name="T65" fmla="*/ 81797 h 177"/>
              <a:gd name="T66" fmla="*/ 67269 w 139"/>
              <a:gd name="T67" fmla="*/ 67805 h 177"/>
              <a:gd name="T68" fmla="*/ 88969 w 139"/>
              <a:gd name="T69" fmla="*/ 74263 h 177"/>
              <a:gd name="T70" fmla="*/ 72694 w 139"/>
              <a:gd name="T71" fmla="*/ 74263 h 177"/>
              <a:gd name="T72" fmla="*/ 72694 w 139"/>
              <a:gd name="T73" fmla="*/ 74263 h 177"/>
              <a:gd name="T74" fmla="*/ 81374 w 139"/>
              <a:gd name="T75" fmla="*/ 92559 h 177"/>
              <a:gd name="T76" fmla="*/ 88969 w 139"/>
              <a:gd name="T77" fmla="*/ 89331 h 177"/>
              <a:gd name="T78" fmla="*/ 88969 w 139"/>
              <a:gd name="T79" fmla="*/ 74263 h 177"/>
              <a:gd name="T80" fmla="*/ 35805 w 139"/>
              <a:gd name="T81" fmla="*/ 108703 h 177"/>
              <a:gd name="T82" fmla="*/ 33635 w 139"/>
              <a:gd name="T83" fmla="*/ 111932 h 177"/>
              <a:gd name="T84" fmla="*/ 45569 w 139"/>
              <a:gd name="T85" fmla="*/ 114085 h 1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8" name="Freeform 12">
            <a:extLst>
              <a:ext uri="{FF2B5EF4-FFF2-40B4-BE49-F238E27FC236}">
                <a16:creationId xmlns:a16="http://schemas.microsoft.com/office/drawing/2014/main" id="{5E0F9D6E-B5BD-42C2-9F0E-5CD846D15298}"/>
              </a:ext>
            </a:extLst>
          </p:cNvPr>
          <p:cNvSpPr>
            <a:spLocks noEditPoints="1" noChangeArrowheads="1"/>
          </p:cNvSpPr>
          <p:nvPr/>
        </p:nvSpPr>
        <p:spPr bwMode="auto">
          <a:xfrm>
            <a:off x="133350" y="2471738"/>
            <a:ext cx="131763" cy="187325"/>
          </a:xfrm>
          <a:custGeom>
            <a:avLst/>
            <a:gdLst>
              <a:gd name="T0" fmla="*/ 3267 w 121"/>
              <a:gd name="T1" fmla="*/ 128113 h 174"/>
              <a:gd name="T2" fmla="*/ 25046 w 121"/>
              <a:gd name="T3" fmla="*/ 123807 h 174"/>
              <a:gd name="T4" fmla="*/ 41380 w 121"/>
              <a:gd name="T5" fmla="*/ 79667 h 174"/>
              <a:gd name="T6" fmla="*/ 41380 w 121"/>
              <a:gd name="T7" fmla="*/ 79667 h 174"/>
              <a:gd name="T8" fmla="*/ 41380 w 121"/>
              <a:gd name="T9" fmla="*/ 31221 h 174"/>
              <a:gd name="T10" fmla="*/ 58803 w 121"/>
              <a:gd name="T11" fmla="*/ 22608 h 174"/>
              <a:gd name="T12" fmla="*/ 65337 w 121"/>
              <a:gd name="T13" fmla="*/ 0 h 174"/>
              <a:gd name="T14" fmla="*/ 72960 w 121"/>
              <a:gd name="T15" fmla="*/ 22608 h 174"/>
              <a:gd name="T16" fmla="*/ 100183 w 121"/>
              <a:gd name="T17" fmla="*/ 54906 h 174"/>
              <a:gd name="T18" fmla="*/ 89294 w 121"/>
              <a:gd name="T19" fmla="*/ 79667 h 174"/>
              <a:gd name="T20" fmla="*/ 106717 w 121"/>
              <a:gd name="T21" fmla="*/ 123807 h 174"/>
              <a:gd name="T22" fmla="*/ 127407 w 121"/>
              <a:gd name="T23" fmla="*/ 128113 h 174"/>
              <a:gd name="T24" fmla="*/ 111073 w 121"/>
              <a:gd name="T25" fmla="*/ 133496 h 174"/>
              <a:gd name="T26" fmla="*/ 126318 w 121"/>
              <a:gd name="T27" fmla="*/ 171176 h 174"/>
              <a:gd name="T28" fmla="*/ 130674 w 121"/>
              <a:gd name="T29" fmla="*/ 180866 h 174"/>
              <a:gd name="T30" fmla="*/ 123051 w 121"/>
              <a:gd name="T31" fmla="*/ 184095 h 174"/>
              <a:gd name="T32" fmla="*/ 117607 w 121"/>
              <a:gd name="T33" fmla="*/ 174406 h 174"/>
              <a:gd name="T34" fmla="*/ 94739 w 121"/>
              <a:gd name="T35" fmla="*/ 133496 h 174"/>
              <a:gd name="T36" fmla="*/ 72960 w 121"/>
              <a:gd name="T37" fmla="*/ 138879 h 174"/>
              <a:gd name="T38" fmla="*/ 58803 w 121"/>
              <a:gd name="T39" fmla="*/ 138879 h 174"/>
              <a:gd name="T40" fmla="*/ 37024 w 121"/>
              <a:gd name="T41" fmla="*/ 133496 h 174"/>
              <a:gd name="T42" fmla="*/ 14156 w 121"/>
              <a:gd name="T43" fmla="*/ 174406 h 174"/>
              <a:gd name="T44" fmla="*/ 8712 w 121"/>
              <a:gd name="T45" fmla="*/ 184095 h 174"/>
              <a:gd name="T46" fmla="*/ 1089 w 121"/>
              <a:gd name="T47" fmla="*/ 180866 h 174"/>
              <a:gd name="T48" fmla="*/ 5445 w 121"/>
              <a:gd name="T49" fmla="*/ 171176 h 174"/>
              <a:gd name="T50" fmla="*/ 20690 w 121"/>
              <a:gd name="T51" fmla="*/ 133496 h 174"/>
              <a:gd name="T52" fmla="*/ 58803 w 121"/>
              <a:gd name="T53" fmla="*/ 123807 h 174"/>
              <a:gd name="T54" fmla="*/ 58803 w 121"/>
              <a:gd name="T55" fmla="*/ 118424 h 174"/>
              <a:gd name="T56" fmla="*/ 72960 w 121"/>
              <a:gd name="T57" fmla="*/ 118424 h 174"/>
              <a:gd name="T58" fmla="*/ 90383 w 121"/>
              <a:gd name="T59" fmla="*/ 123807 h 174"/>
              <a:gd name="T60" fmla="*/ 58803 w 121"/>
              <a:gd name="T61" fmla="*/ 88280 h 174"/>
              <a:gd name="T62" fmla="*/ 58803 w 121"/>
              <a:gd name="T63" fmla="*/ 123807 h 174"/>
              <a:gd name="T64" fmla="*/ 79493 w 121"/>
              <a:gd name="T65" fmla="*/ 41987 h 174"/>
              <a:gd name="T66" fmla="*/ 52270 w 121"/>
              <a:gd name="T67" fmla="*/ 41987 h 174"/>
              <a:gd name="T68" fmla="*/ 52270 w 121"/>
              <a:gd name="T69" fmla="*/ 68901 h 174"/>
              <a:gd name="T70" fmla="*/ 74049 w 121"/>
              <a:gd name="T71" fmla="*/ 73207 h 174"/>
              <a:gd name="T72" fmla="*/ 79493 w 121"/>
              <a:gd name="T73" fmla="*/ 68901 h 174"/>
              <a:gd name="T74" fmla="*/ 79493 w 121"/>
              <a:gd name="T75" fmla="*/ 41987 h 1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9" name="Freeform 13">
            <a:extLst>
              <a:ext uri="{FF2B5EF4-FFF2-40B4-BE49-F238E27FC236}">
                <a16:creationId xmlns:a16="http://schemas.microsoft.com/office/drawing/2014/main" id="{C0E1EE33-FE66-4259-8B75-B4E2F964B520}"/>
              </a:ext>
            </a:extLst>
          </p:cNvPr>
          <p:cNvSpPr>
            <a:spLocks noEditPoints="1" noChangeArrowheads="1"/>
          </p:cNvSpPr>
          <p:nvPr/>
        </p:nvSpPr>
        <p:spPr bwMode="auto">
          <a:xfrm>
            <a:off x="93663" y="1695450"/>
            <a:ext cx="212725" cy="176213"/>
          </a:xfrm>
          <a:custGeom>
            <a:avLst/>
            <a:gdLst>
              <a:gd name="T0" fmla="*/ 119860 w 197"/>
              <a:gd name="T1" fmla="*/ 11819 h 164"/>
              <a:gd name="T2" fmla="*/ 0 w 197"/>
              <a:gd name="T3" fmla="*/ 16117 h 164"/>
              <a:gd name="T4" fmla="*/ 113381 w 197"/>
              <a:gd name="T5" fmla="*/ 176213 h 164"/>
              <a:gd name="T6" fmla="*/ 146856 w 197"/>
              <a:gd name="T7" fmla="*/ 170841 h 164"/>
              <a:gd name="T8" fmla="*/ 211645 w 197"/>
              <a:gd name="T9" fmla="*/ 152575 h 164"/>
              <a:gd name="T10" fmla="*/ 56151 w 197"/>
              <a:gd name="T11" fmla="*/ 161170 h 164"/>
              <a:gd name="T12" fmla="*/ 56151 w 197"/>
              <a:gd name="T13" fmla="*/ 23638 h 164"/>
              <a:gd name="T14" fmla="*/ 106902 w 197"/>
              <a:gd name="T15" fmla="*/ 161170 h 164"/>
              <a:gd name="T16" fmla="*/ 106902 w 197"/>
              <a:gd name="T17" fmla="*/ 23638 h 164"/>
              <a:gd name="T18" fmla="*/ 158734 w 197"/>
              <a:gd name="T19" fmla="*/ 160096 h 164"/>
              <a:gd name="T20" fmla="*/ 195448 w 197"/>
              <a:gd name="T21" fmla="*/ 149351 h 164"/>
              <a:gd name="T22" fmla="*/ 24836 w 197"/>
              <a:gd name="T23" fmla="*/ 142904 h 164"/>
              <a:gd name="T24" fmla="*/ 45353 w 197"/>
              <a:gd name="T25" fmla="*/ 143979 h 164"/>
              <a:gd name="T26" fmla="*/ 46432 w 197"/>
              <a:gd name="T27" fmla="*/ 122490 h 164"/>
              <a:gd name="T28" fmla="*/ 24836 w 197"/>
              <a:gd name="T29" fmla="*/ 122490 h 164"/>
              <a:gd name="T30" fmla="*/ 31315 w 197"/>
              <a:gd name="T31" fmla="*/ 128936 h 164"/>
              <a:gd name="T32" fmla="*/ 39953 w 197"/>
              <a:gd name="T33" fmla="*/ 128936 h 164"/>
              <a:gd name="T34" fmla="*/ 39953 w 197"/>
              <a:gd name="T35" fmla="*/ 137532 h 164"/>
              <a:gd name="T36" fmla="*/ 31315 w 197"/>
              <a:gd name="T37" fmla="*/ 136458 h 164"/>
              <a:gd name="T38" fmla="*/ 34554 w 197"/>
              <a:gd name="T39" fmla="*/ 97777 h 164"/>
              <a:gd name="T40" fmla="*/ 38874 w 197"/>
              <a:gd name="T41" fmla="*/ 40830 h 164"/>
              <a:gd name="T42" fmla="*/ 30235 w 197"/>
              <a:gd name="T43" fmla="*/ 93479 h 164"/>
              <a:gd name="T44" fmla="*/ 144696 w 197"/>
              <a:gd name="T45" fmla="*/ 33309 h 164"/>
              <a:gd name="T46" fmla="*/ 160894 w 197"/>
              <a:gd name="T47" fmla="*/ 92404 h 164"/>
              <a:gd name="T48" fmla="*/ 144696 w 197"/>
              <a:gd name="T49" fmla="*/ 33309 h 164"/>
              <a:gd name="T50" fmla="*/ 74508 w 197"/>
              <a:gd name="T51" fmla="*/ 142904 h 164"/>
              <a:gd name="T52" fmla="*/ 95024 w 197"/>
              <a:gd name="T53" fmla="*/ 142904 h 164"/>
              <a:gd name="T54" fmla="*/ 85306 w 197"/>
              <a:gd name="T55" fmla="*/ 118192 h 164"/>
              <a:gd name="T56" fmla="*/ 70188 w 197"/>
              <a:gd name="T57" fmla="*/ 133234 h 164"/>
              <a:gd name="T58" fmla="*/ 80987 w 197"/>
              <a:gd name="T59" fmla="*/ 128936 h 164"/>
              <a:gd name="T60" fmla="*/ 88545 w 197"/>
              <a:gd name="T61" fmla="*/ 128936 h 164"/>
              <a:gd name="T62" fmla="*/ 88545 w 197"/>
              <a:gd name="T63" fmla="*/ 137532 h 164"/>
              <a:gd name="T64" fmla="*/ 79907 w 197"/>
              <a:gd name="T65" fmla="*/ 136458 h 164"/>
              <a:gd name="T66" fmla="*/ 87466 w 197"/>
              <a:gd name="T67" fmla="*/ 97777 h 164"/>
              <a:gd name="T68" fmla="*/ 91785 w 197"/>
              <a:gd name="T69" fmla="*/ 40830 h 164"/>
              <a:gd name="T70" fmla="*/ 83146 w 197"/>
              <a:gd name="T71" fmla="*/ 93479 h 164"/>
              <a:gd name="T72" fmla="*/ 159814 w 197"/>
              <a:gd name="T73" fmla="*/ 117117 h 164"/>
              <a:gd name="T74" fmla="*/ 159814 w 197"/>
              <a:gd name="T75" fmla="*/ 137532 h 164"/>
              <a:gd name="T76" fmla="*/ 180330 w 197"/>
              <a:gd name="T77" fmla="*/ 137532 h 164"/>
              <a:gd name="T78" fmla="*/ 181410 w 197"/>
              <a:gd name="T79" fmla="*/ 117117 h 164"/>
              <a:gd name="T80" fmla="*/ 170612 w 197"/>
              <a:gd name="T81" fmla="*/ 112819 h 164"/>
              <a:gd name="T82" fmla="*/ 166293 w 197"/>
              <a:gd name="T83" fmla="*/ 122490 h 164"/>
              <a:gd name="T84" fmla="*/ 176011 w 197"/>
              <a:gd name="T85" fmla="*/ 126787 h 164"/>
              <a:gd name="T86" fmla="*/ 166293 w 197"/>
              <a:gd name="T87" fmla="*/ 131085 h 164"/>
              <a:gd name="T88" fmla="*/ 166293 w 197"/>
              <a:gd name="T89" fmla="*/ 122490 h 1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0" name="Freeform 10">
            <a:extLst>
              <a:ext uri="{FF2B5EF4-FFF2-40B4-BE49-F238E27FC236}">
                <a16:creationId xmlns:a16="http://schemas.microsoft.com/office/drawing/2014/main" id="{D9722072-8835-44D9-B4FF-DD1E4F36E200}"/>
              </a:ext>
            </a:extLst>
          </p:cNvPr>
          <p:cNvSpPr>
            <a:spLocks noEditPoints="1" noChangeArrowheads="1"/>
          </p:cNvSpPr>
          <p:nvPr/>
        </p:nvSpPr>
        <p:spPr bwMode="auto">
          <a:xfrm>
            <a:off x="107950" y="2092325"/>
            <a:ext cx="174625" cy="174625"/>
          </a:xfrm>
          <a:custGeom>
            <a:avLst/>
            <a:gdLst>
              <a:gd name="T0" fmla="*/ 50663 w 162"/>
              <a:gd name="T1" fmla="*/ 36425 h 163"/>
              <a:gd name="T2" fmla="*/ 36650 w 162"/>
              <a:gd name="T3" fmla="*/ 50352 h 163"/>
              <a:gd name="T4" fmla="*/ 34494 w 162"/>
              <a:gd name="T5" fmla="*/ 65350 h 163"/>
              <a:gd name="T6" fmla="*/ 44195 w 162"/>
              <a:gd name="T7" fmla="*/ 55709 h 163"/>
              <a:gd name="T8" fmla="*/ 56052 w 162"/>
              <a:gd name="T9" fmla="*/ 43924 h 163"/>
              <a:gd name="T10" fmla="*/ 64676 w 162"/>
              <a:gd name="T11" fmla="*/ 34282 h 163"/>
              <a:gd name="T12" fmla="*/ 172469 w 162"/>
              <a:gd name="T13" fmla="*/ 160698 h 163"/>
              <a:gd name="T14" fmla="*/ 140131 w 162"/>
              <a:gd name="T15" fmla="*/ 129630 h 163"/>
              <a:gd name="T16" fmla="*/ 158456 w 162"/>
              <a:gd name="T17" fmla="*/ 79278 h 163"/>
              <a:gd name="T18" fmla="*/ 153066 w 162"/>
              <a:gd name="T19" fmla="*/ 49281 h 163"/>
              <a:gd name="T20" fmla="*/ 135819 w 162"/>
              <a:gd name="T21" fmla="*/ 23569 h 163"/>
              <a:gd name="T22" fmla="*/ 79767 w 162"/>
              <a:gd name="T23" fmla="*/ 0 h 163"/>
              <a:gd name="T24" fmla="*/ 6468 w 162"/>
              <a:gd name="T25" fmla="*/ 49281 h 163"/>
              <a:gd name="T26" fmla="*/ 5390 w 162"/>
              <a:gd name="T27" fmla="*/ 109275 h 163"/>
              <a:gd name="T28" fmla="*/ 22637 w 162"/>
              <a:gd name="T29" fmla="*/ 134986 h 163"/>
              <a:gd name="T30" fmla="*/ 48507 w 162"/>
              <a:gd name="T31" fmla="*/ 152127 h 163"/>
              <a:gd name="T32" fmla="*/ 48507 w 162"/>
              <a:gd name="T33" fmla="*/ 152127 h 163"/>
              <a:gd name="T34" fmla="*/ 109949 w 162"/>
              <a:gd name="T35" fmla="*/ 152127 h 163"/>
              <a:gd name="T36" fmla="*/ 161690 w 162"/>
              <a:gd name="T37" fmla="*/ 171411 h 163"/>
              <a:gd name="T38" fmla="*/ 172469 w 162"/>
              <a:gd name="T39" fmla="*/ 160698 h 163"/>
              <a:gd name="T40" fmla="*/ 125040 w 162"/>
              <a:gd name="T41" fmla="*/ 125344 h 163"/>
              <a:gd name="T42" fmla="*/ 104559 w 162"/>
              <a:gd name="T43" fmla="*/ 139271 h 163"/>
              <a:gd name="T44" fmla="*/ 54975 w 162"/>
              <a:gd name="T45" fmla="*/ 139271 h 163"/>
              <a:gd name="T46" fmla="*/ 33416 w 162"/>
              <a:gd name="T47" fmla="*/ 125344 h 163"/>
              <a:gd name="T48" fmla="*/ 33416 w 162"/>
              <a:gd name="T49" fmla="*/ 125344 h 163"/>
              <a:gd name="T50" fmla="*/ 19403 w 162"/>
              <a:gd name="T51" fmla="*/ 103918 h 163"/>
              <a:gd name="T52" fmla="*/ 19403 w 162"/>
              <a:gd name="T53" fmla="*/ 54637 h 163"/>
              <a:gd name="T54" fmla="*/ 79767 w 162"/>
              <a:gd name="T55" fmla="*/ 14998 h 163"/>
              <a:gd name="T56" fmla="*/ 125040 w 162"/>
              <a:gd name="T57" fmla="*/ 33211 h 163"/>
              <a:gd name="T58" fmla="*/ 139053 w 162"/>
              <a:gd name="T59" fmla="*/ 54637 h 163"/>
              <a:gd name="T60" fmla="*/ 144443 w 162"/>
              <a:gd name="T61" fmla="*/ 79278 h 163"/>
              <a:gd name="T62" fmla="*/ 125040 w 162"/>
              <a:gd name="T63" fmla="*/ 125344 h 163"/>
              <a:gd name="T64" fmla="*/ 126118 w 162"/>
              <a:gd name="T65" fmla="*/ 74992 h 163"/>
              <a:gd name="T66" fmla="*/ 118573 w 162"/>
              <a:gd name="T67" fmla="*/ 95347 h 163"/>
              <a:gd name="T68" fmla="*/ 109949 w 162"/>
              <a:gd name="T69" fmla="*/ 109275 h 163"/>
              <a:gd name="T70" fmla="*/ 79767 w 162"/>
              <a:gd name="T71" fmla="*/ 122130 h 163"/>
              <a:gd name="T72" fmla="*/ 79767 w 162"/>
              <a:gd name="T73" fmla="*/ 130701 h 163"/>
              <a:gd name="T74" fmla="*/ 115339 w 162"/>
              <a:gd name="T75" fmla="*/ 115702 h 163"/>
              <a:gd name="T76" fmla="*/ 127196 w 162"/>
              <a:gd name="T77" fmla="*/ 98561 h 163"/>
              <a:gd name="T78" fmla="*/ 126118 w 162"/>
              <a:gd name="T79" fmla="*/ 74992 h 1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5371" name="组合 26">
            <a:extLst>
              <a:ext uri="{FF2B5EF4-FFF2-40B4-BE49-F238E27FC236}">
                <a16:creationId xmlns:a16="http://schemas.microsoft.com/office/drawing/2014/main" id="{17C5AD1B-2723-4D4B-A4D7-DE86E2897159}"/>
              </a:ext>
            </a:extLst>
          </p:cNvPr>
          <p:cNvGrpSpPr>
            <a:grpSpLocks/>
          </p:cNvGrpSpPr>
          <p:nvPr/>
        </p:nvGrpSpPr>
        <p:grpSpPr bwMode="auto">
          <a:xfrm>
            <a:off x="8632825" y="346075"/>
            <a:ext cx="155575" cy="157163"/>
            <a:chOff x="8689063" y="2493438"/>
            <a:chExt cx="156623" cy="156623"/>
          </a:xfrm>
        </p:grpSpPr>
        <p:sp>
          <p:nvSpPr>
            <p:cNvPr id="28" name="矩形 27">
              <a:extLst>
                <a:ext uri="{FF2B5EF4-FFF2-40B4-BE49-F238E27FC236}">
                  <a16:creationId xmlns:a16="http://schemas.microsoft.com/office/drawing/2014/main" id="{BB13E360-D09D-4838-97D6-935293B7E355}"/>
                </a:ext>
              </a:extLst>
            </p:cNvPr>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9" name="任意多边形 28">
              <a:extLst>
                <a:ext uri="{FF2B5EF4-FFF2-40B4-BE49-F238E27FC236}">
                  <a16:creationId xmlns:a16="http://schemas.microsoft.com/office/drawing/2014/main" id="{395FEFBE-19D0-42F6-B6E1-D58260A61ACB}"/>
                </a:ext>
              </a:extLst>
            </p:cNvPr>
            <p:cNvSpPr/>
            <p:nvPr/>
          </p:nvSpPr>
          <p:spPr>
            <a:xfrm rot="10800000">
              <a:off x="8738608" y="2531407"/>
              <a:ext cx="57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grpSp>
        <p:nvGrpSpPr>
          <p:cNvPr id="15372" name="组合 42">
            <a:extLst>
              <a:ext uri="{FF2B5EF4-FFF2-40B4-BE49-F238E27FC236}">
                <a16:creationId xmlns:a16="http://schemas.microsoft.com/office/drawing/2014/main" id="{02441C18-C1D1-44FA-90DA-2EA1EE2ACA06}"/>
              </a:ext>
            </a:extLst>
          </p:cNvPr>
          <p:cNvGrpSpPr>
            <a:grpSpLocks/>
          </p:cNvGrpSpPr>
          <p:nvPr/>
        </p:nvGrpSpPr>
        <p:grpSpPr bwMode="auto">
          <a:xfrm>
            <a:off x="8788400" y="346075"/>
            <a:ext cx="157163" cy="157163"/>
            <a:chOff x="8845686" y="2493438"/>
            <a:chExt cx="156623" cy="156623"/>
          </a:xfrm>
        </p:grpSpPr>
        <p:sp>
          <p:nvSpPr>
            <p:cNvPr id="44" name="矩形 43">
              <a:extLst>
                <a:ext uri="{FF2B5EF4-FFF2-40B4-BE49-F238E27FC236}">
                  <a16:creationId xmlns:a16="http://schemas.microsoft.com/office/drawing/2014/main" id="{DC136C7B-948D-44FD-A0C2-7BB566C4FD8F}"/>
                </a:ext>
              </a:extLst>
            </p:cNvPr>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5" name="任意多边形 44">
              <a:extLst>
                <a:ext uri="{FF2B5EF4-FFF2-40B4-BE49-F238E27FC236}">
                  <a16:creationId xmlns:a16="http://schemas.microsoft.com/office/drawing/2014/main" id="{57D89518-CE3D-41F0-8C40-076549CED5EA}"/>
                </a:ext>
              </a:extLst>
            </p:cNvPr>
            <p:cNvSpPr/>
            <p:nvPr/>
          </p:nvSpPr>
          <p:spPr>
            <a:xfrm>
              <a:off x="8894730" y="2531407"/>
              <a:ext cx="58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sp>
        <p:nvSpPr>
          <p:cNvPr id="46" name="矩形 45">
            <a:hlinkClick r:id="" action="ppaction://hlinkshowjump?jump=previousslide"/>
            <a:extLst>
              <a:ext uri="{FF2B5EF4-FFF2-40B4-BE49-F238E27FC236}">
                <a16:creationId xmlns:a16="http://schemas.microsoft.com/office/drawing/2014/main" id="{EF432FB5-4B58-4D77-BA49-60A272C4F326}"/>
              </a:ext>
            </a:extLst>
          </p:cNvPr>
          <p:cNvSpPr/>
          <p:nvPr/>
        </p:nvSpPr>
        <p:spPr>
          <a:xfrm>
            <a:off x="8632825" y="339725"/>
            <a:ext cx="155575"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7" name="矩形 46">
            <a:hlinkClick r:id="" action="ppaction://hlinkshowjump?jump=nextslide"/>
            <a:extLst>
              <a:ext uri="{FF2B5EF4-FFF2-40B4-BE49-F238E27FC236}">
                <a16:creationId xmlns:a16="http://schemas.microsoft.com/office/drawing/2014/main" id="{A28D516F-270A-432A-B802-09DBDA327B1D}"/>
              </a:ext>
            </a:extLst>
          </p:cNvPr>
          <p:cNvSpPr/>
          <p:nvPr/>
        </p:nvSpPr>
        <p:spPr>
          <a:xfrm>
            <a:off x="8788400" y="339725"/>
            <a:ext cx="157163"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5375" name="矩形 47">
            <a:extLst>
              <a:ext uri="{FF2B5EF4-FFF2-40B4-BE49-F238E27FC236}">
                <a16:creationId xmlns:a16="http://schemas.microsoft.com/office/drawing/2014/main" id="{D3D171E0-E991-4660-95AB-2F9B4F8D17A6}"/>
              </a:ext>
            </a:extLst>
          </p:cNvPr>
          <p:cNvSpPr>
            <a:spLocks noChangeArrowheads="1"/>
          </p:cNvSpPr>
          <p:nvPr/>
        </p:nvSpPr>
        <p:spPr bwMode="auto">
          <a:xfrm>
            <a:off x="5867400" y="261938"/>
            <a:ext cx="26654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pPr>
            <a:r>
              <a:rPr lang="zh-CN" altLang="en-US" sz="1400" b="1" dirty="0">
                <a:solidFill>
                  <a:srgbClr val="354454"/>
                </a:solidFill>
                <a:latin typeface="微软雅黑" panose="020B0503020204020204" pitchFamily="34" charset="-122"/>
                <a:ea typeface="微软雅黑" panose="020B0503020204020204" pitchFamily="34" charset="-122"/>
              </a:rPr>
              <a:t>选题</a:t>
            </a:r>
          </a:p>
        </p:txBody>
      </p:sp>
      <p:sp>
        <p:nvSpPr>
          <p:cNvPr id="15376" name="矩形 24">
            <a:extLst>
              <a:ext uri="{FF2B5EF4-FFF2-40B4-BE49-F238E27FC236}">
                <a16:creationId xmlns:a16="http://schemas.microsoft.com/office/drawing/2014/main" id="{A65AC688-5826-4DA9-B6DF-44B9C038AFA7}"/>
              </a:ext>
            </a:extLst>
          </p:cNvPr>
          <p:cNvSpPr>
            <a:spLocks noChangeArrowheads="1"/>
          </p:cNvSpPr>
          <p:nvPr/>
        </p:nvSpPr>
        <p:spPr bwMode="auto">
          <a:xfrm>
            <a:off x="486212" y="1652588"/>
            <a:ext cx="6976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小组简介</a:t>
            </a:r>
          </a:p>
        </p:txBody>
      </p:sp>
      <p:sp>
        <p:nvSpPr>
          <p:cNvPr id="15377" name="矩形 25">
            <a:extLst>
              <a:ext uri="{FF2B5EF4-FFF2-40B4-BE49-F238E27FC236}">
                <a16:creationId xmlns:a16="http://schemas.microsoft.com/office/drawing/2014/main" id="{8C0F4E8F-CFF8-452E-8CDB-539EE9C8938F}"/>
              </a:ext>
            </a:extLst>
          </p:cNvPr>
          <p:cNvSpPr>
            <a:spLocks noChangeArrowheads="1"/>
          </p:cNvSpPr>
          <p:nvPr/>
        </p:nvSpPr>
        <p:spPr bwMode="auto">
          <a:xfrm>
            <a:off x="486211" y="20367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chemeClr val="bg1"/>
                </a:solidFill>
                <a:latin typeface="Impact" panose="020B0806030902050204" pitchFamily="34" charset="0"/>
                <a:ea typeface="微软雅黑" panose="020B0503020204020204" pitchFamily="34" charset="-122"/>
              </a:rPr>
              <a:t>选题简介</a:t>
            </a:r>
          </a:p>
        </p:txBody>
      </p:sp>
      <p:sp>
        <p:nvSpPr>
          <p:cNvPr id="15378" name="矩形 29">
            <a:extLst>
              <a:ext uri="{FF2B5EF4-FFF2-40B4-BE49-F238E27FC236}">
                <a16:creationId xmlns:a16="http://schemas.microsoft.com/office/drawing/2014/main" id="{BB35F31E-0DFA-4A72-AF50-2FB6221CF4F4}"/>
              </a:ext>
            </a:extLst>
          </p:cNvPr>
          <p:cNvSpPr>
            <a:spLocks noChangeArrowheads="1"/>
          </p:cNvSpPr>
          <p:nvPr/>
        </p:nvSpPr>
        <p:spPr bwMode="auto">
          <a:xfrm>
            <a:off x="486211" y="28241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成果展示</a:t>
            </a:r>
          </a:p>
        </p:txBody>
      </p:sp>
      <p:sp>
        <p:nvSpPr>
          <p:cNvPr id="15379" name="矩形 30">
            <a:extLst>
              <a:ext uri="{FF2B5EF4-FFF2-40B4-BE49-F238E27FC236}">
                <a16:creationId xmlns:a16="http://schemas.microsoft.com/office/drawing/2014/main" id="{B7EF5D5F-3CCF-4E02-87B2-AAE177FF4230}"/>
              </a:ext>
            </a:extLst>
          </p:cNvPr>
          <p:cNvSpPr>
            <a:spLocks noChangeArrowheads="1"/>
          </p:cNvSpPr>
          <p:nvPr/>
        </p:nvSpPr>
        <p:spPr bwMode="auto">
          <a:xfrm>
            <a:off x="486211" y="2433638"/>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具体实现</a:t>
            </a:r>
          </a:p>
        </p:txBody>
      </p:sp>
      <p:sp>
        <p:nvSpPr>
          <p:cNvPr id="15380" name="Freeform 9">
            <a:extLst>
              <a:ext uri="{FF2B5EF4-FFF2-40B4-BE49-F238E27FC236}">
                <a16:creationId xmlns:a16="http://schemas.microsoft.com/office/drawing/2014/main" id="{6A2AA4B8-7F28-4919-BDC8-93D699ACBC90}"/>
              </a:ext>
            </a:extLst>
          </p:cNvPr>
          <p:cNvSpPr>
            <a:spLocks noEditPoints="1" noChangeArrowheads="1"/>
          </p:cNvSpPr>
          <p:nvPr/>
        </p:nvSpPr>
        <p:spPr bwMode="auto">
          <a:xfrm>
            <a:off x="84138" y="3271838"/>
            <a:ext cx="231775" cy="150812"/>
          </a:xfrm>
          <a:custGeom>
            <a:avLst/>
            <a:gdLst>
              <a:gd name="T0" fmla="*/ 62525 w 215"/>
              <a:gd name="T1" fmla="*/ 89410 h 140"/>
              <a:gd name="T2" fmla="*/ 62525 w 215"/>
              <a:gd name="T3" fmla="*/ 98028 h 140"/>
              <a:gd name="T4" fmla="*/ 173562 w 215"/>
              <a:gd name="T5" fmla="*/ 93719 h 140"/>
              <a:gd name="T6" fmla="*/ 62525 w 215"/>
              <a:gd name="T7" fmla="*/ 78638 h 140"/>
              <a:gd name="T8" fmla="*/ 105646 w 215"/>
              <a:gd name="T9" fmla="*/ 78638 h 140"/>
              <a:gd name="T10" fmla="*/ 109958 w 215"/>
              <a:gd name="T11" fmla="*/ 36626 h 140"/>
              <a:gd name="T12" fmla="*/ 62525 w 215"/>
              <a:gd name="T13" fmla="*/ 32317 h 140"/>
              <a:gd name="T14" fmla="*/ 58213 w 215"/>
              <a:gd name="T15" fmla="*/ 74329 h 140"/>
              <a:gd name="T16" fmla="*/ 67915 w 215"/>
              <a:gd name="T17" fmla="*/ 40935 h 140"/>
              <a:gd name="T18" fmla="*/ 101334 w 215"/>
              <a:gd name="T19" fmla="*/ 40935 h 140"/>
              <a:gd name="T20" fmla="*/ 67915 w 215"/>
              <a:gd name="T21" fmla="*/ 70020 h 140"/>
              <a:gd name="T22" fmla="*/ 29107 w 215"/>
              <a:gd name="T23" fmla="*/ 130345 h 140"/>
              <a:gd name="T24" fmla="*/ 203746 w 215"/>
              <a:gd name="T25" fmla="*/ 130345 h 140"/>
              <a:gd name="T26" fmla="*/ 211293 w 215"/>
              <a:gd name="T27" fmla="*/ 7541 h 140"/>
              <a:gd name="T28" fmla="*/ 29107 w 215"/>
              <a:gd name="T29" fmla="*/ 0 h 140"/>
              <a:gd name="T30" fmla="*/ 21560 w 215"/>
              <a:gd name="T31" fmla="*/ 122804 h 140"/>
              <a:gd name="T32" fmla="*/ 35575 w 215"/>
              <a:gd name="T33" fmla="*/ 14004 h 140"/>
              <a:gd name="T34" fmla="*/ 196200 w 215"/>
              <a:gd name="T35" fmla="*/ 14004 h 140"/>
              <a:gd name="T36" fmla="*/ 35575 w 215"/>
              <a:gd name="T37" fmla="*/ 115263 h 140"/>
              <a:gd name="T38" fmla="*/ 169250 w 215"/>
              <a:gd name="T39" fmla="*/ 51707 h 140"/>
              <a:gd name="T40" fmla="*/ 119661 w 215"/>
              <a:gd name="T41" fmla="*/ 51707 h 140"/>
              <a:gd name="T42" fmla="*/ 119661 w 215"/>
              <a:gd name="T43" fmla="*/ 60325 h 140"/>
              <a:gd name="T44" fmla="*/ 173562 w 215"/>
              <a:gd name="T45" fmla="*/ 56016 h 140"/>
              <a:gd name="T46" fmla="*/ 169250 w 215"/>
              <a:gd name="T47" fmla="*/ 70020 h 140"/>
              <a:gd name="T48" fmla="*/ 119661 w 215"/>
              <a:gd name="T49" fmla="*/ 70020 h 140"/>
              <a:gd name="T50" fmla="*/ 119661 w 215"/>
              <a:gd name="T51" fmla="*/ 78638 h 140"/>
              <a:gd name="T52" fmla="*/ 173562 w 215"/>
              <a:gd name="T53" fmla="*/ 74329 h 140"/>
              <a:gd name="T54" fmla="*/ 169250 w 215"/>
              <a:gd name="T55" fmla="*/ 32317 h 140"/>
              <a:gd name="T56" fmla="*/ 119661 w 215"/>
              <a:gd name="T57" fmla="*/ 32317 h 140"/>
              <a:gd name="T58" fmla="*/ 119661 w 215"/>
              <a:gd name="T59" fmla="*/ 40935 h 140"/>
              <a:gd name="T60" fmla="*/ 173562 w 215"/>
              <a:gd name="T61" fmla="*/ 36626 h 140"/>
              <a:gd name="T62" fmla="*/ 225307 w 215"/>
              <a:gd name="T63" fmla="*/ 136808 h 140"/>
              <a:gd name="T64" fmla="*/ 7546 w 215"/>
              <a:gd name="T65" fmla="*/ 136808 h 140"/>
              <a:gd name="T66" fmla="*/ 7546 w 215"/>
              <a:gd name="T67" fmla="*/ 150812 h 140"/>
              <a:gd name="T68" fmla="*/ 231775 w 215"/>
              <a:gd name="T69" fmla="*/ 144349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81" name="矩形 33">
            <a:extLst>
              <a:ext uri="{FF2B5EF4-FFF2-40B4-BE49-F238E27FC236}">
                <a16:creationId xmlns:a16="http://schemas.microsoft.com/office/drawing/2014/main" id="{ED6288EA-9615-4AC5-8A6B-0C2C91A4F265}"/>
              </a:ext>
            </a:extLst>
          </p:cNvPr>
          <p:cNvSpPr>
            <a:spLocks noChangeArrowheads="1"/>
          </p:cNvSpPr>
          <p:nvPr/>
        </p:nvSpPr>
        <p:spPr bwMode="auto">
          <a:xfrm>
            <a:off x="422275" y="3224213"/>
            <a:ext cx="825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solidFill>
                  <a:srgbClr val="586B7F"/>
                </a:solidFill>
                <a:latin typeface="Impact" panose="020B0806030902050204" pitchFamily="34" charset="0"/>
                <a:ea typeface="微软雅黑" panose="020B0503020204020204" pitchFamily="34" charset="-122"/>
              </a:rPr>
              <a:t>建议与总结</a:t>
            </a:r>
          </a:p>
        </p:txBody>
      </p:sp>
      <p:pic>
        <p:nvPicPr>
          <p:cNvPr id="127" name="Picture 4" descr="E:\稻壳模板\ppt\2016.1\创意灯泡毕业论文答辩模板\Fotolia_49502767_Subscription_XL.png">
            <a:extLst>
              <a:ext uri="{FF2B5EF4-FFF2-40B4-BE49-F238E27FC236}">
                <a16:creationId xmlns:a16="http://schemas.microsoft.com/office/drawing/2014/main" id="{A227B7AA-FCB6-46AC-A096-C800100D1A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913" y="1952625"/>
            <a:ext cx="2360612"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8" name="表格 127">
            <a:extLst>
              <a:ext uri="{FF2B5EF4-FFF2-40B4-BE49-F238E27FC236}">
                <a16:creationId xmlns:a16="http://schemas.microsoft.com/office/drawing/2014/main" id="{4A425E47-2EB8-4CA7-B28F-60D226F3FA1B}"/>
              </a:ext>
            </a:extLst>
          </p:cNvPr>
          <p:cNvGraphicFramePr>
            <a:graphicFrameLocks noGrp="1"/>
          </p:cNvGraphicFramePr>
          <p:nvPr>
            <p:extLst>
              <p:ext uri="{D42A27DB-BD31-4B8C-83A1-F6EECF244321}">
                <p14:modId xmlns:p14="http://schemas.microsoft.com/office/powerpoint/2010/main" val="4271795060"/>
              </p:ext>
            </p:extLst>
          </p:nvPr>
        </p:nvGraphicFramePr>
        <p:xfrm>
          <a:off x="3589338" y="1635125"/>
          <a:ext cx="5380037" cy="1624367"/>
        </p:xfrm>
        <a:graphic>
          <a:graphicData uri="http://schemas.openxmlformats.org/drawingml/2006/table">
            <a:tbl>
              <a:tblPr firstRow="1" bandRow="1">
                <a:tableStyleId>{5C22544A-7EE6-4342-B048-85BDC9FD1C3A}</a:tableStyleId>
              </a:tblPr>
              <a:tblGrid>
                <a:gridCol w="5380037">
                  <a:extLst>
                    <a:ext uri="{9D8B030D-6E8A-4147-A177-3AD203B41FA5}">
                      <a16:colId xmlns:a16="http://schemas.microsoft.com/office/drawing/2014/main" val="20000"/>
                    </a:ext>
                  </a:extLst>
                </a:gridCol>
              </a:tblGrid>
              <a:tr h="373415">
                <a:tc>
                  <a:txBody>
                    <a:bodyPr/>
                    <a:lstStyle/>
                    <a:p>
                      <a:r>
                        <a:rPr lang="en-US" altLang="zh-CN" sz="1000" b="0" kern="1200" dirty="0">
                          <a:solidFill>
                            <a:schemeClr val="bg1">
                              <a:lumMod val="50000"/>
                            </a:schemeClr>
                          </a:solidFill>
                          <a:latin typeface="微软雅黑" pitchFamily="34" charset="-122"/>
                          <a:ea typeface="微软雅黑" pitchFamily="34" charset="-122"/>
                          <a:cs typeface="+mn-cs"/>
                        </a:rPr>
                        <a:t>       2019</a:t>
                      </a:r>
                      <a:r>
                        <a:rPr lang="zh-CN" altLang="en-US" sz="1000" b="0" kern="1200" dirty="0">
                          <a:solidFill>
                            <a:schemeClr val="bg1">
                              <a:lumMod val="50000"/>
                            </a:schemeClr>
                          </a:solidFill>
                          <a:latin typeface="微软雅黑" pitchFamily="34" charset="-122"/>
                          <a:ea typeface="微软雅黑" pitchFamily="34" charset="-122"/>
                          <a:cs typeface="+mn-cs"/>
                        </a:rPr>
                        <a:t>年贺岁档电影热闹得不亦乐乎，其中大刘作品改编的</a:t>
                      </a:r>
                      <a:r>
                        <a:rPr lang="en-US" altLang="zh-CN" sz="1000" b="0" kern="1200" dirty="0">
                          <a:solidFill>
                            <a:schemeClr val="bg1">
                              <a:lumMod val="50000"/>
                            </a:schemeClr>
                          </a:solidFill>
                          <a:latin typeface="微软雅黑" pitchFamily="34" charset="-122"/>
                          <a:ea typeface="微软雅黑" pitchFamily="34" charset="-122"/>
                          <a:cs typeface="+mn-cs"/>
                        </a:rPr>
                        <a:t>《</a:t>
                      </a:r>
                      <a:r>
                        <a:rPr lang="zh-CN" altLang="en-US" sz="1000" b="0" kern="1200" dirty="0">
                          <a:solidFill>
                            <a:schemeClr val="bg1">
                              <a:lumMod val="50000"/>
                            </a:schemeClr>
                          </a:solidFill>
                          <a:latin typeface="微软雅黑" pitchFamily="34" charset="-122"/>
                          <a:ea typeface="微软雅黑" pitchFamily="34" charset="-122"/>
                          <a:cs typeface="+mn-cs"/>
                        </a:rPr>
                        <a:t>流浪地球</a:t>
                      </a:r>
                      <a:r>
                        <a:rPr lang="en-US" altLang="zh-CN" sz="1000" b="0" kern="1200" dirty="0">
                          <a:solidFill>
                            <a:schemeClr val="bg1">
                              <a:lumMod val="50000"/>
                            </a:schemeClr>
                          </a:solidFill>
                          <a:latin typeface="微软雅黑" pitchFamily="34" charset="-122"/>
                          <a:ea typeface="微软雅黑" pitchFamily="34" charset="-122"/>
                          <a:cs typeface="+mn-cs"/>
                        </a:rPr>
                        <a:t>》</a:t>
                      </a:r>
                      <a:r>
                        <a:rPr lang="zh-CN" altLang="en-US" sz="1000" b="0" kern="1200" dirty="0">
                          <a:solidFill>
                            <a:schemeClr val="bg1">
                              <a:lumMod val="50000"/>
                            </a:schemeClr>
                          </a:solidFill>
                          <a:latin typeface="微软雅黑" pitchFamily="34" charset="-122"/>
                          <a:ea typeface="微软雅黑" pitchFamily="34" charset="-122"/>
                          <a:cs typeface="+mn-cs"/>
                        </a:rPr>
                        <a:t>更是凭口碑一路低开高走，在黄渤、沈腾、韩寒、星爷、成龙大哥和小猪佩奇众星云集的贺岁档电影中脱颖而出，以</a:t>
                      </a:r>
                      <a:r>
                        <a:rPr lang="en-US" altLang="zh-CN" sz="1000" b="0" kern="1200" dirty="0">
                          <a:solidFill>
                            <a:schemeClr val="bg1">
                              <a:lumMod val="50000"/>
                            </a:schemeClr>
                          </a:solidFill>
                          <a:latin typeface="微软雅黑" pitchFamily="34" charset="-122"/>
                          <a:ea typeface="微软雅黑" pitchFamily="34" charset="-122"/>
                          <a:cs typeface="+mn-cs"/>
                        </a:rPr>
                        <a:t>7</a:t>
                      </a:r>
                      <a:r>
                        <a:rPr lang="zh-CN" altLang="en-US" sz="1000" b="0" kern="1200" dirty="0">
                          <a:solidFill>
                            <a:schemeClr val="bg1">
                              <a:lumMod val="50000"/>
                            </a:schemeClr>
                          </a:solidFill>
                          <a:latin typeface="微软雅黑" pitchFamily="34" charset="-122"/>
                          <a:ea typeface="微软雅黑" pitchFamily="34" charset="-122"/>
                          <a:cs typeface="+mn-cs"/>
                        </a:rPr>
                        <a:t>天</a:t>
                      </a:r>
                      <a:r>
                        <a:rPr lang="en-US" altLang="zh-CN" sz="1000" b="0" kern="1200" dirty="0">
                          <a:solidFill>
                            <a:schemeClr val="bg1">
                              <a:lumMod val="50000"/>
                            </a:schemeClr>
                          </a:solidFill>
                          <a:latin typeface="微软雅黑" pitchFamily="34" charset="-122"/>
                          <a:ea typeface="微软雅黑" pitchFamily="34" charset="-122"/>
                          <a:cs typeface="+mn-cs"/>
                        </a:rPr>
                        <a:t>23.47</a:t>
                      </a:r>
                      <a:r>
                        <a:rPr lang="zh-CN" altLang="en-US" sz="1000" b="0" kern="1200" dirty="0">
                          <a:solidFill>
                            <a:schemeClr val="bg1">
                              <a:lumMod val="50000"/>
                            </a:schemeClr>
                          </a:solidFill>
                          <a:latin typeface="微软雅黑" pitchFamily="34" charset="-122"/>
                          <a:ea typeface="微软雅黑" pitchFamily="34" charset="-122"/>
                          <a:cs typeface="+mn-cs"/>
                        </a:rPr>
                        <a:t>亿成为了票房冠军。</a:t>
                      </a:r>
                    </a:p>
                    <a:p>
                      <a:r>
                        <a:rPr lang="zh-CN" altLang="en-US" sz="1000" b="0" kern="1200" dirty="0">
                          <a:solidFill>
                            <a:schemeClr val="bg1">
                              <a:lumMod val="50000"/>
                            </a:schemeClr>
                          </a:solidFill>
                          <a:latin typeface="微软雅黑" pitchFamily="34" charset="-122"/>
                          <a:ea typeface="微软雅黑" pitchFamily="34" charset="-122"/>
                          <a:cs typeface="+mn-cs"/>
                        </a:rPr>
                        <a:t>       然而在票房大卖的同时，其豆瓣电影的评分却从</a:t>
                      </a:r>
                      <a:r>
                        <a:rPr lang="en-US" altLang="zh-CN" sz="1000" b="0" kern="1200" dirty="0">
                          <a:solidFill>
                            <a:schemeClr val="bg1">
                              <a:lumMod val="50000"/>
                            </a:schemeClr>
                          </a:solidFill>
                          <a:latin typeface="微软雅黑" pitchFamily="34" charset="-122"/>
                          <a:ea typeface="微软雅黑" pitchFamily="34" charset="-122"/>
                          <a:cs typeface="+mn-cs"/>
                        </a:rPr>
                        <a:t>8.5</a:t>
                      </a:r>
                      <a:r>
                        <a:rPr lang="zh-CN" altLang="en-US" sz="1000" b="0" kern="1200" dirty="0">
                          <a:solidFill>
                            <a:schemeClr val="bg1">
                              <a:lumMod val="50000"/>
                            </a:schemeClr>
                          </a:solidFill>
                          <a:latin typeface="微软雅黑" pitchFamily="34" charset="-122"/>
                          <a:ea typeface="微软雅黑" pitchFamily="34" charset="-122"/>
                          <a:cs typeface="+mn-cs"/>
                        </a:rPr>
                        <a:t>一路滑落到</a:t>
                      </a:r>
                      <a:r>
                        <a:rPr lang="en-US" altLang="zh-CN" sz="1000" b="0" kern="1200" dirty="0">
                          <a:solidFill>
                            <a:schemeClr val="bg1">
                              <a:lumMod val="50000"/>
                            </a:schemeClr>
                          </a:solidFill>
                          <a:latin typeface="微软雅黑" pitchFamily="34" charset="-122"/>
                          <a:ea typeface="微软雅黑" pitchFamily="34" charset="-122"/>
                          <a:cs typeface="+mn-cs"/>
                        </a:rPr>
                        <a:t>7.9</a:t>
                      </a:r>
                      <a:r>
                        <a:rPr lang="zh-CN" altLang="en-US" sz="1000" b="0" kern="1200" dirty="0">
                          <a:solidFill>
                            <a:schemeClr val="bg1">
                              <a:lumMod val="50000"/>
                            </a:schemeClr>
                          </a:solidFill>
                          <a:latin typeface="微软雅黑" pitchFamily="34" charset="-122"/>
                          <a:ea typeface="微软雅黑" pitchFamily="34" charset="-122"/>
                          <a:cs typeface="+mn-cs"/>
                        </a:rPr>
                        <a:t>，出现大量的</a:t>
                      </a:r>
                      <a:r>
                        <a:rPr lang="en-US" altLang="zh-CN" sz="1000" b="0" kern="1200" dirty="0">
                          <a:solidFill>
                            <a:schemeClr val="bg1">
                              <a:lumMod val="50000"/>
                            </a:schemeClr>
                          </a:solidFill>
                          <a:latin typeface="微软雅黑" pitchFamily="34" charset="-122"/>
                          <a:ea typeface="微软雅黑" pitchFamily="34" charset="-122"/>
                          <a:cs typeface="+mn-cs"/>
                        </a:rPr>
                        <a:t>1</a:t>
                      </a:r>
                      <a:r>
                        <a:rPr lang="zh-CN" altLang="en-US" sz="1000" b="0" kern="1200" dirty="0">
                          <a:solidFill>
                            <a:schemeClr val="bg1">
                              <a:lumMod val="50000"/>
                            </a:schemeClr>
                          </a:solidFill>
                          <a:latin typeface="微软雅黑" pitchFamily="34" charset="-122"/>
                          <a:ea typeface="微软雅黑" pitchFamily="34" charset="-122"/>
                          <a:cs typeface="+mn-cs"/>
                        </a:rPr>
                        <a:t>星差评。到底这部号称中国首部硬核科幻电影总体口碑如何？是否值得一看呢？</a:t>
                      </a:r>
                    </a:p>
                  </a:txBody>
                  <a:tcPr marL="91447" marR="91447" marT="46038" marB="46038"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0"/>
                  </a:ext>
                </a:extLst>
              </a:tr>
              <a:tr h="373415">
                <a:tc>
                  <a:txBody>
                    <a:bodyPr/>
                    <a:lstStyle/>
                    <a:p>
                      <a:r>
                        <a:rPr lang="zh-CN" altLang="en-US" sz="1000" b="0" dirty="0">
                          <a:solidFill>
                            <a:schemeClr val="bg1">
                              <a:lumMod val="50000"/>
                            </a:schemeClr>
                          </a:solidFill>
                          <a:latin typeface="微软雅黑" pitchFamily="34" charset="-122"/>
                          <a:ea typeface="微软雅黑" pitchFamily="34" charset="-122"/>
                        </a:rPr>
                        <a:t>       请通过多种角度来分析观众评论，并从中找到评分与观众之间的联系。</a:t>
                      </a:r>
                    </a:p>
                  </a:txBody>
                  <a:tcPr marL="91447" marR="91447" marT="46038" marB="46038"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1"/>
                  </a:ext>
                </a:extLst>
              </a:tr>
              <a:tr h="373415">
                <a:tc>
                  <a:txBody>
                    <a:bodyPr/>
                    <a:lstStyle/>
                    <a:p>
                      <a:r>
                        <a:rPr lang="zh-CN" altLang="en-US" sz="1000" b="0" dirty="0">
                          <a:solidFill>
                            <a:schemeClr val="bg1">
                              <a:lumMod val="50000"/>
                            </a:schemeClr>
                          </a:solidFill>
                          <a:latin typeface="微软雅黑" pitchFamily="34" charset="-122"/>
                          <a:ea typeface="微软雅黑" pitchFamily="34" charset="-122"/>
                        </a:rPr>
                        <a:t>       已提供的材料包括：</a:t>
                      </a:r>
                      <a:r>
                        <a:rPr lang="en-US" altLang="zh-CN" sz="1000" b="0" dirty="0">
                          <a:solidFill>
                            <a:schemeClr val="bg1">
                              <a:lumMod val="50000"/>
                            </a:schemeClr>
                          </a:solidFill>
                          <a:latin typeface="微软雅黑" pitchFamily="34" charset="-122"/>
                          <a:ea typeface="微软雅黑" pitchFamily="34" charset="-122"/>
                        </a:rPr>
                        <a:t>Python</a:t>
                      </a:r>
                      <a:r>
                        <a:rPr lang="zh-CN" altLang="en-US" sz="1000" b="0" dirty="0">
                          <a:solidFill>
                            <a:schemeClr val="bg1">
                              <a:lumMod val="50000"/>
                            </a:schemeClr>
                          </a:solidFill>
                          <a:latin typeface="微软雅黑" pitchFamily="34" charset="-122"/>
                          <a:ea typeface="微软雅黑" pitchFamily="34" charset="-122"/>
                        </a:rPr>
                        <a:t>爬虫一份、操作文档一份、评论数据文件两份（分别来自猫眼和豆瓣）、操作代码一份</a:t>
                      </a:r>
                    </a:p>
                  </a:txBody>
                  <a:tcPr marL="91447" marR="91447" marT="46038" marB="46038"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2"/>
                  </a:ext>
                </a:extLst>
              </a:tr>
            </a:tbl>
          </a:graphicData>
        </a:graphic>
      </p:graphicFrame>
      <p:sp>
        <p:nvSpPr>
          <p:cNvPr id="129" name="矩形 128">
            <a:extLst>
              <a:ext uri="{FF2B5EF4-FFF2-40B4-BE49-F238E27FC236}">
                <a16:creationId xmlns:a16="http://schemas.microsoft.com/office/drawing/2014/main" id="{5599839A-C7AD-46FD-A17A-8076D5DAAFC0}"/>
              </a:ext>
            </a:extLst>
          </p:cNvPr>
          <p:cNvSpPr>
            <a:spLocks noChangeArrowheads="1"/>
          </p:cNvSpPr>
          <p:nvPr/>
        </p:nvSpPr>
        <p:spPr bwMode="auto">
          <a:xfrm>
            <a:off x="3589338" y="1130300"/>
            <a:ext cx="1493837" cy="311150"/>
          </a:xfrm>
          <a:prstGeom prst="rect">
            <a:avLst/>
          </a:prstGeom>
          <a:noFill/>
          <a:ln w="6350">
            <a:solidFill>
              <a:srgbClr val="37B0E8"/>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dirty="0">
                <a:solidFill>
                  <a:srgbClr val="37B0E8"/>
                </a:solidFill>
                <a:latin typeface="Impact" panose="020B0806030902050204" pitchFamily="34" charset="0"/>
                <a:ea typeface="微软雅黑" panose="020B0503020204020204" pitchFamily="34" charset="-122"/>
              </a:rPr>
              <a:t>选题</a:t>
            </a:r>
          </a:p>
        </p:txBody>
      </p:sp>
    </p:spTree>
    <p:extLst>
      <p:ext uri="{BB962C8B-B14F-4D97-AF65-F5344CB8AC3E}">
        <p14:creationId xmlns:p14="http://schemas.microsoft.com/office/powerpoint/2010/main" val="137263131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500"/>
                                        <p:tgtEl>
                                          <p:spTgt spid="129"/>
                                        </p:tgtEl>
                                      </p:cBhvr>
                                    </p:animEffect>
                                    <p:anim calcmode="lin" valueType="num">
                                      <p:cBhvr>
                                        <p:cTn id="8" dur="500" fill="hold"/>
                                        <p:tgtEl>
                                          <p:spTgt spid="129"/>
                                        </p:tgtEl>
                                        <p:attrNameLst>
                                          <p:attrName>ppt_x</p:attrName>
                                        </p:attrNameLst>
                                      </p:cBhvr>
                                      <p:tavLst>
                                        <p:tav tm="0">
                                          <p:val>
                                            <p:strVal val="#ppt_x"/>
                                          </p:val>
                                        </p:tav>
                                        <p:tav tm="100000">
                                          <p:val>
                                            <p:strVal val="#ppt_x"/>
                                          </p:val>
                                        </p:tav>
                                      </p:tavLst>
                                    </p:anim>
                                    <p:anim calcmode="lin" valueType="num">
                                      <p:cBhvr>
                                        <p:cTn id="9" dur="500" fill="hold"/>
                                        <p:tgtEl>
                                          <p:spTgt spid="129"/>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500"/>
                                  </p:stCondLst>
                                  <p:childTnLst>
                                    <p:set>
                                      <p:cBhvr>
                                        <p:cTn id="11" dur="1" fill="hold">
                                          <p:stCondLst>
                                            <p:cond delay="0"/>
                                          </p:stCondLst>
                                        </p:cTn>
                                        <p:tgtEl>
                                          <p:spTgt spid="127"/>
                                        </p:tgtEl>
                                        <p:attrNameLst>
                                          <p:attrName>style.visibility</p:attrName>
                                        </p:attrNameLst>
                                      </p:cBhvr>
                                      <p:to>
                                        <p:strVal val="visible"/>
                                      </p:to>
                                    </p:set>
                                    <p:anim calcmode="lin" valueType="num">
                                      <p:cBhvr>
                                        <p:cTn id="12" dur="500" fill="hold"/>
                                        <p:tgtEl>
                                          <p:spTgt spid="127"/>
                                        </p:tgtEl>
                                        <p:attrNameLst>
                                          <p:attrName>ppt_x</p:attrName>
                                        </p:attrNameLst>
                                      </p:cBhvr>
                                      <p:tavLst>
                                        <p:tav tm="0">
                                          <p:val>
                                            <p:strVal val="0-#ppt_w/2"/>
                                          </p:val>
                                        </p:tav>
                                        <p:tav tm="100000">
                                          <p:val>
                                            <p:strVal val="#ppt_x"/>
                                          </p:val>
                                        </p:tav>
                                      </p:tavLst>
                                    </p:anim>
                                    <p:anim calcmode="lin" valueType="num">
                                      <p:cBhvr>
                                        <p:cTn id="13" dur="500" fill="hold"/>
                                        <p:tgtEl>
                                          <p:spTgt spid="127"/>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600"/>
                                  </p:stCondLst>
                                  <p:childTnLst>
                                    <p:set>
                                      <p:cBhvr>
                                        <p:cTn id="15" dur="1" fill="hold">
                                          <p:stCondLst>
                                            <p:cond delay="0"/>
                                          </p:stCondLst>
                                        </p:cTn>
                                        <p:tgtEl>
                                          <p:spTgt spid="128"/>
                                        </p:tgtEl>
                                        <p:attrNameLst>
                                          <p:attrName>style.visibility</p:attrName>
                                        </p:attrNameLst>
                                      </p:cBhvr>
                                      <p:to>
                                        <p:strVal val="visible"/>
                                      </p:to>
                                    </p:set>
                                    <p:anim calcmode="lin" valueType="num">
                                      <p:cBhvr>
                                        <p:cTn id="16" dur="500" fill="hold"/>
                                        <p:tgtEl>
                                          <p:spTgt spid="128"/>
                                        </p:tgtEl>
                                        <p:attrNameLst>
                                          <p:attrName>ppt_x</p:attrName>
                                        </p:attrNameLst>
                                      </p:cBhvr>
                                      <p:tavLst>
                                        <p:tav tm="0">
                                          <p:val>
                                            <p:strVal val="1+#ppt_w/2"/>
                                          </p:val>
                                        </p:tav>
                                        <p:tav tm="100000">
                                          <p:val>
                                            <p:strVal val="#ppt_x"/>
                                          </p:val>
                                        </p:tav>
                                      </p:tavLst>
                                    </p:anim>
                                    <p:anim calcmode="lin" valueType="num">
                                      <p:cBhvr>
                                        <p:cTn id="17" dur="500" fill="hold"/>
                                        <p:tgtEl>
                                          <p:spTgt spid="1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5754FED4-A0B6-4F86-9453-E2DB416690C7}"/>
              </a:ext>
            </a:extLst>
          </p:cNvPr>
          <p:cNvCxnSpPr/>
          <p:nvPr/>
        </p:nvCxnSpPr>
        <p:spPr>
          <a:xfrm flipH="1">
            <a:off x="0" y="23685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2878E7D8-0DB4-4D06-9580-9DCB9C96AF36}"/>
              </a:ext>
            </a:extLst>
          </p:cNvPr>
          <p:cNvCxnSpPr/>
          <p:nvPr/>
        </p:nvCxnSpPr>
        <p:spPr>
          <a:xfrm flipH="1">
            <a:off x="0" y="197802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C7CEDDB-0731-443F-A4EE-5C580BDD851F}"/>
              </a:ext>
            </a:extLst>
          </p:cNvPr>
          <p:cNvCxnSpPr/>
          <p:nvPr/>
        </p:nvCxnSpPr>
        <p:spPr>
          <a:xfrm flipH="1">
            <a:off x="0" y="27622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200CDDF-858C-47D3-9C88-8E2415812EF2}"/>
              </a:ext>
            </a:extLst>
          </p:cNvPr>
          <p:cNvCxnSpPr/>
          <p:nvPr/>
        </p:nvCxnSpPr>
        <p:spPr>
          <a:xfrm flipH="1">
            <a:off x="0" y="315277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A177B147-588E-4990-9151-806460046A9C}"/>
              </a:ext>
            </a:extLst>
          </p:cNvPr>
          <p:cNvSpPr/>
          <p:nvPr/>
        </p:nvSpPr>
        <p:spPr>
          <a:xfrm>
            <a:off x="0" y="1971675"/>
            <a:ext cx="12811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5367" name="Freeform 11">
            <a:extLst>
              <a:ext uri="{FF2B5EF4-FFF2-40B4-BE49-F238E27FC236}">
                <a16:creationId xmlns:a16="http://schemas.microsoft.com/office/drawing/2014/main" id="{FEB24168-D7D3-4BB8-9E50-61577AFFE6B6}"/>
              </a:ext>
            </a:extLst>
          </p:cNvPr>
          <p:cNvSpPr>
            <a:spLocks noEditPoints="1" noChangeArrowheads="1"/>
          </p:cNvSpPr>
          <p:nvPr/>
        </p:nvSpPr>
        <p:spPr bwMode="auto">
          <a:xfrm>
            <a:off x="123825" y="2863850"/>
            <a:ext cx="150813" cy="190500"/>
          </a:xfrm>
          <a:custGeom>
            <a:avLst/>
            <a:gdLst>
              <a:gd name="T0" fmla="*/ 112839 w 139"/>
              <a:gd name="T1" fmla="*/ 106551 h 177"/>
              <a:gd name="T2" fmla="*/ 98734 w 139"/>
              <a:gd name="T3" fmla="*/ 172203 h 177"/>
              <a:gd name="T4" fmla="*/ 144303 w 139"/>
              <a:gd name="T5" fmla="*/ 176508 h 177"/>
              <a:gd name="T6" fmla="*/ 144303 w 139"/>
              <a:gd name="T7" fmla="*/ 190500 h 177"/>
              <a:gd name="T8" fmla="*/ 0 w 139"/>
              <a:gd name="T9" fmla="*/ 182966 h 177"/>
              <a:gd name="T10" fmla="*/ 55334 w 139"/>
              <a:gd name="T11" fmla="*/ 176508 h 177"/>
              <a:gd name="T12" fmla="*/ 87884 w 139"/>
              <a:gd name="T13" fmla="*/ 162517 h 177"/>
              <a:gd name="T14" fmla="*/ 10850 w 139"/>
              <a:gd name="T15" fmla="*/ 158212 h 177"/>
              <a:gd name="T16" fmla="*/ 10850 w 139"/>
              <a:gd name="T17" fmla="*/ 149602 h 177"/>
              <a:gd name="T18" fmla="*/ 101989 w 139"/>
              <a:gd name="T19" fmla="*/ 129153 h 177"/>
              <a:gd name="T20" fmla="*/ 91139 w 139"/>
              <a:gd name="T21" fmla="*/ 99017 h 177"/>
              <a:gd name="T22" fmla="*/ 74864 w 139"/>
              <a:gd name="T23" fmla="*/ 101169 h 177"/>
              <a:gd name="T24" fmla="*/ 57504 w 139"/>
              <a:gd name="T25" fmla="*/ 121619 h 177"/>
              <a:gd name="T26" fmla="*/ 49909 w 139"/>
              <a:gd name="T27" fmla="*/ 125924 h 177"/>
              <a:gd name="T28" fmla="*/ 26040 w 139"/>
              <a:gd name="T29" fmla="*/ 117314 h 177"/>
              <a:gd name="T30" fmla="*/ 28210 w 139"/>
              <a:gd name="T31" fmla="*/ 104398 h 177"/>
              <a:gd name="T32" fmla="*/ 22785 w 139"/>
              <a:gd name="T33" fmla="*/ 95788 h 177"/>
              <a:gd name="T34" fmla="*/ 68354 w 139"/>
              <a:gd name="T35" fmla="*/ 25831 h 177"/>
              <a:gd name="T36" fmla="*/ 72694 w 139"/>
              <a:gd name="T37" fmla="*/ 27983 h 177"/>
              <a:gd name="T38" fmla="*/ 74864 w 139"/>
              <a:gd name="T39" fmla="*/ 15068 h 177"/>
              <a:gd name="T40" fmla="*/ 82459 w 139"/>
              <a:gd name="T41" fmla="*/ 2153 h 177"/>
              <a:gd name="T42" fmla="*/ 118263 w 139"/>
              <a:gd name="T43" fmla="*/ 31212 h 177"/>
              <a:gd name="T44" fmla="*/ 104159 w 139"/>
              <a:gd name="T45" fmla="*/ 32288 h 177"/>
              <a:gd name="T46" fmla="*/ 101989 w 139"/>
              <a:gd name="T47" fmla="*/ 45203 h 177"/>
              <a:gd name="T48" fmla="*/ 94394 w 139"/>
              <a:gd name="T49" fmla="*/ 67805 h 177"/>
              <a:gd name="T50" fmla="*/ 99819 w 139"/>
              <a:gd name="T51" fmla="*/ 87178 h 177"/>
              <a:gd name="T52" fmla="*/ 96564 w 139"/>
              <a:gd name="T53" fmla="*/ 27983 h 177"/>
              <a:gd name="T54" fmla="*/ 80289 w 139"/>
              <a:gd name="T55" fmla="*/ 32288 h 177"/>
              <a:gd name="T56" fmla="*/ 96564 w 139"/>
              <a:gd name="T57" fmla="*/ 27983 h 177"/>
              <a:gd name="T58" fmla="*/ 86799 w 139"/>
              <a:gd name="T59" fmla="*/ 63500 h 177"/>
              <a:gd name="T60" fmla="*/ 67269 w 139"/>
              <a:gd name="T61" fmla="*/ 35517 h 177"/>
              <a:gd name="T62" fmla="*/ 58589 w 139"/>
              <a:gd name="T63" fmla="*/ 111932 h 177"/>
              <a:gd name="T64" fmla="*/ 60759 w 139"/>
              <a:gd name="T65" fmla="*/ 81797 h 177"/>
              <a:gd name="T66" fmla="*/ 67269 w 139"/>
              <a:gd name="T67" fmla="*/ 67805 h 177"/>
              <a:gd name="T68" fmla="*/ 88969 w 139"/>
              <a:gd name="T69" fmla="*/ 74263 h 177"/>
              <a:gd name="T70" fmla="*/ 72694 w 139"/>
              <a:gd name="T71" fmla="*/ 74263 h 177"/>
              <a:gd name="T72" fmla="*/ 72694 w 139"/>
              <a:gd name="T73" fmla="*/ 74263 h 177"/>
              <a:gd name="T74" fmla="*/ 81374 w 139"/>
              <a:gd name="T75" fmla="*/ 92559 h 177"/>
              <a:gd name="T76" fmla="*/ 88969 w 139"/>
              <a:gd name="T77" fmla="*/ 89331 h 177"/>
              <a:gd name="T78" fmla="*/ 88969 w 139"/>
              <a:gd name="T79" fmla="*/ 74263 h 177"/>
              <a:gd name="T80" fmla="*/ 35805 w 139"/>
              <a:gd name="T81" fmla="*/ 108703 h 177"/>
              <a:gd name="T82" fmla="*/ 33635 w 139"/>
              <a:gd name="T83" fmla="*/ 111932 h 177"/>
              <a:gd name="T84" fmla="*/ 45569 w 139"/>
              <a:gd name="T85" fmla="*/ 114085 h 1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8" name="Freeform 12">
            <a:extLst>
              <a:ext uri="{FF2B5EF4-FFF2-40B4-BE49-F238E27FC236}">
                <a16:creationId xmlns:a16="http://schemas.microsoft.com/office/drawing/2014/main" id="{5E0F9D6E-B5BD-42C2-9F0E-5CD846D15298}"/>
              </a:ext>
            </a:extLst>
          </p:cNvPr>
          <p:cNvSpPr>
            <a:spLocks noEditPoints="1" noChangeArrowheads="1"/>
          </p:cNvSpPr>
          <p:nvPr/>
        </p:nvSpPr>
        <p:spPr bwMode="auto">
          <a:xfrm>
            <a:off x="133350" y="2471738"/>
            <a:ext cx="131763" cy="187325"/>
          </a:xfrm>
          <a:custGeom>
            <a:avLst/>
            <a:gdLst>
              <a:gd name="T0" fmla="*/ 3267 w 121"/>
              <a:gd name="T1" fmla="*/ 128113 h 174"/>
              <a:gd name="T2" fmla="*/ 25046 w 121"/>
              <a:gd name="T3" fmla="*/ 123807 h 174"/>
              <a:gd name="T4" fmla="*/ 41380 w 121"/>
              <a:gd name="T5" fmla="*/ 79667 h 174"/>
              <a:gd name="T6" fmla="*/ 41380 w 121"/>
              <a:gd name="T7" fmla="*/ 79667 h 174"/>
              <a:gd name="T8" fmla="*/ 41380 w 121"/>
              <a:gd name="T9" fmla="*/ 31221 h 174"/>
              <a:gd name="T10" fmla="*/ 58803 w 121"/>
              <a:gd name="T11" fmla="*/ 22608 h 174"/>
              <a:gd name="T12" fmla="*/ 65337 w 121"/>
              <a:gd name="T13" fmla="*/ 0 h 174"/>
              <a:gd name="T14" fmla="*/ 72960 w 121"/>
              <a:gd name="T15" fmla="*/ 22608 h 174"/>
              <a:gd name="T16" fmla="*/ 100183 w 121"/>
              <a:gd name="T17" fmla="*/ 54906 h 174"/>
              <a:gd name="T18" fmla="*/ 89294 w 121"/>
              <a:gd name="T19" fmla="*/ 79667 h 174"/>
              <a:gd name="T20" fmla="*/ 106717 w 121"/>
              <a:gd name="T21" fmla="*/ 123807 h 174"/>
              <a:gd name="T22" fmla="*/ 127407 w 121"/>
              <a:gd name="T23" fmla="*/ 128113 h 174"/>
              <a:gd name="T24" fmla="*/ 111073 w 121"/>
              <a:gd name="T25" fmla="*/ 133496 h 174"/>
              <a:gd name="T26" fmla="*/ 126318 w 121"/>
              <a:gd name="T27" fmla="*/ 171176 h 174"/>
              <a:gd name="T28" fmla="*/ 130674 w 121"/>
              <a:gd name="T29" fmla="*/ 180866 h 174"/>
              <a:gd name="T30" fmla="*/ 123051 w 121"/>
              <a:gd name="T31" fmla="*/ 184095 h 174"/>
              <a:gd name="T32" fmla="*/ 117607 w 121"/>
              <a:gd name="T33" fmla="*/ 174406 h 174"/>
              <a:gd name="T34" fmla="*/ 94739 w 121"/>
              <a:gd name="T35" fmla="*/ 133496 h 174"/>
              <a:gd name="T36" fmla="*/ 72960 w 121"/>
              <a:gd name="T37" fmla="*/ 138879 h 174"/>
              <a:gd name="T38" fmla="*/ 58803 w 121"/>
              <a:gd name="T39" fmla="*/ 138879 h 174"/>
              <a:gd name="T40" fmla="*/ 37024 w 121"/>
              <a:gd name="T41" fmla="*/ 133496 h 174"/>
              <a:gd name="T42" fmla="*/ 14156 w 121"/>
              <a:gd name="T43" fmla="*/ 174406 h 174"/>
              <a:gd name="T44" fmla="*/ 8712 w 121"/>
              <a:gd name="T45" fmla="*/ 184095 h 174"/>
              <a:gd name="T46" fmla="*/ 1089 w 121"/>
              <a:gd name="T47" fmla="*/ 180866 h 174"/>
              <a:gd name="T48" fmla="*/ 5445 w 121"/>
              <a:gd name="T49" fmla="*/ 171176 h 174"/>
              <a:gd name="T50" fmla="*/ 20690 w 121"/>
              <a:gd name="T51" fmla="*/ 133496 h 174"/>
              <a:gd name="T52" fmla="*/ 58803 w 121"/>
              <a:gd name="T53" fmla="*/ 123807 h 174"/>
              <a:gd name="T54" fmla="*/ 58803 w 121"/>
              <a:gd name="T55" fmla="*/ 118424 h 174"/>
              <a:gd name="T56" fmla="*/ 72960 w 121"/>
              <a:gd name="T57" fmla="*/ 118424 h 174"/>
              <a:gd name="T58" fmla="*/ 90383 w 121"/>
              <a:gd name="T59" fmla="*/ 123807 h 174"/>
              <a:gd name="T60" fmla="*/ 58803 w 121"/>
              <a:gd name="T61" fmla="*/ 88280 h 174"/>
              <a:gd name="T62" fmla="*/ 58803 w 121"/>
              <a:gd name="T63" fmla="*/ 123807 h 174"/>
              <a:gd name="T64" fmla="*/ 79493 w 121"/>
              <a:gd name="T65" fmla="*/ 41987 h 174"/>
              <a:gd name="T66" fmla="*/ 52270 w 121"/>
              <a:gd name="T67" fmla="*/ 41987 h 174"/>
              <a:gd name="T68" fmla="*/ 52270 w 121"/>
              <a:gd name="T69" fmla="*/ 68901 h 174"/>
              <a:gd name="T70" fmla="*/ 74049 w 121"/>
              <a:gd name="T71" fmla="*/ 73207 h 174"/>
              <a:gd name="T72" fmla="*/ 79493 w 121"/>
              <a:gd name="T73" fmla="*/ 68901 h 174"/>
              <a:gd name="T74" fmla="*/ 79493 w 121"/>
              <a:gd name="T75" fmla="*/ 41987 h 1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9" name="Freeform 13">
            <a:extLst>
              <a:ext uri="{FF2B5EF4-FFF2-40B4-BE49-F238E27FC236}">
                <a16:creationId xmlns:a16="http://schemas.microsoft.com/office/drawing/2014/main" id="{C0E1EE33-FE66-4259-8B75-B4E2F964B520}"/>
              </a:ext>
            </a:extLst>
          </p:cNvPr>
          <p:cNvSpPr>
            <a:spLocks noEditPoints="1" noChangeArrowheads="1"/>
          </p:cNvSpPr>
          <p:nvPr/>
        </p:nvSpPr>
        <p:spPr bwMode="auto">
          <a:xfrm>
            <a:off x="93663" y="1695450"/>
            <a:ext cx="212725" cy="176213"/>
          </a:xfrm>
          <a:custGeom>
            <a:avLst/>
            <a:gdLst>
              <a:gd name="T0" fmla="*/ 119860 w 197"/>
              <a:gd name="T1" fmla="*/ 11819 h 164"/>
              <a:gd name="T2" fmla="*/ 0 w 197"/>
              <a:gd name="T3" fmla="*/ 16117 h 164"/>
              <a:gd name="T4" fmla="*/ 113381 w 197"/>
              <a:gd name="T5" fmla="*/ 176213 h 164"/>
              <a:gd name="T6" fmla="*/ 146856 w 197"/>
              <a:gd name="T7" fmla="*/ 170841 h 164"/>
              <a:gd name="T8" fmla="*/ 211645 w 197"/>
              <a:gd name="T9" fmla="*/ 152575 h 164"/>
              <a:gd name="T10" fmla="*/ 56151 w 197"/>
              <a:gd name="T11" fmla="*/ 161170 h 164"/>
              <a:gd name="T12" fmla="*/ 56151 w 197"/>
              <a:gd name="T13" fmla="*/ 23638 h 164"/>
              <a:gd name="T14" fmla="*/ 106902 w 197"/>
              <a:gd name="T15" fmla="*/ 161170 h 164"/>
              <a:gd name="T16" fmla="*/ 106902 w 197"/>
              <a:gd name="T17" fmla="*/ 23638 h 164"/>
              <a:gd name="T18" fmla="*/ 158734 w 197"/>
              <a:gd name="T19" fmla="*/ 160096 h 164"/>
              <a:gd name="T20" fmla="*/ 195448 w 197"/>
              <a:gd name="T21" fmla="*/ 149351 h 164"/>
              <a:gd name="T22" fmla="*/ 24836 w 197"/>
              <a:gd name="T23" fmla="*/ 142904 h 164"/>
              <a:gd name="T24" fmla="*/ 45353 w 197"/>
              <a:gd name="T25" fmla="*/ 143979 h 164"/>
              <a:gd name="T26" fmla="*/ 46432 w 197"/>
              <a:gd name="T27" fmla="*/ 122490 h 164"/>
              <a:gd name="T28" fmla="*/ 24836 w 197"/>
              <a:gd name="T29" fmla="*/ 122490 h 164"/>
              <a:gd name="T30" fmla="*/ 31315 w 197"/>
              <a:gd name="T31" fmla="*/ 128936 h 164"/>
              <a:gd name="T32" fmla="*/ 39953 w 197"/>
              <a:gd name="T33" fmla="*/ 128936 h 164"/>
              <a:gd name="T34" fmla="*/ 39953 w 197"/>
              <a:gd name="T35" fmla="*/ 137532 h 164"/>
              <a:gd name="T36" fmla="*/ 31315 w 197"/>
              <a:gd name="T37" fmla="*/ 136458 h 164"/>
              <a:gd name="T38" fmla="*/ 34554 w 197"/>
              <a:gd name="T39" fmla="*/ 97777 h 164"/>
              <a:gd name="T40" fmla="*/ 38874 w 197"/>
              <a:gd name="T41" fmla="*/ 40830 h 164"/>
              <a:gd name="T42" fmla="*/ 30235 w 197"/>
              <a:gd name="T43" fmla="*/ 93479 h 164"/>
              <a:gd name="T44" fmla="*/ 144696 w 197"/>
              <a:gd name="T45" fmla="*/ 33309 h 164"/>
              <a:gd name="T46" fmla="*/ 160894 w 197"/>
              <a:gd name="T47" fmla="*/ 92404 h 164"/>
              <a:gd name="T48" fmla="*/ 144696 w 197"/>
              <a:gd name="T49" fmla="*/ 33309 h 164"/>
              <a:gd name="T50" fmla="*/ 74508 w 197"/>
              <a:gd name="T51" fmla="*/ 142904 h 164"/>
              <a:gd name="T52" fmla="*/ 95024 w 197"/>
              <a:gd name="T53" fmla="*/ 142904 h 164"/>
              <a:gd name="T54" fmla="*/ 85306 w 197"/>
              <a:gd name="T55" fmla="*/ 118192 h 164"/>
              <a:gd name="T56" fmla="*/ 70188 w 197"/>
              <a:gd name="T57" fmla="*/ 133234 h 164"/>
              <a:gd name="T58" fmla="*/ 80987 w 197"/>
              <a:gd name="T59" fmla="*/ 128936 h 164"/>
              <a:gd name="T60" fmla="*/ 88545 w 197"/>
              <a:gd name="T61" fmla="*/ 128936 h 164"/>
              <a:gd name="T62" fmla="*/ 88545 w 197"/>
              <a:gd name="T63" fmla="*/ 137532 h 164"/>
              <a:gd name="T64" fmla="*/ 79907 w 197"/>
              <a:gd name="T65" fmla="*/ 136458 h 164"/>
              <a:gd name="T66" fmla="*/ 87466 w 197"/>
              <a:gd name="T67" fmla="*/ 97777 h 164"/>
              <a:gd name="T68" fmla="*/ 91785 w 197"/>
              <a:gd name="T69" fmla="*/ 40830 h 164"/>
              <a:gd name="T70" fmla="*/ 83146 w 197"/>
              <a:gd name="T71" fmla="*/ 93479 h 164"/>
              <a:gd name="T72" fmla="*/ 159814 w 197"/>
              <a:gd name="T73" fmla="*/ 117117 h 164"/>
              <a:gd name="T74" fmla="*/ 159814 w 197"/>
              <a:gd name="T75" fmla="*/ 137532 h 164"/>
              <a:gd name="T76" fmla="*/ 180330 w 197"/>
              <a:gd name="T77" fmla="*/ 137532 h 164"/>
              <a:gd name="T78" fmla="*/ 181410 w 197"/>
              <a:gd name="T79" fmla="*/ 117117 h 164"/>
              <a:gd name="T80" fmla="*/ 170612 w 197"/>
              <a:gd name="T81" fmla="*/ 112819 h 164"/>
              <a:gd name="T82" fmla="*/ 166293 w 197"/>
              <a:gd name="T83" fmla="*/ 122490 h 164"/>
              <a:gd name="T84" fmla="*/ 176011 w 197"/>
              <a:gd name="T85" fmla="*/ 126787 h 164"/>
              <a:gd name="T86" fmla="*/ 166293 w 197"/>
              <a:gd name="T87" fmla="*/ 131085 h 164"/>
              <a:gd name="T88" fmla="*/ 166293 w 197"/>
              <a:gd name="T89" fmla="*/ 122490 h 1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0" name="Freeform 10">
            <a:extLst>
              <a:ext uri="{FF2B5EF4-FFF2-40B4-BE49-F238E27FC236}">
                <a16:creationId xmlns:a16="http://schemas.microsoft.com/office/drawing/2014/main" id="{D9722072-8835-44D9-B4FF-DD1E4F36E200}"/>
              </a:ext>
            </a:extLst>
          </p:cNvPr>
          <p:cNvSpPr>
            <a:spLocks noEditPoints="1" noChangeArrowheads="1"/>
          </p:cNvSpPr>
          <p:nvPr/>
        </p:nvSpPr>
        <p:spPr bwMode="auto">
          <a:xfrm>
            <a:off x="107950" y="2092325"/>
            <a:ext cx="174625" cy="174625"/>
          </a:xfrm>
          <a:custGeom>
            <a:avLst/>
            <a:gdLst>
              <a:gd name="T0" fmla="*/ 50663 w 162"/>
              <a:gd name="T1" fmla="*/ 36425 h 163"/>
              <a:gd name="T2" fmla="*/ 36650 w 162"/>
              <a:gd name="T3" fmla="*/ 50352 h 163"/>
              <a:gd name="T4" fmla="*/ 34494 w 162"/>
              <a:gd name="T5" fmla="*/ 65350 h 163"/>
              <a:gd name="T6" fmla="*/ 44195 w 162"/>
              <a:gd name="T7" fmla="*/ 55709 h 163"/>
              <a:gd name="T8" fmla="*/ 56052 w 162"/>
              <a:gd name="T9" fmla="*/ 43924 h 163"/>
              <a:gd name="T10" fmla="*/ 64676 w 162"/>
              <a:gd name="T11" fmla="*/ 34282 h 163"/>
              <a:gd name="T12" fmla="*/ 172469 w 162"/>
              <a:gd name="T13" fmla="*/ 160698 h 163"/>
              <a:gd name="T14" fmla="*/ 140131 w 162"/>
              <a:gd name="T15" fmla="*/ 129630 h 163"/>
              <a:gd name="T16" fmla="*/ 158456 w 162"/>
              <a:gd name="T17" fmla="*/ 79278 h 163"/>
              <a:gd name="T18" fmla="*/ 153066 w 162"/>
              <a:gd name="T19" fmla="*/ 49281 h 163"/>
              <a:gd name="T20" fmla="*/ 135819 w 162"/>
              <a:gd name="T21" fmla="*/ 23569 h 163"/>
              <a:gd name="T22" fmla="*/ 79767 w 162"/>
              <a:gd name="T23" fmla="*/ 0 h 163"/>
              <a:gd name="T24" fmla="*/ 6468 w 162"/>
              <a:gd name="T25" fmla="*/ 49281 h 163"/>
              <a:gd name="T26" fmla="*/ 5390 w 162"/>
              <a:gd name="T27" fmla="*/ 109275 h 163"/>
              <a:gd name="T28" fmla="*/ 22637 w 162"/>
              <a:gd name="T29" fmla="*/ 134986 h 163"/>
              <a:gd name="T30" fmla="*/ 48507 w 162"/>
              <a:gd name="T31" fmla="*/ 152127 h 163"/>
              <a:gd name="T32" fmla="*/ 48507 w 162"/>
              <a:gd name="T33" fmla="*/ 152127 h 163"/>
              <a:gd name="T34" fmla="*/ 109949 w 162"/>
              <a:gd name="T35" fmla="*/ 152127 h 163"/>
              <a:gd name="T36" fmla="*/ 161690 w 162"/>
              <a:gd name="T37" fmla="*/ 171411 h 163"/>
              <a:gd name="T38" fmla="*/ 172469 w 162"/>
              <a:gd name="T39" fmla="*/ 160698 h 163"/>
              <a:gd name="T40" fmla="*/ 125040 w 162"/>
              <a:gd name="T41" fmla="*/ 125344 h 163"/>
              <a:gd name="T42" fmla="*/ 104559 w 162"/>
              <a:gd name="T43" fmla="*/ 139271 h 163"/>
              <a:gd name="T44" fmla="*/ 54975 w 162"/>
              <a:gd name="T45" fmla="*/ 139271 h 163"/>
              <a:gd name="T46" fmla="*/ 33416 w 162"/>
              <a:gd name="T47" fmla="*/ 125344 h 163"/>
              <a:gd name="T48" fmla="*/ 33416 w 162"/>
              <a:gd name="T49" fmla="*/ 125344 h 163"/>
              <a:gd name="T50" fmla="*/ 19403 w 162"/>
              <a:gd name="T51" fmla="*/ 103918 h 163"/>
              <a:gd name="T52" fmla="*/ 19403 w 162"/>
              <a:gd name="T53" fmla="*/ 54637 h 163"/>
              <a:gd name="T54" fmla="*/ 79767 w 162"/>
              <a:gd name="T55" fmla="*/ 14998 h 163"/>
              <a:gd name="T56" fmla="*/ 125040 w 162"/>
              <a:gd name="T57" fmla="*/ 33211 h 163"/>
              <a:gd name="T58" fmla="*/ 139053 w 162"/>
              <a:gd name="T59" fmla="*/ 54637 h 163"/>
              <a:gd name="T60" fmla="*/ 144443 w 162"/>
              <a:gd name="T61" fmla="*/ 79278 h 163"/>
              <a:gd name="T62" fmla="*/ 125040 w 162"/>
              <a:gd name="T63" fmla="*/ 125344 h 163"/>
              <a:gd name="T64" fmla="*/ 126118 w 162"/>
              <a:gd name="T65" fmla="*/ 74992 h 163"/>
              <a:gd name="T66" fmla="*/ 118573 w 162"/>
              <a:gd name="T67" fmla="*/ 95347 h 163"/>
              <a:gd name="T68" fmla="*/ 109949 w 162"/>
              <a:gd name="T69" fmla="*/ 109275 h 163"/>
              <a:gd name="T70" fmla="*/ 79767 w 162"/>
              <a:gd name="T71" fmla="*/ 122130 h 163"/>
              <a:gd name="T72" fmla="*/ 79767 w 162"/>
              <a:gd name="T73" fmla="*/ 130701 h 163"/>
              <a:gd name="T74" fmla="*/ 115339 w 162"/>
              <a:gd name="T75" fmla="*/ 115702 h 163"/>
              <a:gd name="T76" fmla="*/ 127196 w 162"/>
              <a:gd name="T77" fmla="*/ 98561 h 163"/>
              <a:gd name="T78" fmla="*/ 126118 w 162"/>
              <a:gd name="T79" fmla="*/ 74992 h 1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5371" name="组合 26">
            <a:extLst>
              <a:ext uri="{FF2B5EF4-FFF2-40B4-BE49-F238E27FC236}">
                <a16:creationId xmlns:a16="http://schemas.microsoft.com/office/drawing/2014/main" id="{17C5AD1B-2723-4D4B-A4D7-DE86E2897159}"/>
              </a:ext>
            </a:extLst>
          </p:cNvPr>
          <p:cNvGrpSpPr>
            <a:grpSpLocks/>
          </p:cNvGrpSpPr>
          <p:nvPr/>
        </p:nvGrpSpPr>
        <p:grpSpPr bwMode="auto">
          <a:xfrm>
            <a:off x="8632825" y="346075"/>
            <a:ext cx="155575" cy="157163"/>
            <a:chOff x="8689063" y="2493438"/>
            <a:chExt cx="156623" cy="156623"/>
          </a:xfrm>
        </p:grpSpPr>
        <p:sp>
          <p:nvSpPr>
            <p:cNvPr id="28" name="矩形 27">
              <a:extLst>
                <a:ext uri="{FF2B5EF4-FFF2-40B4-BE49-F238E27FC236}">
                  <a16:creationId xmlns:a16="http://schemas.microsoft.com/office/drawing/2014/main" id="{BB13E360-D09D-4838-97D6-935293B7E355}"/>
                </a:ext>
              </a:extLst>
            </p:cNvPr>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9" name="任意多边形 28">
              <a:extLst>
                <a:ext uri="{FF2B5EF4-FFF2-40B4-BE49-F238E27FC236}">
                  <a16:creationId xmlns:a16="http://schemas.microsoft.com/office/drawing/2014/main" id="{395FEFBE-19D0-42F6-B6E1-D58260A61ACB}"/>
                </a:ext>
              </a:extLst>
            </p:cNvPr>
            <p:cNvSpPr/>
            <p:nvPr/>
          </p:nvSpPr>
          <p:spPr>
            <a:xfrm rot="10800000">
              <a:off x="8738608" y="2531407"/>
              <a:ext cx="57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grpSp>
        <p:nvGrpSpPr>
          <p:cNvPr id="15372" name="组合 42">
            <a:extLst>
              <a:ext uri="{FF2B5EF4-FFF2-40B4-BE49-F238E27FC236}">
                <a16:creationId xmlns:a16="http://schemas.microsoft.com/office/drawing/2014/main" id="{02441C18-C1D1-44FA-90DA-2EA1EE2ACA06}"/>
              </a:ext>
            </a:extLst>
          </p:cNvPr>
          <p:cNvGrpSpPr>
            <a:grpSpLocks/>
          </p:cNvGrpSpPr>
          <p:nvPr/>
        </p:nvGrpSpPr>
        <p:grpSpPr bwMode="auto">
          <a:xfrm>
            <a:off x="8788400" y="346075"/>
            <a:ext cx="157163" cy="157163"/>
            <a:chOff x="8845686" y="2493438"/>
            <a:chExt cx="156623" cy="156623"/>
          </a:xfrm>
        </p:grpSpPr>
        <p:sp>
          <p:nvSpPr>
            <p:cNvPr id="44" name="矩形 43">
              <a:extLst>
                <a:ext uri="{FF2B5EF4-FFF2-40B4-BE49-F238E27FC236}">
                  <a16:creationId xmlns:a16="http://schemas.microsoft.com/office/drawing/2014/main" id="{DC136C7B-948D-44FD-A0C2-7BB566C4FD8F}"/>
                </a:ext>
              </a:extLst>
            </p:cNvPr>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5" name="任意多边形 44">
              <a:extLst>
                <a:ext uri="{FF2B5EF4-FFF2-40B4-BE49-F238E27FC236}">
                  <a16:creationId xmlns:a16="http://schemas.microsoft.com/office/drawing/2014/main" id="{57D89518-CE3D-41F0-8C40-076549CED5EA}"/>
                </a:ext>
              </a:extLst>
            </p:cNvPr>
            <p:cNvSpPr/>
            <p:nvPr/>
          </p:nvSpPr>
          <p:spPr>
            <a:xfrm>
              <a:off x="8894730" y="2531407"/>
              <a:ext cx="58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sp>
        <p:nvSpPr>
          <p:cNvPr id="46" name="矩形 45">
            <a:hlinkClick r:id="" action="ppaction://hlinkshowjump?jump=previousslide"/>
            <a:extLst>
              <a:ext uri="{FF2B5EF4-FFF2-40B4-BE49-F238E27FC236}">
                <a16:creationId xmlns:a16="http://schemas.microsoft.com/office/drawing/2014/main" id="{EF432FB5-4B58-4D77-BA49-60A272C4F326}"/>
              </a:ext>
            </a:extLst>
          </p:cNvPr>
          <p:cNvSpPr/>
          <p:nvPr/>
        </p:nvSpPr>
        <p:spPr>
          <a:xfrm>
            <a:off x="8632825" y="339725"/>
            <a:ext cx="155575"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7" name="矩形 46">
            <a:hlinkClick r:id="" action="ppaction://hlinkshowjump?jump=nextslide"/>
            <a:extLst>
              <a:ext uri="{FF2B5EF4-FFF2-40B4-BE49-F238E27FC236}">
                <a16:creationId xmlns:a16="http://schemas.microsoft.com/office/drawing/2014/main" id="{A28D516F-270A-432A-B802-09DBDA327B1D}"/>
              </a:ext>
            </a:extLst>
          </p:cNvPr>
          <p:cNvSpPr/>
          <p:nvPr/>
        </p:nvSpPr>
        <p:spPr>
          <a:xfrm>
            <a:off x="8788400" y="339725"/>
            <a:ext cx="157163"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5375" name="矩形 47">
            <a:extLst>
              <a:ext uri="{FF2B5EF4-FFF2-40B4-BE49-F238E27FC236}">
                <a16:creationId xmlns:a16="http://schemas.microsoft.com/office/drawing/2014/main" id="{D3D171E0-E991-4660-95AB-2F9B4F8D17A6}"/>
              </a:ext>
            </a:extLst>
          </p:cNvPr>
          <p:cNvSpPr>
            <a:spLocks noChangeArrowheads="1"/>
          </p:cNvSpPr>
          <p:nvPr/>
        </p:nvSpPr>
        <p:spPr bwMode="auto">
          <a:xfrm>
            <a:off x="5867400" y="261938"/>
            <a:ext cx="26654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pPr>
            <a:r>
              <a:rPr lang="zh-CN" altLang="en-US" sz="1400" b="1" dirty="0">
                <a:solidFill>
                  <a:srgbClr val="354454"/>
                </a:solidFill>
                <a:latin typeface="微软雅黑" panose="020B0503020204020204" pitchFamily="34" charset="-122"/>
                <a:ea typeface="微软雅黑" panose="020B0503020204020204" pitchFamily="34" charset="-122"/>
              </a:rPr>
              <a:t>分析思路</a:t>
            </a:r>
          </a:p>
        </p:txBody>
      </p:sp>
      <p:sp>
        <p:nvSpPr>
          <p:cNvPr id="15376" name="矩形 24">
            <a:extLst>
              <a:ext uri="{FF2B5EF4-FFF2-40B4-BE49-F238E27FC236}">
                <a16:creationId xmlns:a16="http://schemas.microsoft.com/office/drawing/2014/main" id="{A65AC688-5826-4DA9-B6DF-44B9C038AFA7}"/>
              </a:ext>
            </a:extLst>
          </p:cNvPr>
          <p:cNvSpPr>
            <a:spLocks noChangeArrowheads="1"/>
          </p:cNvSpPr>
          <p:nvPr/>
        </p:nvSpPr>
        <p:spPr bwMode="auto">
          <a:xfrm>
            <a:off x="486212" y="1652588"/>
            <a:ext cx="6976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小组简介</a:t>
            </a:r>
          </a:p>
        </p:txBody>
      </p:sp>
      <p:sp>
        <p:nvSpPr>
          <p:cNvPr id="15377" name="矩形 25">
            <a:extLst>
              <a:ext uri="{FF2B5EF4-FFF2-40B4-BE49-F238E27FC236}">
                <a16:creationId xmlns:a16="http://schemas.microsoft.com/office/drawing/2014/main" id="{8C0F4E8F-CFF8-452E-8CDB-539EE9C8938F}"/>
              </a:ext>
            </a:extLst>
          </p:cNvPr>
          <p:cNvSpPr>
            <a:spLocks noChangeArrowheads="1"/>
          </p:cNvSpPr>
          <p:nvPr/>
        </p:nvSpPr>
        <p:spPr bwMode="auto">
          <a:xfrm>
            <a:off x="486211" y="20367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chemeClr val="bg1"/>
                </a:solidFill>
                <a:latin typeface="Impact" panose="020B0806030902050204" pitchFamily="34" charset="0"/>
                <a:ea typeface="微软雅黑" panose="020B0503020204020204" pitchFamily="34" charset="-122"/>
              </a:rPr>
              <a:t>选题简介</a:t>
            </a:r>
          </a:p>
        </p:txBody>
      </p:sp>
      <p:sp>
        <p:nvSpPr>
          <p:cNvPr id="15378" name="矩形 29">
            <a:extLst>
              <a:ext uri="{FF2B5EF4-FFF2-40B4-BE49-F238E27FC236}">
                <a16:creationId xmlns:a16="http://schemas.microsoft.com/office/drawing/2014/main" id="{BB35F31E-0DFA-4A72-AF50-2FB6221CF4F4}"/>
              </a:ext>
            </a:extLst>
          </p:cNvPr>
          <p:cNvSpPr>
            <a:spLocks noChangeArrowheads="1"/>
          </p:cNvSpPr>
          <p:nvPr/>
        </p:nvSpPr>
        <p:spPr bwMode="auto">
          <a:xfrm>
            <a:off x="486211" y="28241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成果展示</a:t>
            </a:r>
          </a:p>
        </p:txBody>
      </p:sp>
      <p:sp>
        <p:nvSpPr>
          <p:cNvPr id="15379" name="矩形 30">
            <a:extLst>
              <a:ext uri="{FF2B5EF4-FFF2-40B4-BE49-F238E27FC236}">
                <a16:creationId xmlns:a16="http://schemas.microsoft.com/office/drawing/2014/main" id="{B7EF5D5F-3CCF-4E02-87B2-AAE177FF4230}"/>
              </a:ext>
            </a:extLst>
          </p:cNvPr>
          <p:cNvSpPr>
            <a:spLocks noChangeArrowheads="1"/>
          </p:cNvSpPr>
          <p:nvPr/>
        </p:nvSpPr>
        <p:spPr bwMode="auto">
          <a:xfrm>
            <a:off x="486211" y="2433638"/>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具体实现</a:t>
            </a:r>
          </a:p>
        </p:txBody>
      </p:sp>
      <p:sp>
        <p:nvSpPr>
          <p:cNvPr id="15380" name="Freeform 9">
            <a:extLst>
              <a:ext uri="{FF2B5EF4-FFF2-40B4-BE49-F238E27FC236}">
                <a16:creationId xmlns:a16="http://schemas.microsoft.com/office/drawing/2014/main" id="{6A2AA4B8-7F28-4919-BDC8-93D699ACBC90}"/>
              </a:ext>
            </a:extLst>
          </p:cNvPr>
          <p:cNvSpPr>
            <a:spLocks noEditPoints="1" noChangeArrowheads="1"/>
          </p:cNvSpPr>
          <p:nvPr/>
        </p:nvSpPr>
        <p:spPr bwMode="auto">
          <a:xfrm>
            <a:off x="84138" y="3271838"/>
            <a:ext cx="231775" cy="150812"/>
          </a:xfrm>
          <a:custGeom>
            <a:avLst/>
            <a:gdLst>
              <a:gd name="T0" fmla="*/ 62525 w 215"/>
              <a:gd name="T1" fmla="*/ 89410 h 140"/>
              <a:gd name="T2" fmla="*/ 62525 w 215"/>
              <a:gd name="T3" fmla="*/ 98028 h 140"/>
              <a:gd name="T4" fmla="*/ 173562 w 215"/>
              <a:gd name="T5" fmla="*/ 93719 h 140"/>
              <a:gd name="T6" fmla="*/ 62525 w 215"/>
              <a:gd name="T7" fmla="*/ 78638 h 140"/>
              <a:gd name="T8" fmla="*/ 105646 w 215"/>
              <a:gd name="T9" fmla="*/ 78638 h 140"/>
              <a:gd name="T10" fmla="*/ 109958 w 215"/>
              <a:gd name="T11" fmla="*/ 36626 h 140"/>
              <a:gd name="T12" fmla="*/ 62525 w 215"/>
              <a:gd name="T13" fmla="*/ 32317 h 140"/>
              <a:gd name="T14" fmla="*/ 58213 w 215"/>
              <a:gd name="T15" fmla="*/ 74329 h 140"/>
              <a:gd name="T16" fmla="*/ 67915 w 215"/>
              <a:gd name="T17" fmla="*/ 40935 h 140"/>
              <a:gd name="T18" fmla="*/ 101334 w 215"/>
              <a:gd name="T19" fmla="*/ 40935 h 140"/>
              <a:gd name="T20" fmla="*/ 67915 w 215"/>
              <a:gd name="T21" fmla="*/ 70020 h 140"/>
              <a:gd name="T22" fmla="*/ 29107 w 215"/>
              <a:gd name="T23" fmla="*/ 130345 h 140"/>
              <a:gd name="T24" fmla="*/ 203746 w 215"/>
              <a:gd name="T25" fmla="*/ 130345 h 140"/>
              <a:gd name="T26" fmla="*/ 211293 w 215"/>
              <a:gd name="T27" fmla="*/ 7541 h 140"/>
              <a:gd name="T28" fmla="*/ 29107 w 215"/>
              <a:gd name="T29" fmla="*/ 0 h 140"/>
              <a:gd name="T30" fmla="*/ 21560 w 215"/>
              <a:gd name="T31" fmla="*/ 122804 h 140"/>
              <a:gd name="T32" fmla="*/ 35575 w 215"/>
              <a:gd name="T33" fmla="*/ 14004 h 140"/>
              <a:gd name="T34" fmla="*/ 196200 w 215"/>
              <a:gd name="T35" fmla="*/ 14004 h 140"/>
              <a:gd name="T36" fmla="*/ 35575 w 215"/>
              <a:gd name="T37" fmla="*/ 115263 h 140"/>
              <a:gd name="T38" fmla="*/ 169250 w 215"/>
              <a:gd name="T39" fmla="*/ 51707 h 140"/>
              <a:gd name="T40" fmla="*/ 119661 w 215"/>
              <a:gd name="T41" fmla="*/ 51707 h 140"/>
              <a:gd name="T42" fmla="*/ 119661 w 215"/>
              <a:gd name="T43" fmla="*/ 60325 h 140"/>
              <a:gd name="T44" fmla="*/ 173562 w 215"/>
              <a:gd name="T45" fmla="*/ 56016 h 140"/>
              <a:gd name="T46" fmla="*/ 169250 w 215"/>
              <a:gd name="T47" fmla="*/ 70020 h 140"/>
              <a:gd name="T48" fmla="*/ 119661 w 215"/>
              <a:gd name="T49" fmla="*/ 70020 h 140"/>
              <a:gd name="T50" fmla="*/ 119661 w 215"/>
              <a:gd name="T51" fmla="*/ 78638 h 140"/>
              <a:gd name="T52" fmla="*/ 173562 w 215"/>
              <a:gd name="T53" fmla="*/ 74329 h 140"/>
              <a:gd name="T54" fmla="*/ 169250 w 215"/>
              <a:gd name="T55" fmla="*/ 32317 h 140"/>
              <a:gd name="T56" fmla="*/ 119661 w 215"/>
              <a:gd name="T57" fmla="*/ 32317 h 140"/>
              <a:gd name="T58" fmla="*/ 119661 w 215"/>
              <a:gd name="T59" fmla="*/ 40935 h 140"/>
              <a:gd name="T60" fmla="*/ 173562 w 215"/>
              <a:gd name="T61" fmla="*/ 36626 h 140"/>
              <a:gd name="T62" fmla="*/ 225307 w 215"/>
              <a:gd name="T63" fmla="*/ 136808 h 140"/>
              <a:gd name="T64" fmla="*/ 7546 w 215"/>
              <a:gd name="T65" fmla="*/ 136808 h 140"/>
              <a:gd name="T66" fmla="*/ 7546 w 215"/>
              <a:gd name="T67" fmla="*/ 150812 h 140"/>
              <a:gd name="T68" fmla="*/ 231775 w 215"/>
              <a:gd name="T69" fmla="*/ 144349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81" name="矩形 33">
            <a:extLst>
              <a:ext uri="{FF2B5EF4-FFF2-40B4-BE49-F238E27FC236}">
                <a16:creationId xmlns:a16="http://schemas.microsoft.com/office/drawing/2014/main" id="{ED6288EA-9615-4AC5-8A6B-0C2C91A4F265}"/>
              </a:ext>
            </a:extLst>
          </p:cNvPr>
          <p:cNvSpPr>
            <a:spLocks noChangeArrowheads="1"/>
          </p:cNvSpPr>
          <p:nvPr/>
        </p:nvSpPr>
        <p:spPr bwMode="auto">
          <a:xfrm>
            <a:off x="422275" y="3224213"/>
            <a:ext cx="825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solidFill>
                  <a:srgbClr val="586B7F"/>
                </a:solidFill>
                <a:latin typeface="Impact" panose="020B0806030902050204" pitchFamily="34" charset="0"/>
                <a:ea typeface="微软雅黑" panose="020B0503020204020204" pitchFamily="34" charset="-122"/>
              </a:rPr>
              <a:t>建议与总结</a:t>
            </a:r>
          </a:p>
        </p:txBody>
      </p:sp>
      <p:grpSp>
        <p:nvGrpSpPr>
          <p:cNvPr id="32" name="组合 31">
            <a:extLst>
              <a:ext uri="{FF2B5EF4-FFF2-40B4-BE49-F238E27FC236}">
                <a16:creationId xmlns:a16="http://schemas.microsoft.com/office/drawing/2014/main" id="{A82BF83A-A3E2-479B-ACFB-12E65757E6F3}"/>
              </a:ext>
            </a:extLst>
          </p:cNvPr>
          <p:cNvGrpSpPr/>
          <p:nvPr/>
        </p:nvGrpSpPr>
        <p:grpSpPr>
          <a:xfrm>
            <a:off x="1450196" y="1568768"/>
            <a:ext cx="3846134" cy="3579813"/>
            <a:chOff x="974092" y="1272064"/>
            <a:chExt cx="3736975" cy="3478213"/>
          </a:xfrm>
          <a:solidFill>
            <a:srgbClr val="EAEAEA"/>
          </a:solidFill>
        </p:grpSpPr>
        <p:sp>
          <p:nvSpPr>
            <p:cNvPr id="35" name="Freeform 6">
              <a:extLst>
                <a:ext uri="{FF2B5EF4-FFF2-40B4-BE49-F238E27FC236}">
                  <a16:creationId xmlns:a16="http://schemas.microsoft.com/office/drawing/2014/main" id="{2DBD6EBF-DFE3-4558-8383-06F8296D6162}"/>
                </a:ext>
              </a:extLst>
            </p:cNvPr>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p:spPr>
          <p:txBody>
            <a:bodyPr/>
            <a:lstStyle/>
            <a:p>
              <a:pPr eaLnBrk="1" fontAlgn="auto" hangingPunct="1">
                <a:defRPr/>
              </a:pPr>
              <a:endParaRPr lang="zh-CN" altLang="en-US" noProof="1"/>
            </a:p>
          </p:txBody>
        </p:sp>
        <p:sp>
          <p:nvSpPr>
            <p:cNvPr id="36" name="Freeform 7">
              <a:extLst>
                <a:ext uri="{FF2B5EF4-FFF2-40B4-BE49-F238E27FC236}">
                  <a16:creationId xmlns:a16="http://schemas.microsoft.com/office/drawing/2014/main" id="{B1CC380F-ED42-4B66-9C79-A530C7FD16A7}"/>
                </a:ext>
              </a:extLst>
            </p:cNvPr>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p:spPr>
          <p:txBody>
            <a:bodyPr/>
            <a:lstStyle/>
            <a:p>
              <a:pPr eaLnBrk="1" fontAlgn="auto" hangingPunct="1">
                <a:defRPr/>
              </a:pPr>
              <a:endParaRPr lang="zh-CN" altLang="en-US" noProof="1"/>
            </a:p>
          </p:txBody>
        </p:sp>
        <p:sp>
          <p:nvSpPr>
            <p:cNvPr id="38" name="Rectangle 8">
              <a:extLst>
                <a:ext uri="{FF2B5EF4-FFF2-40B4-BE49-F238E27FC236}">
                  <a16:creationId xmlns:a16="http://schemas.microsoft.com/office/drawing/2014/main" id="{D996791C-68DF-4878-99DB-05A9785E1BE7}"/>
                </a:ext>
              </a:extLst>
            </p:cNvPr>
            <p:cNvSpPr>
              <a:spLocks noChangeArrowheads="1"/>
            </p:cNvSpPr>
            <p:nvPr/>
          </p:nvSpPr>
          <p:spPr bwMode="auto">
            <a:xfrm>
              <a:off x="2698117" y="1367314"/>
              <a:ext cx="14288" cy="146050"/>
            </a:xfrm>
            <a:prstGeom prst="rect">
              <a:avLst/>
            </a:prstGeom>
            <a:grpFill/>
            <a:ln>
              <a:noFill/>
            </a:ln>
          </p:spPr>
          <p:txBody>
            <a:bodyPr/>
            <a:lstStyle/>
            <a:p>
              <a:pPr eaLnBrk="1" fontAlgn="auto" hangingPunct="1">
                <a:defRPr/>
              </a:pPr>
              <a:endParaRPr lang="zh-CN" altLang="en-US" noProof="1"/>
            </a:p>
          </p:txBody>
        </p:sp>
        <p:sp>
          <p:nvSpPr>
            <p:cNvPr id="39" name="Oval 9">
              <a:extLst>
                <a:ext uri="{FF2B5EF4-FFF2-40B4-BE49-F238E27FC236}">
                  <a16:creationId xmlns:a16="http://schemas.microsoft.com/office/drawing/2014/main" id="{1BE6C9C1-E0CB-451C-B376-42474A532DD7}"/>
                </a:ext>
              </a:extLst>
            </p:cNvPr>
            <p:cNvSpPr>
              <a:spLocks noChangeArrowheads="1"/>
            </p:cNvSpPr>
            <p:nvPr/>
          </p:nvSpPr>
          <p:spPr bwMode="auto">
            <a:xfrm>
              <a:off x="2682242" y="1495902"/>
              <a:ext cx="46038" cy="44450"/>
            </a:xfrm>
            <a:prstGeom prst="ellipse">
              <a:avLst/>
            </a:prstGeom>
            <a:grpFill/>
            <a:ln>
              <a:noFill/>
            </a:ln>
          </p:spPr>
          <p:txBody>
            <a:bodyPr/>
            <a:lstStyle/>
            <a:p>
              <a:pPr eaLnBrk="1" fontAlgn="auto" hangingPunct="1">
                <a:defRPr/>
              </a:pPr>
              <a:endParaRPr lang="zh-CN" altLang="en-US" noProof="1"/>
            </a:p>
          </p:txBody>
        </p:sp>
        <p:sp>
          <p:nvSpPr>
            <p:cNvPr id="40" name="Freeform 10">
              <a:extLst>
                <a:ext uri="{FF2B5EF4-FFF2-40B4-BE49-F238E27FC236}">
                  <a16:creationId xmlns:a16="http://schemas.microsoft.com/office/drawing/2014/main" id="{8B366D24-96FB-4E2A-BADD-A4AFE09C1911}"/>
                </a:ext>
              </a:extLst>
            </p:cNvPr>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p:spPr>
          <p:txBody>
            <a:bodyPr/>
            <a:lstStyle/>
            <a:p>
              <a:pPr eaLnBrk="1" fontAlgn="auto" hangingPunct="1">
                <a:defRPr/>
              </a:pPr>
              <a:endParaRPr lang="zh-CN" altLang="en-US" noProof="1"/>
            </a:p>
          </p:txBody>
        </p:sp>
        <p:sp>
          <p:nvSpPr>
            <p:cNvPr id="41" name="Freeform 11">
              <a:extLst>
                <a:ext uri="{FF2B5EF4-FFF2-40B4-BE49-F238E27FC236}">
                  <a16:creationId xmlns:a16="http://schemas.microsoft.com/office/drawing/2014/main" id="{354E8AE3-CB64-472C-A7AE-BE989A59FB6B}"/>
                </a:ext>
              </a:extLst>
            </p:cNvPr>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p:spPr>
          <p:txBody>
            <a:bodyPr/>
            <a:lstStyle/>
            <a:p>
              <a:pPr eaLnBrk="1" fontAlgn="auto" hangingPunct="1">
                <a:defRPr/>
              </a:pPr>
              <a:endParaRPr lang="zh-CN" altLang="en-US" noProof="1"/>
            </a:p>
          </p:txBody>
        </p:sp>
        <p:sp>
          <p:nvSpPr>
            <p:cNvPr id="42" name="Freeform 12">
              <a:extLst>
                <a:ext uri="{FF2B5EF4-FFF2-40B4-BE49-F238E27FC236}">
                  <a16:creationId xmlns:a16="http://schemas.microsoft.com/office/drawing/2014/main" id="{6E9B036C-5C02-45A9-A842-18185C4EA648}"/>
                </a:ext>
              </a:extLst>
            </p:cNvPr>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p:spPr>
          <p:txBody>
            <a:bodyPr/>
            <a:lstStyle/>
            <a:p>
              <a:pPr eaLnBrk="1" fontAlgn="auto" hangingPunct="1">
                <a:defRPr/>
              </a:pPr>
              <a:endParaRPr lang="zh-CN" altLang="en-US" noProof="1"/>
            </a:p>
          </p:txBody>
        </p:sp>
        <p:sp>
          <p:nvSpPr>
            <p:cNvPr id="49" name="Freeform 13">
              <a:extLst>
                <a:ext uri="{FF2B5EF4-FFF2-40B4-BE49-F238E27FC236}">
                  <a16:creationId xmlns:a16="http://schemas.microsoft.com/office/drawing/2014/main" id="{89C5FFC4-D46B-4B1E-B124-5DCAAB4A42ED}"/>
                </a:ext>
              </a:extLst>
            </p:cNvPr>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p:spPr>
          <p:txBody>
            <a:bodyPr/>
            <a:lstStyle/>
            <a:p>
              <a:pPr eaLnBrk="1" fontAlgn="auto" hangingPunct="1">
                <a:defRPr/>
              </a:pPr>
              <a:endParaRPr lang="zh-CN" altLang="en-US" noProof="1"/>
            </a:p>
          </p:txBody>
        </p:sp>
        <p:sp>
          <p:nvSpPr>
            <p:cNvPr id="50" name="Rectangle 14">
              <a:extLst>
                <a:ext uri="{FF2B5EF4-FFF2-40B4-BE49-F238E27FC236}">
                  <a16:creationId xmlns:a16="http://schemas.microsoft.com/office/drawing/2014/main" id="{E50D6076-63DE-440D-B702-89AC70DD55DB}"/>
                </a:ext>
              </a:extLst>
            </p:cNvPr>
            <p:cNvSpPr>
              <a:spLocks noChangeArrowheads="1"/>
            </p:cNvSpPr>
            <p:nvPr/>
          </p:nvSpPr>
          <p:spPr bwMode="auto">
            <a:xfrm>
              <a:off x="3491867" y="2262664"/>
              <a:ext cx="14288" cy="149225"/>
            </a:xfrm>
            <a:prstGeom prst="rect">
              <a:avLst/>
            </a:prstGeom>
            <a:grpFill/>
            <a:ln>
              <a:noFill/>
            </a:ln>
          </p:spPr>
          <p:txBody>
            <a:bodyPr/>
            <a:lstStyle/>
            <a:p>
              <a:pPr eaLnBrk="1" fontAlgn="auto" hangingPunct="1">
                <a:defRPr/>
              </a:pPr>
              <a:endParaRPr lang="zh-CN" altLang="en-US" noProof="1"/>
            </a:p>
          </p:txBody>
        </p:sp>
        <p:sp>
          <p:nvSpPr>
            <p:cNvPr id="51" name="Oval 15">
              <a:extLst>
                <a:ext uri="{FF2B5EF4-FFF2-40B4-BE49-F238E27FC236}">
                  <a16:creationId xmlns:a16="http://schemas.microsoft.com/office/drawing/2014/main" id="{5EBA363F-6C39-4663-AB9D-3B3A3EE3A3BB}"/>
                </a:ext>
              </a:extLst>
            </p:cNvPr>
            <p:cNvSpPr>
              <a:spLocks noChangeArrowheads="1"/>
            </p:cNvSpPr>
            <p:nvPr/>
          </p:nvSpPr>
          <p:spPr bwMode="auto">
            <a:xfrm>
              <a:off x="3475992" y="2394427"/>
              <a:ext cx="44450" cy="44450"/>
            </a:xfrm>
            <a:prstGeom prst="ellipse">
              <a:avLst/>
            </a:prstGeom>
            <a:grpFill/>
            <a:ln>
              <a:noFill/>
            </a:ln>
          </p:spPr>
          <p:txBody>
            <a:bodyPr/>
            <a:lstStyle/>
            <a:p>
              <a:pPr eaLnBrk="1" fontAlgn="auto" hangingPunct="1">
                <a:defRPr/>
              </a:pPr>
              <a:endParaRPr lang="zh-CN" altLang="en-US" noProof="1"/>
            </a:p>
          </p:txBody>
        </p:sp>
        <p:sp>
          <p:nvSpPr>
            <p:cNvPr id="52" name="Freeform 16">
              <a:extLst>
                <a:ext uri="{FF2B5EF4-FFF2-40B4-BE49-F238E27FC236}">
                  <a16:creationId xmlns:a16="http://schemas.microsoft.com/office/drawing/2014/main" id="{CEB66627-D1B1-458A-9507-B627C4CA70E1}"/>
                </a:ext>
              </a:extLst>
            </p:cNvPr>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p:spPr>
          <p:txBody>
            <a:bodyPr/>
            <a:lstStyle/>
            <a:p>
              <a:pPr eaLnBrk="1" fontAlgn="auto" hangingPunct="1">
                <a:defRPr/>
              </a:pPr>
              <a:endParaRPr lang="zh-CN" altLang="en-US" noProof="1"/>
            </a:p>
          </p:txBody>
        </p:sp>
        <p:sp>
          <p:nvSpPr>
            <p:cNvPr id="53" name="Freeform 17">
              <a:extLst>
                <a:ext uri="{FF2B5EF4-FFF2-40B4-BE49-F238E27FC236}">
                  <a16:creationId xmlns:a16="http://schemas.microsoft.com/office/drawing/2014/main" id="{D8DC19C3-AD10-4884-8B10-9B3CDB1D57FE}"/>
                </a:ext>
              </a:extLst>
            </p:cNvPr>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p:spPr>
          <p:txBody>
            <a:bodyPr/>
            <a:lstStyle/>
            <a:p>
              <a:pPr eaLnBrk="1" fontAlgn="auto" hangingPunct="1">
                <a:defRPr/>
              </a:pPr>
              <a:endParaRPr lang="zh-CN" altLang="en-US" noProof="1"/>
            </a:p>
          </p:txBody>
        </p:sp>
        <p:sp>
          <p:nvSpPr>
            <p:cNvPr id="54" name="Freeform 18">
              <a:extLst>
                <a:ext uri="{FF2B5EF4-FFF2-40B4-BE49-F238E27FC236}">
                  <a16:creationId xmlns:a16="http://schemas.microsoft.com/office/drawing/2014/main" id="{FCB9868E-E850-4810-95FC-06B567D4425B}"/>
                </a:ext>
              </a:extLst>
            </p:cNvPr>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p:spPr>
          <p:txBody>
            <a:bodyPr/>
            <a:lstStyle/>
            <a:p>
              <a:pPr eaLnBrk="1" fontAlgn="auto" hangingPunct="1">
                <a:defRPr/>
              </a:pPr>
              <a:endParaRPr lang="zh-CN" altLang="en-US" noProof="1"/>
            </a:p>
          </p:txBody>
        </p:sp>
        <p:sp>
          <p:nvSpPr>
            <p:cNvPr id="55" name="Freeform 19">
              <a:extLst>
                <a:ext uri="{FF2B5EF4-FFF2-40B4-BE49-F238E27FC236}">
                  <a16:creationId xmlns:a16="http://schemas.microsoft.com/office/drawing/2014/main" id="{C6B04D38-6016-45E2-B8AF-40388794FC17}"/>
                </a:ext>
              </a:extLst>
            </p:cNvPr>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p:spPr>
          <p:txBody>
            <a:bodyPr/>
            <a:lstStyle/>
            <a:p>
              <a:pPr eaLnBrk="1" fontAlgn="auto" hangingPunct="1">
                <a:defRPr/>
              </a:pPr>
              <a:endParaRPr lang="zh-CN" altLang="en-US" noProof="1"/>
            </a:p>
          </p:txBody>
        </p:sp>
        <p:sp>
          <p:nvSpPr>
            <p:cNvPr id="56" name="Freeform 20">
              <a:extLst>
                <a:ext uri="{FF2B5EF4-FFF2-40B4-BE49-F238E27FC236}">
                  <a16:creationId xmlns:a16="http://schemas.microsoft.com/office/drawing/2014/main" id="{7798866B-E3D3-487C-B2C4-3DA6DDF6916C}"/>
                </a:ext>
              </a:extLst>
            </p:cNvPr>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p:spPr>
          <p:txBody>
            <a:bodyPr/>
            <a:lstStyle/>
            <a:p>
              <a:pPr eaLnBrk="1" fontAlgn="auto" hangingPunct="1">
                <a:defRPr/>
              </a:pPr>
              <a:endParaRPr lang="zh-CN" altLang="en-US" noProof="1"/>
            </a:p>
          </p:txBody>
        </p:sp>
        <p:sp>
          <p:nvSpPr>
            <p:cNvPr id="57" name="Freeform 21">
              <a:extLst>
                <a:ext uri="{FF2B5EF4-FFF2-40B4-BE49-F238E27FC236}">
                  <a16:creationId xmlns:a16="http://schemas.microsoft.com/office/drawing/2014/main" id="{FBB7735E-E04A-4A8B-A948-65AEEBD119C8}"/>
                </a:ext>
              </a:extLst>
            </p:cNvPr>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p:spPr>
          <p:txBody>
            <a:bodyPr/>
            <a:lstStyle/>
            <a:p>
              <a:pPr eaLnBrk="1" fontAlgn="auto" hangingPunct="1">
                <a:defRPr/>
              </a:pPr>
              <a:endParaRPr lang="zh-CN" altLang="en-US" noProof="1"/>
            </a:p>
          </p:txBody>
        </p:sp>
        <p:sp>
          <p:nvSpPr>
            <p:cNvPr id="58" name="Freeform 22">
              <a:extLst>
                <a:ext uri="{FF2B5EF4-FFF2-40B4-BE49-F238E27FC236}">
                  <a16:creationId xmlns:a16="http://schemas.microsoft.com/office/drawing/2014/main" id="{305FB23F-81CA-4C64-817C-B328E84F5D87}"/>
                </a:ext>
              </a:extLst>
            </p:cNvPr>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p:spPr>
          <p:txBody>
            <a:bodyPr/>
            <a:lstStyle/>
            <a:p>
              <a:pPr eaLnBrk="1" fontAlgn="auto" hangingPunct="1">
                <a:defRPr/>
              </a:pPr>
              <a:endParaRPr lang="zh-CN" altLang="en-US" noProof="1"/>
            </a:p>
          </p:txBody>
        </p:sp>
        <p:sp>
          <p:nvSpPr>
            <p:cNvPr id="59" name="Freeform 23">
              <a:extLst>
                <a:ext uri="{FF2B5EF4-FFF2-40B4-BE49-F238E27FC236}">
                  <a16:creationId xmlns:a16="http://schemas.microsoft.com/office/drawing/2014/main" id="{B2489CB7-70F0-43F1-A735-43F8A91720BC}"/>
                </a:ext>
              </a:extLst>
            </p:cNvPr>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p:spPr>
          <p:txBody>
            <a:bodyPr/>
            <a:lstStyle/>
            <a:p>
              <a:pPr eaLnBrk="1" fontAlgn="auto" hangingPunct="1">
                <a:defRPr/>
              </a:pPr>
              <a:endParaRPr lang="zh-CN" altLang="en-US" noProof="1"/>
            </a:p>
          </p:txBody>
        </p:sp>
        <p:sp>
          <p:nvSpPr>
            <p:cNvPr id="60" name="Freeform 24">
              <a:extLst>
                <a:ext uri="{FF2B5EF4-FFF2-40B4-BE49-F238E27FC236}">
                  <a16:creationId xmlns:a16="http://schemas.microsoft.com/office/drawing/2014/main" id="{19FE94BE-41A1-4F45-B3B7-4DE901F41A75}"/>
                </a:ext>
              </a:extLst>
            </p:cNvPr>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p:spPr>
          <p:txBody>
            <a:bodyPr/>
            <a:lstStyle/>
            <a:p>
              <a:pPr eaLnBrk="1" fontAlgn="auto" hangingPunct="1">
                <a:defRPr/>
              </a:pPr>
              <a:endParaRPr lang="zh-CN" altLang="en-US" noProof="1"/>
            </a:p>
          </p:txBody>
        </p:sp>
        <p:sp>
          <p:nvSpPr>
            <p:cNvPr id="61" name="Freeform 25">
              <a:extLst>
                <a:ext uri="{FF2B5EF4-FFF2-40B4-BE49-F238E27FC236}">
                  <a16:creationId xmlns:a16="http://schemas.microsoft.com/office/drawing/2014/main" id="{A120D4A1-5C32-4C17-BBDB-E5A009F606CD}"/>
                </a:ext>
              </a:extLst>
            </p:cNvPr>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p:spPr>
          <p:txBody>
            <a:bodyPr/>
            <a:lstStyle/>
            <a:p>
              <a:pPr eaLnBrk="1" fontAlgn="auto" hangingPunct="1">
                <a:defRPr/>
              </a:pPr>
              <a:endParaRPr lang="zh-CN" altLang="en-US" noProof="1"/>
            </a:p>
          </p:txBody>
        </p:sp>
        <p:sp>
          <p:nvSpPr>
            <p:cNvPr id="62" name="Freeform 26">
              <a:extLst>
                <a:ext uri="{FF2B5EF4-FFF2-40B4-BE49-F238E27FC236}">
                  <a16:creationId xmlns:a16="http://schemas.microsoft.com/office/drawing/2014/main" id="{D049EDA7-F3AC-4A5B-B1F1-F8BBDEACB141}"/>
                </a:ext>
              </a:extLst>
            </p:cNvPr>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p:spPr>
          <p:txBody>
            <a:bodyPr/>
            <a:lstStyle/>
            <a:p>
              <a:pPr eaLnBrk="1" fontAlgn="auto" hangingPunct="1">
                <a:defRPr/>
              </a:pPr>
              <a:endParaRPr lang="zh-CN" altLang="en-US" noProof="1"/>
            </a:p>
          </p:txBody>
        </p:sp>
        <p:sp>
          <p:nvSpPr>
            <p:cNvPr id="63" name="Freeform 27">
              <a:extLst>
                <a:ext uri="{FF2B5EF4-FFF2-40B4-BE49-F238E27FC236}">
                  <a16:creationId xmlns:a16="http://schemas.microsoft.com/office/drawing/2014/main" id="{4E0D624C-3A38-4EDB-A04C-FF2A94566204}"/>
                </a:ext>
              </a:extLst>
            </p:cNvPr>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p:spPr>
          <p:txBody>
            <a:bodyPr/>
            <a:lstStyle/>
            <a:p>
              <a:pPr eaLnBrk="1" fontAlgn="auto" hangingPunct="1">
                <a:defRPr/>
              </a:pPr>
              <a:endParaRPr lang="zh-CN" altLang="en-US" noProof="1"/>
            </a:p>
          </p:txBody>
        </p:sp>
        <p:sp>
          <p:nvSpPr>
            <p:cNvPr id="64" name="Freeform 28">
              <a:extLst>
                <a:ext uri="{FF2B5EF4-FFF2-40B4-BE49-F238E27FC236}">
                  <a16:creationId xmlns:a16="http://schemas.microsoft.com/office/drawing/2014/main" id="{11FEB44C-7B6E-4876-9CD8-D0B9D665E052}"/>
                </a:ext>
              </a:extLst>
            </p:cNvPr>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p:spPr>
          <p:txBody>
            <a:bodyPr/>
            <a:lstStyle/>
            <a:p>
              <a:pPr eaLnBrk="1" fontAlgn="auto" hangingPunct="1">
                <a:defRPr/>
              </a:pPr>
              <a:endParaRPr lang="zh-CN" altLang="en-US" noProof="1"/>
            </a:p>
          </p:txBody>
        </p:sp>
        <p:sp>
          <p:nvSpPr>
            <p:cNvPr id="65" name="Freeform 29">
              <a:extLst>
                <a:ext uri="{FF2B5EF4-FFF2-40B4-BE49-F238E27FC236}">
                  <a16:creationId xmlns:a16="http://schemas.microsoft.com/office/drawing/2014/main" id="{116985AA-A29E-4673-8ACB-43E44913BF7B}"/>
                </a:ext>
              </a:extLst>
            </p:cNvPr>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p:spPr>
          <p:txBody>
            <a:bodyPr/>
            <a:lstStyle/>
            <a:p>
              <a:pPr eaLnBrk="1" fontAlgn="auto" hangingPunct="1">
                <a:defRPr/>
              </a:pPr>
              <a:endParaRPr lang="zh-CN" altLang="en-US" noProof="1"/>
            </a:p>
          </p:txBody>
        </p:sp>
        <p:sp>
          <p:nvSpPr>
            <p:cNvPr id="66" name="Freeform 30">
              <a:extLst>
                <a:ext uri="{FF2B5EF4-FFF2-40B4-BE49-F238E27FC236}">
                  <a16:creationId xmlns:a16="http://schemas.microsoft.com/office/drawing/2014/main" id="{B25121D7-6A3B-4CB3-9997-7FF087D34998}"/>
                </a:ext>
              </a:extLst>
            </p:cNvPr>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p:spPr>
          <p:txBody>
            <a:bodyPr/>
            <a:lstStyle/>
            <a:p>
              <a:pPr eaLnBrk="1" fontAlgn="auto" hangingPunct="1">
                <a:defRPr/>
              </a:pPr>
              <a:endParaRPr lang="zh-CN" altLang="en-US" noProof="1"/>
            </a:p>
          </p:txBody>
        </p:sp>
        <p:sp>
          <p:nvSpPr>
            <p:cNvPr id="67" name="Freeform 31">
              <a:extLst>
                <a:ext uri="{FF2B5EF4-FFF2-40B4-BE49-F238E27FC236}">
                  <a16:creationId xmlns:a16="http://schemas.microsoft.com/office/drawing/2014/main" id="{0233F3D5-4FDF-40A2-8313-89868D098D7C}"/>
                </a:ext>
              </a:extLst>
            </p:cNvPr>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p:spPr>
          <p:txBody>
            <a:bodyPr/>
            <a:lstStyle/>
            <a:p>
              <a:pPr eaLnBrk="1" fontAlgn="auto" hangingPunct="1">
                <a:defRPr/>
              </a:pPr>
              <a:endParaRPr lang="zh-CN" altLang="en-US" noProof="1"/>
            </a:p>
          </p:txBody>
        </p:sp>
        <p:sp>
          <p:nvSpPr>
            <p:cNvPr id="68" name="Freeform 32">
              <a:extLst>
                <a:ext uri="{FF2B5EF4-FFF2-40B4-BE49-F238E27FC236}">
                  <a16:creationId xmlns:a16="http://schemas.microsoft.com/office/drawing/2014/main" id="{6B13B287-EA23-46B5-BC90-E0CB29E37DCC}"/>
                </a:ext>
              </a:extLst>
            </p:cNvPr>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p:spPr>
          <p:txBody>
            <a:bodyPr/>
            <a:lstStyle/>
            <a:p>
              <a:pPr eaLnBrk="1" fontAlgn="auto" hangingPunct="1">
                <a:defRPr/>
              </a:pPr>
              <a:endParaRPr lang="zh-CN" altLang="en-US" noProof="1"/>
            </a:p>
          </p:txBody>
        </p:sp>
        <p:sp>
          <p:nvSpPr>
            <p:cNvPr id="69" name="Freeform 33">
              <a:extLst>
                <a:ext uri="{FF2B5EF4-FFF2-40B4-BE49-F238E27FC236}">
                  <a16:creationId xmlns:a16="http://schemas.microsoft.com/office/drawing/2014/main" id="{E2DA607A-E4FE-4E0D-9413-B445FF9ACD6A}"/>
                </a:ext>
              </a:extLst>
            </p:cNvPr>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p:spPr>
          <p:txBody>
            <a:bodyPr/>
            <a:lstStyle/>
            <a:p>
              <a:pPr eaLnBrk="1" fontAlgn="auto" hangingPunct="1">
                <a:defRPr/>
              </a:pPr>
              <a:endParaRPr lang="zh-CN" altLang="en-US" noProof="1"/>
            </a:p>
          </p:txBody>
        </p:sp>
        <p:sp>
          <p:nvSpPr>
            <p:cNvPr id="70" name="Freeform 34">
              <a:extLst>
                <a:ext uri="{FF2B5EF4-FFF2-40B4-BE49-F238E27FC236}">
                  <a16:creationId xmlns:a16="http://schemas.microsoft.com/office/drawing/2014/main" id="{DB8FC10A-4D84-4534-BA7F-D8A39AA45102}"/>
                </a:ext>
              </a:extLst>
            </p:cNvPr>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p:spPr>
          <p:txBody>
            <a:bodyPr/>
            <a:lstStyle/>
            <a:p>
              <a:pPr eaLnBrk="1" fontAlgn="auto" hangingPunct="1">
                <a:defRPr/>
              </a:pPr>
              <a:endParaRPr lang="zh-CN" altLang="en-US" noProof="1"/>
            </a:p>
          </p:txBody>
        </p:sp>
        <p:sp>
          <p:nvSpPr>
            <p:cNvPr id="71" name="Freeform 35">
              <a:extLst>
                <a:ext uri="{FF2B5EF4-FFF2-40B4-BE49-F238E27FC236}">
                  <a16:creationId xmlns:a16="http://schemas.microsoft.com/office/drawing/2014/main" id="{491459E7-9718-4DDC-B808-6688C3E2136C}"/>
                </a:ext>
              </a:extLst>
            </p:cNvPr>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p:spPr>
          <p:txBody>
            <a:bodyPr/>
            <a:lstStyle/>
            <a:p>
              <a:pPr eaLnBrk="1" fontAlgn="auto" hangingPunct="1">
                <a:defRPr/>
              </a:pPr>
              <a:endParaRPr lang="zh-CN" altLang="en-US" noProof="1"/>
            </a:p>
          </p:txBody>
        </p:sp>
        <p:sp>
          <p:nvSpPr>
            <p:cNvPr id="72" name="Freeform 36">
              <a:extLst>
                <a:ext uri="{FF2B5EF4-FFF2-40B4-BE49-F238E27FC236}">
                  <a16:creationId xmlns:a16="http://schemas.microsoft.com/office/drawing/2014/main" id="{39E8787E-75A0-46F5-9D78-112C341985DE}"/>
                </a:ext>
              </a:extLst>
            </p:cNvPr>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p:spPr>
          <p:txBody>
            <a:bodyPr/>
            <a:lstStyle/>
            <a:p>
              <a:pPr eaLnBrk="1" fontAlgn="auto" hangingPunct="1">
                <a:defRPr/>
              </a:pPr>
              <a:endParaRPr lang="zh-CN" altLang="en-US" noProof="1"/>
            </a:p>
          </p:txBody>
        </p:sp>
        <p:sp>
          <p:nvSpPr>
            <p:cNvPr id="73" name="Freeform 37">
              <a:extLst>
                <a:ext uri="{FF2B5EF4-FFF2-40B4-BE49-F238E27FC236}">
                  <a16:creationId xmlns:a16="http://schemas.microsoft.com/office/drawing/2014/main" id="{90347B87-C428-4CEB-8CEF-48950F253300}"/>
                </a:ext>
              </a:extLst>
            </p:cNvPr>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p:spPr>
          <p:txBody>
            <a:bodyPr/>
            <a:lstStyle/>
            <a:p>
              <a:pPr eaLnBrk="1" fontAlgn="auto" hangingPunct="1">
                <a:defRPr/>
              </a:pPr>
              <a:endParaRPr lang="zh-CN" altLang="en-US" noProof="1"/>
            </a:p>
          </p:txBody>
        </p:sp>
        <p:sp>
          <p:nvSpPr>
            <p:cNvPr id="74" name="Freeform 38">
              <a:extLst>
                <a:ext uri="{FF2B5EF4-FFF2-40B4-BE49-F238E27FC236}">
                  <a16:creationId xmlns:a16="http://schemas.microsoft.com/office/drawing/2014/main" id="{3446B4CD-590D-49B9-A7B2-A3857748C73A}"/>
                </a:ext>
              </a:extLst>
            </p:cNvPr>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p:spPr>
          <p:txBody>
            <a:bodyPr/>
            <a:lstStyle/>
            <a:p>
              <a:pPr eaLnBrk="1" fontAlgn="auto" hangingPunct="1">
                <a:defRPr/>
              </a:pPr>
              <a:endParaRPr lang="zh-CN" altLang="en-US" noProof="1"/>
            </a:p>
          </p:txBody>
        </p:sp>
        <p:sp>
          <p:nvSpPr>
            <p:cNvPr id="75" name="Freeform 39">
              <a:extLst>
                <a:ext uri="{FF2B5EF4-FFF2-40B4-BE49-F238E27FC236}">
                  <a16:creationId xmlns:a16="http://schemas.microsoft.com/office/drawing/2014/main" id="{E109F0F3-E959-44CD-ADA8-0E0F81BEC7B5}"/>
                </a:ext>
              </a:extLst>
            </p:cNvPr>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p:spPr>
          <p:txBody>
            <a:bodyPr/>
            <a:lstStyle/>
            <a:p>
              <a:pPr eaLnBrk="1" fontAlgn="auto" hangingPunct="1">
                <a:defRPr/>
              </a:pPr>
              <a:endParaRPr lang="zh-CN" altLang="en-US" noProof="1"/>
            </a:p>
          </p:txBody>
        </p:sp>
        <p:sp>
          <p:nvSpPr>
            <p:cNvPr id="76" name="Freeform 40">
              <a:extLst>
                <a:ext uri="{FF2B5EF4-FFF2-40B4-BE49-F238E27FC236}">
                  <a16:creationId xmlns:a16="http://schemas.microsoft.com/office/drawing/2014/main" id="{C924DABD-241C-4827-9F57-3DB3A2701920}"/>
                </a:ext>
              </a:extLst>
            </p:cNvPr>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p:spPr>
          <p:txBody>
            <a:bodyPr/>
            <a:lstStyle/>
            <a:p>
              <a:pPr eaLnBrk="1" fontAlgn="auto" hangingPunct="1">
                <a:defRPr/>
              </a:pPr>
              <a:endParaRPr lang="zh-CN" altLang="en-US" noProof="1"/>
            </a:p>
          </p:txBody>
        </p:sp>
        <p:sp>
          <p:nvSpPr>
            <p:cNvPr id="77" name="Freeform 41">
              <a:extLst>
                <a:ext uri="{FF2B5EF4-FFF2-40B4-BE49-F238E27FC236}">
                  <a16:creationId xmlns:a16="http://schemas.microsoft.com/office/drawing/2014/main" id="{153D0D86-637E-4772-B130-FA51B7387DB1}"/>
                </a:ext>
              </a:extLst>
            </p:cNvPr>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p:spPr>
          <p:txBody>
            <a:bodyPr/>
            <a:lstStyle/>
            <a:p>
              <a:pPr eaLnBrk="1" fontAlgn="auto" hangingPunct="1">
                <a:defRPr/>
              </a:pPr>
              <a:endParaRPr lang="zh-CN" altLang="en-US" noProof="1"/>
            </a:p>
          </p:txBody>
        </p:sp>
        <p:sp>
          <p:nvSpPr>
            <p:cNvPr id="78" name="Freeform 42">
              <a:extLst>
                <a:ext uri="{FF2B5EF4-FFF2-40B4-BE49-F238E27FC236}">
                  <a16:creationId xmlns:a16="http://schemas.microsoft.com/office/drawing/2014/main" id="{CEA34291-20A2-4BF9-8DD0-720283D87513}"/>
                </a:ext>
              </a:extLst>
            </p:cNvPr>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p:spPr>
          <p:txBody>
            <a:bodyPr/>
            <a:lstStyle/>
            <a:p>
              <a:pPr eaLnBrk="1" fontAlgn="auto" hangingPunct="1">
                <a:defRPr/>
              </a:pPr>
              <a:endParaRPr lang="zh-CN" altLang="en-US" noProof="1"/>
            </a:p>
          </p:txBody>
        </p:sp>
        <p:sp>
          <p:nvSpPr>
            <p:cNvPr id="79" name="Freeform 43">
              <a:extLst>
                <a:ext uri="{FF2B5EF4-FFF2-40B4-BE49-F238E27FC236}">
                  <a16:creationId xmlns:a16="http://schemas.microsoft.com/office/drawing/2014/main" id="{D26E8EE0-1B6B-49F0-99DC-571C77F19494}"/>
                </a:ext>
              </a:extLst>
            </p:cNvPr>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p:spPr>
          <p:txBody>
            <a:bodyPr/>
            <a:lstStyle/>
            <a:p>
              <a:pPr eaLnBrk="1" fontAlgn="auto" hangingPunct="1">
                <a:defRPr/>
              </a:pPr>
              <a:endParaRPr lang="zh-CN" altLang="en-US" noProof="1"/>
            </a:p>
          </p:txBody>
        </p:sp>
        <p:sp>
          <p:nvSpPr>
            <p:cNvPr id="80" name="Freeform 44">
              <a:extLst>
                <a:ext uri="{FF2B5EF4-FFF2-40B4-BE49-F238E27FC236}">
                  <a16:creationId xmlns:a16="http://schemas.microsoft.com/office/drawing/2014/main" id="{0EBD2841-914E-41D0-A45F-50DB5BFD241F}"/>
                </a:ext>
              </a:extLst>
            </p:cNvPr>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p:spPr>
          <p:txBody>
            <a:bodyPr/>
            <a:lstStyle/>
            <a:p>
              <a:pPr eaLnBrk="1" fontAlgn="auto" hangingPunct="1">
                <a:defRPr/>
              </a:pPr>
              <a:endParaRPr lang="zh-CN" altLang="en-US" noProof="1"/>
            </a:p>
          </p:txBody>
        </p:sp>
        <p:sp>
          <p:nvSpPr>
            <p:cNvPr id="81" name="Freeform 45">
              <a:extLst>
                <a:ext uri="{FF2B5EF4-FFF2-40B4-BE49-F238E27FC236}">
                  <a16:creationId xmlns:a16="http://schemas.microsoft.com/office/drawing/2014/main" id="{6828A030-A6FD-4EFF-B375-D03D8E467402}"/>
                </a:ext>
              </a:extLst>
            </p:cNvPr>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p:spPr>
          <p:txBody>
            <a:bodyPr/>
            <a:lstStyle/>
            <a:p>
              <a:pPr eaLnBrk="1" fontAlgn="auto" hangingPunct="1">
                <a:defRPr/>
              </a:pPr>
              <a:endParaRPr lang="zh-CN" altLang="en-US" noProof="1"/>
            </a:p>
          </p:txBody>
        </p:sp>
        <p:sp>
          <p:nvSpPr>
            <p:cNvPr id="82" name="Freeform 46">
              <a:extLst>
                <a:ext uri="{FF2B5EF4-FFF2-40B4-BE49-F238E27FC236}">
                  <a16:creationId xmlns:a16="http://schemas.microsoft.com/office/drawing/2014/main" id="{032D6488-87BA-4904-BECA-2DD144558438}"/>
                </a:ext>
              </a:extLst>
            </p:cNvPr>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p:spPr>
          <p:txBody>
            <a:bodyPr/>
            <a:lstStyle/>
            <a:p>
              <a:pPr eaLnBrk="1" fontAlgn="auto" hangingPunct="1">
                <a:defRPr/>
              </a:pPr>
              <a:endParaRPr lang="zh-CN" altLang="en-US" noProof="1"/>
            </a:p>
          </p:txBody>
        </p:sp>
        <p:sp>
          <p:nvSpPr>
            <p:cNvPr id="83" name="Freeform 47">
              <a:extLst>
                <a:ext uri="{FF2B5EF4-FFF2-40B4-BE49-F238E27FC236}">
                  <a16:creationId xmlns:a16="http://schemas.microsoft.com/office/drawing/2014/main" id="{3CF0B4F6-DE99-4EA7-88A5-46BA751FA708}"/>
                </a:ext>
              </a:extLst>
            </p:cNvPr>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p:spPr>
          <p:txBody>
            <a:bodyPr/>
            <a:lstStyle/>
            <a:p>
              <a:pPr eaLnBrk="1" fontAlgn="auto" hangingPunct="1">
                <a:defRPr/>
              </a:pPr>
              <a:endParaRPr lang="zh-CN" altLang="en-US" noProof="1"/>
            </a:p>
          </p:txBody>
        </p:sp>
        <p:sp>
          <p:nvSpPr>
            <p:cNvPr id="84" name="Freeform 48">
              <a:extLst>
                <a:ext uri="{FF2B5EF4-FFF2-40B4-BE49-F238E27FC236}">
                  <a16:creationId xmlns:a16="http://schemas.microsoft.com/office/drawing/2014/main" id="{57587B5F-A223-4E15-BE10-560C41016E65}"/>
                </a:ext>
              </a:extLst>
            </p:cNvPr>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p:spPr>
          <p:txBody>
            <a:bodyPr/>
            <a:lstStyle/>
            <a:p>
              <a:pPr eaLnBrk="1" fontAlgn="auto" hangingPunct="1">
                <a:defRPr/>
              </a:pPr>
              <a:endParaRPr lang="zh-CN" altLang="en-US" noProof="1"/>
            </a:p>
          </p:txBody>
        </p:sp>
        <p:sp>
          <p:nvSpPr>
            <p:cNvPr id="85" name="Freeform 49">
              <a:extLst>
                <a:ext uri="{FF2B5EF4-FFF2-40B4-BE49-F238E27FC236}">
                  <a16:creationId xmlns:a16="http://schemas.microsoft.com/office/drawing/2014/main" id="{6E1DF1F9-0948-43AE-8B10-4D041FF7F58B}"/>
                </a:ext>
              </a:extLst>
            </p:cNvPr>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p:spPr>
          <p:txBody>
            <a:bodyPr/>
            <a:lstStyle/>
            <a:p>
              <a:pPr eaLnBrk="1" fontAlgn="auto" hangingPunct="1">
                <a:defRPr/>
              </a:pPr>
              <a:endParaRPr lang="zh-CN" altLang="en-US" noProof="1"/>
            </a:p>
          </p:txBody>
        </p:sp>
        <p:sp>
          <p:nvSpPr>
            <p:cNvPr id="86" name="Oval 50">
              <a:extLst>
                <a:ext uri="{FF2B5EF4-FFF2-40B4-BE49-F238E27FC236}">
                  <a16:creationId xmlns:a16="http://schemas.microsoft.com/office/drawing/2014/main" id="{FABEB378-C86F-4A61-8651-E01D6B7F5F38}"/>
                </a:ext>
              </a:extLst>
            </p:cNvPr>
            <p:cNvSpPr>
              <a:spLocks noChangeArrowheads="1"/>
            </p:cNvSpPr>
            <p:nvPr/>
          </p:nvSpPr>
          <p:spPr bwMode="auto">
            <a:xfrm>
              <a:off x="4430080" y="3083402"/>
              <a:ext cx="74613" cy="74613"/>
            </a:xfrm>
            <a:prstGeom prst="ellipse">
              <a:avLst/>
            </a:prstGeom>
            <a:grpFill/>
            <a:ln>
              <a:noFill/>
            </a:ln>
          </p:spPr>
          <p:txBody>
            <a:bodyPr/>
            <a:lstStyle/>
            <a:p>
              <a:pPr eaLnBrk="1" fontAlgn="auto" hangingPunct="1">
                <a:defRPr/>
              </a:pPr>
              <a:endParaRPr lang="zh-CN" altLang="en-US" noProof="1"/>
            </a:p>
          </p:txBody>
        </p:sp>
        <p:sp>
          <p:nvSpPr>
            <p:cNvPr id="87" name="Freeform 51">
              <a:extLst>
                <a:ext uri="{FF2B5EF4-FFF2-40B4-BE49-F238E27FC236}">
                  <a16:creationId xmlns:a16="http://schemas.microsoft.com/office/drawing/2014/main" id="{D1AC7100-9F14-48B8-A895-2E23AC7AFB94}"/>
                </a:ext>
              </a:extLst>
            </p:cNvPr>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p:spPr>
          <p:txBody>
            <a:bodyPr/>
            <a:lstStyle/>
            <a:p>
              <a:pPr eaLnBrk="1" fontAlgn="auto" hangingPunct="1">
                <a:defRPr/>
              </a:pPr>
              <a:endParaRPr lang="zh-CN" altLang="en-US" noProof="1"/>
            </a:p>
          </p:txBody>
        </p:sp>
        <p:sp>
          <p:nvSpPr>
            <p:cNvPr id="88" name="Freeform 52">
              <a:extLst>
                <a:ext uri="{FF2B5EF4-FFF2-40B4-BE49-F238E27FC236}">
                  <a16:creationId xmlns:a16="http://schemas.microsoft.com/office/drawing/2014/main" id="{22CB034A-FA18-44CB-B831-4630756162E0}"/>
                </a:ext>
              </a:extLst>
            </p:cNvPr>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p:spPr>
          <p:txBody>
            <a:bodyPr/>
            <a:lstStyle/>
            <a:p>
              <a:pPr eaLnBrk="1" fontAlgn="auto" hangingPunct="1">
                <a:defRPr/>
              </a:pPr>
              <a:endParaRPr lang="zh-CN" altLang="en-US" noProof="1"/>
            </a:p>
          </p:txBody>
        </p:sp>
        <p:sp>
          <p:nvSpPr>
            <p:cNvPr id="89" name="Freeform 53">
              <a:extLst>
                <a:ext uri="{FF2B5EF4-FFF2-40B4-BE49-F238E27FC236}">
                  <a16:creationId xmlns:a16="http://schemas.microsoft.com/office/drawing/2014/main" id="{2623B8E5-661D-45DE-B32C-2D76D1233680}"/>
                </a:ext>
              </a:extLst>
            </p:cNvPr>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p:spPr>
          <p:txBody>
            <a:bodyPr/>
            <a:lstStyle/>
            <a:p>
              <a:pPr eaLnBrk="1" fontAlgn="auto" hangingPunct="1">
                <a:defRPr/>
              </a:pPr>
              <a:endParaRPr lang="zh-CN" altLang="en-US" noProof="1"/>
            </a:p>
          </p:txBody>
        </p:sp>
        <p:sp>
          <p:nvSpPr>
            <p:cNvPr id="90" name="Freeform 54">
              <a:extLst>
                <a:ext uri="{FF2B5EF4-FFF2-40B4-BE49-F238E27FC236}">
                  <a16:creationId xmlns:a16="http://schemas.microsoft.com/office/drawing/2014/main" id="{6DFF985D-F3D8-426A-AC4B-C567A7A51014}"/>
                </a:ext>
              </a:extLst>
            </p:cNvPr>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p:spPr>
          <p:txBody>
            <a:bodyPr/>
            <a:lstStyle/>
            <a:p>
              <a:pPr eaLnBrk="1" fontAlgn="auto" hangingPunct="1">
                <a:defRPr/>
              </a:pPr>
              <a:endParaRPr lang="zh-CN" altLang="en-US" noProof="1"/>
            </a:p>
          </p:txBody>
        </p:sp>
        <p:sp>
          <p:nvSpPr>
            <p:cNvPr id="91" name="Oval 55">
              <a:extLst>
                <a:ext uri="{FF2B5EF4-FFF2-40B4-BE49-F238E27FC236}">
                  <a16:creationId xmlns:a16="http://schemas.microsoft.com/office/drawing/2014/main" id="{2EB34386-3A3A-48D9-BDEC-86C85702DB5F}"/>
                </a:ext>
              </a:extLst>
            </p:cNvPr>
            <p:cNvSpPr>
              <a:spLocks noChangeArrowheads="1"/>
            </p:cNvSpPr>
            <p:nvPr/>
          </p:nvSpPr>
          <p:spPr bwMode="auto">
            <a:xfrm>
              <a:off x="2399667" y="4467702"/>
              <a:ext cx="74613" cy="77788"/>
            </a:xfrm>
            <a:prstGeom prst="ellipse">
              <a:avLst/>
            </a:prstGeom>
            <a:grpFill/>
            <a:ln>
              <a:noFill/>
            </a:ln>
          </p:spPr>
          <p:txBody>
            <a:bodyPr/>
            <a:lstStyle/>
            <a:p>
              <a:pPr eaLnBrk="1" fontAlgn="auto" hangingPunct="1">
                <a:defRPr/>
              </a:pPr>
              <a:endParaRPr lang="zh-CN" altLang="en-US" noProof="1"/>
            </a:p>
          </p:txBody>
        </p:sp>
        <p:sp>
          <p:nvSpPr>
            <p:cNvPr id="92" name="Freeform 56">
              <a:extLst>
                <a:ext uri="{FF2B5EF4-FFF2-40B4-BE49-F238E27FC236}">
                  <a16:creationId xmlns:a16="http://schemas.microsoft.com/office/drawing/2014/main" id="{FB2A76CF-B56F-4719-8031-B37058D517D6}"/>
                </a:ext>
              </a:extLst>
            </p:cNvPr>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p:spPr>
          <p:txBody>
            <a:bodyPr/>
            <a:lstStyle/>
            <a:p>
              <a:pPr eaLnBrk="1" fontAlgn="auto" hangingPunct="1">
                <a:defRPr/>
              </a:pPr>
              <a:endParaRPr lang="zh-CN" altLang="en-US" noProof="1"/>
            </a:p>
          </p:txBody>
        </p:sp>
        <p:sp>
          <p:nvSpPr>
            <p:cNvPr id="93" name="Freeform 57">
              <a:extLst>
                <a:ext uri="{FF2B5EF4-FFF2-40B4-BE49-F238E27FC236}">
                  <a16:creationId xmlns:a16="http://schemas.microsoft.com/office/drawing/2014/main" id="{4E3530D3-68E6-443A-8AFA-9F0E561D0381}"/>
                </a:ext>
              </a:extLst>
            </p:cNvPr>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p:spPr>
          <p:txBody>
            <a:bodyPr/>
            <a:lstStyle/>
            <a:p>
              <a:pPr eaLnBrk="1" fontAlgn="auto" hangingPunct="1">
                <a:defRPr/>
              </a:pPr>
              <a:endParaRPr lang="zh-CN" altLang="en-US" noProof="1"/>
            </a:p>
          </p:txBody>
        </p:sp>
        <p:sp>
          <p:nvSpPr>
            <p:cNvPr id="94" name="Freeform 58">
              <a:extLst>
                <a:ext uri="{FF2B5EF4-FFF2-40B4-BE49-F238E27FC236}">
                  <a16:creationId xmlns:a16="http://schemas.microsoft.com/office/drawing/2014/main" id="{AAB43FDC-9CD6-47DE-9F3D-2810ECBEFBAC}"/>
                </a:ext>
              </a:extLst>
            </p:cNvPr>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p:spPr>
          <p:txBody>
            <a:bodyPr/>
            <a:lstStyle/>
            <a:p>
              <a:pPr eaLnBrk="1" fontAlgn="auto" hangingPunct="1">
                <a:defRPr/>
              </a:pPr>
              <a:endParaRPr lang="zh-CN" altLang="en-US" noProof="1"/>
            </a:p>
          </p:txBody>
        </p:sp>
        <p:sp>
          <p:nvSpPr>
            <p:cNvPr id="95" name="Freeform 59">
              <a:extLst>
                <a:ext uri="{FF2B5EF4-FFF2-40B4-BE49-F238E27FC236}">
                  <a16:creationId xmlns:a16="http://schemas.microsoft.com/office/drawing/2014/main" id="{08EE6762-10AA-412A-BB2A-9F7C419C28D0}"/>
                </a:ext>
              </a:extLst>
            </p:cNvPr>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p:spPr>
          <p:txBody>
            <a:bodyPr/>
            <a:lstStyle/>
            <a:p>
              <a:pPr eaLnBrk="1" fontAlgn="auto" hangingPunct="1">
                <a:defRPr/>
              </a:pPr>
              <a:endParaRPr lang="zh-CN" altLang="en-US" noProof="1"/>
            </a:p>
          </p:txBody>
        </p:sp>
        <p:sp>
          <p:nvSpPr>
            <p:cNvPr id="96" name="Oval 60">
              <a:extLst>
                <a:ext uri="{FF2B5EF4-FFF2-40B4-BE49-F238E27FC236}">
                  <a16:creationId xmlns:a16="http://schemas.microsoft.com/office/drawing/2014/main" id="{C42889A0-3C37-4FDB-AF29-1600C88310E0}"/>
                </a:ext>
              </a:extLst>
            </p:cNvPr>
            <p:cNvSpPr>
              <a:spLocks noChangeArrowheads="1"/>
            </p:cNvSpPr>
            <p:nvPr/>
          </p:nvSpPr>
          <p:spPr bwMode="auto">
            <a:xfrm>
              <a:off x="1218567" y="2432527"/>
              <a:ext cx="74613" cy="77788"/>
            </a:xfrm>
            <a:prstGeom prst="ellipse">
              <a:avLst/>
            </a:prstGeom>
            <a:grpFill/>
            <a:ln>
              <a:noFill/>
            </a:ln>
          </p:spPr>
          <p:txBody>
            <a:bodyPr/>
            <a:lstStyle/>
            <a:p>
              <a:pPr eaLnBrk="1" fontAlgn="auto" hangingPunct="1">
                <a:defRPr/>
              </a:pPr>
              <a:endParaRPr lang="zh-CN" altLang="en-US" noProof="1"/>
            </a:p>
          </p:txBody>
        </p:sp>
        <p:sp>
          <p:nvSpPr>
            <p:cNvPr id="97" name="Freeform 61">
              <a:extLst>
                <a:ext uri="{FF2B5EF4-FFF2-40B4-BE49-F238E27FC236}">
                  <a16:creationId xmlns:a16="http://schemas.microsoft.com/office/drawing/2014/main" id="{276ED40C-9B75-4EEC-8A2F-95BB888C4A5E}"/>
                </a:ext>
              </a:extLst>
            </p:cNvPr>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p:spPr>
          <p:txBody>
            <a:bodyPr/>
            <a:lstStyle/>
            <a:p>
              <a:pPr eaLnBrk="1" fontAlgn="auto" hangingPunct="1">
                <a:defRPr/>
              </a:pPr>
              <a:endParaRPr lang="zh-CN" altLang="en-US" noProof="1"/>
            </a:p>
          </p:txBody>
        </p:sp>
        <p:sp>
          <p:nvSpPr>
            <p:cNvPr id="98" name="Freeform 62">
              <a:extLst>
                <a:ext uri="{FF2B5EF4-FFF2-40B4-BE49-F238E27FC236}">
                  <a16:creationId xmlns:a16="http://schemas.microsoft.com/office/drawing/2014/main" id="{9338D33B-C0A8-48C7-BE89-54EF4919C55D}"/>
                </a:ext>
              </a:extLst>
            </p:cNvPr>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p:spPr>
          <p:txBody>
            <a:bodyPr/>
            <a:lstStyle/>
            <a:p>
              <a:pPr eaLnBrk="1" fontAlgn="auto" hangingPunct="1">
                <a:defRPr/>
              </a:pPr>
              <a:endParaRPr lang="zh-CN" altLang="en-US" noProof="1"/>
            </a:p>
          </p:txBody>
        </p:sp>
        <p:sp>
          <p:nvSpPr>
            <p:cNvPr id="99" name="Freeform 63">
              <a:extLst>
                <a:ext uri="{FF2B5EF4-FFF2-40B4-BE49-F238E27FC236}">
                  <a16:creationId xmlns:a16="http://schemas.microsoft.com/office/drawing/2014/main" id="{0DAB92DD-69A7-424B-B872-64910F9D9647}"/>
                </a:ext>
              </a:extLst>
            </p:cNvPr>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p:spPr>
          <p:txBody>
            <a:bodyPr/>
            <a:lstStyle/>
            <a:p>
              <a:pPr eaLnBrk="1" fontAlgn="auto" hangingPunct="1">
                <a:defRPr/>
              </a:pPr>
              <a:endParaRPr lang="zh-CN" altLang="en-US" noProof="1"/>
            </a:p>
          </p:txBody>
        </p:sp>
        <p:sp>
          <p:nvSpPr>
            <p:cNvPr id="100" name="Freeform 64">
              <a:extLst>
                <a:ext uri="{FF2B5EF4-FFF2-40B4-BE49-F238E27FC236}">
                  <a16:creationId xmlns:a16="http://schemas.microsoft.com/office/drawing/2014/main" id="{D511B4F6-B5A4-4B09-95E2-29E982864D9C}"/>
                </a:ext>
              </a:extLst>
            </p:cNvPr>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p:spPr>
          <p:txBody>
            <a:bodyPr/>
            <a:lstStyle/>
            <a:p>
              <a:pPr eaLnBrk="1" fontAlgn="auto" hangingPunct="1">
                <a:defRPr/>
              </a:pPr>
              <a:endParaRPr lang="zh-CN" altLang="en-US" noProof="1"/>
            </a:p>
          </p:txBody>
        </p:sp>
        <p:sp>
          <p:nvSpPr>
            <p:cNvPr id="101" name="Freeform 65">
              <a:extLst>
                <a:ext uri="{FF2B5EF4-FFF2-40B4-BE49-F238E27FC236}">
                  <a16:creationId xmlns:a16="http://schemas.microsoft.com/office/drawing/2014/main" id="{EE4AA371-7D7F-451C-A494-1F5DE866D163}"/>
                </a:ext>
              </a:extLst>
            </p:cNvPr>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p:spPr>
          <p:txBody>
            <a:bodyPr/>
            <a:lstStyle/>
            <a:p>
              <a:pPr eaLnBrk="1" fontAlgn="auto" hangingPunct="1">
                <a:defRPr/>
              </a:pPr>
              <a:endParaRPr lang="zh-CN" altLang="en-US" noProof="1"/>
            </a:p>
          </p:txBody>
        </p:sp>
        <p:sp>
          <p:nvSpPr>
            <p:cNvPr id="102" name="Freeform 66">
              <a:extLst>
                <a:ext uri="{FF2B5EF4-FFF2-40B4-BE49-F238E27FC236}">
                  <a16:creationId xmlns:a16="http://schemas.microsoft.com/office/drawing/2014/main" id="{63E792F8-289B-4F4D-9453-78F9F531ECCA}"/>
                </a:ext>
              </a:extLst>
            </p:cNvPr>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p:spPr>
          <p:txBody>
            <a:bodyPr/>
            <a:lstStyle/>
            <a:p>
              <a:pPr eaLnBrk="1" fontAlgn="auto" hangingPunct="1">
                <a:defRPr/>
              </a:pPr>
              <a:endParaRPr lang="zh-CN" altLang="en-US" noProof="1"/>
            </a:p>
          </p:txBody>
        </p:sp>
        <p:sp>
          <p:nvSpPr>
            <p:cNvPr id="103" name="Freeform 67">
              <a:extLst>
                <a:ext uri="{FF2B5EF4-FFF2-40B4-BE49-F238E27FC236}">
                  <a16:creationId xmlns:a16="http://schemas.microsoft.com/office/drawing/2014/main" id="{9878D7E1-7699-4BFA-AEEA-4B4CFEC1D36F}"/>
                </a:ext>
              </a:extLst>
            </p:cNvPr>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p:spPr>
          <p:txBody>
            <a:bodyPr/>
            <a:lstStyle/>
            <a:p>
              <a:pPr eaLnBrk="1" fontAlgn="auto" hangingPunct="1">
                <a:defRPr/>
              </a:pPr>
              <a:endParaRPr lang="zh-CN" altLang="en-US" noProof="1"/>
            </a:p>
          </p:txBody>
        </p:sp>
        <p:sp>
          <p:nvSpPr>
            <p:cNvPr id="104" name="Rectangle 68">
              <a:extLst>
                <a:ext uri="{FF2B5EF4-FFF2-40B4-BE49-F238E27FC236}">
                  <a16:creationId xmlns:a16="http://schemas.microsoft.com/office/drawing/2014/main" id="{B5C1E79C-23E8-44E0-9338-B0B544C0AC8E}"/>
                </a:ext>
              </a:extLst>
            </p:cNvPr>
            <p:cNvSpPr>
              <a:spLocks noChangeArrowheads="1"/>
            </p:cNvSpPr>
            <p:nvPr/>
          </p:nvSpPr>
          <p:spPr bwMode="auto">
            <a:xfrm>
              <a:off x="1847217" y="2645252"/>
              <a:ext cx="84138" cy="611188"/>
            </a:xfrm>
            <a:prstGeom prst="rect">
              <a:avLst/>
            </a:prstGeom>
            <a:grpFill/>
            <a:ln>
              <a:noFill/>
            </a:ln>
          </p:spPr>
          <p:txBody>
            <a:bodyPr/>
            <a:lstStyle/>
            <a:p>
              <a:pPr eaLnBrk="1" fontAlgn="auto" hangingPunct="1">
                <a:defRPr/>
              </a:pPr>
              <a:endParaRPr lang="zh-CN" altLang="en-US" noProof="1"/>
            </a:p>
          </p:txBody>
        </p:sp>
        <p:sp>
          <p:nvSpPr>
            <p:cNvPr id="105" name="Freeform 69">
              <a:extLst>
                <a:ext uri="{FF2B5EF4-FFF2-40B4-BE49-F238E27FC236}">
                  <a16:creationId xmlns:a16="http://schemas.microsoft.com/office/drawing/2014/main" id="{28426ECC-5CF4-4CE5-949E-2DBC3164BBBC}"/>
                </a:ext>
              </a:extLst>
            </p:cNvPr>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p:spPr>
          <p:txBody>
            <a:bodyPr/>
            <a:lstStyle/>
            <a:p>
              <a:pPr eaLnBrk="1" fontAlgn="auto" hangingPunct="1">
                <a:defRPr/>
              </a:pPr>
              <a:endParaRPr lang="zh-CN" altLang="en-US" noProof="1"/>
            </a:p>
          </p:txBody>
        </p:sp>
        <p:sp>
          <p:nvSpPr>
            <p:cNvPr id="106" name="Freeform 70">
              <a:extLst>
                <a:ext uri="{FF2B5EF4-FFF2-40B4-BE49-F238E27FC236}">
                  <a16:creationId xmlns:a16="http://schemas.microsoft.com/office/drawing/2014/main" id="{48100396-5AAE-490C-BF83-6B9BEAE4DEA5}"/>
                </a:ext>
              </a:extLst>
            </p:cNvPr>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p:spPr>
          <p:txBody>
            <a:bodyPr/>
            <a:lstStyle/>
            <a:p>
              <a:pPr eaLnBrk="1" fontAlgn="auto" hangingPunct="1">
                <a:defRPr/>
              </a:pPr>
              <a:endParaRPr lang="zh-CN" altLang="en-US" noProof="1"/>
            </a:p>
          </p:txBody>
        </p:sp>
        <p:sp>
          <p:nvSpPr>
            <p:cNvPr id="107" name="Freeform 71">
              <a:extLst>
                <a:ext uri="{FF2B5EF4-FFF2-40B4-BE49-F238E27FC236}">
                  <a16:creationId xmlns:a16="http://schemas.microsoft.com/office/drawing/2014/main" id="{A7208646-5059-4CF9-8A34-FC5034991341}"/>
                </a:ext>
              </a:extLst>
            </p:cNvPr>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p:spPr>
          <p:txBody>
            <a:bodyPr/>
            <a:lstStyle/>
            <a:p>
              <a:pPr eaLnBrk="1" fontAlgn="auto" hangingPunct="1">
                <a:defRPr/>
              </a:pPr>
              <a:endParaRPr lang="zh-CN" altLang="en-US" noProof="1"/>
            </a:p>
          </p:txBody>
        </p:sp>
        <p:sp>
          <p:nvSpPr>
            <p:cNvPr id="108" name="Freeform 72">
              <a:extLst>
                <a:ext uri="{FF2B5EF4-FFF2-40B4-BE49-F238E27FC236}">
                  <a16:creationId xmlns:a16="http://schemas.microsoft.com/office/drawing/2014/main" id="{A29D4BA5-3813-4254-AB55-F39D3731AE00}"/>
                </a:ext>
              </a:extLst>
            </p:cNvPr>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p:spPr>
          <p:txBody>
            <a:bodyPr/>
            <a:lstStyle/>
            <a:p>
              <a:pPr eaLnBrk="1" fontAlgn="auto" hangingPunct="1">
                <a:defRPr/>
              </a:pPr>
              <a:endParaRPr lang="zh-CN" altLang="en-US" noProof="1"/>
            </a:p>
          </p:txBody>
        </p:sp>
        <p:sp>
          <p:nvSpPr>
            <p:cNvPr id="109" name="Freeform 73">
              <a:extLst>
                <a:ext uri="{FF2B5EF4-FFF2-40B4-BE49-F238E27FC236}">
                  <a16:creationId xmlns:a16="http://schemas.microsoft.com/office/drawing/2014/main" id="{7D0FA9B1-CB4D-4411-B534-E32B91133E8C}"/>
                </a:ext>
              </a:extLst>
            </p:cNvPr>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p:spPr>
          <p:txBody>
            <a:bodyPr/>
            <a:lstStyle/>
            <a:p>
              <a:pPr eaLnBrk="1" fontAlgn="auto" hangingPunct="1">
                <a:defRPr/>
              </a:pPr>
              <a:endParaRPr lang="zh-CN" altLang="en-US" noProof="1"/>
            </a:p>
          </p:txBody>
        </p:sp>
        <p:sp>
          <p:nvSpPr>
            <p:cNvPr id="110" name="Freeform 74">
              <a:extLst>
                <a:ext uri="{FF2B5EF4-FFF2-40B4-BE49-F238E27FC236}">
                  <a16:creationId xmlns:a16="http://schemas.microsoft.com/office/drawing/2014/main" id="{D7221966-DD77-4506-BB20-F344FF4449A5}"/>
                </a:ext>
              </a:extLst>
            </p:cNvPr>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p:spPr>
          <p:txBody>
            <a:bodyPr/>
            <a:lstStyle/>
            <a:p>
              <a:pPr eaLnBrk="1" fontAlgn="auto" hangingPunct="1">
                <a:defRPr/>
              </a:pPr>
              <a:endParaRPr lang="zh-CN" altLang="en-US" noProof="1"/>
            </a:p>
          </p:txBody>
        </p:sp>
        <p:sp>
          <p:nvSpPr>
            <p:cNvPr id="111" name="Freeform 75">
              <a:extLst>
                <a:ext uri="{FF2B5EF4-FFF2-40B4-BE49-F238E27FC236}">
                  <a16:creationId xmlns:a16="http://schemas.microsoft.com/office/drawing/2014/main" id="{D4B9D46E-3A27-44F3-9903-FFB546F4BEC0}"/>
                </a:ext>
              </a:extLst>
            </p:cNvPr>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p:spPr>
          <p:txBody>
            <a:bodyPr/>
            <a:lstStyle/>
            <a:p>
              <a:pPr eaLnBrk="1" fontAlgn="auto" hangingPunct="1">
                <a:defRPr/>
              </a:pPr>
              <a:endParaRPr lang="zh-CN" altLang="en-US" noProof="1"/>
            </a:p>
          </p:txBody>
        </p:sp>
        <p:sp>
          <p:nvSpPr>
            <p:cNvPr id="112" name="Freeform 76">
              <a:extLst>
                <a:ext uri="{FF2B5EF4-FFF2-40B4-BE49-F238E27FC236}">
                  <a16:creationId xmlns:a16="http://schemas.microsoft.com/office/drawing/2014/main" id="{4629686D-3241-4C11-82AF-C95709228614}"/>
                </a:ext>
              </a:extLst>
            </p:cNvPr>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p:spPr>
          <p:txBody>
            <a:bodyPr/>
            <a:lstStyle/>
            <a:p>
              <a:pPr eaLnBrk="1" fontAlgn="auto" hangingPunct="1">
                <a:defRPr/>
              </a:pPr>
              <a:endParaRPr lang="zh-CN" altLang="en-US" noProof="1"/>
            </a:p>
          </p:txBody>
        </p:sp>
        <p:sp>
          <p:nvSpPr>
            <p:cNvPr id="113" name="Freeform 77">
              <a:extLst>
                <a:ext uri="{FF2B5EF4-FFF2-40B4-BE49-F238E27FC236}">
                  <a16:creationId xmlns:a16="http://schemas.microsoft.com/office/drawing/2014/main" id="{9CD72BFF-C1E5-4D3B-80ED-84B3EF5C8001}"/>
                </a:ext>
              </a:extLst>
            </p:cNvPr>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p:spPr>
          <p:txBody>
            <a:bodyPr/>
            <a:lstStyle/>
            <a:p>
              <a:pPr eaLnBrk="1" fontAlgn="auto" hangingPunct="1">
                <a:defRPr/>
              </a:pPr>
              <a:endParaRPr lang="zh-CN" altLang="en-US" noProof="1"/>
            </a:p>
          </p:txBody>
        </p:sp>
        <p:sp>
          <p:nvSpPr>
            <p:cNvPr id="114" name="Freeform 78">
              <a:extLst>
                <a:ext uri="{FF2B5EF4-FFF2-40B4-BE49-F238E27FC236}">
                  <a16:creationId xmlns:a16="http://schemas.microsoft.com/office/drawing/2014/main" id="{E2DC0D72-3090-4FCB-B363-534AF24A1576}"/>
                </a:ext>
              </a:extLst>
            </p:cNvPr>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p:spPr>
          <p:txBody>
            <a:bodyPr/>
            <a:lstStyle/>
            <a:p>
              <a:pPr eaLnBrk="1" fontAlgn="auto" hangingPunct="1">
                <a:defRPr/>
              </a:pPr>
              <a:endParaRPr lang="zh-CN" altLang="en-US" noProof="1"/>
            </a:p>
          </p:txBody>
        </p:sp>
        <p:sp>
          <p:nvSpPr>
            <p:cNvPr id="115" name="Freeform 79">
              <a:extLst>
                <a:ext uri="{FF2B5EF4-FFF2-40B4-BE49-F238E27FC236}">
                  <a16:creationId xmlns:a16="http://schemas.microsoft.com/office/drawing/2014/main" id="{F0DF118E-496E-4BCC-BC5C-339CA4C10103}"/>
                </a:ext>
              </a:extLst>
            </p:cNvPr>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p:spPr>
          <p:txBody>
            <a:bodyPr/>
            <a:lstStyle/>
            <a:p>
              <a:pPr eaLnBrk="1" fontAlgn="auto" hangingPunct="1">
                <a:defRPr/>
              </a:pPr>
              <a:endParaRPr lang="zh-CN" altLang="en-US" noProof="1"/>
            </a:p>
          </p:txBody>
        </p:sp>
        <p:sp>
          <p:nvSpPr>
            <p:cNvPr id="116" name="Freeform 80">
              <a:extLst>
                <a:ext uri="{FF2B5EF4-FFF2-40B4-BE49-F238E27FC236}">
                  <a16:creationId xmlns:a16="http://schemas.microsoft.com/office/drawing/2014/main" id="{9240DCB2-562F-49ED-80E7-46DBA3AB6CD7}"/>
                </a:ext>
              </a:extLst>
            </p:cNvPr>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p:spPr>
          <p:txBody>
            <a:bodyPr/>
            <a:lstStyle/>
            <a:p>
              <a:pPr eaLnBrk="1" fontAlgn="auto" hangingPunct="1">
                <a:defRPr/>
              </a:pPr>
              <a:endParaRPr lang="zh-CN" altLang="en-US" noProof="1"/>
            </a:p>
          </p:txBody>
        </p:sp>
        <p:sp>
          <p:nvSpPr>
            <p:cNvPr id="117" name="Freeform 81">
              <a:extLst>
                <a:ext uri="{FF2B5EF4-FFF2-40B4-BE49-F238E27FC236}">
                  <a16:creationId xmlns:a16="http://schemas.microsoft.com/office/drawing/2014/main" id="{37C772F0-E674-44F0-985E-27FB2A4A6FB0}"/>
                </a:ext>
              </a:extLst>
            </p:cNvPr>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p:spPr>
          <p:txBody>
            <a:bodyPr/>
            <a:lstStyle/>
            <a:p>
              <a:pPr eaLnBrk="1" fontAlgn="auto" hangingPunct="1">
                <a:defRPr/>
              </a:pPr>
              <a:endParaRPr lang="zh-CN" altLang="en-US" noProof="1"/>
            </a:p>
          </p:txBody>
        </p:sp>
        <p:sp>
          <p:nvSpPr>
            <p:cNvPr id="118" name="Freeform 82">
              <a:extLst>
                <a:ext uri="{FF2B5EF4-FFF2-40B4-BE49-F238E27FC236}">
                  <a16:creationId xmlns:a16="http://schemas.microsoft.com/office/drawing/2014/main" id="{E54E814F-8133-45EA-ADF7-7A3CA7BD6E07}"/>
                </a:ext>
              </a:extLst>
            </p:cNvPr>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p:spPr>
          <p:txBody>
            <a:bodyPr/>
            <a:lstStyle/>
            <a:p>
              <a:pPr eaLnBrk="1" fontAlgn="auto" hangingPunct="1">
                <a:defRPr/>
              </a:pPr>
              <a:endParaRPr lang="zh-CN" altLang="en-US" noProof="1"/>
            </a:p>
          </p:txBody>
        </p:sp>
        <p:sp>
          <p:nvSpPr>
            <p:cNvPr id="119" name="Freeform 83">
              <a:extLst>
                <a:ext uri="{FF2B5EF4-FFF2-40B4-BE49-F238E27FC236}">
                  <a16:creationId xmlns:a16="http://schemas.microsoft.com/office/drawing/2014/main" id="{64DAA8B3-4ADB-47FA-A28B-895E2DFEBE8C}"/>
                </a:ext>
              </a:extLst>
            </p:cNvPr>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p:spPr>
          <p:txBody>
            <a:bodyPr/>
            <a:lstStyle/>
            <a:p>
              <a:pPr eaLnBrk="1" fontAlgn="auto" hangingPunct="1">
                <a:defRPr/>
              </a:pPr>
              <a:endParaRPr lang="zh-CN" altLang="en-US" noProof="1"/>
            </a:p>
          </p:txBody>
        </p:sp>
        <p:sp>
          <p:nvSpPr>
            <p:cNvPr id="120" name="Freeform 84">
              <a:extLst>
                <a:ext uri="{FF2B5EF4-FFF2-40B4-BE49-F238E27FC236}">
                  <a16:creationId xmlns:a16="http://schemas.microsoft.com/office/drawing/2014/main" id="{E1CC5E6A-F537-4C97-B410-71A7CB59D36B}"/>
                </a:ext>
              </a:extLst>
            </p:cNvPr>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p:spPr>
          <p:txBody>
            <a:bodyPr/>
            <a:lstStyle/>
            <a:p>
              <a:pPr eaLnBrk="1" fontAlgn="auto" hangingPunct="1">
                <a:defRPr/>
              </a:pPr>
              <a:endParaRPr lang="zh-CN" altLang="en-US" noProof="1"/>
            </a:p>
          </p:txBody>
        </p:sp>
        <p:sp>
          <p:nvSpPr>
            <p:cNvPr id="121" name="Freeform 85">
              <a:extLst>
                <a:ext uri="{FF2B5EF4-FFF2-40B4-BE49-F238E27FC236}">
                  <a16:creationId xmlns:a16="http://schemas.microsoft.com/office/drawing/2014/main" id="{C5238C2C-E6BB-482E-B4A2-945937D19F1B}"/>
                </a:ext>
              </a:extLst>
            </p:cNvPr>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p:spPr>
          <p:txBody>
            <a:bodyPr/>
            <a:lstStyle/>
            <a:p>
              <a:pPr eaLnBrk="1" fontAlgn="auto" hangingPunct="1">
                <a:defRPr/>
              </a:pPr>
              <a:endParaRPr lang="zh-CN" altLang="en-US" noProof="1"/>
            </a:p>
          </p:txBody>
        </p:sp>
        <p:sp>
          <p:nvSpPr>
            <p:cNvPr id="122" name="Freeform 86">
              <a:extLst>
                <a:ext uri="{FF2B5EF4-FFF2-40B4-BE49-F238E27FC236}">
                  <a16:creationId xmlns:a16="http://schemas.microsoft.com/office/drawing/2014/main" id="{749C3D42-0F71-4A98-9461-50ED08DC89B0}"/>
                </a:ext>
              </a:extLst>
            </p:cNvPr>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p:spPr>
          <p:txBody>
            <a:bodyPr/>
            <a:lstStyle/>
            <a:p>
              <a:pPr eaLnBrk="1" fontAlgn="auto" hangingPunct="1">
                <a:defRPr/>
              </a:pPr>
              <a:endParaRPr lang="zh-CN" altLang="en-US" noProof="1"/>
            </a:p>
          </p:txBody>
        </p:sp>
        <p:sp>
          <p:nvSpPr>
            <p:cNvPr id="123" name="Freeform 87">
              <a:extLst>
                <a:ext uri="{FF2B5EF4-FFF2-40B4-BE49-F238E27FC236}">
                  <a16:creationId xmlns:a16="http://schemas.microsoft.com/office/drawing/2014/main" id="{C654FD5F-F8D3-4859-B41B-9267D53AB3B1}"/>
                </a:ext>
              </a:extLst>
            </p:cNvPr>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p:spPr>
          <p:txBody>
            <a:bodyPr/>
            <a:lstStyle/>
            <a:p>
              <a:pPr eaLnBrk="1" fontAlgn="auto" hangingPunct="1">
                <a:defRPr/>
              </a:pPr>
              <a:endParaRPr lang="zh-CN" altLang="en-US" noProof="1"/>
            </a:p>
          </p:txBody>
        </p:sp>
        <p:sp>
          <p:nvSpPr>
            <p:cNvPr id="124" name="Freeform 88">
              <a:extLst>
                <a:ext uri="{FF2B5EF4-FFF2-40B4-BE49-F238E27FC236}">
                  <a16:creationId xmlns:a16="http://schemas.microsoft.com/office/drawing/2014/main" id="{7D1C18D3-60C0-459D-AD7F-02806AE70CFC}"/>
                </a:ext>
              </a:extLst>
            </p:cNvPr>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p:spPr>
          <p:txBody>
            <a:bodyPr/>
            <a:lstStyle/>
            <a:p>
              <a:pPr eaLnBrk="1" fontAlgn="auto" hangingPunct="1">
                <a:defRPr/>
              </a:pPr>
              <a:endParaRPr lang="zh-CN" altLang="en-US" noProof="1"/>
            </a:p>
          </p:txBody>
        </p:sp>
      </p:grpSp>
      <p:grpSp>
        <p:nvGrpSpPr>
          <p:cNvPr id="125" name="组合 124">
            <a:extLst>
              <a:ext uri="{FF2B5EF4-FFF2-40B4-BE49-F238E27FC236}">
                <a16:creationId xmlns:a16="http://schemas.microsoft.com/office/drawing/2014/main" id="{DA9366D3-A6AA-4D35-B0A2-3A5FD05690D3}"/>
              </a:ext>
            </a:extLst>
          </p:cNvPr>
          <p:cNvGrpSpPr>
            <a:grpSpLocks/>
          </p:cNvGrpSpPr>
          <p:nvPr/>
        </p:nvGrpSpPr>
        <p:grpSpPr bwMode="auto">
          <a:xfrm>
            <a:off x="2066925" y="2251075"/>
            <a:ext cx="2582863" cy="2897188"/>
            <a:chOff x="1138560" y="2251393"/>
            <a:chExt cx="2582863" cy="2897188"/>
          </a:xfrm>
        </p:grpSpPr>
        <p:sp>
          <p:nvSpPr>
            <p:cNvPr id="126" name="Freeform 89">
              <a:extLst>
                <a:ext uri="{FF2B5EF4-FFF2-40B4-BE49-F238E27FC236}">
                  <a16:creationId xmlns:a16="http://schemas.microsoft.com/office/drawing/2014/main" id="{BE59386E-0056-412B-A3DE-87157BD77AC4}"/>
                </a:ext>
              </a:extLst>
            </p:cNvPr>
            <p:cNvSpPr/>
            <p:nvPr/>
          </p:nvSpPr>
          <p:spPr bwMode="auto">
            <a:xfrm>
              <a:off x="1138560" y="2251393"/>
              <a:ext cx="2582863" cy="2897188"/>
            </a:xfrm>
            <a:custGeom>
              <a:avLst/>
              <a:gdLst>
                <a:gd name="T0" fmla="*/ 537 w 866"/>
                <a:gd name="T1" fmla="*/ 959 h 971"/>
                <a:gd name="T2" fmla="*/ 630 w 866"/>
                <a:gd name="T3" fmla="*/ 825 h 971"/>
                <a:gd name="T4" fmla="*/ 760 w 866"/>
                <a:gd name="T5" fmla="*/ 821 h 971"/>
                <a:gd name="T6" fmla="*/ 775 w 866"/>
                <a:gd name="T7" fmla="*/ 748 h 971"/>
                <a:gd name="T8" fmla="*/ 799 w 866"/>
                <a:gd name="T9" fmla="*/ 720 h 971"/>
                <a:gd name="T10" fmla="*/ 784 w 866"/>
                <a:gd name="T11" fmla="*/ 700 h 971"/>
                <a:gd name="T12" fmla="*/ 811 w 866"/>
                <a:gd name="T13" fmla="*/ 682 h 971"/>
                <a:gd name="T14" fmla="*/ 827 w 866"/>
                <a:gd name="T15" fmla="*/ 652 h 971"/>
                <a:gd name="T16" fmla="*/ 845 w 866"/>
                <a:gd name="T17" fmla="*/ 602 h 971"/>
                <a:gd name="T18" fmla="*/ 779 w 866"/>
                <a:gd name="T19" fmla="*/ 458 h 971"/>
                <a:gd name="T20" fmla="*/ 664 w 866"/>
                <a:gd name="T21" fmla="*/ 113 h 971"/>
                <a:gd name="T22" fmla="*/ 62 w 866"/>
                <a:gd name="T23" fmla="*/ 292 h 971"/>
                <a:gd name="T24" fmla="*/ 197 w 866"/>
                <a:gd name="T25" fmla="*/ 712 h 971"/>
                <a:gd name="T26" fmla="*/ 191 w 866"/>
                <a:gd name="T27" fmla="*/ 971 h 971"/>
                <a:gd name="T28" fmla="*/ 537 w 866"/>
                <a:gd name="T29" fmla="*/ 971 h 971"/>
                <a:gd name="T30" fmla="*/ 537 w 866"/>
                <a:gd name="T31" fmla="*/ 95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6" h="971">
                  <a:moveTo>
                    <a:pt x="537" y="959"/>
                  </a:moveTo>
                  <a:cubicBezTo>
                    <a:pt x="537" y="959"/>
                    <a:pt x="532" y="821"/>
                    <a:pt x="630" y="825"/>
                  </a:cubicBezTo>
                  <a:cubicBezTo>
                    <a:pt x="727" y="829"/>
                    <a:pt x="736" y="858"/>
                    <a:pt x="760" y="821"/>
                  </a:cubicBezTo>
                  <a:cubicBezTo>
                    <a:pt x="783" y="784"/>
                    <a:pt x="759" y="764"/>
                    <a:pt x="775" y="748"/>
                  </a:cubicBezTo>
                  <a:cubicBezTo>
                    <a:pt x="775" y="748"/>
                    <a:pt x="799" y="736"/>
                    <a:pt x="799" y="720"/>
                  </a:cubicBezTo>
                  <a:cubicBezTo>
                    <a:pt x="800" y="704"/>
                    <a:pt x="784" y="700"/>
                    <a:pt x="784" y="700"/>
                  </a:cubicBezTo>
                  <a:cubicBezTo>
                    <a:pt x="784" y="700"/>
                    <a:pt x="810" y="699"/>
                    <a:pt x="811" y="682"/>
                  </a:cubicBezTo>
                  <a:cubicBezTo>
                    <a:pt x="812" y="665"/>
                    <a:pt x="800" y="664"/>
                    <a:pt x="827" y="652"/>
                  </a:cubicBezTo>
                  <a:cubicBezTo>
                    <a:pt x="854" y="641"/>
                    <a:pt x="862" y="630"/>
                    <a:pt x="845" y="602"/>
                  </a:cubicBezTo>
                  <a:cubicBezTo>
                    <a:pt x="829" y="573"/>
                    <a:pt x="772" y="493"/>
                    <a:pt x="779" y="458"/>
                  </a:cubicBezTo>
                  <a:cubicBezTo>
                    <a:pt x="785" y="424"/>
                    <a:pt x="866" y="226"/>
                    <a:pt x="664" y="113"/>
                  </a:cubicBezTo>
                  <a:cubicBezTo>
                    <a:pt x="461" y="0"/>
                    <a:pt x="125" y="49"/>
                    <a:pt x="62" y="292"/>
                  </a:cubicBezTo>
                  <a:cubicBezTo>
                    <a:pt x="0" y="536"/>
                    <a:pt x="197" y="712"/>
                    <a:pt x="197" y="712"/>
                  </a:cubicBezTo>
                  <a:cubicBezTo>
                    <a:pt x="197" y="712"/>
                    <a:pt x="278" y="866"/>
                    <a:pt x="191" y="971"/>
                  </a:cubicBezTo>
                  <a:cubicBezTo>
                    <a:pt x="537" y="971"/>
                    <a:pt x="537" y="971"/>
                    <a:pt x="537" y="971"/>
                  </a:cubicBezTo>
                  <a:lnTo>
                    <a:pt x="537" y="959"/>
                  </a:lnTo>
                  <a:close/>
                </a:path>
              </a:pathLst>
            </a:custGeom>
            <a:solidFill>
              <a:srgbClr val="37B0E8"/>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600" b="1" noProof="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nvGrpSpPr>
            <p:cNvPr id="15397" name="组合 126">
              <a:extLst>
                <a:ext uri="{FF2B5EF4-FFF2-40B4-BE49-F238E27FC236}">
                  <a16:creationId xmlns:a16="http://schemas.microsoft.com/office/drawing/2014/main" id="{64D0F78F-AB07-4D9A-BE81-F3BAFA6EAA51}"/>
                </a:ext>
              </a:extLst>
            </p:cNvPr>
            <p:cNvGrpSpPr>
              <a:grpSpLocks/>
            </p:cNvGrpSpPr>
            <p:nvPr/>
          </p:nvGrpSpPr>
          <p:grpSpPr bwMode="auto">
            <a:xfrm>
              <a:off x="1399390" y="2514790"/>
              <a:ext cx="1856778" cy="1626658"/>
              <a:chOff x="1879447" y="2218086"/>
              <a:chExt cx="1856778" cy="1626658"/>
            </a:xfrm>
          </p:grpSpPr>
          <p:sp>
            <p:nvSpPr>
              <p:cNvPr id="15398" name="Freeform 90">
                <a:extLst>
                  <a:ext uri="{FF2B5EF4-FFF2-40B4-BE49-F238E27FC236}">
                    <a16:creationId xmlns:a16="http://schemas.microsoft.com/office/drawing/2014/main" id="{8EC7BA3E-A3A4-4FC7-A9AC-53D54C3E7B3C}"/>
                  </a:ext>
                </a:extLst>
              </p:cNvPr>
              <p:cNvSpPr>
                <a:spLocks noChangeArrowheads="1"/>
              </p:cNvSpPr>
              <p:nvPr/>
            </p:nvSpPr>
            <p:spPr bwMode="auto">
              <a:xfrm>
                <a:off x="2525080" y="2397602"/>
                <a:ext cx="719138" cy="523875"/>
              </a:xfrm>
              <a:custGeom>
                <a:avLst/>
                <a:gdLst>
                  <a:gd name="T0" fmla="*/ 444612 w 241"/>
                  <a:gd name="T1" fmla="*/ 446484 h 176"/>
                  <a:gd name="T2" fmla="*/ 250654 w 241"/>
                  <a:gd name="T3" fmla="*/ 485180 h 176"/>
                  <a:gd name="T4" fmla="*/ 128311 w 241"/>
                  <a:gd name="T5" fmla="*/ 440531 h 176"/>
                  <a:gd name="T6" fmla="*/ 2984 w 241"/>
                  <a:gd name="T7" fmla="*/ 211336 h 176"/>
                  <a:gd name="T8" fmla="*/ 179039 w 241"/>
                  <a:gd name="T9" fmla="*/ 23813 h 176"/>
                  <a:gd name="T10" fmla="*/ 370013 w 241"/>
                  <a:gd name="T11" fmla="*/ 116086 h 176"/>
                  <a:gd name="T12" fmla="*/ 393885 w 241"/>
                  <a:gd name="T13" fmla="*/ 127992 h 176"/>
                  <a:gd name="T14" fmla="*/ 417757 w 241"/>
                  <a:gd name="T15" fmla="*/ 119063 h 176"/>
                  <a:gd name="T16" fmla="*/ 590827 w 241"/>
                  <a:gd name="T17" fmla="*/ 95250 h 176"/>
                  <a:gd name="T18" fmla="*/ 719138 w 241"/>
                  <a:gd name="T19" fmla="*/ 226219 h 176"/>
                  <a:gd name="T20" fmla="*/ 704218 w 241"/>
                  <a:gd name="T21" fmla="*/ 238125 h 176"/>
                  <a:gd name="T22" fmla="*/ 555019 w 241"/>
                  <a:gd name="T23" fmla="*/ 523875 h 176"/>
                  <a:gd name="T24" fmla="*/ 444612 w 241"/>
                  <a:gd name="T25" fmla="*/ 446484 h 1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41" h="176">
                    <a:moveTo>
                      <a:pt x="149" y="150"/>
                    </a:moveTo>
                    <a:cubicBezTo>
                      <a:pt x="118" y="144"/>
                      <a:pt x="95" y="156"/>
                      <a:pt x="84" y="163"/>
                    </a:cubicBezTo>
                    <a:cubicBezTo>
                      <a:pt x="76" y="158"/>
                      <a:pt x="62" y="151"/>
                      <a:pt x="43" y="148"/>
                    </a:cubicBezTo>
                    <a:cubicBezTo>
                      <a:pt x="43" y="126"/>
                      <a:pt x="33" y="88"/>
                      <a:pt x="1" y="71"/>
                    </a:cubicBezTo>
                    <a:cubicBezTo>
                      <a:pt x="0" y="54"/>
                      <a:pt x="13" y="15"/>
                      <a:pt x="60" y="8"/>
                    </a:cubicBezTo>
                    <a:cubicBezTo>
                      <a:pt x="103" y="0"/>
                      <a:pt x="124" y="37"/>
                      <a:pt x="124" y="39"/>
                    </a:cubicBezTo>
                    <a:cubicBezTo>
                      <a:pt x="126" y="41"/>
                      <a:pt x="129" y="43"/>
                      <a:pt x="132" y="43"/>
                    </a:cubicBezTo>
                    <a:cubicBezTo>
                      <a:pt x="135" y="44"/>
                      <a:pt x="138" y="42"/>
                      <a:pt x="140" y="40"/>
                    </a:cubicBezTo>
                    <a:cubicBezTo>
                      <a:pt x="140" y="39"/>
                      <a:pt x="155" y="21"/>
                      <a:pt x="198" y="32"/>
                    </a:cubicBezTo>
                    <a:cubicBezTo>
                      <a:pt x="233" y="40"/>
                      <a:pt x="240" y="66"/>
                      <a:pt x="241" y="76"/>
                    </a:cubicBezTo>
                    <a:cubicBezTo>
                      <a:pt x="239" y="77"/>
                      <a:pt x="238" y="79"/>
                      <a:pt x="236" y="80"/>
                    </a:cubicBezTo>
                    <a:cubicBezTo>
                      <a:pt x="200" y="106"/>
                      <a:pt x="189" y="147"/>
                      <a:pt x="186" y="176"/>
                    </a:cubicBezTo>
                    <a:cubicBezTo>
                      <a:pt x="179" y="164"/>
                      <a:pt x="167" y="153"/>
                      <a:pt x="149" y="150"/>
                    </a:cubicBezTo>
                    <a:close/>
                  </a:path>
                </a:pathLst>
              </a:custGeom>
              <a:solidFill>
                <a:srgbClr val="6276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99" name="Freeform 91">
                <a:extLst>
                  <a:ext uri="{FF2B5EF4-FFF2-40B4-BE49-F238E27FC236}">
                    <a16:creationId xmlns:a16="http://schemas.microsoft.com/office/drawing/2014/main" id="{7A3E69B3-550C-44BA-A4D6-ECF12146211C}"/>
                  </a:ext>
                </a:extLst>
              </p:cNvPr>
              <p:cNvSpPr>
                <a:spLocks noChangeArrowheads="1"/>
              </p:cNvSpPr>
              <p:nvPr/>
            </p:nvSpPr>
            <p:spPr bwMode="auto">
              <a:xfrm>
                <a:off x="1879447" y="2218086"/>
                <a:ext cx="1856778" cy="1626658"/>
              </a:xfrm>
              <a:custGeom>
                <a:avLst/>
                <a:gdLst>
                  <a:gd name="T0" fmla="*/ 134802 w 10000"/>
                  <a:gd name="T1" fmla="*/ 492552 h 10000"/>
                  <a:gd name="T2" fmla="*/ 600296 w 10000"/>
                  <a:gd name="T3" fmla="*/ 125741 h 10000"/>
                  <a:gd name="T4" fmla="*/ 1576033 w 10000"/>
                  <a:gd name="T5" fmla="*/ 236191 h 10000"/>
                  <a:gd name="T6" fmla="*/ 1441788 w 10000"/>
                  <a:gd name="T7" fmla="*/ 951920 h 10000"/>
                  <a:gd name="T8" fmla="*/ 1382186 w 10000"/>
                  <a:gd name="T9" fmla="*/ 462784 h 10000"/>
                  <a:gd name="T10" fmla="*/ 1647519 w 10000"/>
                  <a:gd name="T11" fmla="*/ 617967 h 10000"/>
                  <a:gd name="T12" fmla="*/ 1474467 w 10000"/>
                  <a:gd name="T13" fmla="*/ 680594 h 10000"/>
                  <a:gd name="T14" fmla="*/ 1453671 w 10000"/>
                  <a:gd name="T15" fmla="*/ 731345 h 10000"/>
                  <a:gd name="T16" fmla="*/ 1701366 w 10000"/>
                  <a:gd name="T17" fmla="*/ 638951 h 10000"/>
                  <a:gd name="T18" fmla="*/ 1418021 w 10000"/>
                  <a:gd name="T19" fmla="*/ 382265 h 10000"/>
                  <a:gd name="T20" fmla="*/ 1044809 w 10000"/>
                  <a:gd name="T21" fmla="*/ 239119 h 10000"/>
                  <a:gd name="T22" fmla="*/ 639103 w 10000"/>
                  <a:gd name="T23" fmla="*/ 250993 h 10000"/>
                  <a:gd name="T24" fmla="*/ 293000 w 10000"/>
                  <a:gd name="T25" fmla="*/ 450747 h 10000"/>
                  <a:gd name="T26" fmla="*/ 167481 w 10000"/>
                  <a:gd name="T27" fmla="*/ 892385 h 10000"/>
                  <a:gd name="T28" fmla="*/ 495760 w 10000"/>
                  <a:gd name="T29" fmla="*/ 996979 h 10000"/>
                  <a:gd name="T30" fmla="*/ 1026984 w 10000"/>
                  <a:gd name="T31" fmla="*/ 1080426 h 10000"/>
                  <a:gd name="T32" fmla="*/ 1131335 w 10000"/>
                  <a:gd name="T33" fmla="*/ 996979 h 10000"/>
                  <a:gd name="T34" fmla="*/ 1080645 w 10000"/>
                  <a:gd name="T35" fmla="*/ 972904 h 10000"/>
                  <a:gd name="T36" fmla="*/ 871757 w 10000"/>
                  <a:gd name="T37" fmla="*/ 948992 h 10000"/>
                  <a:gd name="T38" fmla="*/ 286872 w 10000"/>
                  <a:gd name="T39" fmla="*/ 972904 h 10000"/>
                  <a:gd name="T40" fmla="*/ 281116 w 10000"/>
                  <a:gd name="T41" fmla="*/ 713452 h 10000"/>
                  <a:gd name="T42" fmla="*/ 331806 w 10000"/>
                  <a:gd name="T43" fmla="*/ 486533 h 10000"/>
                  <a:gd name="T44" fmla="*/ 719687 w 10000"/>
                  <a:gd name="T45" fmla="*/ 617967 h 10000"/>
                  <a:gd name="T46" fmla="*/ 504858 w 10000"/>
                  <a:gd name="T47" fmla="*/ 782097 h 10000"/>
                  <a:gd name="T48" fmla="*/ 880855 w 10000"/>
                  <a:gd name="T49" fmla="*/ 719471 h 10000"/>
                  <a:gd name="T50" fmla="*/ 1077674 w 10000"/>
                  <a:gd name="T51" fmla="*/ 680594 h 10000"/>
                  <a:gd name="T52" fmla="*/ 1209134 w 10000"/>
                  <a:gd name="T53" fmla="*/ 832686 h 10000"/>
                  <a:gd name="T54" fmla="*/ 1298073 w 10000"/>
                  <a:gd name="T55" fmla="*/ 1286524 h 10000"/>
                  <a:gd name="T56" fmla="*/ 648016 w 10000"/>
                  <a:gd name="T57" fmla="*/ 1309948 h 10000"/>
                  <a:gd name="T58" fmla="*/ 665841 w 10000"/>
                  <a:gd name="T59" fmla="*/ 1151999 h 10000"/>
                  <a:gd name="T60" fmla="*/ 648016 w 10000"/>
                  <a:gd name="T61" fmla="*/ 1101247 h 10000"/>
                  <a:gd name="T62" fmla="*/ 603267 w 10000"/>
                  <a:gd name="T63" fmla="*/ 1342806 h 10000"/>
                  <a:gd name="T64" fmla="*/ 868972 w 10000"/>
                  <a:gd name="T65" fmla="*/ 1435526 h 10000"/>
                  <a:gd name="T66" fmla="*/ 630005 w 10000"/>
                  <a:gd name="T67" fmla="*/ 1626333 h 10000"/>
                  <a:gd name="T68" fmla="*/ 227270 w 10000"/>
                  <a:gd name="T69" fmla="*/ 1160946 h 100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10000">
                    <a:moveTo>
                      <a:pt x="3" y="4954"/>
                    </a:moveTo>
                    <a:cubicBezTo>
                      <a:pt x="35" y="3561"/>
                      <a:pt x="726" y="3028"/>
                      <a:pt x="726" y="3028"/>
                    </a:cubicBezTo>
                    <a:cubicBezTo>
                      <a:pt x="726" y="3028"/>
                      <a:pt x="806" y="2350"/>
                      <a:pt x="1337" y="1635"/>
                    </a:cubicBezTo>
                    <a:cubicBezTo>
                      <a:pt x="2173" y="589"/>
                      <a:pt x="3233" y="773"/>
                      <a:pt x="3233" y="773"/>
                    </a:cubicBezTo>
                    <a:cubicBezTo>
                      <a:pt x="4598" y="-731"/>
                      <a:pt x="5997" y="424"/>
                      <a:pt x="5997" y="424"/>
                    </a:cubicBezTo>
                    <a:cubicBezTo>
                      <a:pt x="7941" y="-291"/>
                      <a:pt x="8488" y="1452"/>
                      <a:pt x="8488" y="1452"/>
                    </a:cubicBezTo>
                    <a:cubicBezTo>
                      <a:pt x="9596" y="1580"/>
                      <a:pt x="10497" y="3065"/>
                      <a:pt x="9693" y="4661"/>
                    </a:cubicBezTo>
                    <a:cubicBezTo>
                      <a:pt x="9066" y="5889"/>
                      <a:pt x="8150" y="5907"/>
                      <a:pt x="7765" y="5852"/>
                    </a:cubicBezTo>
                    <a:cubicBezTo>
                      <a:pt x="7637" y="5467"/>
                      <a:pt x="7347" y="5027"/>
                      <a:pt x="6752" y="4844"/>
                    </a:cubicBezTo>
                    <a:cubicBezTo>
                      <a:pt x="6752" y="4771"/>
                      <a:pt x="6672" y="3469"/>
                      <a:pt x="7444" y="2845"/>
                    </a:cubicBezTo>
                    <a:cubicBezTo>
                      <a:pt x="7893" y="2478"/>
                      <a:pt x="8391" y="2570"/>
                      <a:pt x="8680" y="2808"/>
                    </a:cubicBezTo>
                    <a:cubicBezTo>
                      <a:pt x="8937" y="3046"/>
                      <a:pt x="9019" y="3396"/>
                      <a:pt x="8873" y="3799"/>
                    </a:cubicBezTo>
                    <a:cubicBezTo>
                      <a:pt x="8809" y="4001"/>
                      <a:pt x="8697" y="4129"/>
                      <a:pt x="8568" y="4203"/>
                    </a:cubicBezTo>
                    <a:cubicBezTo>
                      <a:pt x="8279" y="4331"/>
                      <a:pt x="7957" y="4184"/>
                      <a:pt x="7941" y="4184"/>
                    </a:cubicBezTo>
                    <a:cubicBezTo>
                      <a:pt x="7877" y="4148"/>
                      <a:pt x="7781" y="4184"/>
                      <a:pt x="7748" y="4276"/>
                    </a:cubicBezTo>
                    <a:cubicBezTo>
                      <a:pt x="7717" y="4349"/>
                      <a:pt x="7748" y="4459"/>
                      <a:pt x="7829" y="4496"/>
                    </a:cubicBezTo>
                    <a:cubicBezTo>
                      <a:pt x="7845" y="4496"/>
                      <a:pt x="8279" y="4698"/>
                      <a:pt x="8664" y="4514"/>
                    </a:cubicBezTo>
                    <a:cubicBezTo>
                      <a:pt x="8890" y="4404"/>
                      <a:pt x="9050" y="4203"/>
                      <a:pt x="9163" y="3928"/>
                    </a:cubicBezTo>
                    <a:cubicBezTo>
                      <a:pt x="9339" y="3378"/>
                      <a:pt x="9227" y="2863"/>
                      <a:pt x="8857" y="2533"/>
                    </a:cubicBezTo>
                    <a:cubicBezTo>
                      <a:pt x="8520" y="2240"/>
                      <a:pt x="8054" y="2185"/>
                      <a:pt x="7637" y="2350"/>
                    </a:cubicBezTo>
                    <a:cubicBezTo>
                      <a:pt x="7555" y="2002"/>
                      <a:pt x="7315" y="1507"/>
                      <a:pt x="6720" y="1360"/>
                    </a:cubicBezTo>
                    <a:cubicBezTo>
                      <a:pt x="6142" y="1195"/>
                      <a:pt x="5804" y="1342"/>
                      <a:pt x="5627" y="1470"/>
                    </a:cubicBezTo>
                    <a:cubicBezTo>
                      <a:pt x="5419" y="1158"/>
                      <a:pt x="5001" y="792"/>
                      <a:pt x="4390" y="902"/>
                    </a:cubicBezTo>
                    <a:cubicBezTo>
                      <a:pt x="3892" y="993"/>
                      <a:pt x="3602" y="1305"/>
                      <a:pt x="3442" y="1543"/>
                    </a:cubicBezTo>
                    <a:cubicBezTo>
                      <a:pt x="3297" y="1763"/>
                      <a:pt x="3217" y="2020"/>
                      <a:pt x="3201" y="2277"/>
                    </a:cubicBezTo>
                    <a:cubicBezTo>
                      <a:pt x="2622" y="2112"/>
                      <a:pt x="1963" y="2313"/>
                      <a:pt x="1578" y="2771"/>
                    </a:cubicBezTo>
                    <a:cubicBezTo>
                      <a:pt x="1257" y="3138"/>
                      <a:pt x="1144" y="3634"/>
                      <a:pt x="1257" y="4203"/>
                    </a:cubicBezTo>
                    <a:cubicBezTo>
                      <a:pt x="1112" y="4368"/>
                      <a:pt x="822" y="4771"/>
                      <a:pt x="902" y="5486"/>
                    </a:cubicBezTo>
                    <a:cubicBezTo>
                      <a:pt x="951" y="5852"/>
                      <a:pt x="1144" y="6147"/>
                      <a:pt x="1417" y="6294"/>
                    </a:cubicBezTo>
                    <a:cubicBezTo>
                      <a:pt x="1787" y="6477"/>
                      <a:pt x="2269" y="6422"/>
                      <a:pt x="2670" y="6129"/>
                    </a:cubicBezTo>
                    <a:cubicBezTo>
                      <a:pt x="3233" y="5724"/>
                      <a:pt x="4101" y="5706"/>
                      <a:pt x="4518" y="6092"/>
                    </a:cubicBezTo>
                    <a:cubicBezTo>
                      <a:pt x="4824" y="6385"/>
                      <a:pt x="5194" y="6679"/>
                      <a:pt x="5531" y="6642"/>
                    </a:cubicBezTo>
                    <a:lnTo>
                      <a:pt x="5611" y="6642"/>
                    </a:lnTo>
                    <a:cubicBezTo>
                      <a:pt x="5804" y="6587"/>
                      <a:pt x="5965" y="6422"/>
                      <a:pt x="6093" y="6129"/>
                    </a:cubicBezTo>
                    <a:cubicBezTo>
                      <a:pt x="6126" y="6055"/>
                      <a:pt x="6093" y="5944"/>
                      <a:pt x="6013" y="5907"/>
                    </a:cubicBezTo>
                    <a:cubicBezTo>
                      <a:pt x="5949" y="5871"/>
                      <a:pt x="5853" y="5907"/>
                      <a:pt x="5820" y="5981"/>
                    </a:cubicBezTo>
                    <a:cubicBezTo>
                      <a:pt x="5740" y="6165"/>
                      <a:pt x="5660" y="6275"/>
                      <a:pt x="5547" y="6312"/>
                    </a:cubicBezTo>
                    <a:cubicBezTo>
                      <a:pt x="5306" y="6367"/>
                      <a:pt x="4953" y="6055"/>
                      <a:pt x="4695" y="5834"/>
                    </a:cubicBezTo>
                    <a:cubicBezTo>
                      <a:pt x="4197" y="5339"/>
                      <a:pt x="3185" y="5357"/>
                      <a:pt x="2510" y="5852"/>
                    </a:cubicBezTo>
                    <a:cubicBezTo>
                      <a:pt x="2188" y="6074"/>
                      <a:pt x="1818" y="6129"/>
                      <a:pt x="1545" y="5981"/>
                    </a:cubicBezTo>
                    <a:cubicBezTo>
                      <a:pt x="1353" y="5889"/>
                      <a:pt x="1241" y="5687"/>
                      <a:pt x="1208" y="5431"/>
                    </a:cubicBezTo>
                    <a:cubicBezTo>
                      <a:pt x="1112" y="4716"/>
                      <a:pt x="1497" y="4386"/>
                      <a:pt x="1514" y="4386"/>
                    </a:cubicBezTo>
                    <a:cubicBezTo>
                      <a:pt x="1561" y="4349"/>
                      <a:pt x="1578" y="4276"/>
                      <a:pt x="1561" y="4203"/>
                    </a:cubicBezTo>
                    <a:cubicBezTo>
                      <a:pt x="1450" y="3726"/>
                      <a:pt x="1514" y="3303"/>
                      <a:pt x="1787" y="2991"/>
                    </a:cubicBezTo>
                    <a:cubicBezTo>
                      <a:pt x="2108" y="2625"/>
                      <a:pt x="2654" y="2460"/>
                      <a:pt x="3136" y="2606"/>
                    </a:cubicBezTo>
                    <a:cubicBezTo>
                      <a:pt x="3763" y="2790"/>
                      <a:pt x="3859" y="3561"/>
                      <a:pt x="3876" y="3799"/>
                    </a:cubicBezTo>
                    <a:cubicBezTo>
                      <a:pt x="3506" y="3836"/>
                      <a:pt x="3089" y="4019"/>
                      <a:pt x="2703" y="4569"/>
                    </a:cubicBezTo>
                    <a:cubicBezTo>
                      <a:pt x="2639" y="4643"/>
                      <a:pt x="2654" y="4734"/>
                      <a:pt x="2719" y="4808"/>
                    </a:cubicBezTo>
                    <a:cubicBezTo>
                      <a:pt x="2783" y="4863"/>
                      <a:pt x="2879" y="4844"/>
                      <a:pt x="2927" y="4771"/>
                    </a:cubicBezTo>
                    <a:cubicBezTo>
                      <a:pt x="3763" y="3616"/>
                      <a:pt x="4711" y="4404"/>
                      <a:pt x="4744" y="4423"/>
                    </a:cubicBezTo>
                    <a:cubicBezTo>
                      <a:pt x="4808" y="4478"/>
                      <a:pt x="4888" y="4478"/>
                      <a:pt x="4937" y="4423"/>
                    </a:cubicBezTo>
                    <a:cubicBezTo>
                      <a:pt x="4953" y="4404"/>
                      <a:pt x="5290" y="4074"/>
                      <a:pt x="5804" y="4184"/>
                    </a:cubicBezTo>
                    <a:cubicBezTo>
                      <a:pt x="6302" y="4294"/>
                      <a:pt x="6383" y="4973"/>
                      <a:pt x="6383" y="4973"/>
                    </a:cubicBezTo>
                    <a:cubicBezTo>
                      <a:pt x="6399" y="5046"/>
                      <a:pt x="6447" y="5101"/>
                      <a:pt x="6512" y="5119"/>
                    </a:cubicBezTo>
                    <a:cubicBezTo>
                      <a:pt x="7637" y="5357"/>
                      <a:pt x="7650" y="6240"/>
                      <a:pt x="7572" y="6532"/>
                    </a:cubicBezTo>
                    <a:cubicBezTo>
                      <a:pt x="7725" y="7073"/>
                      <a:pt x="7245" y="7742"/>
                      <a:pt x="6991" y="7909"/>
                    </a:cubicBezTo>
                    <a:cubicBezTo>
                      <a:pt x="6359" y="8325"/>
                      <a:pt x="6075" y="8199"/>
                      <a:pt x="5483" y="8218"/>
                    </a:cubicBezTo>
                    <a:cubicBezTo>
                      <a:pt x="4314" y="8808"/>
                      <a:pt x="3635" y="8328"/>
                      <a:pt x="3490" y="8053"/>
                    </a:cubicBezTo>
                    <a:cubicBezTo>
                      <a:pt x="3345" y="7778"/>
                      <a:pt x="3297" y="7540"/>
                      <a:pt x="3345" y="7357"/>
                    </a:cubicBezTo>
                    <a:cubicBezTo>
                      <a:pt x="3409" y="7155"/>
                      <a:pt x="3586" y="7082"/>
                      <a:pt x="3586" y="7082"/>
                    </a:cubicBezTo>
                    <a:cubicBezTo>
                      <a:pt x="3666" y="7064"/>
                      <a:pt x="3715" y="6954"/>
                      <a:pt x="3683" y="6880"/>
                    </a:cubicBezTo>
                    <a:cubicBezTo>
                      <a:pt x="3651" y="6789"/>
                      <a:pt x="3571" y="6734"/>
                      <a:pt x="3490" y="6770"/>
                    </a:cubicBezTo>
                    <a:cubicBezTo>
                      <a:pt x="3474" y="6770"/>
                      <a:pt x="3185" y="6899"/>
                      <a:pt x="3072" y="7247"/>
                    </a:cubicBezTo>
                    <a:cubicBezTo>
                      <a:pt x="2976" y="7522"/>
                      <a:pt x="3040" y="7870"/>
                      <a:pt x="3249" y="8255"/>
                    </a:cubicBezTo>
                    <a:lnTo>
                      <a:pt x="3249" y="8273"/>
                    </a:lnTo>
                    <a:cubicBezTo>
                      <a:pt x="3635" y="8788"/>
                      <a:pt x="4197" y="8880"/>
                      <a:pt x="4680" y="8825"/>
                    </a:cubicBezTo>
                    <a:cubicBezTo>
                      <a:pt x="4937" y="8806"/>
                      <a:pt x="5177" y="8733"/>
                      <a:pt x="5354" y="8677"/>
                    </a:cubicBezTo>
                    <a:cubicBezTo>
                      <a:pt x="5001" y="9558"/>
                      <a:pt x="4229" y="9961"/>
                      <a:pt x="3393" y="9998"/>
                    </a:cubicBezTo>
                    <a:cubicBezTo>
                      <a:pt x="2430" y="10053"/>
                      <a:pt x="2253" y="9228"/>
                      <a:pt x="2253" y="9228"/>
                    </a:cubicBezTo>
                    <a:cubicBezTo>
                      <a:pt x="935" y="8640"/>
                      <a:pt x="1224" y="7137"/>
                      <a:pt x="1224" y="7137"/>
                    </a:cubicBezTo>
                    <a:cubicBezTo>
                      <a:pt x="678" y="7045"/>
                      <a:pt x="-45" y="6349"/>
                      <a:pt x="3" y="49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30" name="Rectangle 66">
            <a:extLst>
              <a:ext uri="{FF2B5EF4-FFF2-40B4-BE49-F238E27FC236}">
                <a16:creationId xmlns:a16="http://schemas.microsoft.com/office/drawing/2014/main" id="{E2B1DED6-F5AB-4FD4-A9C1-9917888531A8}"/>
              </a:ext>
            </a:extLst>
          </p:cNvPr>
          <p:cNvSpPr>
            <a:spLocks noChangeArrowheads="1"/>
          </p:cNvSpPr>
          <p:nvPr/>
        </p:nvSpPr>
        <p:spPr bwMode="auto">
          <a:xfrm>
            <a:off x="5861050" y="1593850"/>
            <a:ext cx="27701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总体分析评价，看看评价的分数具体都靠向哪个分数，通过这一份数来确定大众的整体评价。</a:t>
            </a:r>
            <a:endParaRPr lang="zh-CN" altLang="zh-CN" sz="1000" dirty="0">
              <a:solidFill>
                <a:srgbClr val="808080"/>
              </a:solidFill>
              <a:latin typeface="Arial" panose="020B0604020202020204" pitchFamily="34" charset="0"/>
              <a:ea typeface="微软雅黑" panose="020B0503020204020204" pitchFamily="34" charset="-122"/>
            </a:endParaRPr>
          </a:p>
        </p:txBody>
      </p:sp>
      <p:sp>
        <p:nvSpPr>
          <p:cNvPr id="131" name="圆角矩形 130">
            <a:extLst>
              <a:ext uri="{FF2B5EF4-FFF2-40B4-BE49-F238E27FC236}">
                <a16:creationId xmlns:a16="http://schemas.microsoft.com/office/drawing/2014/main" id="{11C87B28-F824-472B-BC30-EBC86C37216D}"/>
              </a:ext>
            </a:extLst>
          </p:cNvPr>
          <p:cNvSpPr/>
          <p:nvPr/>
        </p:nvSpPr>
        <p:spPr>
          <a:xfrm>
            <a:off x="5861050" y="1263650"/>
            <a:ext cx="1052513" cy="246063"/>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总体分析</a:t>
            </a:r>
          </a:p>
        </p:txBody>
      </p:sp>
      <p:sp>
        <p:nvSpPr>
          <p:cNvPr id="132" name="Rectangle 66">
            <a:extLst>
              <a:ext uri="{FF2B5EF4-FFF2-40B4-BE49-F238E27FC236}">
                <a16:creationId xmlns:a16="http://schemas.microsoft.com/office/drawing/2014/main" id="{2FF6309A-C3F7-4FDF-A0D8-BF5DF52E803C}"/>
              </a:ext>
            </a:extLst>
          </p:cNvPr>
          <p:cNvSpPr>
            <a:spLocks noChangeArrowheads="1"/>
          </p:cNvSpPr>
          <p:nvPr/>
        </p:nvSpPr>
        <p:spPr bwMode="auto">
          <a:xfrm>
            <a:off x="5861050" y="2439988"/>
            <a:ext cx="27701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808080"/>
                </a:solidFill>
                <a:latin typeface="Arial" panose="020B0604020202020204" pitchFamily="34" charset="0"/>
                <a:ea typeface="微软雅黑" panose="020B0503020204020204" pitchFamily="34" charset="-122"/>
              </a:rPr>
              <a:t>分别针对高分和低分进行分析，以确定高分原因和低分评价的原因。</a:t>
            </a:r>
            <a:endParaRPr lang="zh-CN" altLang="zh-CN" sz="1000" dirty="0">
              <a:solidFill>
                <a:srgbClr val="808080"/>
              </a:solidFill>
              <a:latin typeface="Arial" panose="020B0604020202020204" pitchFamily="34" charset="0"/>
              <a:ea typeface="微软雅黑" panose="020B0503020204020204" pitchFamily="34" charset="-122"/>
            </a:endParaRPr>
          </a:p>
        </p:txBody>
      </p:sp>
      <p:sp>
        <p:nvSpPr>
          <p:cNvPr id="133" name="圆角矩形 132">
            <a:extLst>
              <a:ext uri="{FF2B5EF4-FFF2-40B4-BE49-F238E27FC236}">
                <a16:creationId xmlns:a16="http://schemas.microsoft.com/office/drawing/2014/main" id="{2EA41B51-68CC-4167-89F8-AE3BE5B8C7F7}"/>
              </a:ext>
            </a:extLst>
          </p:cNvPr>
          <p:cNvSpPr/>
          <p:nvPr/>
        </p:nvSpPr>
        <p:spPr>
          <a:xfrm>
            <a:off x="5861050" y="2109788"/>
            <a:ext cx="1052513" cy="246062"/>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900" noProof="1">
                <a:ln w="6350">
                  <a:noFill/>
                </a:ln>
                <a:solidFill>
                  <a:schemeClr val="bg1"/>
                </a:solidFill>
                <a:latin typeface="Impact" pitchFamily="34" charset="0"/>
                <a:ea typeface="微软雅黑" pitchFamily="34" charset="-122"/>
              </a:rPr>
              <a:t>高</a:t>
            </a:r>
            <a:r>
              <a:rPr lang="en-US" altLang="zh-CN" sz="900" noProof="1">
                <a:ln w="6350">
                  <a:noFill/>
                </a:ln>
                <a:solidFill>
                  <a:schemeClr val="bg1"/>
                </a:solidFill>
                <a:latin typeface="Impact" pitchFamily="34" charset="0"/>
                <a:ea typeface="微软雅黑" pitchFamily="34" charset="-122"/>
              </a:rPr>
              <a:t>/</a:t>
            </a:r>
            <a:r>
              <a:rPr lang="zh-CN" altLang="en-US" sz="900" noProof="1">
                <a:ln w="6350">
                  <a:noFill/>
                </a:ln>
                <a:solidFill>
                  <a:schemeClr val="bg1"/>
                </a:solidFill>
                <a:latin typeface="Impact" pitchFamily="34" charset="0"/>
                <a:ea typeface="微软雅黑" pitchFamily="34" charset="-122"/>
              </a:rPr>
              <a:t>低分评价分析</a:t>
            </a:r>
          </a:p>
        </p:txBody>
      </p:sp>
      <p:sp>
        <p:nvSpPr>
          <p:cNvPr id="134" name="任意多边形 133">
            <a:extLst>
              <a:ext uri="{FF2B5EF4-FFF2-40B4-BE49-F238E27FC236}">
                <a16:creationId xmlns:a16="http://schemas.microsoft.com/office/drawing/2014/main" id="{5B0E0F91-D35E-4E85-8A2F-6D2DF8FB62BB}"/>
              </a:ext>
            </a:extLst>
          </p:cNvPr>
          <p:cNvSpPr/>
          <p:nvPr/>
        </p:nvSpPr>
        <p:spPr>
          <a:xfrm>
            <a:off x="2822575" y="1387475"/>
            <a:ext cx="2822575" cy="1384300"/>
          </a:xfrm>
          <a:custGeom>
            <a:avLst/>
            <a:gdLst>
              <a:gd name="connsiteX0" fmla="*/ 0 w 2667000"/>
              <a:gd name="connsiteY0" fmla="*/ 1466850 h 1466850"/>
              <a:gd name="connsiteX1" fmla="*/ 0 w 2667000"/>
              <a:gd name="connsiteY1" fmla="*/ 0 h 1466850"/>
              <a:gd name="connsiteX2" fmla="*/ 2667000 w 2667000"/>
              <a:gd name="connsiteY2" fmla="*/ 0 h 1466850"/>
            </a:gdLst>
            <a:ahLst/>
            <a:cxnLst>
              <a:cxn ang="0">
                <a:pos x="connsiteX0" y="connsiteY0"/>
              </a:cxn>
              <a:cxn ang="0">
                <a:pos x="connsiteX1" y="connsiteY1"/>
              </a:cxn>
              <a:cxn ang="0">
                <a:pos x="connsiteX2" y="connsiteY2"/>
              </a:cxn>
            </a:cxnLst>
            <a:rect l="l" t="t" r="r" b="b"/>
            <a:pathLst>
              <a:path w="2667000" h="1466850">
                <a:moveTo>
                  <a:pt x="0" y="1466850"/>
                </a:moveTo>
                <a:lnTo>
                  <a:pt x="0" y="0"/>
                </a:lnTo>
                <a:lnTo>
                  <a:pt x="266700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defRPr/>
            </a:pPr>
            <a:endParaRPr lang="zh-CN" altLang="en-US" noProof="1"/>
          </a:p>
        </p:txBody>
      </p:sp>
      <p:sp>
        <p:nvSpPr>
          <p:cNvPr id="135" name="任意多边形 134">
            <a:extLst>
              <a:ext uri="{FF2B5EF4-FFF2-40B4-BE49-F238E27FC236}">
                <a16:creationId xmlns:a16="http://schemas.microsoft.com/office/drawing/2014/main" id="{3BDD2EEA-BD95-4C56-B9E7-D414C3077E89}"/>
              </a:ext>
            </a:extLst>
          </p:cNvPr>
          <p:cNvSpPr/>
          <p:nvPr/>
        </p:nvSpPr>
        <p:spPr>
          <a:xfrm>
            <a:off x="3381375" y="2232025"/>
            <a:ext cx="2254250" cy="754063"/>
          </a:xfrm>
          <a:custGeom>
            <a:avLst/>
            <a:gdLst>
              <a:gd name="connsiteX0" fmla="*/ 0 w 2114550"/>
              <a:gd name="connsiteY0" fmla="*/ 904875 h 904875"/>
              <a:gd name="connsiteX1" fmla="*/ 0 w 2114550"/>
              <a:gd name="connsiteY1" fmla="*/ 0 h 904875"/>
              <a:gd name="connsiteX2" fmla="*/ 2114550 w 2114550"/>
              <a:gd name="connsiteY2" fmla="*/ 0 h 904875"/>
            </a:gdLst>
            <a:ahLst/>
            <a:cxnLst>
              <a:cxn ang="0">
                <a:pos x="connsiteX0" y="connsiteY0"/>
              </a:cxn>
              <a:cxn ang="0">
                <a:pos x="connsiteX1" y="connsiteY1"/>
              </a:cxn>
              <a:cxn ang="0">
                <a:pos x="connsiteX2" y="connsiteY2"/>
              </a:cxn>
            </a:cxnLst>
            <a:rect l="l" t="t" r="r" b="b"/>
            <a:pathLst>
              <a:path w="2114550" h="904875">
                <a:moveTo>
                  <a:pt x="0" y="904875"/>
                </a:moveTo>
                <a:lnTo>
                  <a:pt x="0" y="0"/>
                </a:lnTo>
                <a:lnTo>
                  <a:pt x="211455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defRPr/>
            </a:pPr>
            <a:endParaRPr lang="zh-CN" altLang="en-US" noProof="1"/>
          </a:p>
        </p:txBody>
      </p:sp>
      <p:sp>
        <p:nvSpPr>
          <p:cNvPr id="136" name="任意多边形 135">
            <a:extLst>
              <a:ext uri="{FF2B5EF4-FFF2-40B4-BE49-F238E27FC236}">
                <a16:creationId xmlns:a16="http://schemas.microsoft.com/office/drawing/2014/main" id="{E3A08697-E96D-4B51-87B4-C137823A8353}"/>
              </a:ext>
            </a:extLst>
          </p:cNvPr>
          <p:cNvSpPr/>
          <p:nvPr/>
        </p:nvSpPr>
        <p:spPr>
          <a:xfrm>
            <a:off x="3800475" y="3101975"/>
            <a:ext cx="1835150" cy="46038"/>
          </a:xfrm>
          <a:custGeom>
            <a:avLst/>
            <a:gdLst>
              <a:gd name="connsiteX0" fmla="*/ 1428750 w 1428750"/>
              <a:gd name="connsiteY0" fmla="*/ 0 h 0"/>
              <a:gd name="connsiteX1" fmla="*/ 0 w 1428750"/>
              <a:gd name="connsiteY1" fmla="*/ 0 h 0"/>
            </a:gdLst>
            <a:ahLst/>
            <a:cxnLst>
              <a:cxn ang="0">
                <a:pos x="connsiteX0" y="connsiteY0"/>
              </a:cxn>
              <a:cxn ang="0">
                <a:pos x="connsiteX1" y="connsiteY1"/>
              </a:cxn>
            </a:cxnLst>
            <a:rect l="l" t="t" r="r" b="b"/>
            <a:pathLst>
              <a:path w="1428750">
                <a:moveTo>
                  <a:pt x="1428750" y="0"/>
                </a:moveTo>
                <a:lnTo>
                  <a:pt x="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defRPr/>
            </a:pPr>
            <a:endParaRPr lang="zh-CN" altLang="en-US" noProof="1"/>
          </a:p>
        </p:txBody>
      </p:sp>
      <p:sp>
        <p:nvSpPr>
          <p:cNvPr id="137" name="任意多边形 136">
            <a:extLst>
              <a:ext uri="{FF2B5EF4-FFF2-40B4-BE49-F238E27FC236}">
                <a16:creationId xmlns:a16="http://schemas.microsoft.com/office/drawing/2014/main" id="{9FDAF83A-8654-419C-9482-27EE86A4B33E}"/>
              </a:ext>
            </a:extLst>
          </p:cNvPr>
          <p:cNvSpPr/>
          <p:nvPr/>
        </p:nvSpPr>
        <p:spPr>
          <a:xfrm>
            <a:off x="3381375" y="3325813"/>
            <a:ext cx="2254250" cy="658812"/>
          </a:xfrm>
          <a:custGeom>
            <a:avLst/>
            <a:gdLst>
              <a:gd name="connsiteX0" fmla="*/ 1590675 w 1590675"/>
              <a:gd name="connsiteY0" fmla="*/ 542925 h 542925"/>
              <a:gd name="connsiteX1" fmla="*/ 0 w 1590675"/>
              <a:gd name="connsiteY1" fmla="*/ 542925 h 542925"/>
              <a:gd name="connsiteX2" fmla="*/ 0 w 1590675"/>
              <a:gd name="connsiteY2" fmla="*/ 0 h 542925"/>
            </a:gdLst>
            <a:ahLst/>
            <a:cxnLst>
              <a:cxn ang="0">
                <a:pos x="connsiteX0" y="connsiteY0"/>
              </a:cxn>
              <a:cxn ang="0">
                <a:pos x="connsiteX1" y="connsiteY1"/>
              </a:cxn>
              <a:cxn ang="0">
                <a:pos x="connsiteX2" y="connsiteY2"/>
              </a:cxn>
            </a:cxnLst>
            <a:rect l="l" t="t" r="r" b="b"/>
            <a:pathLst>
              <a:path w="1590675" h="542925">
                <a:moveTo>
                  <a:pt x="1590675" y="542925"/>
                </a:moveTo>
                <a:lnTo>
                  <a:pt x="0" y="542925"/>
                </a:lnTo>
                <a:lnTo>
                  <a:pt x="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defRPr/>
            </a:pPr>
            <a:endParaRPr lang="zh-CN" altLang="en-US" noProof="1"/>
          </a:p>
        </p:txBody>
      </p:sp>
      <p:sp>
        <p:nvSpPr>
          <p:cNvPr id="138" name="Rectangle 66">
            <a:extLst>
              <a:ext uri="{FF2B5EF4-FFF2-40B4-BE49-F238E27FC236}">
                <a16:creationId xmlns:a16="http://schemas.microsoft.com/office/drawing/2014/main" id="{2DAAAD36-DAAB-420E-8725-EDB076BF7329}"/>
              </a:ext>
            </a:extLst>
          </p:cNvPr>
          <p:cNvSpPr>
            <a:spLocks noChangeArrowheads="1"/>
          </p:cNvSpPr>
          <p:nvPr/>
        </p:nvSpPr>
        <p:spPr bwMode="auto">
          <a:xfrm>
            <a:off x="5861050" y="3322638"/>
            <a:ext cx="27701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针对人群特征进行分析，区别不同人群给出分数的分布情况。</a:t>
            </a:r>
            <a:endParaRPr lang="zh-CN" altLang="zh-CN" sz="1000" dirty="0">
              <a:solidFill>
                <a:srgbClr val="808080"/>
              </a:solidFill>
              <a:latin typeface="Arial" panose="020B0604020202020204" pitchFamily="34" charset="0"/>
              <a:ea typeface="微软雅黑" panose="020B0503020204020204" pitchFamily="34" charset="-122"/>
            </a:endParaRPr>
          </a:p>
        </p:txBody>
      </p:sp>
      <p:sp>
        <p:nvSpPr>
          <p:cNvPr id="139" name="圆角矩形 138">
            <a:extLst>
              <a:ext uri="{FF2B5EF4-FFF2-40B4-BE49-F238E27FC236}">
                <a16:creationId xmlns:a16="http://schemas.microsoft.com/office/drawing/2014/main" id="{D4A65728-9650-4866-B0AB-39665E5C4472}"/>
              </a:ext>
            </a:extLst>
          </p:cNvPr>
          <p:cNvSpPr/>
          <p:nvPr/>
        </p:nvSpPr>
        <p:spPr>
          <a:xfrm>
            <a:off x="5861050" y="2990850"/>
            <a:ext cx="1052513" cy="246063"/>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人群特征分析</a:t>
            </a:r>
          </a:p>
        </p:txBody>
      </p:sp>
      <p:sp>
        <p:nvSpPr>
          <p:cNvPr id="140" name="Rectangle 66">
            <a:extLst>
              <a:ext uri="{FF2B5EF4-FFF2-40B4-BE49-F238E27FC236}">
                <a16:creationId xmlns:a16="http://schemas.microsoft.com/office/drawing/2014/main" id="{EBB0588F-11BB-4824-ADA2-821D05C62B7B}"/>
              </a:ext>
            </a:extLst>
          </p:cNvPr>
          <p:cNvSpPr>
            <a:spLocks noChangeArrowheads="1"/>
          </p:cNvSpPr>
          <p:nvPr/>
        </p:nvSpPr>
        <p:spPr bwMode="auto">
          <a:xfrm>
            <a:off x="5861050" y="4192588"/>
            <a:ext cx="27701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分析演员与评价的关联性，通过这一部分来确定是否是由于演员问题引起的低分评价。</a:t>
            </a:r>
            <a:endParaRPr lang="zh-CN" altLang="zh-CN" sz="1000" dirty="0">
              <a:solidFill>
                <a:srgbClr val="808080"/>
              </a:solidFill>
              <a:latin typeface="Arial" panose="020B0604020202020204" pitchFamily="34" charset="0"/>
              <a:ea typeface="微软雅黑" panose="020B0503020204020204" pitchFamily="34" charset="-122"/>
            </a:endParaRPr>
          </a:p>
        </p:txBody>
      </p:sp>
      <p:sp>
        <p:nvSpPr>
          <p:cNvPr id="141" name="圆角矩形 140">
            <a:extLst>
              <a:ext uri="{FF2B5EF4-FFF2-40B4-BE49-F238E27FC236}">
                <a16:creationId xmlns:a16="http://schemas.microsoft.com/office/drawing/2014/main" id="{905828BB-B773-4B17-8C05-B78BA94D3BE1}"/>
              </a:ext>
            </a:extLst>
          </p:cNvPr>
          <p:cNvSpPr/>
          <p:nvPr/>
        </p:nvSpPr>
        <p:spPr>
          <a:xfrm>
            <a:off x="5861050" y="3862388"/>
            <a:ext cx="1052513" cy="246062"/>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900" noProof="1">
                <a:ln w="6350">
                  <a:noFill/>
                </a:ln>
                <a:solidFill>
                  <a:schemeClr val="bg1"/>
                </a:solidFill>
                <a:latin typeface="Impact" pitchFamily="34" charset="0"/>
                <a:ea typeface="微软雅黑" pitchFamily="34" charset="-122"/>
              </a:rPr>
              <a:t>演员相关性分析</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750"/>
                                        <p:tgtEl>
                                          <p:spTgt spid="125"/>
                                        </p:tgtEl>
                                      </p:cBhvr>
                                    </p:animEffect>
                                    <p:anim calcmode="lin" valueType="num">
                                      <p:cBhvr>
                                        <p:cTn id="8" dur="750" fill="hold"/>
                                        <p:tgtEl>
                                          <p:spTgt spid="125"/>
                                        </p:tgtEl>
                                        <p:attrNameLst>
                                          <p:attrName>ppt_x</p:attrName>
                                        </p:attrNameLst>
                                      </p:cBhvr>
                                      <p:tavLst>
                                        <p:tav tm="0">
                                          <p:val>
                                            <p:strVal val="#ppt_x"/>
                                          </p:val>
                                        </p:tav>
                                        <p:tav tm="100000">
                                          <p:val>
                                            <p:strVal val="#ppt_x"/>
                                          </p:val>
                                        </p:tav>
                                      </p:tavLst>
                                    </p:anim>
                                    <p:anim calcmode="lin" valueType="num">
                                      <p:cBhvr>
                                        <p:cTn id="9" dur="750" fill="hold"/>
                                        <p:tgtEl>
                                          <p:spTgt spid="125"/>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50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750"/>
                                        <p:tgtEl>
                                          <p:spTgt spid="32"/>
                                        </p:tgtEl>
                                      </p:cBhvr>
                                    </p:animEffect>
                                  </p:childTnLst>
                                </p:cTn>
                              </p:par>
                              <p:par>
                                <p:cTn id="13" presetID="22" presetClass="entr" presetSubtype="8" fill="hold" nodeType="withEffect">
                                  <p:stCondLst>
                                    <p:cond delay="1000"/>
                                  </p:stCondLst>
                                  <p:childTnLst>
                                    <p:set>
                                      <p:cBhvr>
                                        <p:cTn id="14" dur="1" fill="hold">
                                          <p:stCondLst>
                                            <p:cond delay="0"/>
                                          </p:stCondLst>
                                        </p:cTn>
                                        <p:tgtEl>
                                          <p:spTgt spid="134"/>
                                        </p:tgtEl>
                                        <p:attrNameLst>
                                          <p:attrName>style.visibility</p:attrName>
                                        </p:attrNameLst>
                                      </p:cBhvr>
                                      <p:to>
                                        <p:strVal val="visible"/>
                                      </p:to>
                                    </p:set>
                                    <p:animEffect transition="in" filter="wipe(left)">
                                      <p:cBhvr>
                                        <p:cTn id="15" dur="500"/>
                                        <p:tgtEl>
                                          <p:spTgt spid="134"/>
                                        </p:tgtEl>
                                      </p:cBhvr>
                                    </p:animEffect>
                                  </p:childTnLst>
                                </p:cTn>
                              </p:par>
                              <p:par>
                                <p:cTn id="16" presetID="22" presetClass="entr" presetSubtype="8" fill="hold" nodeType="withEffect">
                                  <p:stCondLst>
                                    <p:cond delay="1000"/>
                                  </p:stCondLst>
                                  <p:childTnLst>
                                    <p:set>
                                      <p:cBhvr>
                                        <p:cTn id="17" dur="1" fill="hold">
                                          <p:stCondLst>
                                            <p:cond delay="0"/>
                                          </p:stCondLst>
                                        </p:cTn>
                                        <p:tgtEl>
                                          <p:spTgt spid="135"/>
                                        </p:tgtEl>
                                        <p:attrNameLst>
                                          <p:attrName>style.visibility</p:attrName>
                                        </p:attrNameLst>
                                      </p:cBhvr>
                                      <p:to>
                                        <p:strVal val="visible"/>
                                      </p:to>
                                    </p:set>
                                    <p:animEffect transition="in" filter="wipe(left)">
                                      <p:cBhvr>
                                        <p:cTn id="18" dur="500"/>
                                        <p:tgtEl>
                                          <p:spTgt spid="135"/>
                                        </p:tgtEl>
                                      </p:cBhvr>
                                    </p:animEffect>
                                  </p:childTnLst>
                                </p:cTn>
                              </p:par>
                              <p:par>
                                <p:cTn id="19" presetID="22" presetClass="entr" presetSubtype="8" fill="hold" nodeType="withEffect">
                                  <p:stCondLst>
                                    <p:cond delay="1000"/>
                                  </p:stCondLst>
                                  <p:childTnLst>
                                    <p:set>
                                      <p:cBhvr>
                                        <p:cTn id="20" dur="1" fill="hold">
                                          <p:stCondLst>
                                            <p:cond delay="0"/>
                                          </p:stCondLst>
                                        </p:cTn>
                                        <p:tgtEl>
                                          <p:spTgt spid="136"/>
                                        </p:tgtEl>
                                        <p:attrNameLst>
                                          <p:attrName>style.visibility</p:attrName>
                                        </p:attrNameLst>
                                      </p:cBhvr>
                                      <p:to>
                                        <p:strVal val="visible"/>
                                      </p:to>
                                    </p:set>
                                    <p:animEffect transition="in" filter="wipe(left)">
                                      <p:cBhvr>
                                        <p:cTn id="21" dur="500"/>
                                        <p:tgtEl>
                                          <p:spTgt spid="136"/>
                                        </p:tgtEl>
                                      </p:cBhvr>
                                    </p:animEffect>
                                  </p:childTnLst>
                                </p:cTn>
                              </p:par>
                              <p:par>
                                <p:cTn id="22" presetID="22" presetClass="entr" presetSubtype="8" fill="hold" nodeType="withEffect">
                                  <p:stCondLst>
                                    <p:cond delay="1000"/>
                                  </p:stCondLst>
                                  <p:childTnLst>
                                    <p:set>
                                      <p:cBhvr>
                                        <p:cTn id="23" dur="1" fill="hold">
                                          <p:stCondLst>
                                            <p:cond delay="0"/>
                                          </p:stCondLst>
                                        </p:cTn>
                                        <p:tgtEl>
                                          <p:spTgt spid="137"/>
                                        </p:tgtEl>
                                        <p:attrNameLst>
                                          <p:attrName>style.visibility</p:attrName>
                                        </p:attrNameLst>
                                      </p:cBhvr>
                                      <p:to>
                                        <p:strVal val="visible"/>
                                      </p:to>
                                    </p:set>
                                    <p:animEffect transition="in" filter="wipe(left)">
                                      <p:cBhvr>
                                        <p:cTn id="24" dur="500"/>
                                        <p:tgtEl>
                                          <p:spTgt spid="137"/>
                                        </p:tgtEl>
                                      </p:cBhvr>
                                    </p:animEffect>
                                  </p:childTnLst>
                                </p:cTn>
                              </p:par>
                              <p:par>
                                <p:cTn id="25" presetID="2" presetClass="entr" presetSubtype="2" fill="hold" grpId="0" nodeType="withEffect">
                                  <p:stCondLst>
                                    <p:cond delay="1500"/>
                                  </p:stCondLst>
                                  <p:childTnLst>
                                    <p:set>
                                      <p:cBhvr>
                                        <p:cTn id="26" dur="1" fill="hold">
                                          <p:stCondLst>
                                            <p:cond delay="0"/>
                                          </p:stCondLst>
                                        </p:cTn>
                                        <p:tgtEl>
                                          <p:spTgt spid="131"/>
                                        </p:tgtEl>
                                        <p:attrNameLst>
                                          <p:attrName>style.visibility</p:attrName>
                                        </p:attrNameLst>
                                      </p:cBhvr>
                                      <p:to>
                                        <p:strVal val="visible"/>
                                      </p:to>
                                    </p:set>
                                    <p:anim calcmode="lin" valueType="num">
                                      <p:cBhvr>
                                        <p:cTn id="27" dur="500" fill="hold"/>
                                        <p:tgtEl>
                                          <p:spTgt spid="131"/>
                                        </p:tgtEl>
                                        <p:attrNameLst>
                                          <p:attrName>ppt_x</p:attrName>
                                        </p:attrNameLst>
                                      </p:cBhvr>
                                      <p:tavLst>
                                        <p:tav tm="0">
                                          <p:val>
                                            <p:strVal val="1+#ppt_w/2"/>
                                          </p:val>
                                        </p:tav>
                                        <p:tav tm="100000">
                                          <p:val>
                                            <p:strVal val="#ppt_x"/>
                                          </p:val>
                                        </p:tav>
                                      </p:tavLst>
                                    </p:anim>
                                    <p:anim calcmode="lin" valueType="num">
                                      <p:cBhvr>
                                        <p:cTn id="28" dur="500" fill="hold"/>
                                        <p:tgtEl>
                                          <p:spTgt spid="131"/>
                                        </p:tgtEl>
                                        <p:attrNameLst>
                                          <p:attrName>ppt_y</p:attrName>
                                        </p:attrNameLst>
                                      </p:cBhvr>
                                      <p:tavLst>
                                        <p:tav tm="0">
                                          <p:val>
                                            <p:strVal val="#ppt_y"/>
                                          </p:val>
                                        </p:tav>
                                        <p:tav tm="100000">
                                          <p:val>
                                            <p:strVal val="#ppt_y"/>
                                          </p:val>
                                        </p:tav>
                                      </p:tavLst>
                                    </p:anim>
                                  </p:childTnLst>
                                </p:cTn>
                              </p:par>
                              <p:par>
                                <p:cTn id="29" presetID="55" presetClass="entr" presetSubtype="0" fill="hold" grpId="0" nodeType="withEffect">
                                  <p:stCondLst>
                                    <p:cond delay="1900"/>
                                  </p:stCondLst>
                                  <p:childTnLst>
                                    <p:set>
                                      <p:cBhvr>
                                        <p:cTn id="30" dur="1" fill="hold">
                                          <p:stCondLst>
                                            <p:cond delay="0"/>
                                          </p:stCondLst>
                                        </p:cTn>
                                        <p:tgtEl>
                                          <p:spTgt spid="130"/>
                                        </p:tgtEl>
                                        <p:attrNameLst>
                                          <p:attrName>style.visibility</p:attrName>
                                        </p:attrNameLst>
                                      </p:cBhvr>
                                      <p:to>
                                        <p:strVal val="visible"/>
                                      </p:to>
                                    </p:set>
                                    <p:anim calcmode="lin" valueType="num">
                                      <p:cBhvr>
                                        <p:cTn id="31" dur="500" fill="hold"/>
                                        <p:tgtEl>
                                          <p:spTgt spid="130"/>
                                        </p:tgtEl>
                                        <p:attrNameLst>
                                          <p:attrName>ppt_w</p:attrName>
                                        </p:attrNameLst>
                                      </p:cBhvr>
                                      <p:tavLst>
                                        <p:tav tm="0">
                                          <p:val>
                                            <p:strVal val="#ppt_w*0.70"/>
                                          </p:val>
                                        </p:tav>
                                        <p:tav tm="100000">
                                          <p:val>
                                            <p:strVal val="#ppt_w"/>
                                          </p:val>
                                        </p:tav>
                                      </p:tavLst>
                                    </p:anim>
                                    <p:anim calcmode="lin" valueType="num">
                                      <p:cBhvr>
                                        <p:cTn id="32" dur="500" fill="hold"/>
                                        <p:tgtEl>
                                          <p:spTgt spid="130"/>
                                        </p:tgtEl>
                                        <p:attrNameLst>
                                          <p:attrName>ppt_h</p:attrName>
                                        </p:attrNameLst>
                                      </p:cBhvr>
                                      <p:tavLst>
                                        <p:tav tm="0">
                                          <p:val>
                                            <p:strVal val="#ppt_h"/>
                                          </p:val>
                                        </p:tav>
                                        <p:tav tm="100000">
                                          <p:val>
                                            <p:strVal val="#ppt_h"/>
                                          </p:val>
                                        </p:tav>
                                      </p:tavLst>
                                    </p:anim>
                                    <p:animEffect transition="in" filter="fade">
                                      <p:cBhvr>
                                        <p:cTn id="33" dur="500"/>
                                        <p:tgtEl>
                                          <p:spTgt spid="130"/>
                                        </p:tgtEl>
                                      </p:cBhvr>
                                    </p:animEffect>
                                  </p:childTnLst>
                                </p:cTn>
                              </p:par>
                              <p:par>
                                <p:cTn id="34" presetID="2" presetClass="entr" presetSubtype="2" fill="hold" grpId="0" nodeType="withEffect">
                                  <p:stCondLst>
                                    <p:cond delay="1500"/>
                                  </p:stCondLst>
                                  <p:childTnLst>
                                    <p:set>
                                      <p:cBhvr>
                                        <p:cTn id="35" dur="1" fill="hold">
                                          <p:stCondLst>
                                            <p:cond delay="0"/>
                                          </p:stCondLst>
                                        </p:cTn>
                                        <p:tgtEl>
                                          <p:spTgt spid="133"/>
                                        </p:tgtEl>
                                        <p:attrNameLst>
                                          <p:attrName>style.visibility</p:attrName>
                                        </p:attrNameLst>
                                      </p:cBhvr>
                                      <p:to>
                                        <p:strVal val="visible"/>
                                      </p:to>
                                    </p:set>
                                    <p:anim calcmode="lin" valueType="num">
                                      <p:cBhvr>
                                        <p:cTn id="36" dur="500" fill="hold"/>
                                        <p:tgtEl>
                                          <p:spTgt spid="133"/>
                                        </p:tgtEl>
                                        <p:attrNameLst>
                                          <p:attrName>ppt_x</p:attrName>
                                        </p:attrNameLst>
                                      </p:cBhvr>
                                      <p:tavLst>
                                        <p:tav tm="0">
                                          <p:val>
                                            <p:strVal val="1+#ppt_w/2"/>
                                          </p:val>
                                        </p:tav>
                                        <p:tav tm="100000">
                                          <p:val>
                                            <p:strVal val="#ppt_x"/>
                                          </p:val>
                                        </p:tav>
                                      </p:tavLst>
                                    </p:anim>
                                    <p:anim calcmode="lin" valueType="num">
                                      <p:cBhvr>
                                        <p:cTn id="37" dur="500" fill="hold"/>
                                        <p:tgtEl>
                                          <p:spTgt spid="133"/>
                                        </p:tgtEl>
                                        <p:attrNameLst>
                                          <p:attrName>ppt_y</p:attrName>
                                        </p:attrNameLst>
                                      </p:cBhvr>
                                      <p:tavLst>
                                        <p:tav tm="0">
                                          <p:val>
                                            <p:strVal val="#ppt_y"/>
                                          </p:val>
                                        </p:tav>
                                        <p:tav tm="100000">
                                          <p:val>
                                            <p:strVal val="#ppt_y"/>
                                          </p:val>
                                        </p:tav>
                                      </p:tavLst>
                                    </p:anim>
                                  </p:childTnLst>
                                </p:cTn>
                              </p:par>
                              <p:par>
                                <p:cTn id="38" presetID="55" presetClass="entr" presetSubtype="0" fill="hold" grpId="0" nodeType="withEffect">
                                  <p:stCondLst>
                                    <p:cond delay="1900"/>
                                  </p:stCondLst>
                                  <p:childTnLst>
                                    <p:set>
                                      <p:cBhvr>
                                        <p:cTn id="39" dur="1" fill="hold">
                                          <p:stCondLst>
                                            <p:cond delay="0"/>
                                          </p:stCondLst>
                                        </p:cTn>
                                        <p:tgtEl>
                                          <p:spTgt spid="132"/>
                                        </p:tgtEl>
                                        <p:attrNameLst>
                                          <p:attrName>style.visibility</p:attrName>
                                        </p:attrNameLst>
                                      </p:cBhvr>
                                      <p:to>
                                        <p:strVal val="visible"/>
                                      </p:to>
                                    </p:set>
                                    <p:anim calcmode="lin" valueType="num">
                                      <p:cBhvr>
                                        <p:cTn id="40" dur="500" fill="hold"/>
                                        <p:tgtEl>
                                          <p:spTgt spid="132"/>
                                        </p:tgtEl>
                                        <p:attrNameLst>
                                          <p:attrName>ppt_w</p:attrName>
                                        </p:attrNameLst>
                                      </p:cBhvr>
                                      <p:tavLst>
                                        <p:tav tm="0">
                                          <p:val>
                                            <p:strVal val="#ppt_w*0.70"/>
                                          </p:val>
                                        </p:tav>
                                        <p:tav tm="100000">
                                          <p:val>
                                            <p:strVal val="#ppt_w"/>
                                          </p:val>
                                        </p:tav>
                                      </p:tavLst>
                                    </p:anim>
                                    <p:anim calcmode="lin" valueType="num">
                                      <p:cBhvr>
                                        <p:cTn id="41" dur="500" fill="hold"/>
                                        <p:tgtEl>
                                          <p:spTgt spid="132"/>
                                        </p:tgtEl>
                                        <p:attrNameLst>
                                          <p:attrName>ppt_h</p:attrName>
                                        </p:attrNameLst>
                                      </p:cBhvr>
                                      <p:tavLst>
                                        <p:tav tm="0">
                                          <p:val>
                                            <p:strVal val="#ppt_h"/>
                                          </p:val>
                                        </p:tav>
                                        <p:tav tm="100000">
                                          <p:val>
                                            <p:strVal val="#ppt_h"/>
                                          </p:val>
                                        </p:tav>
                                      </p:tavLst>
                                    </p:anim>
                                    <p:animEffect transition="in" filter="fade">
                                      <p:cBhvr>
                                        <p:cTn id="42" dur="500"/>
                                        <p:tgtEl>
                                          <p:spTgt spid="132"/>
                                        </p:tgtEl>
                                      </p:cBhvr>
                                    </p:animEffect>
                                  </p:childTnLst>
                                </p:cTn>
                              </p:par>
                              <p:par>
                                <p:cTn id="43" presetID="2" presetClass="entr" presetSubtype="2" fill="hold" grpId="0" nodeType="withEffect">
                                  <p:stCondLst>
                                    <p:cond delay="1500"/>
                                  </p:stCondLst>
                                  <p:childTnLst>
                                    <p:set>
                                      <p:cBhvr>
                                        <p:cTn id="44" dur="1" fill="hold">
                                          <p:stCondLst>
                                            <p:cond delay="0"/>
                                          </p:stCondLst>
                                        </p:cTn>
                                        <p:tgtEl>
                                          <p:spTgt spid="139"/>
                                        </p:tgtEl>
                                        <p:attrNameLst>
                                          <p:attrName>style.visibility</p:attrName>
                                        </p:attrNameLst>
                                      </p:cBhvr>
                                      <p:to>
                                        <p:strVal val="visible"/>
                                      </p:to>
                                    </p:set>
                                    <p:anim calcmode="lin" valueType="num">
                                      <p:cBhvr>
                                        <p:cTn id="45" dur="500" fill="hold"/>
                                        <p:tgtEl>
                                          <p:spTgt spid="139"/>
                                        </p:tgtEl>
                                        <p:attrNameLst>
                                          <p:attrName>ppt_x</p:attrName>
                                        </p:attrNameLst>
                                      </p:cBhvr>
                                      <p:tavLst>
                                        <p:tav tm="0">
                                          <p:val>
                                            <p:strVal val="1+#ppt_w/2"/>
                                          </p:val>
                                        </p:tav>
                                        <p:tav tm="100000">
                                          <p:val>
                                            <p:strVal val="#ppt_x"/>
                                          </p:val>
                                        </p:tav>
                                      </p:tavLst>
                                    </p:anim>
                                    <p:anim calcmode="lin" valueType="num">
                                      <p:cBhvr>
                                        <p:cTn id="46" dur="500" fill="hold"/>
                                        <p:tgtEl>
                                          <p:spTgt spid="139"/>
                                        </p:tgtEl>
                                        <p:attrNameLst>
                                          <p:attrName>ppt_y</p:attrName>
                                        </p:attrNameLst>
                                      </p:cBhvr>
                                      <p:tavLst>
                                        <p:tav tm="0">
                                          <p:val>
                                            <p:strVal val="#ppt_y"/>
                                          </p:val>
                                        </p:tav>
                                        <p:tav tm="100000">
                                          <p:val>
                                            <p:strVal val="#ppt_y"/>
                                          </p:val>
                                        </p:tav>
                                      </p:tavLst>
                                    </p:anim>
                                  </p:childTnLst>
                                </p:cTn>
                              </p:par>
                              <p:par>
                                <p:cTn id="47" presetID="55" presetClass="entr" presetSubtype="0" fill="hold" grpId="0" nodeType="withEffect">
                                  <p:stCondLst>
                                    <p:cond delay="1900"/>
                                  </p:stCondLst>
                                  <p:childTnLst>
                                    <p:set>
                                      <p:cBhvr>
                                        <p:cTn id="48" dur="1" fill="hold">
                                          <p:stCondLst>
                                            <p:cond delay="0"/>
                                          </p:stCondLst>
                                        </p:cTn>
                                        <p:tgtEl>
                                          <p:spTgt spid="138"/>
                                        </p:tgtEl>
                                        <p:attrNameLst>
                                          <p:attrName>style.visibility</p:attrName>
                                        </p:attrNameLst>
                                      </p:cBhvr>
                                      <p:to>
                                        <p:strVal val="visible"/>
                                      </p:to>
                                    </p:set>
                                    <p:anim calcmode="lin" valueType="num">
                                      <p:cBhvr>
                                        <p:cTn id="49" dur="500" fill="hold"/>
                                        <p:tgtEl>
                                          <p:spTgt spid="138"/>
                                        </p:tgtEl>
                                        <p:attrNameLst>
                                          <p:attrName>ppt_w</p:attrName>
                                        </p:attrNameLst>
                                      </p:cBhvr>
                                      <p:tavLst>
                                        <p:tav tm="0">
                                          <p:val>
                                            <p:strVal val="#ppt_w*0.70"/>
                                          </p:val>
                                        </p:tav>
                                        <p:tav tm="100000">
                                          <p:val>
                                            <p:strVal val="#ppt_w"/>
                                          </p:val>
                                        </p:tav>
                                      </p:tavLst>
                                    </p:anim>
                                    <p:anim calcmode="lin" valueType="num">
                                      <p:cBhvr>
                                        <p:cTn id="50" dur="500" fill="hold"/>
                                        <p:tgtEl>
                                          <p:spTgt spid="138"/>
                                        </p:tgtEl>
                                        <p:attrNameLst>
                                          <p:attrName>ppt_h</p:attrName>
                                        </p:attrNameLst>
                                      </p:cBhvr>
                                      <p:tavLst>
                                        <p:tav tm="0">
                                          <p:val>
                                            <p:strVal val="#ppt_h"/>
                                          </p:val>
                                        </p:tav>
                                        <p:tav tm="100000">
                                          <p:val>
                                            <p:strVal val="#ppt_h"/>
                                          </p:val>
                                        </p:tav>
                                      </p:tavLst>
                                    </p:anim>
                                    <p:animEffect transition="in" filter="fade">
                                      <p:cBhvr>
                                        <p:cTn id="51" dur="500"/>
                                        <p:tgtEl>
                                          <p:spTgt spid="138"/>
                                        </p:tgtEl>
                                      </p:cBhvr>
                                    </p:animEffect>
                                  </p:childTnLst>
                                </p:cTn>
                              </p:par>
                              <p:par>
                                <p:cTn id="52" presetID="2" presetClass="entr" presetSubtype="2" fill="hold" grpId="0" nodeType="withEffect">
                                  <p:stCondLst>
                                    <p:cond delay="1500"/>
                                  </p:stCondLst>
                                  <p:childTnLst>
                                    <p:set>
                                      <p:cBhvr>
                                        <p:cTn id="53" dur="1" fill="hold">
                                          <p:stCondLst>
                                            <p:cond delay="0"/>
                                          </p:stCondLst>
                                        </p:cTn>
                                        <p:tgtEl>
                                          <p:spTgt spid="141"/>
                                        </p:tgtEl>
                                        <p:attrNameLst>
                                          <p:attrName>style.visibility</p:attrName>
                                        </p:attrNameLst>
                                      </p:cBhvr>
                                      <p:to>
                                        <p:strVal val="visible"/>
                                      </p:to>
                                    </p:set>
                                    <p:anim calcmode="lin" valueType="num">
                                      <p:cBhvr>
                                        <p:cTn id="54" dur="500" fill="hold"/>
                                        <p:tgtEl>
                                          <p:spTgt spid="141"/>
                                        </p:tgtEl>
                                        <p:attrNameLst>
                                          <p:attrName>ppt_x</p:attrName>
                                        </p:attrNameLst>
                                      </p:cBhvr>
                                      <p:tavLst>
                                        <p:tav tm="0">
                                          <p:val>
                                            <p:strVal val="1+#ppt_w/2"/>
                                          </p:val>
                                        </p:tav>
                                        <p:tav tm="100000">
                                          <p:val>
                                            <p:strVal val="#ppt_x"/>
                                          </p:val>
                                        </p:tav>
                                      </p:tavLst>
                                    </p:anim>
                                    <p:anim calcmode="lin" valueType="num">
                                      <p:cBhvr>
                                        <p:cTn id="55" dur="500" fill="hold"/>
                                        <p:tgtEl>
                                          <p:spTgt spid="141"/>
                                        </p:tgtEl>
                                        <p:attrNameLst>
                                          <p:attrName>ppt_y</p:attrName>
                                        </p:attrNameLst>
                                      </p:cBhvr>
                                      <p:tavLst>
                                        <p:tav tm="0">
                                          <p:val>
                                            <p:strVal val="#ppt_y"/>
                                          </p:val>
                                        </p:tav>
                                        <p:tav tm="100000">
                                          <p:val>
                                            <p:strVal val="#ppt_y"/>
                                          </p:val>
                                        </p:tav>
                                      </p:tavLst>
                                    </p:anim>
                                  </p:childTnLst>
                                </p:cTn>
                              </p:par>
                              <p:par>
                                <p:cTn id="56" presetID="55" presetClass="entr" presetSubtype="0" fill="hold" grpId="0" nodeType="withEffect">
                                  <p:stCondLst>
                                    <p:cond delay="1900"/>
                                  </p:stCondLst>
                                  <p:childTnLst>
                                    <p:set>
                                      <p:cBhvr>
                                        <p:cTn id="57" dur="1" fill="hold">
                                          <p:stCondLst>
                                            <p:cond delay="0"/>
                                          </p:stCondLst>
                                        </p:cTn>
                                        <p:tgtEl>
                                          <p:spTgt spid="140"/>
                                        </p:tgtEl>
                                        <p:attrNameLst>
                                          <p:attrName>style.visibility</p:attrName>
                                        </p:attrNameLst>
                                      </p:cBhvr>
                                      <p:to>
                                        <p:strVal val="visible"/>
                                      </p:to>
                                    </p:set>
                                    <p:anim calcmode="lin" valueType="num">
                                      <p:cBhvr>
                                        <p:cTn id="58" dur="500" fill="hold"/>
                                        <p:tgtEl>
                                          <p:spTgt spid="140"/>
                                        </p:tgtEl>
                                        <p:attrNameLst>
                                          <p:attrName>ppt_w</p:attrName>
                                        </p:attrNameLst>
                                      </p:cBhvr>
                                      <p:tavLst>
                                        <p:tav tm="0">
                                          <p:val>
                                            <p:strVal val="#ppt_w*0.70"/>
                                          </p:val>
                                        </p:tav>
                                        <p:tav tm="100000">
                                          <p:val>
                                            <p:strVal val="#ppt_w"/>
                                          </p:val>
                                        </p:tav>
                                      </p:tavLst>
                                    </p:anim>
                                    <p:anim calcmode="lin" valueType="num">
                                      <p:cBhvr>
                                        <p:cTn id="59" dur="500" fill="hold"/>
                                        <p:tgtEl>
                                          <p:spTgt spid="140"/>
                                        </p:tgtEl>
                                        <p:attrNameLst>
                                          <p:attrName>ppt_h</p:attrName>
                                        </p:attrNameLst>
                                      </p:cBhvr>
                                      <p:tavLst>
                                        <p:tav tm="0">
                                          <p:val>
                                            <p:strVal val="#ppt_h"/>
                                          </p:val>
                                        </p:tav>
                                        <p:tav tm="100000">
                                          <p:val>
                                            <p:strVal val="#ppt_h"/>
                                          </p:val>
                                        </p:tav>
                                      </p:tavLst>
                                    </p:anim>
                                    <p:animEffect transition="in" filter="fade">
                                      <p:cBhvr>
                                        <p:cTn id="60"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131" grpId="0" animBg="1"/>
      <p:bldP spid="132" grpId="0"/>
      <p:bldP spid="133" grpId="0" animBg="1"/>
      <p:bldP spid="138" grpId="0"/>
      <p:bldP spid="139" grpId="0" animBg="1"/>
      <p:bldP spid="140" grpId="0"/>
      <p:bldP spid="141"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FE2C262E-1FC9-44D6-80FF-F1C60A3B6147}"/>
              </a:ext>
            </a:extLst>
          </p:cNvPr>
          <p:cNvCxnSpPr/>
          <p:nvPr/>
        </p:nvCxnSpPr>
        <p:spPr>
          <a:xfrm flipH="1">
            <a:off x="0" y="23685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AD2C3A71-EC2E-4EEE-8185-0304ACD85910}"/>
              </a:ext>
            </a:extLst>
          </p:cNvPr>
          <p:cNvCxnSpPr/>
          <p:nvPr/>
        </p:nvCxnSpPr>
        <p:spPr>
          <a:xfrm flipH="1">
            <a:off x="0" y="197802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7760C94A-3649-436A-8795-ACDFAF2CC43B}"/>
              </a:ext>
            </a:extLst>
          </p:cNvPr>
          <p:cNvCxnSpPr/>
          <p:nvPr/>
        </p:nvCxnSpPr>
        <p:spPr>
          <a:xfrm flipH="1">
            <a:off x="0" y="2762250"/>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6FE52186-BA3E-470D-A449-DA64AE28CDCA}"/>
              </a:ext>
            </a:extLst>
          </p:cNvPr>
          <p:cNvCxnSpPr/>
          <p:nvPr/>
        </p:nvCxnSpPr>
        <p:spPr>
          <a:xfrm flipH="1">
            <a:off x="0" y="3152775"/>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22041BDA-2D86-4C5B-895D-058C903FE597}"/>
              </a:ext>
            </a:extLst>
          </p:cNvPr>
          <p:cNvSpPr/>
          <p:nvPr/>
        </p:nvSpPr>
        <p:spPr>
          <a:xfrm>
            <a:off x="0" y="1971675"/>
            <a:ext cx="12811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6391" name="Freeform 11">
            <a:extLst>
              <a:ext uri="{FF2B5EF4-FFF2-40B4-BE49-F238E27FC236}">
                <a16:creationId xmlns:a16="http://schemas.microsoft.com/office/drawing/2014/main" id="{8AEE3C7F-8E9F-480E-9624-0675F37E9858}"/>
              </a:ext>
            </a:extLst>
          </p:cNvPr>
          <p:cNvSpPr>
            <a:spLocks noEditPoints="1" noChangeArrowheads="1"/>
          </p:cNvSpPr>
          <p:nvPr/>
        </p:nvSpPr>
        <p:spPr bwMode="auto">
          <a:xfrm>
            <a:off x="123825" y="2863850"/>
            <a:ext cx="150813" cy="190500"/>
          </a:xfrm>
          <a:custGeom>
            <a:avLst/>
            <a:gdLst>
              <a:gd name="T0" fmla="*/ 112839 w 139"/>
              <a:gd name="T1" fmla="*/ 106551 h 177"/>
              <a:gd name="T2" fmla="*/ 98734 w 139"/>
              <a:gd name="T3" fmla="*/ 172203 h 177"/>
              <a:gd name="T4" fmla="*/ 144303 w 139"/>
              <a:gd name="T5" fmla="*/ 176508 h 177"/>
              <a:gd name="T6" fmla="*/ 144303 w 139"/>
              <a:gd name="T7" fmla="*/ 190500 h 177"/>
              <a:gd name="T8" fmla="*/ 0 w 139"/>
              <a:gd name="T9" fmla="*/ 182966 h 177"/>
              <a:gd name="T10" fmla="*/ 55334 w 139"/>
              <a:gd name="T11" fmla="*/ 176508 h 177"/>
              <a:gd name="T12" fmla="*/ 87884 w 139"/>
              <a:gd name="T13" fmla="*/ 162517 h 177"/>
              <a:gd name="T14" fmla="*/ 10850 w 139"/>
              <a:gd name="T15" fmla="*/ 158212 h 177"/>
              <a:gd name="T16" fmla="*/ 10850 w 139"/>
              <a:gd name="T17" fmla="*/ 149602 h 177"/>
              <a:gd name="T18" fmla="*/ 101989 w 139"/>
              <a:gd name="T19" fmla="*/ 129153 h 177"/>
              <a:gd name="T20" fmla="*/ 91139 w 139"/>
              <a:gd name="T21" fmla="*/ 99017 h 177"/>
              <a:gd name="T22" fmla="*/ 74864 w 139"/>
              <a:gd name="T23" fmla="*/ 101169 h 177"/>
              <a:gd name="T24" fmla="*/ 57504 w 139"/>
              <a:gd name="T25" fmla="*/ 121619 h 177"/>
              <a:gd name="T26" fmla="*/ 49909 w 139"/>
              <a:gd name="T27" fmla="*/ 125924 h 177"/>
              <a:gd name="T28" fmla="*/ 26040 w 139"/>
              <a:gd name="T29" fmla="*/ 117314 h 177"/>
              <a:gd name="T30" fmla="*/ 28210 w 139"/>
              <a:gd name="T31" fmla="*/ 104398 h 177"/>
              <a:gd name="T32" fmla="*/ 22785 w 139"/>
              <a:gd name="T33" fmla="*/ 95788 h 177"/>
              <a:gd name="T34" fmla="*/ 68354 w 139"/>
              <a:gd name="T35" fmla="*/ 25831 h 177"/>
              <a:gd name="T36" fmla="*/ 72694 w 139"/>
              <a:gd name="T37" fmla="*/ 27983 h 177"/>
              <a:gd name="T38" fmla="*/ 74864 w 139"/>
              <a:gd name="T39" fmla="*/ 15068 h 177"/>
              <a:gd name="T40" fmla="*/ 82459 w 139"/>
              <a:gd name="T41" fmla="*/ 2153 h 177"/>
              <a:gd name="T42" fmla="*/ 118263 w 139"/>
              <a:gd name="T43" fmla="*/ 31212 h 177"/>
              <a:gd name="T44" fmla="*/ 104159 w 139"/>
              <a:gd name="T45" fmla="*/ 32288 h 177"/>
              <a:gd name="T46" fmla="*/ 101989 w 139"/>
              <a:gd name="T47" fmla="*/ 45203 h 177"/>
              <a:gd name="T48" fmla="*/ 94394 w 139"/>
              <a:gd name="T49" fmla="*/ 67805 h 177"/>
              <a:gd name="T50" fmla="*/ 99819 w 139"/>
              <a:gd name="T51" fmla="*/ 87178 h 177"/>
              <a:gd name="T52" fmla="*/ 96564 w 139"/>
              <a:gd name="T53" fmla="*/ 27983 h 177"/>
              <a:gd name="T54" fmla="*/ 80289 w 139"/>
              <a:gd name="T55" fmla="*/ 32288 h 177"/>
              <a:gd name="T56" fmla="*/ 96564 w 139"/>
              <a:gd name="T57" fmla="*/ 27983 h 177"/>
              <a:gd name="T58" fmla="*/ 86799 w 139"/>
              <a:gd name="T59" fmla="*/ 63500 h 177"/>
              <a:gd name="T60" fmla="*/ 67269 w 139"/>
              <a:gd name="T61" fmla="*/ 35517 h 177"/>
              <a:gd name="T62" fmla="*/ 58589 w 139"/>
              <a:gd name="T63" fmla="*/ 111932 h 177"/>
              <a:gd name="T64" fmla="*/ 60759 w 139"/>
              <a:gd name="T65" fmla="*/ 81797 h 177"/>
              <a:gd name="T66" fmla="*/ 67269 w 139"/>
              <a:gd name="T67" fmla="*/ 67805 h 177"/>
              <a:gd name="T68" fmla="*/ 88969 w 139"/>
              <a:gd name="T69" fmla="*/ 74263 h 177"/>
              <a:gd name="T70" fmla="*/ 72694 w 139"/>
              <a:gd name="T71" fmla="*/ 74263 h 177"/>
              <a:gd name="T72" fmla="*/ 72694 w 139"/>
              <a:gd name="T73" fmla="*/ 74263 h 177"/>
              <a:gd name="T74" fmla="*/ 81374 w 139"/>
              <a:gd name="T75" fmla="*/ 92559 h 177"/>
              <a:gd name="T76" fmla="*/ 88969 w 139"/>
              <a:gd name="T77" fmla="*/ 89331 h 177"/>
              <a:gd name="T78" fmla="*/ 88969 w 139"/>
              <a:gd name="T79" fmla="*/ 74263 h 177"/>
              <a:gd name="T80" fmla="*/ 35805 w 139"/>
              <a:gd name="T81" fmla="*/ 108703 h 177"/>
              <a:gd name="T82" fmla="*/ 33635 w 139"/>
              <a:gd name="T83" fmla="*/ 111932 h 177"/>
              <a:gd name="T84" fmla="*/ 45569 w 139"/>
              <a:gd name="T85" fmla="*/ 114085 h 1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2" name="Freeform 12">
            <a:extLst>
              <a:ext uri="{FF2B5EF4-FFF2-40B4-BE49-F238E27FC236}">
                <a16:creationId xmlns:a16="http://schemas.microsoft.com/office/drawing/2014/main" id="{CBFFF6A9-C07A-491A-9467-038D5EBDF2ED}"/>
              </a:ext>
            </a:extLst>
          </p:cNvPr>
          <p:cNvSpPr>
            <a:spLocks noEditPoints="1" noChangeArrowheads="1"/>
          </p:cNvSpPr>
          <p:nvPr/>
        </p:nvSpPr>
        <p:spPr bwMode="auto">
          <a:xfrm>
            <a:off x="133350" y="2471738"/>
            <a:ext cx="131763" cy="187325"/>
          </a:xfrm>
          <a:custGeom>
            <a:avLst/>
            <a:gdLst>
              <a:gd name="T0" fmla="*/ 3267 w 121"/>
              <a:gd name="T1" fmla="*/ 128113 h 174"/>
              <a:gd name="T2" fmla="*/ 25046 w 121"/>
              <a:gd name="T3" fmla="*/ 123807 h 174"/>
              <a:gd name="T4" fmla="*/ 41380 w 121"/>
              <a:gd name="T5" fmla="*/ 79667 h 174"/>
              <a:gd name="T6" fmla="*/ 41380 w 121"/>
              <a:gd name="T7" fmla="*/ 79667 h 174"/>
              <a:gd name="T8" fmla="*/ 41380 w 121"/>
              <a:gd name="T9" fmla="*/ 31221 h 174"/>
              <a:gd name="T10" fmla="*/ 58803 w 121"/>
              <a:gd name="T11" fmla="*/ 22608 h 174"/>
              <a:gd name="T12" fmla="*/ 65337 w 121"/>
              <a:gd name="T13" fmla="*/ 0 h 174"/>
              <a:gd name="T14" fmla="*/ 72960 w 121"/>
              <a:gd name="T15" fmla="*/ 22608 h 174"/>
              <a:gd name="T16" fmla="*/ 100183 w 121"/>
              <a:gd name="T17" fmla="*/ 54906 h 174"/>
              <a:gd name="T18" fmla="*/ 89294 w 121"/>
              <a:gd name="T19" fmla="*/ 79667 h 174"/>
              <a:gd name="T20" fmla="*/ 106717 w 121"/>
              <a:gd name="T21" fmla="*/ 123807 h 174"/>
              <a:gd name="T22" fmla="*/ 127407 w 121"/>
              <a:gd name="T23" fmla="*/ 128113 h 174"/>
              <a:gd name="T24" fmla="*/ 111073 w 121"/>
              <a:gd name="T25" fmla="*/ 133496 h 174"/>
              <a:gd name="T26" fmla="*/ 126318 w 121"/>
              <a:gd name="T27" fmla="*/ 171176 h 174"/>
              <a:gd name="T28" fmla="*/ 130674 w 121"/>
              <a:gd name="T29" fmla="*/ 180866 h 174"/>
              <a:gd name="T30" fmla="*/ 123051 w 121"/>
              <a:gd name="T31" fmla="*/ 184095 h 174"/>
              <a:gd name="T32" fmla="*/ 117607 w 121"/>
              <a:gd name="T33" fmla="*/ 174406 h 174"/>
              <a:gd name="T34" fmla="*/ 94739 w 121"/>
              <a:gd name="T35" fmla="*/ 133496 h 174"/>
              <a:gd name="T36" fmla="*/ 72960 w 121"/>
              <a:gd name="T37" fmla="*/ 138879 h 174"/>
              <a:gd name="T38" fmla="*/ 58803 w 121"/>
              <a:gd name="T39" fmla="*/ 138879 h 174"/>
              <a:gd name="T40" fmla="*/ 37024 w 121"/>
              <a:gd name="T41" fmla="*/ 133496 h 174"/>
              <a:gd name="T42" fmla="*/ 14156 w 121"/>
              <a:gd name="T43" fmla="*/ 174406 h 174"/>
              <a:gd name="T44" fmla="*/ 8712 w 121"/>
              <a:gd name="T45" fmla="*/ 184095 h 174"/>
              <a:gd name="T46" fmla="*/ 1089 w 121"/>
              <a:gd name="T47" fmla="*/ 180866 h 174"/>
              <a:gd name="T48" fmla="*/ 5445 w 121"/>
              <a:gd name="T49" fmla="*/ 171176 h 174"/>
              <a:gd name="T50" fmla="*/ 20690 w 121"/>
              <a:gd name="T51" fmla="*/ 133496 h 174"/>
              <a:gd name="T52" fmla="*/ 58803 w 121"/>
              <a:gd name="T53" fmla="*/ 123807 h 174"/>
              <a:gd name="T54" fmla="*/ 58803 w 121"/>
              <a:gd name="T55" fmla="*/ 118424 h 174"/>
              <a:gd name="T56" fmla="*/ 72960 w 121"/>
              <a:gd name="T57" fmla="*/ 118424 h 174"/>
              <a:gd name="T58" fmla="*/ 90383 w 121"/>
              <a:gd name="T59" fmla="*/ 123807 h 174"/>
              <a:gd name="T60" fmla="*/ 58803 w 121"/>
              <a:gd name="T61" fmla="*/ 88280 h 174"/>
              <a:gd name="T62" fmla="*/ 58803 w 121"/>
              <a:gd name="T63" fmla="*/ 123807 h 174"/>
              <a:gd name="T64" fmla="*/ 79493 w 121"/>
              <a:gd name="T65" fmla="*/ 41987 h 174"/>
              <a:gd name="T66" fmla="*/ 52270 w 121"/>
              <a:gd name="T67" fmla="*/ 41987 h 174"/>
              <a:gd name="T68" fmla="*/ 52270 w 121"/>
              <a:gd name="T69" fmla="*/ 68901 h 174"/>
              <a:gd name="T70" fmla="*/ 74049 w 121"/>
              <a:gd name="T71" fmla="*/ 73207 h 174"/>
              <a:gd name="T72" fmla="*/ 79493 w 121"/>
              <a:gd name="T73" fmla="*/ 68901 h 174"/>
              <a:gd name="T74" fmla="*/ 79493 w 121"/>
              <a:gd name="T75" fmla="*/ 41987 h 1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3" name="Freeform 13">
            <a:extLst>
              <a:ext uri="{FF2B5EF4-FFF2-40B4-BE49-F238E27FC236}">
                <a16:creationId xmlns:a16="http://schemas.microsoft.com/office/drawing/2014/main" id="{E247EEC8-0910-4E02-A20B-7316C712BE50}"/>
              </a:ext>
            </a:extLst>
          </p:cNvPr>
          <p:cNvSpPr>
            <a:spLocks noEditPoints="1" noChangeArrowheads="1"/>
          </p:cNvSpPr>
          <p:nvPr/>
        </p:nvSpPr>
        <p:spPr bwMode="auto">
          <a:xfrm>
            <a:off x="93663" y="1695450"/>
            <a:ext cx="212725" cy="176213"/>
          </a:xfrm>
          <a:custGeom>
            <a:avLst/>
            <a:gdLst>
              <a:gd name="T0" fmla="*/ 119860 w 197"/>
              <a:gd name="T1" fmla="*/ 11819 h 164"/>
              <a:gd name="T2" fmla="*/ 0 w 197"/>
              <a:gd name="T3" fmla="*/ 16117 h 164"/>
              <a:gd name="T4" fmla="*/ 113381 w 197"/>
              <a:gd name="T5" fmla="*/ 176213 h 164"/>
              <a:gd name="T6" fmla="*/ 146856 w 197"/>
              <a:gd name="T7" fmla="*/ 170841 h 164"/>
              <a:gd name="T8" fmla="*/ 211645 w 197"/>
              <a:gd name="T9" fmla="*/ 152575 h 164"/>
              <a:gd name="T10" fmla="*/ 56151 w 197"/>
              <a:gd name="T11" fmla="*/ 161170 h 164"/>
              <a:gd name="T12" fmla="*/ 56151 w 197"/>
              <a:gd name="T13" fmla="*/ 23638 h 164"/>
              <a:gd name="T14" fmla="*/ 106902 w 197"/>
              <a:gd name="T15" fmla="*/ 161170 h 164"/>
              <a:gd name="T16" fmla="*/ 106902 w 197"/>
              <a:gd name="T17" fmla="*/ 23638 h 164"/>
              <a:gd name="T18" fmla="*/ 158734 w 197"/>
              <a:gd name="T19" fmla="*/ 160096 h 164"/>
              <a:gd name="T20" fmla="*/ 195448 w 197"/>
              <a:gd name="T21" fmla="*/ 149351 h 164"/>
              <a:gd name="T22" fmla="*/ 24836 w 197"/>
              <a:gd name="T23" fmla="*/ 142904 h 164"/>
              <a:gd name="T24" fmla="*/ 45353 w 197"/>
              <a:gd name="T25" fmla="*/ 143979 h 164"/>
              <a:gd name="T26" fmla="*/ 46432 w 197"/>
              <a:gd name="T27" fmla="*/ 122490 h 164"/>
              <a:gd name="T28" fmla="*/ 24836 w 197"/>
              <a:gd name="T29" fmla="*/ 122490 h 164"/>
              <a:gd name="T30" fmla="*/ 31315 w 197"/>
              <a:gd name="T31" fmla="*/ 128936 h 164"/>
              <a:gd name="T32" fmla="*/ 39953 w 197"/>
              <a:gd name="T33" fmla="*/ 128936 h 164"/>
              <a:gd name="T34" fmla="*/ 39953 w 197"/>
              <a:gd name="T35" fmla="*/ 137532 h 164"/>
              <a:gd name="T36" fmla="*/ 31315 w 197"/>
              <a:gd name="T37" fmla="*/ 136458 h 164"/>
              <a:gd name="T38" fmla="*/ 34554 w 197"/>
              <a:gd name="T39" fmla="*/ 97777 h 164"/>
              <a:gd name="T40" fmla="*/ 38874 w 197"/>
              <a:gd name="T41" fmla="*/ 40830 h 164"/>
              <a:gd name="T42" fmla="*/ 30235 w 197"/>
              <a:gd name="T43" fmla="*/ 93479 h 164"/>
              <a:gd name="T44" fmla="*/ 144696 w 197"/>
              <a:gd name="T45" fmla="*/ 33309 h 164"/>
              <a:gd name="T46" fmla="*/ 160894 w 197"/>
              <a:gd name="T47" fmla="*/ 92404 h 164"/>
              <a:gd name="T48" fmla="*/ 144696 w 197"/>
              <a:gd name="T49" fmla="*/ 33309 h 164"/>
              <a:gd name="T50" fmla="*/ 74508 w 197"/>
              <a:gd name="T51" fmla="*/ 142904 h 164"/>
              <a:gd name="T52" fmla="*/ 95024 w 197"/>
              <a:gd name="T53" fmla="*/ 142904 h 164"/>
              <a:gd name="T54" fmla="*/ 85306 w 197"/>
              <a:gd name="T55" fmla="*/ 118192 h 164"/>
              <a:gd name="T56" fmla="*/ 70188 w 197"/>
              <a:gd name="T57" fmla="*/ 133234 h 164"/>
              <a:gd name="T58" fmla="*/ 80987 w 197"/>
              <a:gd name="T59" fmla="*/ 128936 h 164"/>
              <a:gd name="T60" fmla="*/ 88545 w 197"/>
              <a:gd name="T61" fmla="*/ 128936 h 164"/>
              <a:gd name="T62" fmla="*/ 88545 w 197"/>
              <a:gd name="T63" fmla="*/ 137532 h 164"/>
              <a:gd name="T64" fmla="*/ 79907 w 197"/>
              <a:gd name="T65" fmla="*/ 136458 h 164"/>
              <a:gd name="T66" fmla="*/ 87466 w 197"/>
              <a:gd name="T67" fmla="*/ 97777 h 164"/>
              <a:gd name="T68" fmla="*/ 91785 w 197"/>
              <a:gd name="T69" fmla="*/ 40830 h 164"/>
              <a:gd name="T70" fmla="*/ 83146 w 197"/>
              <a:gd name="T71" fmla="*/ 93479 h 164"/>
              <a:gd name="T72" fmla="*/ 159814 w 197"/>
              <a:gd name="T73" fmla="*/ 117117 h 164"/>
              <a:gd name="T74" fmla="*/ 159814 w 197"/>
              <a:gd name="T75" fmla="*/ 137532 h 164"/>
              <a:gd name="T76" fmla="*/ 180330 w 197"/>
              <a:gd name="T77" fmla="*/ 137532 h 164"/>
              <a:gd name="T78" fmla="*/ 181410 w 197"/>
              <a:gd name="T79" fmla="*/ 117117 h 164"/>
              <a:gd name="T80" fmla="*/ 170612 w 197"/>
              <a:gd name="T81" fmla="*/ 112819 h 164"/>
              <a:gd name="T82" fmla="*/ 166293 w 197"/>
              <a:gd name="T83" fmla="*/ 122490 h 164"/>
              <a:gd name="T84" fmla="*/ 176011 w 197"/>
              <a:gd name="T85" fmla="*/ 126787 h 164"/>
              <a:gd name="T86" fmla="*/ 166293 w 197"/>
              <a:gd name="T87" fmla="*/ 131085 h 164"/>
              <a:gd name="T88" fmla="*/ 166293 w 197"/>
              <a:gd name="T89" fmla="*/ 122490 h 1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4" name="Freeform 10">
            <a:extLst>
              <a:ext uri="{FF2B5EF4-FFF2-40B4-BE49-F238E27FC236}">
                <a16:creationId xmlns:a16="http://schemas.microsoft.com/office/drawing/2014/main" id="{745B592E-E864-421B-A390-2AD219D662CB}"/>
              </a:ext>
            </a:extLst>
          </p:cNvPr>
          <p:cNvSpPr>
            <a:spLocks noEditPoints="1" noChangeArrowheads="1"/>
          </p:cNvSpPr>
          <p:nvPr/>
        </p:nvSpPr>
        <p:spPr bwMode="auto">
          <a:xfrm>
            <a:off x="107950" y="2092325"/>
            <a:ext cx="174625" cy="174625"/>
          </a:xfrm>
          <a:custGeom>
            <a:avLst/>
            <a:gdLst>
              <a:gd name="T0" fmla="*/ 50663 w 162"/>
              <a:gd name="T1" fmla="*/ 36425 h 163"/>
              <a:gd name="T2" fmla="*/ 36650 w 162"/>
              <a:gd name="T3" fmla="*/ 50352 h 163"/>
              <a:gd name="T4" fmla="*/ 34494 w 162"/>
              <a:gd name="T5" fmla="*/ 65350 h 163"/>
              <a:gd name="T6" fmla="*/ 44195 w 162"/>
              <a:gd name="T7" fmla="*/ 55709 h 163"/>
              <a:gd name="T8" fmla="*/ 56052 w 162"/>
              <a:gd name="T9" fmla="*/ 43924 h 163"/>
              <a:gd name="T10" fmla="*/ 64676 w 162"/>
              <a:gd name="T11" fmla="*/ 34282 h 163"/>
              <a:gd name="T12" fmla="*/ 172469 w 162"/>
              <a:gd name="T13" fmla="*/ 160698 h 163"/>
              <a:gd name="T14" fmla="*/ 140131 w 162"/>
              <a:gd name="T15" fmla="*/ 129630 h 163"/>
              <a:gd name="T16" fmla="*/ 158456 w 162"/>
              <a:gd name="T17" fmla="*/ 79278 h 163"/>
              <a:gd name="T18" fmla="*/ 153066 w 162"/>
              <a:gd name="T19" fmla="*/ 49281 h 163"/>
              <a:gd name="T20" fmla="*/ 135819 w 162"/>
              <a:gd name="T21" fmla="*/ 23569 h 163"/>
              <a:gd name="T22" fmla="*/ 79767 w 162"/>
              <a:gd name="T23" fmla="*/ 0 h 163"/>
              <a:gd name="T24" fmla="*/ 6468 w 162"/>
              <a:gd name="T25" fmla="*/ 49281 h 163"/>
              <a:gd name="T26" fmla="*/ 5390 w 162"/>
              <a:gd name="T27" fmla="*/ 109275 h 163"/>
              <a:gd name="T28" fmla="*/ 22637 w 162"/>
              <a:gd name="T29" fmla="*/ 134986 h 163"/>
              <a:gd name="T30" fmla="*/ 48507 w 162"/>
              <a:gd name="T31" fmla="*/ 152127 h 163"/>
              <a:gd name="T32" fmla="*/ 48507 w 162"/>
              <a:gd name="T33" fmla="*/ 152127 h 163"/>
              <a:gd name="T34" fmla="*/ 109949 w 162"/>
              <a:gd name="T35" fmla="*/ 152127 h 163"/>
              <a:gd name="T36" fmla="*/ 161690 w 162"/>
              <a:gd name="T37" fmla="*/ 171411 h 163"/>
              <a:gd name="T38" fmla="*/ 172469 w 162"/>
              <a:gd name="T39" fmla="*/ 160698 h 163"/>
              <a:gd name="T40" fmla="*/ 125040 w 162"/>
              <a:gd name="T41" fmla="*/ 125344 h 163"/>
              <a:gd name="T42" fmla="*/ 104559 w 162"/>
              <a:gd name="T43" fmla="*/ 139271 h 163"/>
              <a:gd name="T44" fmla="*/ 54975 w 162"/>
              <a:gd name="T45" fmla="*/ 139271 h 163"/>
              <a:gd name="T46" fmla="*/ 33416 w 162"/>
              <a:gd name="T47" fmla="*/ 125344 h 163"/>
              <a:gd name="T48" fmla="*/ 33416 w 162"/>
              <a:gd name="T49" fmla="*/ 125344 h 163"/>
              <a:gd name="T50" fmla="*/ 19403 w 162"/>
              <a:gd name="T51" fmla="*/ 103918 h 163"/>
              <a:gd name="T52" fmla="*/ 19403 w 162"/>
              <a:gd name="T53" fmla="*/ 54637 h 163"/>
              <a:gd name="T54" fmla="*/ 79767 w 162"/>
              <a:gd name="T55" fmla="*/ 14998 h 163"/>
              <a:gd name="T56" fmla="*/ 125040 w 162"/>
              <a:gd name="T57" fmla="*/ 33211 h 163"/>
              <a:gd name="T58" fmla="*/ 139053 w 162"/>
              <a:gd name="T59" fmla="*/ 54637 h 163"/>
              <a:gd name="T60" fmla="*/ 144443 w 162"/>
              <a:gd name="T61" fmla="*/ 79278 h 163"/>
              <a:gd name="T62" fmla="*/ 125040 w 162"/>
              <a:gd name="T63" fmla="*/ 125344 h 163"/>
              <a:gd name="T64" fmla="*/ 126118 w 162"/>
              <a:gd name="T65" fmla="*/ 74992 h 163"/>
              <a:gd name="T66" fmla="*/ 118573 w 162"/>
              <a:gd name="T67" fmla="*/ 95347 h 163"/>
              <a:gd name="T68" fmla="*/ 109949 w 162"/>
              <a:gd name="T69" fmla="*/ 109275 h 163"/>
              <a:gd name="T70" fmla="*/ 79767 w 162"/>
              <a:gd name="T71" fmla="*/ 122130 h 163"/>
              <a:gd name="T72" fmla="*/ 79767 w 162"/>
              <a:gd name="T73" fmla="*/ 130701 h 163"/>
              <a:gd name="T74" fmla="*/ 115339 w 162"/>
              <a:gd name="T75" fmla="*/ 115702 h 163"/>
              <a:gd name="T76" fmla="*/ 127196 w 162"/>
              <a:gd name="T77" fmla="*/ 98561 h 163"/>
              <a:gd name="T78" fmla="*/ 126118 w 162"/>
              <a:gd name="T79" fmla="*/ 74992 h 1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6395" name="组合 26">
            <a:extLst>
              <a:ext uri="{FF2B5EF4-FFF2-40B4-BE49-F238E27FC236}">
                <a16:creationId xmlns:a16="http://schemas.microsoft.com/office/drawing/2014/main" id="{0D18A907-61CF-46C3-8370-B8F5D851C129}"/>
              </a:ext>
            </a:extLst>
          </p:cNvPr>
          <p:cNvGrpSpPr>
            <a:grpSpLocks/>
          </p:cNvGrpSpPr>
          <p:nvPr/>
        </p:nvGrpSpPr>
        <p:grpSpPr bwMode="auto">
          <a:xfrm>
            <a:off x="8632825" y="346075"/>
            <a:ext cx="155575" cy="157163"/>
            <a:chOff x="8689063" y="2493438"/>
            <a:chExt cx="156623" cy="156623"/>
          </a:xfrm>
        </p:grpSpPr>
        <p:sp>
          <p:nvSpPr>
            <p:cNvPr id="28" name="矩形 27">
              <a:extLst>
                <a:ext uri="{FF2B5EF4-FFF2-40B4-BE49-F238E27FC236}">
                  <a16:creationId xmlns:a16="http://schemas.microsoft.com/office/drawing/2014/main" id="{71F78B45-9F13-42F4-AF7C-E98D98EFCA59}"/>
                </a:ext>
              </a:extLst>
            </p:cNvPr>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9" name="任意多边形 28">
              <a:extLst>
                <a:ext uri="{FF2B5EF4-FFF2-40B4-BE49-F238E27FC236}">
                  <a16:creationId xmlns:a16="http://schemas.microsoft.com/office/drawing/2014/main" id="{7DA107C1-FD65-4DEA-9F8C-72B7F9B9669C}"/>
                </a:ext>
              </a:extLst>
            </p:cNvPr>
            <p:cNvSpPr/>
            <p:nvPr/>
          </p:nvSpPr>
          <p:spPr>
            <a:xfrm rot="10800000">
              <a:off x="8738608" y="2531407"/>
              <a:ext cx="57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grpSp>
        <p:nvGrpSpPr>
          <p:cNvPr id="16396" name="组合 42">
            <a:extLst>
              <a:ext uri="{FF2B5EF4-FFF2-40B4-BE49-F238E27FC236}">
                <a16:creationId xmlns:a16="http://schemas.microsoft.com/office/drawing/2014/main" id="{99F95F69-2022-4A67-AF5D-E53B141928E0}"/>
              </a:ext>
            </a:extLst>
          </p:cNvPr>
          <p:cNvGrpSpPr>
            <a:grpSpLocks/>
          </p:cNvGrpSpPr>
          <p:nvPr/>
        </p:nvGrpSpPr>
        <p:grpSpPr bwMode="auto">
          <a:xfrm>
            <a:off x="8788400" y="346075"/>
            <a:ext cx="157163" cy="157163"/>
            <a:chOff x="8845686" y="2493438"/>
            <a:chExt cx="156623" cy="156623"/>
          </a:xfrm>
        </p:grpSpPr>
        <p:sp>
          <p:nvSpPr>
            <p:cNvPr id="44" name="矩形 43">
              <a:extLst>
                <a:ext uri="{FF2B5EF4-FFF2-40B4-BE49-F238E27FC236}">
                  <a16:creationId xmlns:a16="http://schemas.microsoft.com/office/drawing/2014/main" id="{2BB6E2D3-4625-489D-8E13-5218E274DBBE}"/>
                </a:ext>
              </a:extLst>
            </p:cNvPr>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5" name="任意多边形 44">
              <a:extLst>
                <a:ext uri="{FF2B5EF4-FFF2-40B4-BE49-F238E27FC236}">
                  <a16:creationId xmlns:a16="http://schemas.microsoft.com/office/drawing/2014/main" id="{5CB25660-656C-4AD7-9BAD-AD02EF3B656D}"/>
                </a:ext>
              </a:extLst>
            </p:cNvPr>
            <p:cNvSpPr/>
            <p:nvPr/>
          </p:nvSpPr>
          <p:spPr>
            <a:xfrm>
              <a:off x="8894730" y="2531407"/>
              <a:ext cx="58535" cy="80685"/>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sp>
        <p:nvSpPr>
          <p:cNvPr id="46" name="矩形 45">
            <a:hlinkClick r:id="" action="ppaction://hlinkshowjump?jump=previousslide"/>
            <a:extLst>
              <a:ext uri="{FF2B5EF4-FFF2-40B4-BE49-F238E27FC236}">
                <a16:creationId xmlns:a16="http://schemas.microsoft.com/office/drawing/2014/main" id="{2F2DD401-4713-4A95-B133-843D519723AA}"/>
              </a:ext>
            </a:extLst>
          </p:cNvPr>
          <p:cNvSpPr/>
          <p:nvPr/>
        </p:nvSpPr>
        <p:spPr>
          <a:xfrm>
            <a:off x="8632825" y="339725"/>
            <a:ext cx="155575"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7" name="矩形 46">
            <a:hlinkClick r:id="" action="ppaction://hlinkshowjump?jump=nextslide"/>
            <a:extLst>
              <a:ext uri="{FF2B5EF4-FFF2-40B4-BE49-F238E27FC236}">
                <a16:creationId xmlns:a16="http://schemas.microsoft.com/office/drawing/2014/main" id="{DFCE0DAA-86EC-42A9-82F1-0F4E70807D24}"/>
              </a:ext>
            </a:extLst>
          </p:cNvPr>
          <p:cNvSpPr/>
          <p:nvPr/>
        </p:nvSpPr>
        <p:spPr>
          <a:xfrm>
            <a:off x="8788400" y="339725"/>
            <a:ext cx="157163" cy="166688"/>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6399" name="矩形 47">
            <a:extLst>
              <a:ext uri="{FF2B5EF4-FFF2-40B4-BE49-F238E27FC236}">
                <a16:creationId xmlns:a16="http://schemas.microsoft.com/office/drawing/2014/main" id="{8C2BED0C-0420-4631-834B-EDD01049C593}"/>
              </a:ext>
            </a:extLst>
          </p:cNvPr>
          <p:cNvSpPr>
            <a:spLocks noChangeArrowheads="1"/>
          </p:cNvSpPr>
          <p:nvPr/>
        </p:nvSpPr>
        <p:spPr bwMode="auto">
          <a:xfrm>
            <a:off x="5867400" y="261938"/>
            <a:ext cx="26654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pPr>
            <a:r>
              <a:rPr lang="zh-CN" altLang="en-US" sz="1400" b="1" dirty="0">
                <a:solidFill>
                  <a:srgbClr val="354454"/>
                </a:solidFill>
                <a:latin typeface="微软雅黑" panose="020B0503020204020204" pitchFamily="34" charset="-122"/>
                <a:ea typeface="微软雅黑" panose="020B0503020204020204" pitchFamily="34" charset="-122"/>
              </a:rPr>
              <a:t>分析方法</a:t>
            </a:r>
          </a:p>
        </p:txBody>
      </p:sp>
      <p:sp>
        <p:nvSpPr>
          <p:cNvPr id="16400" name="矩形 24">
            <a:extLst>
              <a:ext uri="{FF2B5EF4-FFF2-40B4-BE49-F238E27FC236}">
                <a16:creationId xmlns:a16="http://schemas.microsoft.com/office/drawing/2014/main" id="{A9FF3395-A9F4-44DA-BB63-C11696A6DD78}"/>
              </a:ext>
            </a:extLst>
          </p:cNvPr>
          <p:cNvSpPr>
            <a:spLocks noChangeArrowheads="1"/>
          </p:cNvSpPr>
          <p:nvPr/>
        </p:nvSpPr>
        <p:spPr bwMode="auto">
          <a:xfrm>
            <a:off x="486212" y="1652588"/>
            <a:ext cx="6976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小组简介</a:t>
            </a:r>
          </a:p>
        </p:txBody>
      </p:sp>
      <p:sp>
        <p:nvSpPr>
          <p:cNvPr id="16401" name="矩形 25">
            <a:extLst>
              <a:ext uri="{FF2B5EF4-FFF2-40B4-BE49-F238E27FC236}">
                <a16:creationId xmlns:a16="http://schemas.microsoft.com/office/drawing/2014/main" id="{E652D897-4ABB-4CE5-ADF5-1E23FC35C196}"/>
              </a:ext>
            </a:extLst>
          </p:cNvPr>
          <p:cNvSpPr>
            <a:spLocks noChangeArrowheads="1"/>
          </p:cNvSpPr>
          <p:nvPr/>
        </p:nvSpPr>
        <p:spPr bwMode="auto">
          <a:xfrm>
            <a:off x="486211" y="20367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chemeClr val="bg1"/>
                </a:solidFill>
                <a:latin typeface="Impact" panose="020B0806030902050204" pitchFamily="34" charset="0"/>
                <a:ea typeface="微软雅黑" panose="020B0503020204020204" pitchFamily="34" charset="-122"/>
              </a:rPr>
              <a:t>选题简介</a:t>
            </a:r>
          </a:p>
        </p:txBody>
      </p:sp>
      <p:sp>
        <p:nvSpPr>
          <p:cNvPr id="16402" name="矩形 29">
            <a:extLst>
              <a:ext uri="{FF2B5EF4-FFF2-40B4-BE49-F238E27FC236}">
                <a16:creationId xmlns:a16="http://schemas.microsoft.com/office/drawing/2014/main" id="{65AFA585-EF64-4D63-A9B9-D57EC1DC38A3}"/>
              </a:ext>
            </a:extLst>
          </p:cNvPr>
          <p:cNvSpPr>
            <a:spLocks noChangeArrowheads="1"/>
          </p:cNvSpPr>
          <p:nvPr/>
        </p:nvSpPr>
        <p:spPr bwMode="auto">
          <a:xfrm>
            <a:off x="486211" y="2824163"/>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成果展示</a:t>
            </a:r>
          </a:p>
        </p:txBody>
      </p:sp>
      <p:sp>
        <p:nvSpPr>
          <p:cNvPr id="16403" name="矩形 30">
            <a:extLst>
              <a:ext uri="{FF2B5EF4-FFF2-40B4-BE49-F238E27FC236}">
                <a16:creationId xmlns:a16="http://schemas.microsoft.com/office/drawing/2014/main" id="{16BE7BAF-1EA7-4C6A-9585-8FA3C5795B4B}"/>
              </a:ext>
            </a:extLst>
          </p:cNvPr>
          <p:cNvSpPr>
            <a:spLocks noChangeArrowheads="1"/>
          </p:cNvSpPr>
          <p:nvPr/>
        </p:nvSpPr>
        <p:spPr bwMode="auto">
          <a:xfrm>
            <a:off x="486211" y="2433638"/>
            <a:ext cx="6976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dirty="0">
                <a:solidFill>
                  <a:srgbClr val="586B7F"/>
                </a:solidFill>
                <a:latin typeface="Impact" panose="020B0806030902050204" pitchFamily="34" charset="0"/>
                <a:ea typeface="微软雅黑" panose="020B0503020204020204" pitchFamily="34" charset="-122"/>
              </a:rPr>
              <a:t>具体实现</a:t>
            </a:r>
          </a:p>
        </p:txBody>
      </p:sp>
      <p:sp>
        <p:nvSpPr>
          <p:cNvPr id="16404" name="Freeform 9">
            <a:extLst>
              <a:ext uri="{FF2B5EF4-FFF2-40B4-BE49-F238E27FC236}">
                <a16:creationId xmlns:a16="http://schemas.microsoft.com/office/drawing/2014/main" id="{B39E9370-94D7-4FE3-BB32-79C21C168686}"/>
              </a:ext>
            </a:extLst>
          </p:cNvPr>
          <p:cNvSpPr>
            <a:spLocks noEditPoints="1" noChangeArrowheads="1"/>
          </p:cNvSpPr>
          <p:nvPr/>
        </p:nvSpPr>
        <p:spPr bwMode="auto">
          <a:xfrm>
            <a:off x="84138" y="3271838"/>
            <a:ext cx="231775" cy="150812"/>
          </a:xfrm>
          <a:custGeom>
            <a:avLst/>
            <a:gdLst>
              <a:gd name="T0" fmla="*/ 62525 w 215"/>
              <a:gd name="T1" fmla="*/ 89410 h 140"/>
              <a:gd name="T2" fmla="*/ 62525 w 215"/>
              <a:gd name="T3" fmla="*/ 98028 h 140"/>
              <a:gd name="T4" fmla="*/ 173562 w 215"/>
              <a:gd name="T5" fmla="*/ 93719 h 140"/>
              <a:gd name="T6" fmla="*/ 62525 w 215"/>
              <a:gd name="T7" fmla="*/ 78638 h 140"/>
              <a:gd name="T8" fmla="*/ 105646 w 215"/>
              <a:gd name="T9" fmla="*/ 78638 h 140"/>
              <a:gd name="T10" fmla="*/ 109958 w 215"/>
              <a:gd name="T11" fmla="*/ 36626 h 140"/>
              <a:gd name="T12" fmla="*/ 62525 w 215"/>
              <a:gd name="T13" fmla="*/ 32317 h 140"/>
              <a:gd name="T14" fmla="*/ 58213 w 215"/>
              <a:gd name="T15" fmla="*/ 74329 h 140"/>
              <a:gd name="T16" fmla="*/ 67915 w 215"/>
              <a:gd name="T17" fmla="*/ 40935 h 140"/>
              <a:gd name="T18" fmla="*/ 101334 w 215"/>
              <a:gd name="T19" fmla="*/ 40935 h 140"/>
              <a:gd name="T20" fmla="*/ 67915 w 215"/>
              <a:gd name="T21" fmla="*/ 70020 h 140"/>
              <a:gd name="T22" fmla="*/ 29107 w 215"/>
              <a:gd name="T23" fmla="*/ 130345 h 140"/>
              <a:gd name="T24" fmla="*/ 203746 w 215"/>
              <a:gd name="T25" fmla="*/ 130345 h 140"/>
              <a:gd name="T26" fmla="*/ 211293 w 215"/>
              <a:gd name="T27" fmla="*/ 7541 h 140"/>
              <a:gd name="T28" fmla="*/ 29107 w 215"/>
              <a:gd name="T29" fmla="*/ 0 h 140"/>
              <a:gd name="T30" fmla="*/ 21560 w 215"/>
              <a:gd name="T31" fmla="*/ 122804 h 140"/>
              <a:gd name="T32" fmla="*/ 35575 w 215"/>
              <a:gd name="T33" fmla="*/ 14004 h 140"/>
              <a:gd name="T34" fmla="*/ 196200 w 215"/>
              <a:gd name="T35" fmla="*/ 14004 h 140"/>
              <a:gd name="T36" fmla="*/ 35575 w 215"/>
              <a:gd name="T37" fmla="*/ 115263 h 140"/>
              <a:gd name="T38" fmla="*/ 169250 w 215"/>
              <a:gd name="T39" fmla="*/ 51707 h 140"/>
              <a:gd name="T40" fmla="*/ 119661 w 215"/>
              <a:gd name="T41" fmla="*/ 51707 h 140"/>
              <a:gd name="T42" fmla="*/ 119661 w 215"/>
              <a:gd name="T43" fmla="*/ 60325 h 140"/>
              <a:gd name="T44" fmla="*/ 173562 w 215"/>
              <a:gd name="T45" fmla="*/ 56016 h 140"/>
              <a:gd name="T46" fmla="*/ 169250 w 215"/>
              <a:gd name="T47" fmla="*/ 70020 h 140"/>
              <a:gd name="T48" fmla="*/ 119661 w 215"/>
              <a:gd name="T49" fmla="*/ 70020 h 140"/>
              <a:gd name="T50" fmla="*/ 119661 w 215"/>
              <a:gd name="T51" fmla="*/ 78638 h 140"/>
              <a:gd name="T52" fmla="*/ 173562 w 215"/>
              <a:gd name="T53" fmla="*/ 74329 h 140"/>
              <a:gd name="T54" fmla="*/ 169250 w 215"/>
              <a:gd name="T55" fmla="*/ 32317 h 140"/>
              <a:gd name="T56" fmla="*/ 119661 w 215"/>
              <a:gd name="T57" fmla="*/ 32317 h 140"/>
              <a:gd name="T58" fmla="*/ 119661 w 215"/>
              <a:gd name="T59" fmla="*/ 40935 h 140"/>
              <a:gd name="T60" fmla="*/ 173562 w 215"/>
              <a:gd name="T61" fmla="*/ 36626 h 140"/>
              <a:gd name="T62" fmla="*/ 225307 w 215"/>
              <a:gd name="T63" fmla="*/ 136808 h 140"/>
              <a:gd name="T64" fmla="*/ 7546 w 215"/>
              <a:gd name="T65" fmla="*/ 136808 h 140"/>
              <a:gd name="T66" fmla="*/ 7546 w 215"/>
              <a:gd name="T67" fmla="*/ 150812 h 140"/>
              <a:gd name="T68" fmla="*/ 231775 w 215"/>
              <a:gd name="T69" fmla="*/ 144349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5" name="矩形 33">
            <a:extLst>
              <a:ext uri="{FF2B5EF4-FFF2-40B4-BE49-F238E27FC236}">
                <a16:creationId xmlns:a16="http://schemas.microsoft.com/office/drawing/2014/main" id="{B5D37D76-6B26-4A7C-B7D5-74B92D27C177}"/>
              </a:ext>
            </a:extLst>
          </p:cNvPr>
          <p:cNvSpPr>
            <a:spLocks noChangeArrowheads="1"/>
          </p:cNvSpPr>
          <p:nvPr/>
        </p:nvSpPr>
        <p:spPr bwMode="auto">
          <a:xfrm>
            <a:off x="422275" y="3224213"/>
            <a:ext cx="825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solidFill>
                  <a:srgbClr val="586B7F"/>
                </a:solidFill>
                <a:latin typeface="Impact" panose="020B0806030902050204" pitchFamily="34" charset="0"/>
                <a:ea typeface="微软雅黑" panose="020B0503020204020204" pitchFamily="34" charset="-122"/>
              </a:rPr>
              <a:t>建议与总结</a:t>
            </a:r>
          </a:p>
        </p:txBody>
      </p:sp>
      <p:sp>
        <p:nvSpPr>
          <p:cNvPr id="142" name="Freeform 103">
            <a:extLst>
              <a:ext uri="{FF2B5EF4-FFF2-40B4-BE49-F238E27FC236}">
                <a16:creationId xmlns:a16="http://schemas.microsoft.com/office/drawing/2014/main" id="{05342A08-E338-40E2-ACFF-3A7C7B5D6681}"/>
              </a:ext>
            </a:extLst>
          </p:cNvPr>
          <p:cNvSpPr>
            <a:spLocks noEditPoints="1" noChangeArrowheads="1"/>
          </p:cNvSpPr>
          <p:nvPr/>
        </p:nvSpPr>
        <p:spPr bwMode="auto">
          <a:xfrm>
            <a:off x="5986463" y="1417638"/>
            <a:ext cx="441325" cy="361950"/>
          </a:xfrm>
          <a:custGeom>
            <a:avLst/>
            <a:gdLst>
              <a:gd name="T0" fmla="*/ 421386 w 332"/>
              <a:gd name="T1" fmla="*/ 302069 h 272"/>
              <a:gd name="T2" fmla="*/ 263200 w 332"/>
              <a:gd name="T3" fmla="*/ 302069 h 272"/>
              <a:gd name="T4" fmla="*/ 390812 w 332"/>
              <a:gd name="T5" fmla="*/ 282108 h 272"/>
              <a:gd name="T6" fmla="*/ 401446 w 332"/>
              <a:gd name="T7" fmla="*/ 271463 h 272"/>
              <a:gd name="T8" fmla="*/ 401446 w 332"/>
              <a:gd name="T9" fmla="*/ 70527 h 272"/>
              <a:gd name="T10" fmla="*/ 421386 w 332"/>
              <a:gd name="T11" fmla="*/ 70527 h 272"/>
              <a:gd name="T12" fmla="*/ 421386 w 332"/>
              <a:gd name="T13" fmla="*/ 302069 h 272"/>
              <a:gd name="T14" fmla="*/ 231297 w 332"/>
              <a:gd name="T15" fmla="*/ 298076 h 272"/>
              <a:gd name="T16" fmla="*/ 231297 w 332"/>
              <a:gd name="T17" fmla="*/ 63874 h 272"/>
              <a:gd name="T18" fmla="*/ 381507 w 332"/>
              <a:gd name="T19" fmla="*/ 19960 h 272"/>
              <a:gd name="T20" fmla="*/ 381507 w 332"/>
              <a:gd name="T21" fmla="*/ 262148 h 272"/>
              <a:gd name="T22" fmla="*/ 231297 w 332"/>
              <a:gd name="T23" fmla="*/ 298076 h 272"/>
              <a:gd name="T24" fmla="*/ 210028 w 332"/>
              <a:gd name="T25" fmla="*/ 298076 h 272"/>
              <a:gd name="T26" fmla="*/ 59818 w 332"/>
              <a:gd name="T27" fmla="*/ 262148 h 272"/>
              <a:gd name="T28" fmla="*/ 59818 w 332"/>
              <a:gd name="T29" fmla="*/ 19960 h 272"/>
              <a:gd name="T30" fmla="*/ 210028 w 332"/>
              <a:gd name="T31" fmla="*/ 63874 h 272"/>
              <a:gd name="T32" fmla="*/ 210028 w 332"/>
              <a:gd name="T33" fmla="*/ 298076 h 272"/>
              <a:gd name="T34" fmla="*/ 19939 w 332"/>
              <a:gd name="T35" fmla="*/ 302069 h 272"/>
              <a:gd name="T36" fmla="*/ 19939 w 332"/>
              <a:gd name="T37" fmla="*/ 70527 h 272"/>
              <a:gd name="T38" fmla="*/ 39879 w 332"/>
              <a:gd name="T39" fmla="*/ 70527 h 272"/>
              <a:gd name="T40" fmla="*/ 39879 w 332"/>
              <a:gd name="T41" fmla="*/ 271463 h 272"/>
              <a:gd name="T42" fmla="*/ 49184 w 332"/>
              <a:gd name="T43" fmla="*/ 282108 h 272"/>
              <a:gd name="T44" fmla="*/ 178125 w 332"/>
              <a:gd name="T45" fmla="*/ 302069 h 272"/>
              <a:gd name="T46" fmla="*/ 19939 w 332"/>
              <a:gd name="T47" fmla="*/ 302069 h 272"/>
              <a:gd name="T48" fmla="*/ 421386 w 332"/>
              <a:gd name="T49" fmla="*/ 50567 h 272"/>
              <a:gd name="T50" fmla="*/ 401446 w 332"/>
              <a:gd name="T51" fmla="*/ 50567 h 272"/>
              <a:gd name="T52" fmla="*/ 401446 w 332"/>
              <a:gd name="T53" fmla="*/ 9315 h 272"/>
              <a:gd name="T54" fmla="*/ 390812 w 332"/>
              <a:gd name="T55" fmla="*/ 0 h 272"/>
              <a:gd name="T56" fmla="*/ 220663 w 332"/>
              <a:gd name="T57" fmla="*/ 45244 h 272"/>
              <a:gd name="T58" fmla="*/ 49184 w 332"/>
              <a:gd name="T59" fmla="*/ 0 h 272"/>
              <a:gd name="T60" fmla="*/ 39879 w 332"/>
              <a:gd name="T61" fmla="*/ 9315 h 272"/>
              <a:gd name="T62" fmla="*/ 39879 w 332"/>
              <a:gd name="T63" fmla="*/ 50567 h 272"/>
              <a:gd name="T64" fmla="*/ 19939 w 332"/>
              <a:gd name="T65" fmla="*/ 50567 h 272"/>
              <a:gd name="T66" fmla="*/ 0 w 332"/>
              <a:gd name="T67" fmla="*/ 70527 h 272"/>
              <a:gd name="T68" fmla="*/ 0 w 332"/>
              <a:gd name="T69" fmla="*/ 322029 h 272"/>
              <a:gd name="T70" fmla="*/ 19939 w 332"/>
              <a:gd name="T71" fmla="*/ 341990 h 272"/>
              <a:gd name="T72" fmla="*/ 190089 w 332"/>
              <a:gd name="T73" fmla="*/ 341990 h 272"/>
              <a:gd name="T74" fmla="*/ 210028 w 332"/>
              <a:gd name="T75" fmla="*/ 361950 h 272"/>
              <a:gd name="T76" fmla="*/ 231297 w 332"/>
              <a:gd name="T77" fmla="*/ 361950 h 272"/>
              <a:gd name="T78" fmla="*/ 251236 w 332"/>
              <a:gd name="T79" fmla="*/ 341990 h 272"/>
              <a:gd name="T80" fmla="*/ 421386 w 332"/>
              <a:gd name="T81" fmla="*/ 341990 h 272"/>
              <a:gd name="T82" fmla="*/ 441325 w 332"/>
              <a:gd name="T83" fmla="*/ 322029 h 272"/>
              <a:gd name="T84" fmla="*/ 441325 w 332"/>
              <a:gd name="T85" fmla="*/ 70527 h 272"/>
              <a:gd name="T86" fmla="*/ 421386 w 332"/>
              <a:gd name="T87" fmla="*/ 50567 h 2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rgbClr val="37B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 name="Freeform 104">
            <a:extLst>
              <a:ext uri="{FF2B5EF4-FFF2-40B4-BE49-F238E27FC236}">
                <a16:creationId xmlns:a16="http://schemas.microsoft.com/office/drawing/2014/main" id="{7E690C7A-D820-4420-971D-1AE66E271BE6}"/>
              </a:ext>
            </a:extLst>
          </p:cNvPr>
          <p:cNvSpPr/>
          <p:nvPr/>
        </p:nvSpPr>
        <p:spPr bwMode="auto">
          <a:xfrm>
            <a:off x="4219575" y="1931988"/>
            <a:ext cx="911225" cy="2805112"/>
          </a:xfrm>
          <a:custGeom>
            <a:avLst/>
            <a:gdLst>
              <a:gd name="T0" fmla="*/ 0 w 574"/>
              <a:gd name="T1" fmla="*/ 0 h 1616"/>
              <a:gd name="T2" fmla="*/ 0 w 574"/>
              <a:gd name="T3" fmla="*/ 1616 h 1616"/>
              <a:gd name="T4" fmla="*/ 574 w 574"/>
              <a:gd name="T5" fmla="*/ 1616 h 1616"/>
            </a:gdLst>
            <a:ahLst/>
            <a:cxnLst>
              <a:cxn ang="0">
                <a:pos x="T0" y="T1"/>
              </a:cxn>
              <a:cxn ang="0">
                <a:pos x="T2" y="T3"/>
              </a:cxn>
              <a:cxn ang="0">
                <a:pos x="T4" y="T5"/>
              </a:cxn>
            </a:cxnLst>
            <a:rect l="0" t="0" r="r" b="b"/>
            <a:pathLst>
              <a:path w="574" h="1616">
                <a:moveTo>
                  <a:pt x="0" y="0"/>
                </a:moveTo>
                <a:lnTo>
                  <a:pt x="0" y="1616"/>
                </a:lnTo>
                <a:lnTo>
                  <a:pt x="574" y="1616"/>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defRPr/>
            </a:pPr>
            <a:endParaRPr lang="zh-CN" altLang="en-US" noProof="1"/>
          </a:p>
        </p:txBody>
      </p:sp>
      <p:sp>
        <p:nvSpPr>
          <p:cNvPr id="144" name="Freeform 105">
            <a:extLst>
              <a:ext uri="{FF2B5EF4-FFF2-40B4-BE49-F238E27FC236}">
                <a16:creationId xmlns:a16="http://schemas.microsoft.com/office/drawing/2014/main" id="{EBA96EB0-7D99-4AC6-8AA4-29E35134C12A}"/>
              </a:ext>
            </a:extLst>
          </p:cNvPr>
          <p:cNvSpPr/>
          <p:nvPr/>
        </p:nvSpPr>
        <p:spPr bwMode="auto">
          <a:xfrm>
            <a:off x="3735388" y="3733800"/>
            <a:ext cx="1344612" cy="906463"/>
          </a:xfrm>
          <a:custGeom>
            <a:avLst/>
            <a:gdLst>
              <a:gd name="T0" fmla="*/ 0 w 970"/>
              <a:gd name="T1" fmla="*/ 0 h 438"/>
              <a:gd name="T2" fmla="*/ 0 w 970"/>
              <a:gd name="T3" fmla="*/ 438 h 438"/>
              <a:gd name="T4" fmla="*/ 970 w 970"/>
              <a:gd name="T5" fmla="*/ 438 h 438"/>
            </a:gdLst>
            <a:ahLst/>
            <a:cxnLst>
              <a:cxn ang="0">
                <a:pos x="T0" y="T1"/>
              </a:cxn>
              <a:cxn ang="0">
                <a:pos x="T2" y="T3"/>
              </a:cxn>
              <a:cxn ang="0">
                <a:pos x="T4" y="T5"/>
              </a:cxn>
            </a:cxnLst>
            <a:rect l="0" t="0" r="r" b="b"/>
            <a:pathLst>
              <a:path w="970" h="438">
                <a:moveTo>
                  <a:pt x="0" y="0"/>
                </a:moveTo>
                <a:lnTo>
                  <a:pt x="0" y="438"/>
                </a:lnTo>
                <a:lnTo>
                  <a:pt x="970" y="438"/>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defRPr/>
            </a:pPr>
            <a:endParaRPr lang="zh-CN" altLang="en-US" noProof="1"/>
          </a:p>
        </p:txBody>
      </p:sp>
      <p:sp>
        <p:nvSpPr>
          <p:cNvPr id="145" name="Freeform 106">
            <a:extLst>
              <a:ext uri="{FF2B5EF4-FFF2-40B4-BE49-F238E27FC236}">
                <a16:creationId xmlns:a16="http://schemas.microsoft.com/office/drawing/2014/main" id="{CAE6D34D-754E-457E-AA5C-7C16669C9A2E}"/>
              </a:ext>
            </a:extLst>
          </p:cNvPr>
          <p:cNvSpPr/>
          <p:nvPr/>
        </p:nvSpPr>
        <p:spPr bwMode="auto">
          <a:xfrm>
            <a:off x="5294313" y="1935163"/>
            <a:ext cx="912812" cy="2805112"/>
          </a:xfrm>
          <a:custGeom>
            <a:avLst/>
            <a:gdLst>
              <a:gd name="T0" fmla="*/ 575 w 575"/>
              <a:gd name="T1" fmla="*/ 0 h 1616"/>
              <a:gd name="T2" fmla="*/ 575 w 575"/>
              <a:gd name="T3" fmla="*/ 1616 h 1616"/>
              <a:gd name="T4" fmla="*/ 0 w 575"/>
              <a:gd name="T5" fmla="*/ 1616 h 1616"/>
            </a:gdLst>
            <a:ahLst/>
            <a:cxnLst>
              <a:cxn ang="0">
                <a:pos x="T0" y="T1"/>
              </a:cxn>
              <a:cxn ang="0">
                <a:pos x="T2" y="T3"/>
              </a:cxn>
              <a:cxn ang="0">
                <a:pos x="T4" y="T5"/>
              </a:cxn>
            </a:cxnLst>
            <a:rect l="0" t="0" r="r" b="b"/>
            <a:pathLst>
              <a:path w="575" h="1616">
                <a:moveTo>
                  <a:pt x="575" y="0"/>
                </a:moveTo>
                <a:lnTo>
                  <a:pt x="575" y="1616"/>
                </a:lnTo>
                <a:lnTo>
                  <a:pt x="0" y="1616"/>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defRPr/>
            </a:pPr>
            <a:endParaRPr lang="zh-CN" altLang="en-US" noProof="1"/>
          </a:p>
        </p:txBody>
      </p:sp>
      <p:sp>
        <p:nvSpPr>
          <p:cNvPr id="146" name="Freeform 107">
            <a:extLst>
              <a:ext uri="{FF2B5EF4-FFF2-40B4-BE49-F238E27FC236}">
                <a16:creationId xmlns:a16="http://schemas.microsoft.com/office/drawing/2014/main" id="{69E31637-0474-4A38-B66C-B39301200BEF}"/>
              </a:ext>
            </a:extLst>
          </p:cNvPr>
          <p:cNvSpPr/>
          <p:nvPr/>
        </p:nvSpPr>
        <p:spPr bwMode="auto">
          <a:xfrm>
            <a:off x="5345113" y="3732213"/>
            <a:ext cx="1358900" cy="906462"/>
          </a:xfrm>
          <a:custGeom>
            <a:avLst/>
            <a:gdLst>
              <a:gd name="T0" fmla="*/ 753 w 753"/>
              <a:gd name="T1" fmla="*/ 0 h 438"/>
              <a:gd name="T2" fmla="*/ 753 w 753"/>
              <a:gd name="T3" fmla="*/ 438 h 438"/>
              <a:gd name="T4" fmla="*/ 0 w 753"/>
              <a:gd name="T5" fmla="*/ 438 h 438"/>
            </a:gdLst>
            <a:ahLst/>
            <a:cxnLst>
              <a:cxn ang="0">
                <a:pos x="T0" y="T1"/>
              </a:cxn>
              <a:cxn ang="0">
                <a:pos x="T2" y="T3"/>
              </a:cxn>
              <a:cxn ang="0">
                <a:pos x="T4" y="T5"/>
              </a:cxn>
            </a:cxnLst>
            <a:rect l="0" t="0" r="r" b="b"/>
            <a:pathLst>
              <a:path w="753" h="438">
                <a:moveTo>
                  <a:pt x="753" y="0"/>
                </a:moveTo>
                <a:lnTo>
                  <a:pt x="753" y="438"/>
                </a:lnTo>
                <a:lnTo>
                  <a:pt x="0" y="438"/>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defRPr/>
            </a:pPr>
            <a:endParaRPr lang="zh-CN" altLang="en-US" noProof="1"/>
          </a:p>
        </p:txBody>
      </p:sp>
      <p:sp>
        <p:nvSpPr>
          <p:cNvPr id="147" name="Freeform 108">
            <a:extLst>
              <a:ext uri="{FF2B5EF4-FFF2-40B4-BE49-F238E27FC236}">
                <a16:creationId xmlns:a16="http://schemas.microsoft.com/office/drawing/2014/main" id="{B0BF979C-4E46-4D7A-88E6-884287BBA309}"/>
              </a:ext>
            </a:extLst>
          </p:cNvPr>
          <p:cNvSpPr>
            <a:spLocks noEditPoints="1" noChangeArrowheads="1"/>
          </p:cNvSpPr>
          <p:nvPr/>
        </p:nvSpPr>
        <p:spPr bwMode="auto">
          <a:xfrm rot="-1494474">
            <a:off x="6543675" y="3225800"/>
            <a:ext cx="266700" cy="398463"/>
          </a:xfrm>
          <a:custGeom>
            <a:avLst/>
            <a:gdLst>
              <a:gd name="T0" fmla="*/ 260066 w 201"/>
              <a:gd name="T1" fmla="*/ 361149 h 299"/>
              <a:gd name="T2" fmla="*/ 217606 w 201"/>
              <a:gd name="T3" fmla="*/ 265198 h 299"/>
              <a:gd name="T4" fmla="*/ 201684 w 201"/>
              <a:gd name="T5" fmla="*/ 251871 h 299"/>
              <a:gd name="T6" fmla="*/ 189742 w 201"/>
              <a:gd name="T7" fmla="*/ 225218 h 299"/>
              <a:gd name="T8" fmla="*/ 232201 w 201"/>
              <a:gd name="T9" fmla="*/ 82624 h 299"/>
              <a:gd name="T10" fmla="*/ 82266 w 201"/>
              <a:gd name="T11" fmla="*/ 26653 h 299"/>
              <a:gd name="T12" fmla="*/ 26537 w 201"/>
              <a:gd name="T13" fmla="*/ 177243 h 299"/>
              <a:gd name="T14" fmla="*/ 161878 w 201"/>
              <a:gd name="T15" fmla="*/ 238545 h 299"/>
              <a:gd name="T16" fmla="*/ 173819 w 201"/>
              <a:gd name="T17" fmla="*/ 265198 h 299"/>
              <a:gd name="T18" fmla="*/ 173819 w 201"/>
              <a:gd name="T19" fmla="*/ 286520 h 299"/>
              <a:gd name="T20" fmla="*/ 216279 w 201"/>
              <a:gd name="T21" fmla="*/ 381139 h 299"/>
              <a:gd name="T22" fmla="*/ 248124 w 201"/>
              <a:gd name="T23" fmla="*/ 393132 h 299"/>
              <a:gd name="T24" fmla="*/ 260066 w 201"/>
              <a:gd name="T25" fmla="*/ 361149 h 299"/>
              <a:gd name="T26" fmla="*/ 167185 w 201"/>
              <a:gd name="T27" fmla="*/ 213224 h 299"/>
              <a:gd name="T28" fmla="*/ 45113 w 201"/>
              <a:gd name="T29" fmla="*/ 167914 h 299"/>
              <a:gd name="T30" fmla="*/ 91554 w 201"/>
              <a:gd name="T31" fmla="*/ 45310 h 299"/>
              <a:gd name="T32" fmla="*/ 212299 w 201"/>
              <a:gd name="T33" fmla="*/ 91953 h 299"/>
              <a:gd name="T34" fmla="*/ 167185 w 201"/>
              <a:gd name="T35" fmla="*/ 213224 h 2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1" h="299">
                <a:moveTo>
                  <a:pt x="196" y="271"/>
                </a:moveTo>
                <a:cubicBezTo>
                  <a:pt x="164" y="199"/>
                  <a:pt x="164" y="199"/>
                  <a:pt x="164" y="199"/>
                </a:cubicBezTo>
                <a:cubicBezTo>
                  <a:pt x="162" y="194"/>
                  <a:pt x="157" y="191"/>
                  <a:pt x="152" y="189"/>
                </a:cubicBezTo>
                <a:cubicBezTo>
                  <a:pt x="143" y="169"/>
                  <a:pt x="143" y="169"/>
                  <a:pt x="143" y="169"/>
                </a:cubicBezTo>
                <a:cubicBezTo>
                  <a:pt x="178" y="147"/>
                  <a:pt x="193" y="101"/>
                  <a:pt x="175" y="62"/>
                </a:cubicBezTo>
                <a:cubicBezTo>
                  <a:pt x="155" y="19"/>
                  <a:pt x="105" y="0"/>
                  <a:pt x="62" y="20"/>
                </a:cubicBezTo>
                <a:cubicBezTo>
                  <a:pt x="19" y="39"/>
                  <a:pt x="0" y="90"/>
                  <a:pt x="20" y="133"/>
                </a:cubicBezTo>
                <a:cubicBezTo>
                  <a:pt x="38" y="172"/>
                  <a:pt x="82" y="191"/>
                  <a:pt x="122" y="179"/>
                </a:cubicBezTo>
                <a:cubicBezTo>
                  <a:pt x="131" y="199"/>
                  <a:pt x="131" y="199"/>
                  <a:pt x="131" y="199"/>
                </a:cubicBezTo>
                <a:cubicBezTo>
                  <a:pt x="128" y="204"/>
                  <a:pt x="128" y="209"/>
                  <a:pt x="131" y="215"/>
                </a:cubicBezTo>
                <a:cubicBezTo>
                  <a:pt x="163" y="286"/>
                  <a:pt x="163" y="286"/>
                  <a:pt x="163" y="286"/>
                </a:cubicBezTo>
                <a:cubicBezTo>
                  <a:pt x="167" y="295"/>
                  <a:pt x="178" y="299"/>
                  <a:pt x="187" y="295"/>
                </a:cubicBezTo>
                <a:cubicBezTo>
                  <a:pt x="197" y="291"/>
                  <a:pt x="201" y="280"/>
                  <a:pt x="196" y="271"/>
                </a:cubicBezTo>
                <a:close/>
                <a:moveTo>
                  <a:pt x="126" y="160"/>
                </a:moveTo>
                <a:cubicBezTo>
                  <a:pt x="91" y="176"/>
                  <a:pt x="50" y="161"/>
                  <a:pt x="34" y="126"/>
                </a:cubicBezTo>
                <a:cubicBezTo>
                  <a:pt x="19" y="91"/>
                  <a:pt x="34" y="50"/>
                  <a:pt x="69" y="34"/>
                </a:cubicBezTo>
                <a:cubicBezTo>
                  <a:pt x="104" y="18"/>
                  <a:pt x="145" y="34"/>
                  <a:pt x="160" y="69"/>
                </a:cubicBezTo>
                <a:cubicBezTo>
                  <a:pt x="176" y="103"/>
                  <a:pt x="161" y="145"/>
                  <a:pt x="126" y="160"/>
                </a:cubicBezTo>
                <a:close/>
              </a:path>
            </a:pathLst>
          </a:custGeom>
          <a:solidFill>
            <a:srgbClr val="37B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8" name="组合 147">
            <a:extLst>
              <a:ext uri="{FF2B5EF4-FFF2-40B4-BE49-F238E27FC236}">
                <a16:creationId xmlns:a16="http://schemas.microsoft.com/office/drawing/2014/main" id="{EEAB4DF3-4E1E-416C-B0DB-C951D83E832F}"/>
              </a:ext>
            </a:extLst>
          </p:cNvPr>
          <p:cNvGrpSpPr/>
          <p:nvPr/>
        </p:nvGrpSpPr>
        <p:grpSpPr>
          <a:xfrm>
            <a:off x="4015893" y="1410505"/>
            <a:ext cx="406580" cy="407842"/>
            <a:chOff x="3020219" y="1344612"/>
            <a:chExt cx="511175" cy="512763"/>
          </a:xfrm>
          <a:solidFill>
            <a:srgbClr val="37B0E8"/>
          </a:solidFill>
        </p:grpSpPr>
        <p:sp>
          <p:nvSpPr>
            <p:cNvPr id="149" name="Freeform 109">
              <a:extLst>
                <a:ext uri="{FF2B5EF4-FFF2-40B4-BE49-F238E27FC236}">
                  <a16:creationId xmlns:a16="http://schemas.microsoft.com/office/drawing/2014/main" id="{6DE3CF5E-0F42-458A-B6FB-38FCD84924AD}"/>
                </a:ext>
              </a:extLst>
            </p:cNvPr>
            <p:cNvSpPr>
              <a:spLocks noEditPoints="1"/>
            </p:cNvSpPr>
            <p:nvPr/>
          </p:nvSpPr>
          <p:spPr bwMode="auto">
            <a:xfrm>
              <a:off x="3182144" y="1344612"/>
              <a:ext cx="187325" cy="512763"/>
            </a:xfrm>
            <a:custGeom>
              <a:avLst/>
              <a:gdLst>
                <a:gd name="T0" fmla="*/ 57 w 113"/>
                <a:gd name="T1" fmla="*/ 0 h 307"/>
                <a:gd name="T2" fmla="*/ 0 w 113"/>
                <a:gd name="T3" fmla="*/ 153 h 307"/>
                <a:gd name="T4" fmla="*/ 57 w 113"/>
                <a:gd name="T5" fmla="*/ 307 h 307"/>
                <a:gd name="T6" fmla="*/ 113 w 113"/>
                <a:gd name="T7" fmla="*/ 153 h 307"/>
                <a:gd name="T8" fmla="*/ 57 w 113"/>
                <a:gd name="T9" fmla="*/ 0 h 307"/>
                <a:gd name="T10" fmla="*/ 57 w 113"/>
                <a:gd name="T11" fmla="*/ 282 h 307"/>
                <a:gd name="T12" fmla="*/ 9 w 113"/>
                <a:gd name="T13" fmla="*/ 153 h 307"/>
                <a:gd name="T14" fmla="*/ 57 w 113"/>
                <a:gd name="T15" fmla="*/ 25 h 307"/>
                <a:gd name="T16" fmla="*/ 104 w 113"/>
                <a:gd name="T17" fmla="*/ 153 h 307"/>
                <a:gd name="T18" fmla="*/ 57 w 113"/>
                <a:gd name="T19" fmla="*/ 28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307">
                  <a:moveTo>
                    <a:pt x="57" y="0"/>
                  </a:moveTo>
                  <a:cubicBezTo>
                    <a:pt x="25" y="0"/>
                    <a:pt x="0" y="69"/>
                    <a:pt x="0" y="153"/>
                  </a:cubicBezTo>
                  <a:cubicBezTo>
                    <a:pt x="0" y="238"/>
                    <a:pt x="25" y="307"/>
                    <a:pt x="57" y="307"/>
                  </a:cubicBezTo>
                  <a:cubicBezTo>
                    <a:pt x="88" y="307"/>
                    <a:pt x="113" y="238"/>
                    <a:pt x="113" y="153"/>
                  </a:cubicBezTo>
                  <a:cubicBezTo>
                    <a:pt x="113" y="69"/>
                    <a:pt x="88" y="0"/>
                    <a:pt x="57" y="0"/>
                  </a:cubicBezTo>
                  <a:close/>
                  <a:moveTo>
                    <a:pt x="57" y="282"/>
                  </a:moveTo>
                  <a:cubicBezTo>
                    <a:pt x="30" y="282"/>
                    <a:pt x="9" y="224"/>
                    <a:pt x="9" y="153"/>
                  </a:cubicBezTo>
                  <a:cubicBezTo>
                    <a:pt x="9" y="82"/>
                    <a:pt x="30" y="25"/>
                    <a:pt x="57" y="25"/>
                  </a:cubicBezTo>
                  <a:cubicBezTo>
                    <a:pt x="83" y="25"/>
                    <a:pt x="104" y="82"/>
                    <a:pt x="104" y="153"/>
                  </a:cubicBezTo>
                  <a:cubicBezTo>
                    <a:pt x="104" y="224"/>
                    <a:pt x="83" y="282"/>
                    <a:pt x="57" y="282"/>
                  </a:cubicBezTo>
                  <a:close/>
                </a:path>
              </a:pathLst>
            </a:custGeom>
            <a:grpFill/>
            <a:ln>
              <a:noFill/>
            </a:ln>
          </p:spPr>
          <p:txBody>
            <a:bodyPr/>
            <a:lstStyle/>
            <a:p>
              <a:pPr eaLnBrk="1" fontAlgn="auto" hangingPunct="1">
                <a:defRPr/>
              </a:pPr>
              <a:endParaRPr lang="zh-CN" altLang="en-US" noProof="1"/>
            </a:p>
          </p:txBody>
        </p:sp>
        <p:sp>
          <p:nvSpPr>
            <p:cNvPr id="150" name="Freeform 110">
              <a:extLst>
                <a:ext uri="{FF2B5EF4-FFF2-40B4-BE49-F238E27FC236}">
                  <a16:creationId xmlns:a16="http://schemas.microsoft.com/office/drawing/2014/main" id="{C0757379-A780-4EDD-B223-0BF036353DE1}"/>
                </a:ext>
              </a:extLst>
            </p:cNvPr>
            <p:cNvSpPr>
              <a:spLocks noEditPoints="1"/>
            </p:cNvSpPr>
            <p:nvPr/>
          </p:nvSpPr>
          <p:spPr bwMode="auto">
            <a:xfrm>
              <a:off x="3020219" y="1506538"/>
              <a:ext cx="511175" cy="188913"/>
            </a:xfrm>
            <a:custGeom>
              <a:avLst/>
              <a:gdLst>
                <a:gd name="T0" fmla="*/ 307 w 307"/>
                <a:gd name="T1" fmla="*/ 56 h 113"/>
                <a:gd name="T2" fmla="*/ 154 w 307"/>
                <a:gd name="T3" fmla="*/ 0 h 113"/>
                <a:gd name="T4" fmla="*/ 0 w 307"/>
                <a:gd name="T5" fmla="*/ 56 h 113"/>
                <a:gd name="T6" fmla="*/ 154 w 307"/>
                <a:gd name="T7" fmla="*/ 113 h 113"/>
                <a:gd name="T8" fmla="*/ 307 w 307"/>
                <a:gd name="T9" fmla="*/ 56 h 113"/>
                <a:gd name="T10" fmla="*/ 25 w 307"/>
                <a:gd name="T11" fmla="*/ 56 h 113"/>
                <a:gd name="T12" fmla="*/ 154 w 307"/>
                <a:gd name="T13" fmla="*/ 9 h 113"/>
                <a:gd name="T14" fmla="*/ 282 w 307"/>
                <a:gd name="T15" fmla="*/ 56 h 113"/>
                <a:gd name="T16" fmla="*/ 154 w 307"/>
                <a:gd name="T17" fmla="*/ 104 h 113"/>
                <a:gd name="T18" fmla="*/ 25 w 307"/>
                <a:gd name="T19" fmla="*/ 5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7" h="113">
                  <a:moveTo>
                    <a:pt x="307" y="56"/>
                  </a:moveTo>
                  <a:cubicBezTo>
                    <a:pt x="307" y="25"/>
                    <a:pt x="238" y="0"/>
                    <a:pt x="154" y="0"/>
                  </a:cubicBezTo>
                  <a:cubicBezTo>
                    <a:pt x="69" y="0"/>
                    <a:pt x="0" y="25"/>
                    <a:pt x="0" y="56"/>
                  </a:cubicBezTo>
                  <a:cubicBezTo>
                    <a:pt x="0" y="88"/>
                    <a:pt x="69" y="113"/>
                    <a:pt x="154" y="113"/>
                  </a:cubicBezTo>
                  <a:cubicBezTo>
                    <a:pt x="238" y="113"/>
                    <a:pt x="307" y="88"/>
                    <a:pt x="307" y="56"/>
                  </a:cubicBezTo>
                  <a:close/>
                  <a:moveTo>
                    <a:pt x="25" y="56"/>
                  </a:moveTo>
                  <a:cubicBezTo>
                    <a:pt x="25" y="30"/>
                    <a:pt x="83" y="9"/>
                    <a:pt x="154" y="9"/>
                  </a:cubicBezTo>
                  <a:cubicBezTo>
                    <a:pt x="225" y="9"/>
                    <a:pt x="282" y="30"/>
                    <a:pt x="282" y="56"/>
                  </a:cubicBezTo>
                  <a:cubicBezTo>
                    <a:pt x="282" y="82"/>
                    <a:pt x="225" y="104"/>
                    <a:pt x="154" y="104"/>
                  </a:cubicBezTo>
                  <a:cubicBezTo>
                    <a:pt x="83" y="104"/>
                    <a:pt x="25" y="82"/>
                    <a:pt x="25" y="56"/>
                  </a:cubicBezTo>
                  <a:close/>
                </a:path>
              </a:pathLst>
            </a:custGeom>
            <a:grpFill/>
            <a:ln>
              <a:noFill/>
            </a:ln>
          </p:spPr>
          <p:txBody>
            <a:bodyPr/>
            <a:lstStyle/>
            <a:p>
              <a:pPr eaLnBrk="1" fontAlgn="auto" hangingPunct="1">
                <a:defRPr/>
              </a:pPr>
              <a:endParaRPr lang="zh-CN" altLang="en-US" noProof="1"/>
            </a:p>
          </p:txBody>
        </p:sp>
        <p:sp>
          <p:nvSpPr>
            <p:cNvPr id="151" name="Freeform 111">
              <a:extLst>
                <a:ext uri="{FF2B5EF4-FFF2-40B4-BE49-F238E27FC236}">
                  <a16:creationId xmlns:a16="http://schemas.microsoft.com/office/drawing/2014/main" id="{A5E84729-D50C-42AF-BDEC-E679E55D0068}"/>
                </a:ext>
              </a:extLst>
            </p:cNvPr>
            <p:cNvSpPr>
              <a:spLocks noEditPoints="1"/>
            </p:cNvSpPr>
            <p:nvPr/>
          </p:nvSpPr>
          <p:spPr bwMode="auto">
            <a:xfrm>
              <a:off x="3058319" y="1382713"/>
              <a:ext cx="434975" cy="436563"/>
            </a:xfrm>
            <a:custGeom>
              <a:avLst/>
              <a:gdLst>
                <a:gd name="T0" fmla="*/ 239 w 261"/>
                <a:gd name="T1" fmla="*/ 22 h 261"/>
                <a:gd name="T2" fmla="*/ 91 w 261"/>
                <a:gd name="T3" fmla="*/ 90 h 261"/>
                <a:gd name="T4" fmla="*/ 22 w 261"/>
                <a:gd name="T5" fmla="*/ 239 h 261"/>
                <a:gd name="T6" fmla="*/ 171 w 261"/>
                <a:gd name="T7" fmla="*/ 170 h 261"/>
                <a:gd name="T8" fmla="*/ 239 w 261"/>
                <a:gd name="T9" fmla="*/ 22 h 261"/>
                <a:gd name="T10" fmla="*/ 40 w 261"/>
                <a:gd name="T11" fmla="*/ 221 h 261"/>
                <a:gd name="T12" fmla="*/ 97 w 261"/>
                <a:gd name="T13" fmla="*/ 97 h 261"/>
                <a:gd name="T14" fmla="*/ 221 w 261"/>
                <a:gd name="T15" fmla="*/ 39 h 261"/>
                <a:gd name="T16" fmla="*/ 164 w 261"/>
                <a:gd name="T17" fmla="*/ 164 h 261"/>
                <a:gd name="T18" fmla="*/ 40 w 261"/>
                <a:gd name="T19" fmla="*/ 22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61">
                  <a:moveTo>
                    <a:pt x="239" y="22"/>
                  </a:moveTo>
                  <a:cubicBezTo>
                    <a:pt x="217" y="0"/>
                    <a:pt x="150" y="30"/>
                    <a:pt x="91" y="90"/>
                  </a:cubicBezTo>
                  <a:cubicBezTo>
                    <a:pt x="31" y="150"/>
                    <a:pt x="0" y="217"/>
                    <a:pt x="22" y="239"/>
                  </a:cubicBezTo>
                  <a:cubicBezTo>
                    <a:pt x="44" y="261"/>
                    <a:pt x="111" y="230"/>
                    <a:pt x="171" y="170"/>
                  </a:cubicBezTo>
                  <a:cubicBezTo>
                    <a:pt x="230" y="110"/>
                    <a:pt x="261" y="44"/>
                    <a:pt x="239" y="22"/>
                  </a:cubicBezTo>
                  <a:close/>
                  <a:moveTo>
                    <a:pt x="40" y="221"/>
                  </a:moveTo>
                  <a:cubicBezTo>
                    <a:pt x="21" y="203"/>
                    <a:pt x="47" y="147"/>
                    <a:pt x="97" y="97"/>
                  </a:cubicBezTo>
                  <a:cubicBezTo>
                    <a:pt x="147" y="47"/>
                    <a:pt x="203" y="21"/>
                    <a:pt x="221" y="39"/>
                  </a:cubicBezTo>
                  <a:cubicBezTo>
                    <a:pt x="240" y="58"/>
                    <a:pt x="214" y="114"/>
                    <a:pt x="164" y="164"/>
                  </a:cubicBezTo>
                  <a:cubicBezTo>
                    <a:pt x="114" y="214"/>
                    <a:pt x="58" y="240"/>
                    <a:pt x="40" y="221"/>
                  </a:cubicBezTo>
                  <a:close/>
                </a:path>
              </a:pathLst>
            </a:custGeom>
            <a:grpFill/>
            <a:ln>
              <a:noFill/>
            </a:ln>
          </p:spPr>
          <p:txBody>
            <a:bodyPr/>
            <a:lstStyle/>
            <a:p>
              <a:pPr eaLnBrk="1" fontAlgn="auto" hangingPunct="1">
                <a:defRPr/>
              </a:pPr>
              <a:endParaRPr lang="zh-CN" altLang="en-US" noProof="1"/>
            </a:p>
          </p:txBody>
        </p:sp>
        <p:sp>
          <p:nvSpPr>
            <p:cNvPr id="152" name="Freeform 112">
              <a:extLst>
                <a:ext uri="{FF2B5EF4-FFF2-40B4-BE49-F238E27FC236}">
                  <a16:creationId xmlns:a16="http://schemas.microsoft.com/office/drawing/2014/main" id="{D1C2F6DD-3CA1-4123-99D6-18DB8B147523}"/>
                </a:ext>
              </a:extLst>
            </p:cNvPr>
            <p:cNvSpPr>
              <a:spLocks noEditPoints="1"/>
            </p:cNvSpPr>
            <p:nvPr/>
          </p:nvSpPr>
          <p:spPr bwMode="auto">
            <a:xfrm>
              <a:off x="3058319" y="1382713"/>
              <a:ext cx="434975" cy="436563"/>
            </a:xfrm>
            <a:custGeom>
              <a:avLst/>
              <a:gdLst>
                <a:gd name="T0" fmla="*/ 239 w 261"/>
                <a:gd name="T1" fmla="*/ 239 h 261"/>
                <a:gd name="T2" fmla="*/ 171 w 261"/>
                <a:gd name="T3" fmla="*/ 90 h 261"/>
                <a:gd name="T4" fmla="*/ 22 w 261"/>
                <a:gd name="T5" fmla="*/ 22 h 261"/>
                <a:gd name="T6" fmla="*/ 91 w 261"/>
                <a:gd name="T7" fmla="*/ 170 h 261"/>
                <a:gd name="T8" fmla="*/ 239 w 261"/>
                <a:gd name="T9" fmla="*/ 239 h 261"/>
                <a:gd name="T10" fmla="*/ 40 w 261"/>
                <a:gd name="T11" fmla="*/ 39 h 261"/>
                <a:gd name="T12" fmla="*/ 164 w 261"/>
                <a:gd name="T13" fmla="*/ 97 h 261"/>
                <a:gd name="T14" fmla="*/ 221 w 261"/>
                <a:gd name="T15" fmla="*/ 221 h 261"/>
                <a:gd name="T16" fmla="*/ 97 w 261"/>
                <a:gd name="T17" fmla="*/ 164 h 261"/>
                <a:gd name="T18" fmla="*/ 40 w 261"/>
                <a:gd name="T19" fmla="*/ 39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61">
                  <a:moveTo>
                    <a:pt x="239" y="239"/>
                  </a:moveTo>
                  <a:cubicBezTo>
                    <a:pt x="261" y="217"/>
                    <a:pt x="230" y="150"/>
                    <a:pt x="171" y="90"/>
                  </a:cubicBezTo>
                  <a:cubicBezTo>
                    <a:pt x="111" y="30"/>
                    <a:pt x="44" y="0"/>
                    <a:pt x="22" y="22"/>
                  </a:cubicBezTo>
                  <a:cubicBezTo>
                    <a:pt x="0" y="44"/>
                    <a:pt x="31" y="110"/>
                    <a:pt x="91" y="170"/>
                  </a:cubicBezTo>
                  <a:cubicBezTo>
                    <a:pt x="150" y="230"/>
                    <a:pt x="217" y="261"/>
                    <a:pt x="239" y="239"/>
                  </a:cubicBezTo>
                  <a:close/>
                  <a:moveTo>
                    <a:pt x="40" y="39"/>
                  </a:moveTo>
                  <a:cubicBezTo>
                    <a:pt x="58" y="21"/>
                    <a:pt x="114" y="47"/>
                    <a:pt x="164" y="97"/>
                  </a:cubicBezTo>
                  <a:cubicBezTo>
                    <a:pt x="214" y="147"/>
                    <a:pt x="240" y="203"/>
                    <a:pt x="221" y="221"/>
                  </a:cubicBezTo>
                  <a:cubicBezTo>
                    <a:pt x="203" y="240"/>
                    <a:pt x="147" y="214"/>
                    <a:pt x="97" y="164"/>
                  </a:cubicBezTo>
                  <a:cubicBezTo>
                    <a:pt x="47" y="114"/>
                    <a:pt x="21" y="58"/>
                    <a:pt x="40" y="39"/>
                  </a:cubicBezTo>
                  <a:close/>
                </a:path>
              </a:pathLst>
            </a:custGeom>
            <a:grpFill/>
            <a:ln>
              <a:noFill/>
            </a:ln>
          </p:spPr>
          <p:txBody>
            <a:bodyPr/>
            <a:lstStyle/>
            <a:p>
              <a:pPr eaLnBrk="1" fontAlgn="auto" hangingPunct="1">
                <a:defRPr/>
              </a:pPr>
              <a:endParaRPr lang="zh-CN" altLang="en-US" noProof="1"/>
            </a:p>
          </p:txBody>
        </p:sp>
        <p:sp>
          <p:nvSpPr>
            <p:cNvPr id="153" name="Oval 113">
              <a:extLst>
                <a:ext uri="{FF2B5EF4-FFF2-40B4-BE49-F238E27FC236}">
                  <a16:creationId xmlns:a16="http://schemas.microsoft.com/office/drawing/2014/main" id="{EE1C689B-F6E0-480D-A4C5-7C411FDD5C43}"/>
                </a:ext>
              </a:extLst>
            </p:cNvPr>
            <p:cNvSpPr>
              <a:spLocks noChangeArrowheads="1"/>
            </p:cNvSpPr>
            <p:nvPr/>
          </p:nvSpPr>
          <p:spPr bwMode="auto">
            <a:xfrm>
              <a:off x="3236119" y="1562100"/>
              <a:ext cx="79375" cy="77788"/>
            </a:xfrm>
            <a:prstGeom prst="ellipse">
              <a:avLst/>
            </a:prstGeom>
            <a:grpFill/>
            <a:ln>
              <a:noFill/>
            </a:ln>
          </p:spPr>
          <p:txBody>
            <a:bodyPr/>
            <a:lstStyle/>
            <a:p>
              <a:pPr eaLnBrk="1" fontAlgn="auto" hangingPunct="1">
                <a:defRPr/>
              </a:pPr>
              <a:endParaRPr lang="zh-CN" altLang="en-US" noProof="1"/>
            </a:p>
          </p:txBody>
        </p:sp>
      </p:grpSp>
      <p:sp>
        <p:nvSpPr>
          <p:cNvPr id="154" name="Freeform 80">
            <a:extLst>
              <a:ext uri="{FF2B5EF4-FFF2-40B4-BE49-F238E27FC236}">
                <a16:creationId xmlns:a16="http://schemas.microsoft.com/office/drawing/2014/main" id="{DE52D9B9-CABC-45E8-9886-F86366885BF8}"/>
              </a:ext>
            </a:extLst>
          </p:cNvPr>
          <p:cNvSpPr>
            <a:spLocks noEditPoints="1" noChangeArrowheads="1"/>
          </p:cNvSpPr>
          <p:nvPr/>
        </p:nvSpPr>
        <p:spPr bwMode="auto">
          <a:xfrm flipH="1">
            <a:off x="3548063" y="3271838"/>
            <a:ext cx="390525" cy="320675"/>
          </a:xfrm>
          <a:custGeom>
            <a:avLst/>
            <a:gdLst>
              <a:gd name="T0" fmla="*/ 15940 w 147"/>
              <a:gd name="T1" fmla="*/ 0 h 122"/>
              <a:gd name="T2" fmla="*/ 15940 w 147"/>
              <a:gd name="T3" fmla="*/ 0 h 122"/>
              <a:gd name="T4" fmla="*/ 374585 w 147"/>
              <a:gd name="T5" fmla="*/ 0 h 122"/>
              <a:gd name="T6" fmla="*/ 390525 w 147"/>
              <a:gd name="T7" fmla="*/ 13142 h 122"/>
              <a:gd name="T8" fmla="*/ 390525 w 147"/>
              <a:gd name="T9" fmla="*/ 13142 h 122"/>
              <a:gd name="T10" fmla="*/ 390525 w 147"/>
              <a:gd name="T11" fmla="*/ 270734 h 122"/>
              <a:gd name="T12" fmla="*/ 374585 w 147"/>
              <a:gd name="T13" fmla="*/ 283876 h 122"/>
              <a:gd name="T14" fmla="*/ 374585 w 147"/>
              <a:gd name="T15" fmla="*/ 283876 h 122"/>
              <a:gd name="T16" fmla="*/ 209874 w 147"/>
              <a:gd name="T17" fmla="*/ 283876 h 122"/>
              <a:gd name="T18" fmla="*/ 209874 w 147"/>
              <a:gd name="T19" fmla="*/ 302276 h 122"/>
              <a:gd name="T20" fmla="*/ 209874 w 147"/>
              <a:gd name="T21" fmla="*/ 302276 h 122"/>
              <a:gd name="T22" fmla="*/ 292230 w 147"/>
              <a:gd name="T23" fmla="*/ 302276 h 122"/>
              <a:gd name="T24" fmla="*/ 302856 w 147"/>
              <a:gd name="T25" fmla="*/ 312790 h 122"/>
              <a:gd name="T26" fmla="*/ 292230 w 147"/>
              <a:gd name="T27" fmla="*/ 320675 h 122"/>
              <a:gd name="T28" fmla="*/ 95639 w 147"/>
              <a:gd name="T29" fmla="*/ 320675 h 122"/>
              <a:gd name="T30" fmla="*/ 87669 w 147"/>
              <a:gd name="T31" fmla="*/ 312790 h 122"/>
              <a:gd name="T32" fmla="*/ 95639 w 147"/>
              <a:gd name="T33" fmla="*/ 302276 h 122"/>
              <a:gd name="T34" fmla="*/ 180651 w 147"/>
              <a:gd name="T35" fmla="*/ 302276 h 122"/>
              <a:gd name="T36" fmla="*/ 180651 w 147"/>
              <a:gd name="T37" fmla="*/ 302276 h 122"/>
              <a:gd name="T38" fmla="*/ 180651 w 147"/>
              <a:gd name="T39" fmla="*/ 283876 h 122"/>
              <a:gd name="T40" fmla="*/ 15940 w 147"/>
              <a:gd name="T41" fmla="*/ 283876 h 122"/>
              <a:gd name="T42" fmla="*/ 0 w 147"/>
              <a:gd name="T43" fmla="*/ 270734 h 122"/>
              <a:gd name="T44" fmla="*/ 0 w 147"/>
              <a:gd name="T45" fmla="*/ 270734 h 122"/>
              <a:gd name="T46" fmla="*/ 0 w 147"/>
              <a:gd name="T47" fmla="*/ 13142 h 122"/>
              <a:gd name="T48" fmla="*/ 15940 w 147"/>
              <a:gd name="T49" fmla="*/ 0 h 122"/>
              <a:gd name="T50" fmla="*/ 332079 w 147"/>
              <a:gd name="T51" fmla="*/ 212907 h 122"/>
              <a:gd name="T52" fmla="*/ 332079 w 147"/>
              <a:gd name="T53" fmla="*/ 212907 h 122"/>
              <a:gd name="T54" fmla="*/ 348019 w 147"/>
              <a:gd name="T55" fmla="*/ 228678 h 122"/>
              <a:gd name="T56" fmla="*/ 332079 w 147"/>
              <a:gd name="T57" fmla="*/ 244449 h 122"/>
              <a:gd name="T58" fmla="*/ 318796 w 147"/>
              <a:gd name="T59" fmla="*/ 228678 h 122"/>
              <a:gd name="T60" fmla="*/ 332079 w 147"/>
              <a:gd name="T61" fmla="*/ 212907 h 122"/>
              <a:gd name="T62" fmla="*/ 358645 w 147"/>
              <a:gd name="T63" fmla="*/ 28913 h 122"/>
              <a:gd name="T64" fmla="*/ 358645 w 147"/>
              <a:gd name="T65" fmla="*/ 28913 h 122"/>
              <a:gd name="T66" fmla="*/ 29223 w 147"/>
              <a:gd name="T67" fmla="*/ 28913 h 122"/>
              <a:gd name="T68" fmla="*/ 29223 w 147"/>
              <a:gd name="T69" fmla="*/ 254963 h 122"/>
              <a:gd name="T70" fmla="*/ 358645 w 147"/>
              <a:gd name="T71" fmla="*/ 254963 h 122"/>
              <a:gd name="T72" fmla="*/ 358645 w 147"/>
              <a:gd name="T73" fmla="*/ 28913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rgbClr val="37B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 name="Rectangle 66">
            <a:extLst>
              <a:ext uri="{FF2B5EF4-FFF2-40B4-BE49-F238E27FC236}">
                <a16:creationId xmlns:a16="http://schemas.microsoft.com/office/drawing/2014/main" id="{71E4F36A-2AD3-4185-9AA6-FD49FA8969FA}"/>
              </a:ext>
            </a:extLst>
          </p:cNvPr>
          <p:cNvSpPr>
            <a:spLocks noChangeArrowheads="1"/>
          </p:cNvSpPr>
          <p:nvPr/>
        </p:nvSpPr>
        <p:spPr bwMode="auto">
          <a:xfrm>
            <a:off x="6584950" y="1790700"/>
            <a:ext cx="16541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000" dirty="0">
                <a:solidFill>
                  <a:srgbClr val="7F7F7F"/>
                </a:solidFill>
                <a:latin typeface="Arial" panose="020B0604020202020204" pitchFamily="34" charset="0"/>
                <a:ea typeface="微软雅黑" panose="020B0503020204020204" pitchFamily="34" charset="-122"/>
              </a:rPr>
              <a:t>使用最基本的</a:t>
            </a:r>
            <a:r>
              <a:rPr lang="en-US" altLang="zh-CN" sz="1000" dirty="0">
                <a:solidFill>
                  <a:srgbClr val="7F7F7F"/>
                </a:solidFill>
                <a:latin typeface="Arial" panose="020B0604020202020204" pitchFamily="34" charset="0"/>
                <a:ea typeface="微软雅黑" panose="020B0503020204020204" pitchFamily="34" charset="-122"/>
              </a:rPr>
              <a:t>Pandas</a:t>
            </a:r>
            <a:r>
              <a:rPr lang="zh-CN" altLang="en-US" sz="1000" dirty="0">
                <a:solidFill>
                  <a:srgbClr val="7F7F7F"/>
                </a:solidFill>
                <a:latin typeface="Arial" panose="020B0604020202020204" pitchFamily="34" charset="0"/>
                <a:ea typeface="微软雅黑" panose="020B0503020204020204" pitchFamily="34" charset="-122"/>
              </a:rPr>
              <a:t>模块和</a:t>
            </a:r>
            <a:r>
              <a:rPr lang="en-US" altLang="zh-CN" sz="1000" dirty="0" err="1">
                <a:solidFill>
                  <a:srgbClr val="7F7F7F"/>
                </a:solidFill>
                <a:latin typeface="Arial" panose="020B0604020202020204" pitchFamily="34" charset="0"/>
                <a:ea typeface="微软雅黑" panose="020B0503020204020204" pitchFamily="34" charset="-122"/>
              </a:rPr>
              <a:t>Numpy</a:t>
            </a:r>
            <a:r>
              <a:rPr lang="zh-CN" altLang="en-US" sz="1000" dirty="0">
                <a:solidFill>
                  <a:srgbClr val="7F7F7F"/>
                </a:solidFill>
                <a:latin typeface="Arial" panose="020B0604020202020204" pitchFamily="34" charset="0"/>
                <a:ea typeface="微软雅黑" panose="020B0503020204020204" pitchFamily="34" charset="-122"/>
              </a:rPr>
              <a:t>模块来实现数据清洗。</a:t>
            </a:r>
            <a:endParaRPr lang="zh-CN" altLang="zh-CN" sz="1000" dirty="0">
              <a:solidFill>
                <a:srgbClr val="808080"/>
              </a:solidFill>
              <a:latin typeface="Arial" panose="020B0604020202020204" pitchFamily="34" charset="0"/>
              <a:ea typeface="微软雅黑" panose="020B0503020204020204" pitchFamily="34" charset="-122"/>
            </a:endParaRPr>
          </a:p>
        </p:txBody>
      </p:sp>
      <p:sp>
        <p:nvSpPr>
          <p:cNvPr id="156" name="圆角矩形 155">
            <a:extLst>
              <a:ext uri="{FF2B5EF4-FFF2-40B4-BE49-F238E27FC236}">
                <a16:creationId xmlns:a16="http://schemas.microsoft.com/office/drawing/2014/main" id="{C988A136-90EE-4F96-9299-533AFE4E7606}"/>
              </a:ext>
            </a:extLst>
          </p:cNvPr>
          <p:cNvSpPr/>
          <p:nvPr/>
        </p:nvSpPr>
        <p:spPr>
          <a:xfrm>
            <a:off x="6584950" y="1460500"/>
            <a:ext cx="1052513" cy="246063"/>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数据清洗</a:t>
            </a:r>
          </a:p>
        </p:txBody>
      </p:sp>
      <p:sp>
        <p:nvSpPr>
          <p:cNvPr id="157" name="Rectangle 66">
            <a:extLst>
              <a:ext uri="{FF2B5EF4-FFF2-40B4-BE49-F238E27FC236}">
                <a16:creationId xmlns:a16="http://schemas.microsoft.com/office/drawing/2014/main" id="{2C011D31-E92B-47B4-AB4D-3E5DB4BD8DA8}"/>
              </a:ext>
            </a:extLst>
          </p:cNvPr>
          <p:cNvSpPr>
            <a:spLocks noChangeArrowheads="1"/>
          </p:cNvSpPr>
          <p:nvPr/>
        </p:nvSpPr>
        <p:spPr bwMode="auto">
          <a:xfrm>
            <a:off x="7034213" y="3573463"/>
            <a:ext cx="16541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借助词云来判断整体评价和高低分评价的具体原因。</a:t>
            </a:r>
            <a:endParaRPr lang="zh-CN" altLang="zh-CN" sz="1000" dirty="0">
              <a:solidFill>
                <a:srgbClr val="808080"/>
              </a:solidFill>
              <a:latin typeface="Arial" panose="020B0604020202020204" pitchFamily="34" charset="0"/>
              <a:ea typeface="微软雅黑" panose="020B0503020204020204" pitchFamily="34" charset="-122"/>
            </a:endParaRPr>
          </a:p>
        </p:txBody>
      </p:sp>
      <p:sp>
        <p:nvSpPr>
          <p:cNvPr id="158" name="圆角矩形 157">
            <a:extLst>
              <a:ext uri="{FF2B5EF4-FFF2-40B4-BE49-F238E27FC236}">
                <a16:creationId xmlns:a16="http://schemas.microsoft.com/office/drawing/2014/main" id="{D6FE8B44-9417-4122-8609-C87D314099D0}"/>
              </a:ext>
            </a:extLst>
          </p:cNvPr>
          <p:cNvSpPr/>
          <p:nvPr/>
        </p:nvSpPr>
        <p:spPr>
          <a:xfrm>
            <a:off x="7034213" y="3243263"/>
            <a:ext cx="1052512" cy="246062"/>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生成词云</a:t>
            </a:r>
          </a:p>
        </p:txBody>
      </p:sp>
      <p:sp>
        <p:nvSpPr>
          <p:cNvPr id="159" name="Rectangle 66">
            <a:extLst>
              <a:ext uri="{FF2B5EF4-FFF2-40B4-BE49-F238E27FC236}">
                <a16:creationId xmlns:a16="http://schemas.microsoft.com/office/drawing/2014/main" id="{CB3553CA-D53B-487D-BA20-15ABE4AEC8AA}"/>
              </a:ext>
            </a:extLst>
          </p:cNvPr>
          <p:cNvSpPr>
            <a:spLocks noChangeArrowheads="1"/>
          </p:cNvSpPr>
          <p:nvPr/>
        </p:nvSpPr>
        <p:spPr bwMode="auto">
          <a:xfrm>
            <a:off x="2246313" y="1790700"/>
            <a:ext cx="165417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000" dirty="0">
                <a:solidFill>
                  <a:srgbClr val="7F7F7F"/>
                </a:solidFill>
                <a:latin typeface="Arial" panose="020B0604020202020204" pitchFamily="34" charset="0"/>
                <a:ea typeface="微软雅黑" panose="020B0503020204020204" pitchFamily="34" charset="-122"/>
              </a:rPr>
              <a:t>利用</a:t>
            </a:r>
            <a:r>
              <a:rPr lang="en-US" altLang="zh-CN" sz="1000" dirty="0">
                <a:solidFill>
                  <a:srgbClr val="7F7F7F"/>
                </a:solidFill>
                <a:latin typeface="Arial" panose="020B0604020202020204" pitchFamily="34" charset="0"/>
                <a:ea typeface="微软雅黑" panose="020B0503020204020204" pitchFamily="34" charset="-122"/>
              </a:rPr>
              <a:t>Python</a:t>
            </a:r>
            <a:r>
              <a:rPr lang="zh-CN" altLang="en-US" sz="1000" dirty="0">
                <a:solidFill>
                  <a:srgbClr val="7F7F7F"/>
                </a:solidFill>
                <a:latin typeface="Arial" panose="020B0604020202020204" pitchFamily="34" charset="0"/>
                <a:ea typeface="微软雅黑" panose="020B0503020204020204" pitchFamily="34" charset="-122"/>
              </a:rPr>
              <a:t>的强大特性和爬虫操作来实现数据抓取，利用</a:t>
            </a:r>
            <a:r>
              <a:rPr lang="en-US" altLang="zh-CN" sz="1000" dirty="0">
                <a:solidFill>
                  <a:srgbClr val="7F7F7F"/>
                </a:solidFill>
                <a:latin typeface="Arial" panose="020B0604020202020204" pitchFamily="34" charset="0"/>
                <a:ea typeface="微软雅黑" panose="020B0503020204020204" pitchFamily="34" charset="-122"/>
              </a:rPr>
              <a:t>Pandas</a:t>
            </a:r>
            <a:r>
              <a:rPr lang="zh-CN" altLang="en-US" sz="1000" dirty="0">
                <a:solidFill>
                  <a:srgbClr val="7F7F7F"/>
                </a:solidFill>
                <a:latin typeface="Arial" panose="020B0604020202020204" pitchFamily="34" charset="0"/>
                <a:ea typeface="微软雅黑" panose="020B0503020204020204" pitchFamily="34" charset="-122"/>
              </a:rPr>
              <a:t>来实现数据的提取导入导出。</a:t>
            </a:r>
            <a:endParaRPr lang="zh-CN" altLang="zh-CN" sz="1000" dirty="0">
              <a:solidFill>
                <a:srgbClr val="808080"/>
              </a:solidFill>
              <a:latin typeface="Arial" panose="020B0604020202020204" pitchFamily="34" charset="0"/>
              <a:ea typeface="微软雅黑" panose="020B0503020204020204" pitchFamily="34" charset="-122"/>
            </a:endParaRPr>
          </a:p>
        </p:txBody>
      </p:sp>
      <p:sp>
        <p:nvSpPr>
          <p:cNvPr id="160" name="圆角矩形 159">
            <a:extLst>
              <a:ext uri="{FF2B5EF4-FFF2-40B4-BE49-F238E27FC236}">
                <a16:creationId xmlns:a16="http://schemas.microsoft.com/office/drawing/2014/main" id="{00C49078-5004-44A3-8C70-FEDEDF66786E}"/>
              </a:ext>
            </a:extLst>
          </p:cNvPr>
          <p:cNvSpPr/>
          <p:nvPr/>
        </p:nvSpPr>
        <p:spPr>
          <a:xfrm>
            <a:off x="2792413" y="1460500"/>
            <a:ext cx="1052512" cy="246063"/>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提取数据</a:t>
            </a:r>
          </a:p>
        </p:txBody>
      </p:sp>
      <p:sp>
        <p:nvSpPr>
          <p:cNvPr id="161" name="Rectangle 66">
            <a:extLst>
              <a:ext uri="{FF2B5EF4-FFF2-40B4-BE49-F238E27FC236}">
                <a16:creationId xmlns:a16="http://schemas.microsoft.com/office/drawing/2014/main" id="{3171591C-5E0B-44E7-9C97-4564A0BCCD2C}"/>
              </a:ext>
            </a:extLst>
          </p:cNvPr>
          <p:cNvSpPr>
            <a:spLocks noChangeArrowheads="1"/>
          </p:cNvSpPr>
          <p:nvPr/>
        </p:nvSpPr>
        <p:spPr bwMode="auto">
          <a:xfrm>
            <a:off x="1692275" y="3573463"/>
            <a:ext cx="1654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000" dirty="0">
                <a:solidFill>
                  <a:srgbClr val="7F7F7F"/>
                </a:solidFill>
                <a:latin typeface="Arial" panose="020B0604020202020204" pitchFamily="34" charset="0"/>
                <a:ea typeface="微软雅黑" panose="020B0503020204020204" pitchFamily="34" charset="-122"/>
              </a:rPr>
              <a:t>利用</a:t>
            </a:r>
            <a:r>
              <a:rPr lang="en-US" altLang="zh-CN" sz="1000" dirty="0" err="1">
                <a:solidFill>
                  <a:srgbClr val="7F7F7F"/>
                </a:solidFill>
                <a:latin typeface="Arial" panose="020B0604020202020204" pitchFamily="34" charset="0"/>
                <a:ea typeface="微软雅黑" panose="020B0503020204020204" pitchFamily="34" charset="-122"/>
              </a:rPr>
              <a:t>Pyecharts</a:t>
            </a:r>
            <a:r>
              <a:rPr lang="zh-CN" altLang="en-US" sz="1000" dirty="0">
                <a:solidFill>
                  <a:srgbClr val="7F7F7F"/>
                </a:solidFill>
                <a:latin typeface="Arial" panose="020B0604020202020204" pitchFamily="34" charset="0"/>
                <a:ea typeface="微软雅黑" panose="020B0503020204020204" pitchFamily="34" charset="-122"/>
              </a:rPr>
              <a:t>模块和</a:t>
            </a:r>
            <a:r>
              <a:rPr lang="en-US" altLang="zh-CN" sz="1000" dirty="0" err="1">
                <a:solidFill>
                  <a:srgbClr val="7F7F7F"/>
                </a:solidFill>
                <a:latin typeface="Arial" panose="020B0604020202020204" pitchFamily="34" charset="0"/>
                <a:ea typeface="微软雅黑" panose="020B0503020204020204" pitchFamily="34" charset="-122"/>
              </a:rPr>
              <a:t>Matplot</a:t>
            </a:r>
            <a:r>
              <a:rPr lang="zh-CN" altLang="en-US" sz="1000" dirty="0">
                <a:solidFill>
                  <a:srgbClr val="7F7F7F"/>
                </a:solidFill>
                <a:latin typeface="Arial" panose="020B0604020202020204" pitchFamily="34" charset="0"/>
                <a:ea typeface="微软雅黑" panose="020B0503020204020204" pitchFamily="34" charset="-122"/>
              </a:rPr>
              <a:t>模块实现图形绘制，并借助图形结果分析具体原因。</a:t>
            </a:r>
            <a:endParaRPr lang="zh-CN" altLang="zh-CN" sz="1000" dirty="0">
              <a:solidFill>
                <a:srgbClr val="808080"/>
              </a:solidFill>
              <a:latin typeface="Arial" panose="020B0604020202020204" pitchFamily="34" charset="0"/>
              <a:ea typeface="微软雅黑" panose="020B0503020204020204" pitchFamily="34" charset="-122"/>
            </a:endParaRPr>
          </a:p>
        </p:txBody>
      </p:sp>
      <p:sp>
        <p:nvSpPr>
          <p:cNvPr id="162" name="圆角矩形 161">
            <a:extLst>
              <a:ext uri="{FF2B5EF4-FFF2-40B4-BE49-F238E27FC236}">
                <a16:creationId xmlns:a16="http://schemas.microsoft.com/office/drawing/2014/main" id="{7745CB0A-D898-4FFE-B8F9-A726D973142F}"/>
              </a:ext>
            </a:extLst>
          </p:cNvPr>
          <p:cNvSpPr/>
          <p:nvPr/>
        </p:nvSpPr>
        <p:spPr>
          <a:xfrm>
            <a:off x="2293938" y="3243263"/>
            <a:ext cx="1052512" cy="246062"/>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000" noProof="1">
                <a:ln w="6350">
                  <a:noFill/>
                </a:ln>
                <a:solidFill>
                  <a:schemeClr val="bg1"/>
                </a:solidFill>
                <a:latin typeface="Impact" pitchFamily="34" charset="0"/>
                <a:ea typeface="微软雅黑" pitchFamily="34" charset="-122"/>
              </a:rPr>
              <a:t>绘制图形</a:t>
            </a:r>
          </a:p>
        </p:txBody>
      </p:sp>
      <p:grpSp>
        <p:nvGrpSpPr>
          <p:cNvPr id="163" name="组合 162">
            <a:extLst>
              <a:ext uri="{FF2B5EF4-FFF2-40B4-BE49-F238E27FC236}">
                <a16:creationId xmlns:a16="http://schemas.microsoft.com/office/drawing/2014/main" id="{B3BBAA11-3C55-4059-BE99-FF014D1141B8}"/>
              </a:ext>
            </a:extLst>
          </p:cNvPr>
          <p:cNvGrpSpPr>
            <a:grpSpLocks/>
          </p:cNvGrpSpPr>
          <p:nvPr/>
        </p:nvGrpSpPr>
        <p:grpSpPr bwMode="auto">
          <a:xfrm>
            <a:off x="5005388" y="1601788"/>
            <a:ext cx="417512" cy="3160712"/>
            <a:chOff x="4360547" y="1601788"/>
            <a:chExt cx="417513" cy="3160713"/>
          </a:xfrm>
        </p:grpSpPr>
        <p:sp>
          <p:nvSpPr>
            <p:cNvPr id="16423" name="Freeform 96">
              <a:extLst>
                <a:ext uri="{FF2B5EF4-FFF2-40B4-BE49-F238E27FC236}">
                  <a16:creationId xmlns:a16="http://schemas.microsoft.com/office/drawing/2014/main" id="{F420D6C7-3515-44B6-A858-EB1D2FAAF0CC}"/>
                </a:ext>
              </a:extLst>
            </p:cNvPr>
            <p:cNvSpPr>
              <a:spLocks noChangeArrowheads="1"/>
            </p:cNvSpPr>
            <p:nvPr/>
          </p:nvSpPr>
          <p:spPr bwMode="auto">
            <a:xfrm>
              <a:off x="4373247" y="1601788"/>
              <a:ext cx="392113" cy="682625"/>
            </a:xfrm>
            <a:custGeom>
              <a:avLst/>
              <a:gdLst>
                <a:gd name="T0" fmla="*/ 392113 w 235"/>
                <a:gd name="T1" fmla="*/ 602316 h 408"/>
                <a:gd name="T2" fmla="*/ 312022 w 235"/>
                <a:gd name="T3" fmla="*/ 682625 h 408"/>
                <a:gd name="T4" fmla="*/ 80091 w 235"/>
                <a:gd name="T5" fmla="*/ 682625 h 408"/>
                <a:gd name="T6" fmla="*/ 0 w 235"/>
                <a:gd name="T7" fmla="*/ 602316 h 408"/>
                <a:gd name="T8" fmla="*/ 0 w 235"/>
                <a:gd name="T9" fmla="*/ 80309 h 408"/>
                <a:gd name="T10" fmla="*/ 80091 w 235"/>
                <a:gd name="T11" fmla="*/ 0 h 408"/>
                <a:gd name="T12" fmla="*/ 312022 w 235"/>
                <a:gd name="T13" fmla="*/ 0 h 408"/>
                <a:gd name="T14" fmla="*/ 392113 w 235"/>
                <a:gd name="T15" fmla="*/ 80309 h 408"/>
                <a:gd name="T16" fmla="*/ 392113 w 235"/>
                <a:gd name="T17" fmla="*/ 602316 h 4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5" h="408">
                  <a:moveTo>
                    <a:pt x="235" y="360"/>
                  </a:moveTo>
                  <a:cubicBezTo>
                    <a:pt x="235" y="387"/>
                    <a:pt x="214" y="408"/>
                    <a:pt x="187" y="408"/>
                  </a:cubicBezTo>
                  <a:cubicBezTo>
                    <a:pt x="48" y="408"/>
                    <a:pt x="48" y="408"/>
                    <a:pt x="48" y="408"/>
                  </a:cubicBezTo>
                  <a:cubicBezTo>
                    <a:pt x="21" y="408"/>
                    <a:pt x="0" y="387"/>
                    <a:pt x="0" y="360"/>
                  </a:cubicBezTo>
                  <a:cubicBezTo>
                    <a:pt x="0" y="48"/>
                    <a:pt x="0" y="48"/>
                    <a:pt x="0" y="48"/>
                  </a:cubicBezTo>
                  <a:cubicBezTo>
                    <a:pt x="0" y="21"/>
                    <a:pt x="21" y="0"/>
                    <a:pt x="48" y="0"/>
                  </a:cubicBezTo>
                  <a:cubicBezTo>
                    <a:pt x="187" y="0"/>
                    <a:pt x="187" y="0"/>
                    <a:pt x="187" y="0"/>
                  </a:cubicBezTo>
                  <a:cubicBezTo>
                    <a:pt x="214" y="0"/>
                    <a:pt x="235" y="21"/>
                    <a:pt x="235" y="48"/>
                  </a:cubicBezTo>
                  <a:lnTo>
                    <a:pt x="235" y="360"/>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24" name="Rectangle 97">
              <a:extLst>
                <a:ext uri="{FF2B5EF4-FFF2-40B4-BE49-F238E27FC236}">
                  <a16:creationId xmlns:a16="http://schemas.microsoft.com/office/drawing/2014/main" id="{2E79FD4D-759A-4923-8B14-DE79599584DF}"/>
                </a:ext>
              </a:extLst>
            </p:cNvPr>
            <p:cNvSpPr>
              <a:spLocks noChangeArrowheads="1"/>
            </p:cNvSpPr>
            <p:nvPr/>
          </p:nvSpPr>
          <p:spPr bwMode="auto">
            <a:xfrm>
              <a:off x="4360547" y="1824038"/>
              <a:ext cx="417513" cy="2393950"/>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6425" name="Rectangle 98">
              <a:extLst>
                <a:ext uri="{FF2B5EF4-FFF2-40B4-BE49-F238E27FC236}">
                  <a16:creationId xmlns:a16="http://schemas.microsoft.com/office/drawing/2014/main" id="{99963095-56B9-4F3F-8D95-4B621440B7AA}"/>
                </a:ext>
              </a:extLst>
            </p:cNvPr>
            <p:cNvSpPr>
              <a:spLocks noChangeArrowheads="1"/>
            </p:cNvSpPr>
            <p:nvPr/>
          </p:nvSpPr>
          <p:spPr bwMode="auto">
            <a:xfrm>
              <a:off x="4385947" y="1824038"/>
              <a:ext cx="120650" cy="239395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6426" name="Rectangle 99">
              <a:extLst>
                <a:ext uri="{FF2B5EF4-FFF2-40B4-BE49-F238E27FC236}">
                  <a16:creationId xmlns:a16="http://schemas.microsoft.com/office/drawing/2014/main" id="{586A42B4-0F02-4EE8-89BE-3EDE65091398}"/>
                </a:ext>
              </a:extLst>
            </p:cNvPr>
            <p:cNvSpPr>
              <a:spLocks noChangeArrowheads="1"/>
            </p:cNvSpPr>
            <p:nvPr/>
          </p:nvSpPr>
          <p:spPr bwMode="auto">
            <a:xfrm>
              <a:off x="4628834" y="1824038"/>
              <a:ext cx="119063" cy="239395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6427" name="Rectangle 100">
              <a:extLst>
                <a:ext uri="{FF2B5EF4-FFF2-40B4-BE49-F238E27FC236}">
                  <a16:creationId xmlns:a16="http://schemas.microsoft.com/office/drawing/2014/main" id="{8271A099-BFE6-4D5C-8066-6AC007F43751}"/>
                </a:ext>
              </a:extLst>
            </p:cNvPr>
            <p:cNvSpPr>
              <a:spLocks noChangeArrowheads="1"/>
            </p:cNvSpPr>
            <p:nvPr/>
          </p:nvSpPr>
          <p:spPr bwMode="auto">
            <a:xfrm>
              <a:off x="4502627" y="1824038"/>
              <a:ext cx="127795" cy="2393950"/>
            </a:xfrm>
            <a:prstGeom prst="rect">
              <a:avLst/>
            </a:prstGeom>
            <a:solidFill>
              <a:srgbClr val="37B0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6428" name="Freeform 101">
              <a:extLst>
                <a:ext uri="{FF2B5EF4-FFF2-40B4-BE49-F238E27FC236}">
                  <a16:creationId xmlns:a16="http://schemas.microsoft.com/office/drawing/2014/main" id="{B0ED6F70-CF43-4CE6-B798-C18CC80C3600}"/>
                </a:ext>
              </a:extLst>
            </p:cNvPr>
            <p:cNvSpPr>
              <a:spLocks noChangeArrowheads="1"/>
            </p:cNvSpPr>
            <p:nvPr/>
          </p:nvSpPr>
          <p:spPr bwMode="auto">
            <a:xfrm>
              <a:off x="4360547" y="4217988"/>
              <a:ext cx="417513" cy="333375"/>
            </a:xfrm>
            <a:custGeom>
              <a:avLst/>
              <a:gdLst>
                <a:gd name="T0" fmla="*/ 0 w 263"/>
                <a:gd name="T1" fmla="*/ 0 h 210"/>
                <a:gd name="T2" fmla="*/ 85725 w 263"/>
                <a:gd name="T3" fmla="*/ 333375 h 210"/>
                <a:gd name="T4" fmla="*/ 328613 w 263"/>
                <a:gd name="T5" fmla="*/ 333375 h 210"/>
                <a:gd name="T6" fmla="*/ 417513 w 263"/>
                <a:gd name="T7" fmla="*/ 0 h 210"/>
                <a:gd name="T8" fmla="*/ 0 w 263"/>
                <a:gd name="T9" fmla="*/ 0 h 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3" h="210">
                  <a:moveTo>
                    <a:pt x="0" y="0"/>
                  </a:moveTo>
                  <a:lnTo>
                    <a:pt x="54" y="210"/>
                  </a:lnTo>
                  <a:lnTo>
                    <a:pt x="207" y="210"/>
                  </a:lnTo>
                  <a:lnTo>
                    <a:pt x="263" y="0"/>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29" name="Freeform 102">
              <a:extLst>
                <a:ext uri="{FF2B5EF4-FFF2-40B4-BE49-F238E27FC236}">
                  <a16:creationId xmlns:a16="http://schemas.microsoft.com/office/drawing/2014/main" id="{6BC6CB4B-B48A-4FFC-AE43-2F465D40E0CD}"/>
                </a:ext>
              </a:extLst>
            </p:cNvPr>
            <p:cNvSpPr>
              <a:spLocks noChangeArrowheads="1"/>
            </p:cNvSpPr>
            <p:nvPr/>
          </p:nvSpPr>
          <p:spPr bwMode="auto">
            <a:xfrm>
              <a:off x="4446272" y="4551363"/>
              <a:ext cx="242888" cy="211138"/>
            </a:xfrm>
            <a:custGeom>
              <a:avLst/>
              <a:gdLst>
                <a:gd name="T0" fmla="*/ 242888 w 145"/>
                <a:gd name="T1" fmla="*/ 0 h 126"/>
                <a:gd name="T2" fmla="*/ 0 w 145"/>
                <a:gd name="T3" fmla="*/ 0 h 126"/>
                <a:gd name="T4" fmla="*/ 58628 w 145"/>
                <a:gd name="T5" fmla="*/ 149137 h 126"/>
                <a:gd name="T6" fmla="*/ 123957 w 145"/>
                <a:gd name="T7" fmla="*/ 211138 h 126"/>
                <a:gd name="T8" fmla="*/ 187610 w 145"/>
                <a:gd name="T9" fmla="*/ 149137 h 126"/>
                <a:gd name="T10" fmla="*/ 242888 w 145"/>
                <a:gd name="T11" fmla="*/ 0 h 1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5" h="126">
                  <a:moveTo>
                    <a:pt x="145" y="0"/>
                  </a:moveTo>
                  <a:cubicBezTo>
                    <a:pt x="0" y="0"/>
                    <a:pt x="0" y="0"/>
                    <a:pt x="0" y="0"/>
                  </a:cubicBezTo>
                  <a:cubicBezTo>
                    <a:pt x="35" y="89"/>
                    <a:pt x="35" y="89"/>
                    <a:pt x="35" y="89"/>
                  </a:cubicBezTo>
                  <a:cubicBezTo>
                    <a:pt x="36" y="110"/>
                    <a:pt x="53" y="126"/>
                    <a:pt x="74" y="126"/>
                  </a:cubicBezTo>
                  <a:cubicBezTo>
                    <a:pt x="94" y="126"/>
                    <a:pt x="111" y="109"/>
                    <a:pt x="112" y="89"/>
                  </a:cubicBezTo>
                  <a:lnTo>
                    <a:pt x="145" y="0"/>
                  </a:lnTo>
                  <a:close/>
                </a:path>
              </a:pathLst>
            </a:custGeom>
            <a:solidFill>
              <a:srgbClr val="37B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163"/>
                                        </p:tgtEl>
                                        <p:attrNameLst>
                                          <p:attrName>style.visibility</p:attrName>
                                        </p:attrNameLst>
                                      </p:cBhvr>
                                      <p:to>
                                        <p:strVal val="visible"/>
                                      </p:to>
                                    </p:set>
                                    <p:anim calcmode="lin" valueType="num">
                                      <p:cBhvr>
                                        <p:cTn id="7" dur="500" fill="hold"/>
                                        <p:tgtEl>
                                          <p:spTgt spid="163"/>
                                        </p:tgtEl>
                                        <p:attrNameLst>
                                          <p:attrName>ppt_x</p:attrName>
                                        </p:attrNameLst>
                                      </p:cBhvr>
                                      <p:tavLst>
                                        <p:tav tm="0">
                                          <p:val>
                                            <p:strVal val="#ppt_x"/>
                                          </p:val>
                                        </p:tav>
                                        <p:tav tm="100000">
                                          <p:val>
                                            <p:strVal val="#ppt_x"/>
                                          </p:val>
                                        </p:tav>
                                      </p:tavLst>
                                    </p:anim>
                                    <p:anim calcmode="lin" valueType="num">
                                      <p:cBhvr>
                                        <p:cTn id="8" dur="500" fill="hold"/>
                                        <p:tgtEl>
                                          <p:spTgt spid="163"/>
                                        </p:tgtEl>
                                        <p:attrNameLst>
                                          <p:attrName>ppt_y</p:attrName>
                                        </p:attrNameLst>
                                      </p:cBhvr>
                                      <p:tavLst>
                                        <p:tav tm="0">
                                          <p:val>
                                            <p:strVal val="1+#ppt_h/2"/>
                                          </p:val>
                                        </p:tav>
                                        <p:tav tm="100000">
                                          <p:val>
                                            <p:strVal val="#ppt_y"/>
                                          </p:val>
                                        </p:tav>
                                      </p:tavLst>
                                    </p:anim>
                                  </p:childTnLst>
                                </p:cTn>
                              </p:par>
                              <p:par>
                                <p:cTn id="9" presetID="12" presetClass="entr" presetSubtype="2" fill="hold" nodeType="withEffect">
                                  <p:stCondLst>
                                    <p:cond delay="500"/>
                                  </p:stCondLst>
                                  <p:childTnLst>
                                    <p:set>
                                      <p:cBhvr>
                                        <p:cTn id="10" dur="1" fill="hold">
                                          <p:stCondLst>
                                            <p:cond delay="0"/>
                                          </p:stCondLst>
                                        </p:cTn>
                                        <p:tgtEl>
                                          <p:spTgt spid="143"/>
                                        </p:tgtEl>
                                        <p:attrNameLst>
                                          <p:attrName>style.visibility</p:attrName>
                                        </p:attrNameLst>
                                      </p:cBhvr>
                                      <p:to>
                                        <p:strVal val="visible"/>
                                      </p:to>
                                    </p:set>
                                    <p:anim calcmode="lin" valueType="num">
                                      <p:cBhvr>
                                        <p:cTn id="11" dur="500"/>
                                        <p:tgtEl>
                                          <p:spTgt spid="143"/>
                                        </p:tgtEl>
                                        <p:attrNameLst>
                                          <p:attrName>ppt_x</p:attrName>
                                        </p:attrNameLst>
                                      </p:cBhvr>
                                      <p:tavLst>
                                        <p:tav tm="0">
                                          <p:val>
                                            <p:strVal val="#ppt_x+#ppt_w*1.125000"/>
                                          </p:val>
                                        </p:tav>
                                        <p:tav tm="100000">
                                          <p:val>
                                            <p:strVal val="#ppt_x"/>
                                          </p:val>
                                        </p:tav>
                                      </p:tavLst>
                                    </p:anim>
                                    <p:animEffect transition="in" filter="wipe(left)">
                                      <p:cBhvr>
                                        <p:cTn id="12" dur="500"/>
                                        <p:tgtEl>
                                          <p:spTgt spid="143"/>
                                        </p:tgtEl>
                                      </p:cBhvr>
                                    </p:animEffect>
                                  </p:childTnLst>
                                </p:cTn>
                              </p:par>
                              <p:par>
                                <p:cTn id="13" presetID="53" presetClass="entr" presetSubtype="16" fill="hold" nodeType="withEffect">
                                  <p:stCondLst>
                                    <p:cond delay="1000"/>
                                  </p:stCondLst>
                                  <p:childTnLst>
                                    <p:set>
                                      <p:cBhvr>
                                        <p:cTn id="14" dur="1" fill="hold">
                                          <p:stCondLst>
                                            <p:cond delay="0"/>
                                          </p:stCondLst>
                                        </p:cTn>
                                        <p:tgtEl>
                                          <p:spTgt spid="148"/>
                                        </p:tgtEl>
                                        <p:attrNameLst>
                                          <p:attrName>style.visibility</p:attrName>
                                        </p:attrNameLst>
                                      </p:cBhvr>
                                      <p:to>
                                        <p:strVal val="visible"/>
                                      </p:to>
                                    </p:set>
                                    <p:anim calcmode="lin" valueType="num">
                                      <p:cBhvr>
                                        <p:cTn id="15" dur="300" fill="hold"/>
                                        <p:tgtEl>
                                          <p:spTgt spid="148"/>
                                        </p:tgtEl>
                                        <p:attrNameLst>
                                          <p:attrName>ppt_w</p:attrName>
                                        </p:attrNameLst>
                                      </p:cBhvr>
                                      <p:tavLst>
                                        <p:tav tm="0">
                                          <p:val>
                                            <p:fltVal val="0"/>
                                          </p:val>
                                        </p:tav>
                                        <p:tav tm="100000">
                                          <p:val>
                                            <p:strVal val="#ppt_w"/>
                                          </p:val>
                                        </p:tav>
                                      </p:tavLst>
                                    </p:anim>
                                    <p:anim calcmode="lin" valueType="num">
                                      <p:cBhvr>
                                        <p:cTn id="16" dur="300" fill="hold"/>
                                        <p:tgtEl>
                                          <p:spTgt spid="148"/>
                                        </p:tgtEl>
                                        <p:attrNameLst>
                                          <p:attrName>ppt_h</p:attrName>
                                        </p:attrNameLst>
                                      </p:cBhvr>
                                      <p:tavLst>
                                        <p:tav tm="0">
                                          <p:val>
                                            <p:fltVal val="0"/>
                                          </p:val>
                                        </p:tav>
                                        <p:tav tm="100000">
                                          <p:val>
                                            <p:strVal val="#ppt_h"/>
                                          </p:val>
                                        </p:tav>
                                      </p:tavLst>
                                    </p:anim>
                                    <p:animEffect transition="in" filter="fade">
                                      <p:cBhvr>
                                        <p:cTn id="17" dur="300"/>
                                        <p:tgtEl>
                                          <p:spTgt spid="148"/>
                                        </p:tgtEl>
                                      </p:cBhvr>
                                    </p:animEffect>
                                  </p:childTnLst>
                                </p:cTn>
                              </p:par>
                              <p:par>
                                <p:cTn id="18" presetID="6" presetClass="emph" presetSubtype="0" autoRev="1" fill="hold" nodeType="withEffect">
                                  <p:stCondLst>
                                    <p:cond delay="1300"/>
                                  </p:stCondLst>
                                  <p:childTnLst>
                                    <p:animScale>
                                      <p:cBhvr>
                                        <p:cTn id="19" dur="150" fill="hold"/>
                                        <p:tgtEl>
                                          <p:spTgt spid="148"/>
                                        </p:tgtEl>
                                      </p:cBhvr>
                                      <p:by x="110000" y="110000"/>
                                    </p:animScale>
                                  </p:childTnLst>
                                </p:cTn>
                              </p:par>
                              <p:par>
                                <p:cTn id="20" presetID="2" presetClass="entr" presetSubtype="8" fill="hold" grpId="0" nodeType="withEffect">
                                  <p:stCondLst>
                                    <p:cond delay="1300"/>
                                  </p:stCondLst>
                                  <p:childTnLst>
                                    <p:set>
                                      <p:cBhvr>
                                        <p:cTn id="21" dur="1" fill="hold">
                                          <p:stCondLst>
                                            <p:cond delay="0"/>
                                          </p:stCondLst>
                                        </p:cTn>
                                        <p:tgtEl>
                                          <p:spTgt spid="160"/>
                                        </p:tgtEl>
                                        <p:attrNameLst>
                                          <p:attrName>style.visibility</p:attrName>
                                        </p:attrNameLst>
                                      </p:cBhvr>
                                      <p:to>
                                        <p:strVal val="visible"/>
                                      </p:to>
                                    </p:set>
                                    <p:anim calcmode="lin" valueType="num">
                                      <p:cBhvr>
                                        <p:cTn id="22" dur="500" fill="hold"/>
                                        <p:tgtEl>
                                          <p:spTgt spid="160"/>
                                        </p:tgtEl>
                                        <p:attrNameLst>
                                          <p:attrName>ppt_x</p:attrName>
                                        </p:attrNameLst>
                                      </p:cBhvr>
                                      <p:tavLst>
                                        <p:tav tm="0">
                                          <p:val>
                                            <p:strVal val="0-#ppt_w/2"/>
                                          </p:val>
                                        </p:tav>
                                        <p:tav tm="100000">
                                          <p:val>
                                            <p:strVal val="#ppt_x"/>
                                          </p:val>
                                        </p:tav>
                                      </p:tavLst>
                                    </p:anim>
                                    <p:anim calcmode="lin" valueType="num">
                                      <p:cBhvr>
                                        <p:cTn id="23" dur="500" fill="hold"/>
                                        <p:tgtEl>
                                          <p:spTgt spid="160"/>
                                        </p:tgtEl>
                                        <p:attrNameLst>
                                          <p:attrName>ppt_y</p:attrName>
                                        </p:attrNameLst>
                                      </p:cBhvr>
                                      <p:tavLst>
                                        <p:tav tm="0">
                                          <p:val>
                                            <p:strVal val="#ppt_y"/>
                                          </p:val>
                                        </p:tav>
                                        <p:tav tm="100000">
                                          <p:val>
                                            <p:strVal val="#ppt_y"/>
                                          </p:val>
                                        </p:tav>
                                      </p:tavLst>
                                    </p:anim>
                                  </p:childTnLst>
                                </p:cTn>
                              </p:par>
                              <p:par>
                                <p:cTn id="24" presetID="55" presetClass="entr" presetSubtype="0" fill="hold" grpId="0" nodeType="withEffect">
                                  <p:stCondLst>
                                    <p:cond delay="1700"/>
                                  </p:stCondLst>
                                  <p:childTnLst>
                                    <p:set>
                                      <p:cBhvr>
                                        <p:cTn id="25" dur="1" fill="hold">
                                          <p:stCondLst>
                                            <p:cond delay="0"/>
                                          </p:stCondLst>
                                        </p:cTn>
                                        <p:tgtEl>
                                          <p:spTgt spid="159"/>
                                        </p:tgtEl>
                                        <p:attrNameLst>
                                          <p:attrName>style.visibility</p:attrName>
                                        </p:attrNameLst>
                                      </p:cBhvr>
                                      <p:to>
                                        <p:strVal val="visible"/>
                                      </p:to>
                                    </p:set>
                                    <p:anim calcmode="lin" valueType="num">
                                      <p:cBhvr>
                                        <p:cTn id="26" dur="500" fill="hold"/>
                                        <p:tgtEl>
                                          <p:spTgt spid="159"/>
                                        </p:tgtEl>
                                        <p:attrNameLst>
                                          <p:attrName>ppt_w</p:attrName>
                                        </p:attrNameLst>
                                      </p:cBhvr>
                                      <p:tavLst>
                                        <p:tav tm="0">
                                          <p:val>
                                            <p:strVal val="#ppt_w*0.70"/>
                                          </p:val>
                                        </p:tav>
                                        <p:tav tm="100000">
                                          <p:val>
                                            <p:strVal val="#ppt_w"/>
                                          </p:val>
                                        </p:tav>
                                      </p:tavLst>
                                    </p:anim>
                                    <p:anim calcmode="lin" valueType="num">
                                      <p:cBhvr>
                                        <p:cTn id="27" dur="500" fill="hold"/>
                                        <p:tgtEl>
                                          <p:spTgt spid="159"/>
                                        </p:tgtEl>
                                        <p:attrNameLst>
                                          <p:attrName>ppt_h</p:attrName>
                                        </p:attrNameLst>
                                      </p:cBhvr>
                                      <p:tavLst>
                                        <p:tav tm="0">
                                          <p:val>
                                            <p:strVal val="#ppt_h"/>
                                          </p:val>
                                        </p:tav>
                                        <p:tav tm="100000">
                                          <p:val>
                                            <p:strVal val="#ppt_h"/>
                                          </p:val>
                                        </p:tav>
                                      </p:tavLst>
                                    </p:anim>
                                    <p:animEffect transition="in" filter="fade">
                                      <p:cBhvr>
                                        <p:cTn id="28" dur="500"/>
                                        <p:tgtEl>
                                          <p:spTgt spid="159"/>
                                        </p:tgtEl>
                                      </p:cBhvr>
                                    </p:animEffect>
                                  </p:childTnLst>
                                </p:cTn>
                              </p:par>
                              <p:par>
                                <p:cTn id="29" presetID="12" presetClass="entr" presetSubtype="8" fill="hold" nodeType="withEffect">
                                  <p:stCondLst>
                                    <p:cond delay="2200"/>
                                  </p:stCondLst>
                                  <p:childTnLst>
                                    <p:set>
                                      <p:cBhvr>
                                        <p:cTn id="30" dur="1" fill="hold">
                                          <p:stCondLst>
                                            <p:cond delay="0"/>
                                          </p:stCondLst>
                                        </p:cTn>
                                        <p:tgtEl>
                                          <p:spTgt spid="145"/>
                                        </p:tgtEl>
                                        <p:attrNameLst>
                                          <p:attrName>style.visibility</p:attrName>
                                        </p:attrNameLst>
                                      </p:cBhvr>
                                      <p:to>
                                        <p:strVal val="visible"/>
                                      </p:to>
                                    </p:set>
                                    <p:anim calcmode="lin" valueType="num">
                                      <p:cBhvr>
                                        <p:cTn id="31" dur="500"/>
                                        <p:tgtEl>
                                          <p:spTgt spid="145"/>
                                        </p:tgtEl>
                                        <p:attrNameLst>
                                          <p:attrName>ppt_x</p:attrName>
                                        </p:attrNameLst>
                                      </p:cBhvr>
                                      <p:tavLst>
                                        <p:tav tm="0">
                                          <p:val>
                                            <p:strVal val="#ppt_x-#ppt_w*1.125000"/>
                                          </p:val>
                                        </p:tav>
                                        <p:tav tm="100000">
                                          <p:val>
                                            <p:strVal val="#ppt_x"/>
                                          </p:val>
                                        </p:tav>
                                      </p:tavLst>
                                    </p:anim>
                                    <p:animEffect transition="in" filter="wipe(right)">
                                      <p:cBhvr>
                                        <p:cTn id="32" dur="500"/>
                                        <p:tgtEl>
                                          <p:spTgt spid="145"/>
                                        </p:tgtEl>
                                      </p:cBhvr>
                                    </p:animEffect>
                                  </p:childTnLst>
                                </p:cTn>
                              </p:par>
                              <p:par>
                                <p:cTn id="33" presetID="53" presetClass="entr" presetSubtype="16" fill="hold" nodeType="withEffect">
                                  <p:stCondLst>
                                    <p:cond delay="2700"/>
                                  </p:stCondLst>
                                  <p:childTnLst>
                                    <p:set>
                                      <p:cBhvr>
                                        <p:cTn id="34" dur="1" fill="hold">
                                          <p:stCondLst>
                                            <p:cond delay="0"/>
                                          </p:stCondLst>
                                        </p:cTn>
                                        <p:tgtEl>
                                          <p:spTgt spid="142"/>
                                        </p:tgtEl>
                                        <p:attrNameLst>
                                          <p:attrName>style.visibility</p:attrName>
                                        </p:attrNameLst>
                                      </p:cBhvr>
                                      <p:to>
                                        <p:strVal val="visible"/>
                                      </p:to>
                                    </p:set>
                                    <p:anim calcmode="lin" valueType="num">
                                      <p:cBhvr>
                                        <p:cTn id="35" dur="300" fill="hold"/>
                                        <p:tgtEl>
                                          <p:spTgt spid="142"/>
                                        </p:tgtEl>
                                        <p:attrNameLst>
                                          <p:attrName>ppt_w</p:attrName>
                                        </p:attrNameLst>
                                      </p:cBhvr>
                                      <p:tavLst>
                                        <p:tav tm="0">
                                          <p:val>
                                            <p:fltVal val="0"/>
                                          </p:val>
                                        </p:tav>
                                        <p:tav tm="100000">
                                          <p:val>
                                            <p:strVal val="#ppt_w"/>
                                          </p:val>
                                        </p:tav>
                                      </p:tavLst>
                                    </p:anim>
                                    <p:anim calcmode="lin" valueType="num">
                                      <p:cBhvr>
                                        <p:cTn id="36" dur="300" fill="hold"/>
                                        <p:tgtEl>
                                          <p:spTgt spid="142"/>
                                        </p:tgtEl>
                                        <p:attrNameLst>
                                          <p:attrName>ppt_h</p:attrName>
                                        </p:attrNameLst>
                                      </p:cBhvr>
                                      <p:tavLst>
                                        <p:tav tm="0">
                                          <p:val>
                                            <p:fltVal val="0"/>
                                          </p:val>
                                        </p:tav>
                                        <p:tav tm="100000">
                                          <p:val>
                                            <p:strVal val="#ppt_h"/>
                                          </p:val>
                                        </p:tav>
                                      </p:tavLst>
                                    </p:anim>
                                    <p:animEffect transition="in" filter="fade">
                                      <p:cBhvr>
                                        <p:cTn id="37" dur="300"/>
                                        <p:tgtEl>
                                          <p:spTgt spid="142"/>
                                        </p:tgtEl>
                                      </p:cBhvr>
                                    </p:animEffect>
                                  </p:childTnLst>
                                </p:cTn>
                              </p:par>
                              <p:par>
                                <p:cTn id="38" presetID="6" presetClass="emph" presetSubtype="0" autoRev="1" fill="hold" nodeType="withEffect">
                                  <p:stCondLst>
                                    <p:cond delay="3000"/>
                                  </p:stCondLst>
                                  <p:childTnLst>
                                    <p:animScale>
                                      <p:cBhvr>
                                        <p:cTn id="39" dur="150" fill="hold"/>
                                        <p:tgtEl>
                                          <p:spTgt spid="142"/>
                                        </p:tgtEl>
                                      </p:cBhvr>
                                      <p:by x="110000" y="110000"/>
                                    </p:animScale>
                                  </p:childTnLst>
                                </p:cTn>
                              </p:par>
                              <p:par>
                                <p:cTn id="40" presetID="2" presetClass="entr" presetSubtype="2" fill="hold" grpId="0" nodeType="withEffect">
                                  <p:stCondLst>
                                    <p:cond delay="3000"/>
                                  </p:stCondLst>
                                  <p:childTnLst>
                                    <p:set>
                                      <p:cBhvr>
                                        <p:cTn id="41" dur="1" fill="hold">
                                          <p:stCondLst>
                                            <p:cond delay="0"/>
                                          </p:stCondLst>
                                        </p:cTn>
                                        <p:tgtEl>
                                          <p:spTgt spid="156"/>
                                        </p:tgtEl>
                                        <p:attrNameLst>
                                          <p:attrName>style.visibility</p:attrName>
                                        </p:attrNameLst>
                                      </p:cBhvr>
                                      <p:to>
                                        <p:strVal val="visible"/>
                                      </p:to>
                                    </p:set>
                                    <p:anim calcmode="lin" valueType="num">
                                      <p:cBhvr>
                                        <p:cTn id="42" dur="500" fill="hold"/>
                                        <p:tgtEl>
                                          <p:spTgt spid="156"/>
                                        </p:tgtEl>
                                        <p:attrNameLst>
                                          <p:attrName>ppt_x</p:attrName>
                                        </p:attrNameLst>
                                      </p:cBhvr>
                                      <p:tavLst>
                                        <p:tav tm="0">
                                          <p:val>
                                            <p:strVal val="1+#ppt_w/2"/>
                                          </p:val>
                                        </p:tav>
                                        <p:tav tm="100000">
                                          <p:val>
                                            <p:strVal val="#ppt_x"/>
                                          </p:val>
                                        </p:tav>
                                      </p:tavLst>
                                    </p:anim>
                                    <p:anim calcmode="lin" valueType="num">
                                      <p:cBhvr>
                                        <p:cTn id="43" dur="500" fill="hold"/>
                                        <p:tgtEl>
                                          <p:spTgt spid="156"/>
                                        </p:tgtEl>
                                        <p:attrNameLst>
                                          <p:attrName>ppt_y</p:attrName>
                                        </p:attrNameLst>
                                      </p:cBhvr>
                                      <p:tavLst>
                                        <p:tav tm="0">
                                          <p:val>
                                            <p:strVal val="#ppt_y"/>
                                          </p:val>
                                        </p:tav>
                                        <p:tav tm="100000">
                                          <p:val>
                                            <p:strVal val="#ppt_y"/>
                                          </p:val>
                                        </p:tav>
                                      </p:tavLst>
                                    </p:anim>
                                  </p:childTnLst>
                                </p:cTn>
                              </p:par>
                              <p:par>
                                <p:cTn id="44" presetID="55" presetClass="entr" presetSubtype="0" fill="hold" grpId="0" nodeType="withEffect">
                                  <p:stCondLst>
                                    <p:cond delay="3400"/>
                                  </p:stCondLst>
                                  <p:childTnLst>
                                    <p:set>
                                      <p:cBhvr>
                                        <p:cTn id="45" dur="1" fill="hold">
                                          <p:stCondLst>
                                            <p:cond delay="0"/>
                                          </p:stCondLst>
                                        </p:cTn>
                                        <p:tgtEl>
                                          <p:spTgt spid="155"/>
                                        </p:tgtEl>
                                        <p:attrNameLst>
                                          <p:attrName>style.visibility</p:attrName>
                                        </p:attrNameLst>
                                      </p:cBhvr>
                                      <p:to>
                                        <p:strVal val="visible"/>
                                      </p:to>
                                    </p:set>
                                    <p:anim calcmode="lin" valueType="num">
                                      <p:cBhvr>
                                        <p:cTn id="46" dur="500" fill="hold"/>
                                        <p:tgtEl>
                                          <p:spTgt spid="155"/>
                                        </p:tgtEl>
                                        <p:attrNameLst>
                                          <p:attrName>ppt_w</p:attrName>
                                        </p:attrNameLst>
                                      </p:cBhvr>
                                      <p:tavLst>
                                        <p:tav tm="0">
                                          <p:val>
                                            <p:strVal val="#ppt_w*0.70"/>
                                          </p:val>
                                        </p:tav>
                                        <p:tav tm="100000">
                                          <p:val>
                                            <p:strVal val="#ppt_w"/>
                                          </p:val>
                                        </p:tav>
                                      </p:tavLst>
                                    </p:anim>
                                    <p:anim calcmode="lin" valueType="num">
                                      <p:cBhvr>
                                        <p:cTn id="47" dur="500" fill="hold"/>
                                        <p:tgtEl>
                                          <p:spTgt spid="155"/>
                                        </p:tgtEl>
                                        <p:attrNameLst>
                                          <p:attrName>ppt_h</p:attrName>
                                        </p:attrNameLst>
                                      </p:cBhvr>
                                      <p:tavLst>
                                        <p:tav tm="0">
                                          <p:val>
                                            <p:strVal val="#ppt_h"/>
                                          </p:val>
                                        </p:tav>
                                        <p:tav tm="100000">
                                          <p:val>
                                            <p:strVal val="#ppt_h"/>
                                          </p:val>
                                        </p:tav>
                                      </p:tavLst>
                                    </p:anim>
                                    <p:animEffect transition="in" filter="fade">
                                      <p:cBhvr>
                                        <p:cTn id="48" dur="500"/>
                                        <p:tgtEl>
                                          <p:spTgt spid="155"/>
                                        </p:tgtEl>
                                      </p:cBhvr>
                                    </p:animEffect>
                                  </p:childTnLst>
                                </p:cTn>
                              </p:par>
                              <p:par>
                                <p:cTn id="49" presetID="12" presetClass="entr" presetSubtype="2" fill="hold" nodeType="withEffect">
                                  <p:stCondLst>
                                    <p:cond delay="3900"/>
                                  </p:stCondLst>
                                  <p:childTnLst>
                                    <p:set>
                                      <p:cBhvr>
                                        <p:cTn id="50" dur="1" fill="hold">
                                          <p:stCondLst>
                                            <p:cond delay="0"/>
                                          </p:stCondLst>
                                        </p:cTn>
                                        <p:tgtEl>
                                          <p:spTgt spid="144"/>
                                        </p:tgtEl>
                                        <p:attrNameLst>
                                          <p:attrName>style.visibility</p:attrName>
                                        </p:attrNameLst>
                                      </p:cBhvr>
                                      <p:to>
                                        <p:strVal val="visible"/>
                                      </p:to>
                                    </p:set>
                                    <p:anim calcmode="lin" valueType="num">
                                      <p:cBhvr>
                                        <p:cTn id="51" dur="500"/>
                                        <p:tgtEl>
                                          <p:spTgt spid="144"/>
                                        </p:tgtEl>
                                        <p:attrNameLst>
                                          <p:attrName>ppt_x</p:attrName>
                                        </p:attrNameLst>
                                      </p:cBhvr>
                                      <p:tavLst>
                                        <p:tav tm="0">
                                          <p:val>
                                            <p:strVal val="#ppt_x+#ppt_w*1.125000"/>
                                          </p:val>
                                        </p:tav>
                                        <p:tav tm="100000">
                                          <p:val>
                                            <p:strVal val="#ppt_x"/>
                                          </p:val>
                                        </p:tav>
                                      </p:tavLst>
                                    </p:anim>
                                    <p:animEffect transition="in" filter="wipe(left)">
                                      <p:cBhvr>
                                        <p:cTn id="52" dur="500"/>
                                        <p:tgtEl>
                                          <p:spTgt spid="144"/>
                                        </p:tgtEl>
                                      </p:cBhvr>
                                    </p:animEffect>
                                  </p:childTnLst>
                                </p:cTn>
                              </p:par>
                              <p:par>
                                <p:cTn id="53" presetID="53" presetClass="entr" presetSubtype="16" fill="hold" nodeType="withEffect">
                                  <p:stCondLst>
                                    <p:cond delay="4400"/>
                                  </p:stCondLst>
                                  <p:childTnLst>
                                    <p:set>
                                      <p:cBhvr>
                                        <p:cTn id="54" dur="1" fill="hold">
                                          <p:stCondLst>
                                            <p:cond delay="0"/>
                                          </p:stCondLst>
                                        </p:cTn>
                                        <p:tgtEl>
                                          <p:spTgt spid="154"/>
                                        </p:tgtEl>
                                        <p:attrNameLst>
                                          <p:attrName>style.visibility</p:attrName>
                                        </p:attrNameLst>
                                      </p:cBhvr>
                                      <p:to>
                                        <p:strVal val="visible"/>
                                      </p:to>
                                    </p:set>
                                    <p:anim calcmode="lin" valueType="num">
                                      <p:cBhvr>
                                        <p:cTn id="55" dur="300" fill="hold"/>
                                        <p:tgtEl>
                                          <p:spTgt spid="154"/>
                                        </p:tgtEl>
                                        <p:attrNameLst>
                                          <p:attrName>ppt_w</p:attrName>
                                        </p:attrNameLst>
                                      </p:cBhvr>
                                      <p:tavLst>
                                        <p:tav tm="0">
                                          <p:val>
                                            <p:fltVal val="0"/>
                                          </p:val>
                                        </p:tav>
                                        <p:tav tm="100000">
                                          <p:val>
                                            <p:strVal val="#ppt_w"/>
                                          </p:val>
                                        </p:tav>
                                      </p:tavLst>
                                    </p:anim>
                                    <p:anim calcmode="lin" valueType="num">
                                      <p:cBhvr>
                                        <p:cTn id="56" dur="300" fill="hold"/>
                                        <p:tgtEl>
                                          <p:spTgt spid="154"/>
                                        </p:tgtEl>
                                        <p:attrNameLst>
                                          <p:attrName>ppt_h</p:attrName>
                                        </p:attrNameLst>
                                      </p:cBhvr>
                                      <p:tavLst>
                                        <p:tav tm="0">
                                          <p:val>
                                            <p:fltVal val="0"/>
                                          </p:val>
                                        </p:tav>
                                        <p:tav tm="100000">
                                          <p:val>
                                            <p:strVal val="#ppt_h"/>
                                          </p:val>
                                        </p:tav>
                                      </p:tavLst>
                                    </p:anim>
                                    <p:animEffect transition="in" filter="fade">
                                      <p:cBhvr>
                                        <p:cTn id="57" dur="300"/>
                                        <p:tgtEl>
                                          <p:spTgt spid="154"/>
                                        </p:tgtEl>
                                      </p:cBhvr>
                                    </p:animEffect>
                                  </p:childTnLst>
                                </p:cTn>
                              </p:par>
                              <p:par>
                                <p:cTn id="58" presetID="6" presetClass="emph" presetSubtype="0" autoRev="1" fill="hold" nodeType="withEffect">
                                  <p:stCondLst>
                                    <p:cond delay="4700"/>
                                  </p:stCondLst>
                                  <p:childTnLst>
                                    <p:animScale>
                                      <p:cBhvr>
                                        <p:cTn id="59" dur="150" fill="hold"/>
                                        <p:tgtEl>
                                          <p:spTgt spid="154"/>
                                        </p:tgtEl>
                                      </p:cBhvr>
                                      <p:by x="110000" y="110000"/>
                                    </p:animScale>
                                  </p:childTnLst>
                                </p:cTn>
                              </p:par>
                              <p:par>
                                <p:cTn id="60" presetID="2" presetClass="entr" presetSubtype="8" fill="hold" grpId="0" nodeType="withEffect">
                                  <p:stCondLst>
                                    <p:cond delay="4700"/>
                                  </p:stCondLst>
                                  <p:childTnLst>
                                    <p:set>
                                      <p:cBhvr>
                                        <p:cTn id="61" dur="1" fill="hold">
                                          <p:stCondLst>
                                            <p:cond delay="0"/>
                                          </p:stCondLst>
                                        </p:cTn>
                                        <p:tgtEl>
                                          <p:spTgt spid="162"/>
                                        </p:tgtEl>
                                        <p:attrNameLst>
                                          <p:attrName>style.visibility</p:attrName>
                                        </p:attrNameLst>
                                      </p:cBhvr>
                                      <p:to>
                                        <p:strVal val="visible"/>
                                      </p:to>
                                    </p:set>
                                    <p:anim calcmode="lin" valueType="num">
                                      <p:cBhvr>
                                        <p:cTn id="62" dur="500" fill="hold"/>
                                        <p:tgtEl>
                                          <p:spTgt spid="162"/>
                                        </p:tgtEl>
                                        <p:attrNameLst>
                                          <p:attrName>ppt_x</p:attrName>
                                        </p:attrNameLst>
                                      </p:cBhvr>
                                      <p:tavLst>
                                        <p:tav tm="0">
                                          <p:val>
                                            <p:strVal val="0-#ppt_w/2"/>
                                          </p:val>
                                        </p:tav>
                                        <p:tav tm="100000">
                                          <p:val>
                                            <p:strVal val="#ppt_x"/>
                                          </p:val>
                                        </p:tav>
                                      </p:tavLst>
                                    </p:anim>
                                    <p:anim calcmode="lin" valueType="num">
                                      <p:cBhvr>
                                        <p:cTn id="63" dur="500" fill="hold"/>
                                        <p:tgtEl>
                                          <p:spTgt spid="162"/>
                                        </p:tgtEl>
                                        <p:attrNameLst>
                                          <p:attrName>ppt_y</p:attrName>
                                        </p:attrNameLst>
                                      </p:cBhvr>
                                      <p:tavLst>
                                        <p:tav tm="0">
                                          <p:val>
                                            <p:strVal val="#ppt_y"/>
                                          </p:val>
                                        </p:tav>
                                        <p:tav tm="100000">
                                          <p:val>
                                            <p:strVal val="#ppt_y"/>
                                          </p:val>
                                        </p:tav>
                                      </p:tavLst>
                                    </p:anim>
                                  </p:childTnLst>
                                </p:cTn>
                              </p:par>
                              <p:par>
                                <p:cTn id="64" presetID="55" presetClass="entr" presetSubtype="0" fill="hold" grpId="0" nodeType="withEffect">
                                  <p:stCondLst>
                                    <p:cond delay="5100"/>
                                  </p:stCondLst>
                                  <p:childTnLst>
                                    <p:set>
                                      <p:cBhvr>
                                        <p:cTn id="65" dur="1" fill="hold">
                                          <p:stCondLst>
                                            <p:cond delay="0"/>
                                          </p:stCondLst>
                                        </p:cTn>
                                        <p:tgtEl>
                                          <p:spTgt spid="161"/>
                                        </p:tgtEl>
                                        <p:attrNameLst>
                                          <p:attrName>style.visibility</p:attrName>
                                        </p:attrNameLst>
                                      </p:cBhvr>
                                      <p:to>
                                        <p:strVal val="visible"/>
                                      </p:to>
                                    </p:set>
                                    <p:anim calcmode="lin" valueType="num">
                                      <p:cBhvr>
                                        <p:cTn id="66" dur="500" fill="hold"/>
                                        <p:tgtEl>
                                          <p:spTgt spid="161"/>
                                        </p:tgtEl>
                                        <p:attrNameLst>
                                          <p:attrName>ppt_w</p:attrName>
                                        </p:attrNameLst>
                                      </p:cBhvr>
                                      <p:tavLst>
                                        <p:tav tm="0">
                                          <p:val>
                                            <p:strVal val="#ppt_w*0.70"/>
                                          </p:val>
                                        </p:tav>
                                        <p:tav tm="100000">
                                          <p:val>
                                            <p:strVal val="#ppt_w"/>
                                          </p:val>
                                        </p:tav>
                                      </p:tavLst>
                                    </p:anim>
                                    <p:anim calcmode="lin" valueType="num">
                                      <p:cBhvr>
                                        <p:cTn id="67" dur="500" fill="hold"/>
                                        <p:tgtEl>
                                          <p:spTgt spid="161"/>
                                        </p:tgtEl>
                                        <p:attrNameLst>
                                          <p:attrName>ppt_h</p:attrName>
                                        </p:attrNameLst>
                                      </p:cBhvr>
                                      <p:tavLst>
                                        <p:tav tm="0">
                                          <p:val>
                                            <p:strVal val="#ppt_h"/>
                                          </p:val>
                                        </p:tav>
                                        <p:tav tm="100000">
                                          <p:val>
                                            <p:strVal val="#ppt_h"/>
                                          </p:val>
                                        </p:tav>
                                      </p:tavLst>
                                    </p:anim>
                                    <p:animEffect transition="in" filter="fade">
                                      <p:cBhvr>
                                        <p:cTn id="68" dur="500"/>
                                        <p:tgtEl>
                                          <p:spTgt spid="161"/>
                                        </p:tgtEl>
                                      </p:cBhvr>
                                    </p:animEffect>
                                  </p:childTnLst>
                                </p:cTn>
                              </p:par>
                              <p:par>
                                <p:cTn id="69" presetID="12" presetClass="entr" presetSubtype="8" fill="hold" nodeType="withEffect">
                                  <p:stCondLst>
                                    <p:cond delay="5600"/>
                                  </p:stCondLst>
                                  <p:childTnLst>
                                    <p:set>
                                      <p:cBhvr>
                                        <p:cTn id="70" dur="1" fill="hold">
                                          <p:stCondLst>
                                            <p:cond delay="0"/>
                                          </p:stCondLst>
                                        </p:cTn>
                                        <p:tgtEl>
                                          <p:spTgt spid="146"/>
                                        </p:tgtEl>
                                        <p:attrNameLst>
                                          <p:attrName>style.visibility</p:attrName>
                                        </p:attrNameLst>
                                      </p:cBhvr>
                                      <p:to>
                                        <p:strVal val="visible"/>
                                      </p:to>
                                    </p:set>
                                    <p:anim calcmode="lin" valueType="num">
                                      <p:cBhvr>
                                        <p:cTn id="71" dur="500"/>
                                        <p:tgtEl>
                                          <p:spTgt spid="146"/>
                                        </p:tgtEl>
                                        <p:attrNameLst>
                                          <p:attrName>ppt_x</p:attrName>
                                        </p:attrNameLst>
                                      </p:cBhvr>
                                      <p:tavLst>
                                        <p:tav tm="0">
                                          <p:val>
                                            <p:strVal val="#ppt_x-#ppt_w*1.125000"/>
                                          </p:val>
                                        </p:tav>
                                        <p:tav tm="100000">
                                          <p:val>
                                            <p:strVal val="#ppt_x"/>
                                          </p:val>
                                        </p:tav>
                                      </p:tavLst>
                                    </p:anim>
                                    <p:animEffect transition="in" filter="wipe(right)">
                                      <p:cBhvr>
                                        <p:cTn id="72" dur="500"/>
                                        <p:tgtEl>
                                          <p:spTgt spid="146"/>
                                        </p:tgtEl>
                                      </p:cBhvr>
                                    </p:animEffect>
                                  </p:childTnLst>
                                </p:cTn>
                              </p:par>
                              <p:par>
                                <p:cTn id="73" presetID="53" presetClass="entr" presetSubtype="16" fill="hold" nodeType="withEffect">
                                  <p:stCondLst>
                                    <p:cond delay="6100"/>
                                  </p:stCondLst>
                                  <p:childTnLst>
                                    <p:set>
                                      <p:cBhvr>
                                        <p:cTn id="74" dur="1" fill="hold">
                                          <p:stCondLst>
                                            <p:cond delay="0"/>
                                          </p:stCondLst>
                                        </p:cTn>
                                        <p:tgtEl>
                                          <p:spTgt spid="147"/>
                                        </p:tgtEl>
                                        <p:attrNameLst>
                                          <p:attrName>style.visibility</p:attrName>
                                        </p:attrNameLst>
                                      </p:cBhvr>
                                      <p:to>
                                        <p:strVal val="visible"/>
                                      </p:to>
                                    </p:set>
                                    <p:anim calcmode="lin" valueType="num">
                                      <p:cBhvr>
                                        <p:cTn id="75" dur="300" fill="hold"/>
                                        <p:tgtEl>
                                          <p:spTgt spid="147"/>
                                        </p:tgtEl>
                                        <p:attrNameLst>
                                          <p:attrName>ppt_w</p:attrName>
                                        </p:attrNameLst>
                                      </p:cBhvr>
                                      <p:tavLst>
                                        <p:tav tm="0">
                                          <p:val>
                                            <p:fltVal val="0"/>
                                          </p:val>
                                        </p:tav>
                                        <p:tav tm="100000">
                                          <p:val>
                                            <p:strVal val="#ppt_w"/>
                                          </p:val>
                                        </p:tav>
                                      </p:tavLst>
                                    </p:anim>
                                    <p:anim calcmode="lin" valueType="num">
                                      <p:cBhvr>
                                        <p:cTn id="76" dur="300" fill="hold"/>
                                        <p:tgtEl>
                                          <p:spTgt spid="147"/>
                                        </p:tgtEl>
                                        <p:attrNameLst>
                                          <p:attrName>ppt_h</p:attrName>
                                        </p:attrNameLst>
                                      </p:cBhvr>
                                      <p:tavLst>
                                        <p:tav tm="0">
                                          <p:val>
                                            <p:fltVal val="0"/>
                                          </p:val>
                                        </p:tav>
                                        <p:tav tm="100000">
                                          <p:val>
                                            <p:strVal val="#ppt_h"/>
                                          </p:val>
                                        </p:tav>
                                      </p:tavLst>
                                    </p:anim>
                                    <p:animEffect transition="in" filter="fade">
                                      <p:cBhvr>
                                        <p:cTn id="77" dur="300"/>
                                        <p:tgtEl>
                                          <p:spTgt spid="147"/>
                                        </p:tgtEl>
                                      </p:cBhvr>
                                    </p:animEffect>
                                  </p:childTnLst>
                                </p:cTn>
                              </p:par>
                              <p:par>
                                <p:cTn id="78" presetID="6" presetClass="emph" presetSubtype="0" autoRev="1" fill="hold" nodeType="withEffect">
                                  <p:stCondLst>
                                    <p:cond delay="6400"/>
                                  </p:stCondLst>
                                  <p:childTnLst>
                                    <p:animScale>
                                      <p:cBhvr>
                                        <p:cTn id="79" dur="150" fill="hold"/>
                                        <p:tgtEl>
                                          <p:spTgt spid="147"/>
                                        </p:tgtEl>
                                      </p:cBhvr>
                                      <p:by x="110000" y="110000"/>
                                    </p:animScale>
                                  </p:childTnLst>
                                </p:cTn>
                              </p:par>
                              <p:par>
                                <p:cTn id="80" presetID="2" presetClass="entr" presetSubtype="2" fill="hold" grpId="0" nodeType="withEffect">
                                  <p:stCondLst>
                                    <p:cond delay="6400"/>
                                  </p:stCondLst>
                                  <p:childTnLst>
                                    <p:set>
                                      <p:cBhvr>
                                        <p:cTn id="81" dur="1" fill="hold">
                                          <p:stCondLst>
                                            <p:cond delay="0"/>
                                          </p:stCondLst>
                                        </p:cTn>
                                        <p:tgtEl>
                                          <p:spTgt spid="158"/>
                                        </p:tgtEl>
                                        <p:attrNameLst>
                                          <p:attrName>style.visibility</p:attrName>
                                        </p:attrNameLst>
                                      </p:cBhvr>
                                      <p:to>
                                        <p:strVal val="visible"/>
                                      </p:to>
                                    </p:set>
                                    <p:anim calcmode="lin" valueType="num">
                                      <p:cBhvr>
                                        <p:cTn id="82" dur="500" fill="hold"/>
                                        <p:tgtEl>
                                          <p:spTgt spid="158"/>
                                        </p:tgtEl>
                                        <p:attrNameLst>
                                          <p:attrName>ppt_x</p:attrName>
                                        </p:attrNameLst>
                                      </p:cBhvr>
                                      <p:tavLst>
                                        <p:tav tm="0">
                                          <p:val>
                                            <p:strVal val="1+#ppt_w/2"/>
                                          </p:val>
                                        </p:tav>
                                        <p:tav tm="100000">
                                          <p:val>
                                            <p:strVal val="#ppt_x"/>
                                          </p:val>
                                        </p:tav>
                                      </p:tavLst>
                                    </p:anim>
                                    <p:anim calcmode="lin" valueType="num">
                                      <p:cBhvr>
                                        <p:cTn id="83" dur="500" fill="hold"/>
                                        <p:tgtEl>
                                          <p:spTgt spid="158"/>
                                        </p:tgtEl>
                                        <p:attrNameLst>
                                          <p:attrName>ppt_y</p:attrName>
                                        </p:attrNameLst>
                                      </p:cBhvr>
                                      <p:tavLst>
                                        <p:tav tm="0">
                                          <p:val>
                                            <p:strVal val="#ppt_y"/>
                                          </p:val>
                                        </p:tav>
                                        <p:tav tm="100000">
                                          <p:val>
                                            <p:strVal val="#ppt_y"/>
                                          </p:val>
                                        </p:tav>
                                      </p:tavLst>
                                    </p:anim>
                                  </p:childTnLst>
                                </p:cTn>
                              </p:par>
                              <p:par>
                                <p:cTn id="84" presetID="55" presetClass="entr" presetSubtype="0" fill="hold" grpId="0" nodeType="withEffect">
                                  <p:stCondLst>
                                    <p:cond delay="6800"/>
                                  </p:stCondLst>
                                  <p:childTnLst>
                                    <p:set>
                                      <p:cBhvr>
                                        <p:cTn id="85" dur="1" fill="hold">
                                          <p:stCondLst>
                                            <p:cond delay="0"/>
                                          </p:stCondLst>
                                        </p:cTn>
                                        <p:tgtEl>
                                          <p:spTgt spid="157"/>
                                        </p:tgtEl>
                                        <p:attrNameLst>
                                          <p:attrName>style.visibility</p:attrName>
                                        </p:attrNameLst>
                                      </p:cBhvr>
                                      <p:to>
                                        <p:strVal val="visible"/>
                                      </p:to>
                                    </p:set>
                                    <p:anim calcmode="lin" valueType="num">
                                      <p:cBhvr>
                                        <p:cTn id="86" dur="500" fill="hold"/>
                                        <p:tgtEl>
                                          <p:spTgt spid="157"/>
                                        </p:tgtEl>
                                        <p:attrNameLst>
                                          <p:attrName>ppt_w</p:attrName>
                                        </p:attrNameLst>
                                      </p:cBhvr>
                                      <p:tavLst>
                                        <p:tav tm="0">
                                          <p:val>
                                            <p:strVal val="#ppt_w*0.70"/>
                                          </p:val>
                                        </p:tav>
                                        <p:tav tm="100000">
                                          <p:val>
                                            <p:strVal val="#ppt_w"/>
                                          </p:val>
                                        </p:tav>
                                      </p:tavLst>
                                    </p:anim>
                                    <p:anim calcmode="lin" valueType="num">
                                      <p:cBhvr>
                                        <p:cTn id="87" dur="500" fill="hold"/>
                                        <p:tgtEl>
                                          <p:spTgt spid="157"/>
                                        </p:tgtEl>
                                        <p:attrNameLst>
                                          <p:attrName>ppt_h</p:attrName>
                                        </p:attrNameLst>
                                      </p:cBhvr>
                                      <p:tavLst>
                                        <p:tav tm="0">
                                          <p:val>
                                            <p:strVal val="#ppt_h"/>
                                          </p:val>
                                        </p:tav>
                                        <p:tav tm="100000">
                                          <p:val>
                                            <p:strVal val="#ppt_h"/>
                                          </p:val>
                                        </p:tav>
                                      </p:tavLst>
                                    </p:anim>
                                    <p:animEffect transition="in" filter="fade">
                                      <p:cBhvr>
                                        <p:cTn id="88"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p:bldP spid="156" grpId="0" animBg="1"/>
      <p:bldP spid="157" grpId="0"/>
      <p:bldP spid="158" grpId="0" animBg="1"/>
      <p:bldP spid="159" grpId="0"/>
      <p:bldP spid="160" grpId="0" animBg="1"/>
      <p:bldP spid="161" grpId="0"/>
      <p:bldP spid="16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LIDE.ICON" val="#405337;#407148;#405340;"/>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DFF7E5"/>
      </a:accent1>
      <a:accent2>
        <a:srgbClr val="CEF2D9"/>
      </a:accent2>
      <a:accent3>
        <a:srgbClr val="BEEECC"/>
      </a:accent3>
      <a:accent4>
        <a:srgbClr val="AEEABF"/>
      </a:accent4>
      <a:accent5>
        <a:srgbClr val="8DE2A5"/>
      </a:accent5>
      <a:accent6>
        <a:srgbClr val="6DD98C"/>
      </a:accent6>
      <a:hlink>
        <a:srgbClr val="DFF7E5"/>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DFF7E5"/>
    </a:accent1>
    <a:accent2>
      <a:srgbClr val="CEF2D9"/>
    </a:accent2>
    <a:accent3>
      <a:srgbClr val="BEEECC"/>
    </a:accent3>
    <a:accent4>
      <a:srgbClr val="AEEABF"/>
    </a:accent4>
    <a:accent5>
      <a:srgbClr val="8DE2A5"/>
    </a:accent5>
    <a:accent6>
      <a:srgbClr val="6DD98C"/>
    </a:accent6>
    <a:hlink>
      <a:srgbClr val="DFF7E5"/>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DFF7E5"/>
    </a:accent1>
    <a:accent2>
      <a:srgbClr val="CEF2D9"/>
    </a:accent2>
    <a:accent3>
      <a:srgbClr val="BEEECC"/>
    </a:accent3>
    <a:accent4>
      <a:srgbClr val="AEEABF"/>
    </a:accent4>
    <a:accent5>
      <a:srgbClr val="8DE2A5"/>
    </a:accent5>
    <a:accent6>
      <a:srgbClr val="6DD98C"/>
    </a:accent6>
    <a:hlink>
      <a:srgbClr val="DFF7E5"/>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78495"/>
    </a:dk2>
    <a:lt2>
      <a:srgbClr val="F0F0F0"/>
    </a:lt2>
    <a:accent1>
      <a:srgbClr val="DFF7E5"/>
    </a:accent1>
    <a:accent2>
      <a:srgbClr val="CEF2D9"/>
    </a:accent2>
    <a:accent3>
      <a:srgbClr val="BEEECC"/>
    </a:accent3>
    <a:accent4>
      <a:srgbClr val="AEEABF"/>
    </a:accent4>
    <a:accent5>
      <a:srgbClr val="8DE2A5"/>
    </a:accent5>
    <a:accent6>
      <a:srgbClr val="6DD98C"/>
    </a:accent6>
    <a:hlink>
      <a:srgbClr val="DFF7E5"/>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78495"/>
    </a:dk2>
    <a:lt2>
      <a:srgbClr val="F0F0F0"/>
    </a:lt2>
    <a:accent1>
      <a:srgbClr val="DFF7E5"/>
    </a:accent1>
    <a:accent2>
      <a:srgbClr val="CEF2D9"/>
    </a:accent2>
    <a:accent3>
      <a:srgbClr val="BEEECC"/>
    </a:accent3>
    <a:accent4>
      <a:srgbClr val="AEEABF"/>
    </a:accent4>
    <a:accent5>
      <a:srgbClr val="8DE2A5"/>
    </a:accent5>
    <a:accent6>
      <a:srgbClr val="6DD98C"/>
    </a:accent6>
    <a:hlink>
      <a:srgbClr val="DFF7E5"/>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78495"/>
    </a:dk2>
    <a:lt2>
      <a:srgbClr val="F0F0F0"/>
    </a:lt2>
    <a:accent1>
      <a:srgbClr val="DFF7E5"/>
    </a:accent1>
    <a:accent2>
      <a:srgbClr val="CEF2D9"/>
    </a:accent2>
    <a:accent3>
      <a:srgbClr val="BEEECC"/>
    </a:accent3>
    <a:accent4>
      <a:srgbClr val="AEEABF"/>
    </a:accent4>
    <a:accent5>
      <a:srgbClr val="8DE2A5"/>
    </a:accent5>
    <a:accent6>
      <a:srgbClr val="6DD98C"/>
    </a:accent6>
    <a:hlink>
      <a:srgbClr val="DFF7E5"/>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78495"/>
    </a:dk2>
    <a:lt2>
      <a:srgbClr val="F0F0F0"/>
    </a:lt2>
    <a:accent1>
      <a:srgbClr val="DFF7E5"/>
    </a:accent1>
    <a:accent2>
      <a:srgbClr val="CEF2D9"/>
    </a:accent2>
    <a:accent3>
      <a:srgbClr val="BEEECC"/>
    </a:accent3>
    <a:accent4>
      <a:srgbClr val="AEEABF"/>
    </a:accent4>
    <a:accent5>
      <a:srgbClr val="8DE2A5"/>
    </a:accent5>
    <a:accent6>
      <a:srgbClr val="6DD98C"/>
    </a:accent6>
    <a:hlink>
      <a:srgbClr val="DFF7E5"/>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78495"/>
    </a:dk2>
    <a:lt2>
      <a:srgbClr val="F0F0F0"/>
    </a:lt2>
    <a:accent1>
      <a:srgbClr val="DFF7E5"/>
    </a:accent1>
    <a:accent2>
      <a:srgbClr val="CEF2D9"/>
    </a:accent2>
    <a:accent3>
      <a:srgbClr val="BEEECC"/>
    </a:accent3>
    <a:accent4>
      <a:srgbClr val="AEEABF"/>
    </a:accent4>
    <a:accent5>
      <a:srgbClr val="8DE2A5"/>
    </a:accent5>
    <a:accent6>
      <a:srgbClr val="6DD98C"/>
    </a:accent6>
    <a:hlink>
      <a:srgbClr val="DFF7E5"/>
    </a:hlink>
    <a:folHlink>
      <a:srgbClr val="BFBFBF"/>
    </a:folHlink>
  </a:clrScheme>
</a:themeOverride>
</file>

<file path=ppt/theme/themeOverride16.xml><?xml version="1.0" encoding="utf-8"?>
<a:themeOverride xmlns:a="http://schemas.openxmlformats.org/drawingml/2006/main">
  <a:clrScheme name="Office">
    <a:dk1>
      <a:srgbClr val="000000"/>
    </a:dk1>
    <a:lt1>
      <a:srgbClr val="FFFFFF"/>
    </a:lt1>
    <a:dk2>
      <a:srgbClr val="778495"/>
    </a:dk2>
    <a:lt2>
      <a:srgbClr val="F0F0F0"/>
    </a:lt2>
    <a:accent1>
      <a:srgbClr val="DFF7E5"/>
    </a:accent1>
    <a:accent2>
      <a:srgbClr val="CEF2D9"/>
    </a:accent2>
    <a:accent3>
      <a:srgbClr val="BEEECC"/>
    </a:accent3>
    <a:accent4>
      <a:srgbClr val="AEEABF"/>
    </a:accent4>
    <a:accent5>
      <a:srgbClr val="8DE2A5"/>
    </a:accent5>
    <a:accent6>
      <a:srgbClr val="6DD98C"/>
    </a:accent6>
    <a:hlink>
      <a:srgbClr val="DFF7E5"/>
    </a:hlink>
    <a:folHlink>
      <a:srgbClr val="BFBFBF"/>
    </a:folHlink>
  </a:clrScheme>
</a:themeOverride>
</file>

<file path=ppt/theme/themeOverride17.xml><?xml version="1.0" encoding="utf-8"?>
<a:themeOverride xmlns:a="http://schemas.openxmlformats.org/drawingml/2006/main">
  <a:clrScheme name="Office">
    <a:dk1>
      <a:srgbClr val="000000"/>
    </a:dk1>
    <a:lt1>
      <a:srgbClr val="FFFFFF"/>
    </a:lt1>
    <a:dk2>
      <a:srgbClr val="778495"/>
    </a:dk2>
    <a:lt2>
      <a:srgbClr val="F0F0F0"/>
    </a:lt2>
    <a:accent1>
      <a:srgbClr val="DFF7E5"/>
    </a:accent1>
    <a:accent2>
      <a:srgbClr val="CEF2D9"/>
    </a:accent2>
    <a:accent3>
      <a:srgbClr val="BEEECC"/>
    </a:accent3>
    <a:accent4>
      <a:srgbClr val="AEEABF"/>
    </a:accent4>
    <a:accent5>
      <a:srgbClr val="8DE2A5"/>
    </a:accent5>
    <a:accent6>
      <a:srgbClr val="6DD98C"/>
    </a:accent6>
    <a:hlink>
      <a:srgbClr val="DFF7E5"/>
    </a:hlink>
    <a:folHlink>
      <a:srgbClr val="BFBFBF"/>
    </a:folHlink>
  </a:clrScheme>
</a:themeOverride>
</file>

<file path=ppt/theme/themeOverride18.xml><?xml version="1.0" encoding="utf-8"?>
<a:themeOverride xmlns:a="http://schemas.openxmlformats.org/drawingml/2006/main">
  <a:clrScheme name="Office">
    <a:dk1>
      <a:srgbClr val="000000"/>
    </a:dk1>
    <a:lt1>
      <a:srgbClr val="FFFFFF"/>
    </a:lt1>
    <a:dk2>
      <a:srgbClr val="778495"/>
    </a:dk2>
    <a:lt2>
      <a:srgbClr val="F0F0F0"/>
    </a:lt2>
    <a:accent1>
      <a:srgbClr val="DFF7E5"/>
    </a:accent1>
    <a:accent2>
      <a:srgbClr val="CEF2D9"/>
    </a:accent2>
    <a:accent3>
      <a:srgbClr val="BEEECC"/>
    </a:accent3>
    <a:accent4>
      <a:srgbClr val="AEEABF"/>
    </a:accent4>
    <a:accent5>
      <a:srgbClr val="8DE2A5"/>
    </a:accent5>
    <a:accent6>
      <a:srgbClr val="6DD98C"/>
    </a:accent6>
    <a:hlink>
      <a:srgbClr val="DFF7E5"/>
    </a:hlink>
    <a:folHlink>
      <a:srgbClr val="BFBFBF"/>
    </a:folHlink>
  </a:clrScheme>
</a:themeOverride>
</file>

<file path=ppt/theme/themeOverride19.xml><?xml version="1.0" encoding="utf-8"?>
<a:themeOverride xmlns:a="http://schemas.openxmlformats.org/drawingml/2006/main">
  <a:clrScheme name="Office">
    <a:dk1>
      <a:srgbClr val="000000"/>
    </a:dk1>
    <a:lt1>
      <a:srgbClr val="FFFFFF"/>
    </a:lt1>
    <a:dk2>
      <a:srgbClr val="778495"/>
    </a:dk2>
    <a:lt2>
      <a:srgbClr val="F0F0F0"/>
    </a:lt2>
    <a:accent1>
      <a:srgbClr val="DFF7E5"/>
    </a:accent1>
    <a:accent2>
      <a:srgbClr val="CEF2D9"/>
    </a:accent2>
    <a:accent3>
      <a:srgbClr val="BEEECC"/>
    </a:accent3>
    <a:accent4>
      <a:srgbClr val="AEEABF"/>
    </a:accent4>
    <a:accent5>
      <a:srgbClr val="8DE2A5"/>
    </a:accent5>
    <a:accent6>
      <a:srgbClr val="6DD98C"/>
    </a:accent6>
    <a:hlink>
      <a:srgbClr val="DFF7E5"/>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DFF7E5"/>
    </a:accent1>
    <a:accent2>
      <a:srgbClr val="CEF2D9"/>
    </a:accent2>
    <a:accent3>
      <a:srgbClr val="BEEECC"/>
    </a:accent3>
    <a:accent4>
      <a:srgbClr val="AEEABF"/>
    </a:accent4>
    <a:accent5>
      <a:srgbClr val="8DE2A5"/>
    </a:accent5>
    <a:accent6>
      <a:srgbClr val="6DD98C"/>
    </a:accent6>
    <a:hlink>
      <a:srgbClr val="DFF7E5"/>
    </a:hlink>
    <a:folHlink>
      <a:srgbClr val="BFBFBF"/>
    </a:folHlink>
  </a:clrScheme>
</a:themeOverride>
</file>

<file path=ppt/theme/themeOverride20.xml><?xml version="1.0" encoding="utf-8"?>
<a:themeOverride xmlns:a="http://schemas.openxmlformats.org/drawingml/2006/main">
  <a:clrScheme name="Office">
    <a:dk1>
      <a:srgbClr val="000000"/>
    </a:dk1>
    <a:lt1>
      <a:srgbClr val="FFFFFF"/>
    </a:lt1>
    <a:dk2>
      <a:srgbClr val="778495"/>
    </a:dk2>
    <a:lt2>
      <a:srgbClr val="F0F0F0"/>
    </a:lt2>
    <a:accent1>
      <a:srgbClr val="DFF7E5"/>
    </a:accent1>
    <a:accent2>
      <a:srgbClr val="CEF2D9"/>
    </a:accent2>
    <a:accent3>
      <a:srgbClr val="BEEECC"/>
    </a:accent3>
    <a:accent4>
      <a:srgbClr val="AEEABF"/>
    </a:accent4>
    <a:accent5>
      <a:srgbClr val="8DE2A5"/>
    </a:accent5>
    <a:accent6>
      <a:srgbClr val="6DD98C"/>
    </a:accent6>
    <a:hlink>
      <a:srgbClr val="DFF7E5"/>
    </a:hlink>
    <a:folHlink>
      <a:srgbClr val="BFBFBF"/>
    </a:folHlink>
  </a:clrScheme>
</a:themeOverride>
</file>

<file path=ppt/theme/themeOverride21.xml><?xml version="1.0" encoding="utf-8"?>
<a:themeOverride xmlns:a="http://schemas.openxmlformats.org/drawingml/2006/main">
  <a:clrScheme name="Office">
    <a:dk1>
      <a:srgbClr val="000000"/>
    </a:dk1>
    <a:lt1>
      <a:srgbClr val="FFFFFF"/>
    </a:lt1>
    <a:dk2>
      <a:srgbClr val="778495"/>
    </a:dk2>
    <a:lt2>
      <a:srgbClr val="F0F0F0"/>
    </a:lt2>
    <a:accent1>
      <a:srgbClr val="DFF7E5"/>
    </a:accent1>
    <a:accent2>
      <a:srgbClr val="CEF2D9"/>
    </a:accent2>
    <a:accent3>
      <a:srgbClr val="BEEECC"/>
    </a:accent3>
    <a:accent4>
      <a:srgbClr val="AEEABF"/>
    </a:accent4>
    <a:accent5>
      <a:srgbClr val="8DE2A5"/>
    </a:accent5>
    <a:accent6>
      <a:srgbClr val="6DD98C"/>
    </a:accent6>
    <a:hlink>
      <a:srgbClr val="DFF7E5"/>
    </a:hlink>
    <a:folHlink>
      <a:srgbClr val="BFBFBF"/>
    </a:folHlink>
  </a:clrScheme>
</a:themeOverride>
</file>

<file path=ppt/theme/themeOverride22.xml><?xml version="1.0" encoding="utf-8"?>
<a:themeOverride xmlns:a="http://schemas.openxmlformats.org/drawingml/2006/main">
  <a:clrScheme name="Office">
    <a:dk1>
      <a:srgbClr val="000000"/>
    </a:dk1>
    <a:lt1>
      <a:srgbClr val="FFFFFF"/>
    </a:lt1>
    <a:dk2>
      <a:srgbClr val="778495"/>
    </a:dk2>
    <a:lt2>
      <a:srgbClr val="F0F0F0"/>
    </a:lt2>
    <a:accent1>
      <a:srgbClr val="DFF7E5"/>
    </a:accent1>
    <a:accent2>
      <a:srgbClr val="CEF2D9"/>
    </a:accent2>
    <a:accent3>
      <a:srgbClr val="BEEECC"/>
    </a:accent3>
    <a:accent4>
      <a:srgbClr val="AEEABF"/>
    </a:accent4>
    <a:accent5>
      <a:srgbClr val="8DE2A5"/>
    </a:accent5>
    <a:accent6>
      <a:srgbClr val="6DD98C"/>
    </a:accent6>
    <a:hlink>
      <a:srgbClr val="DFF7E5"/>
    </a:hlink>
    <a:folHlink>
      <a:srgbClr val="BFBFBF"/>
    </a:folHlink>
  </a:clrScheme>
</a:themeOverride>
</file>

<file path=ppt/theme/themeOverride23.xml><?xml version="1.0" encoding="utf-8"?>
<a:themeOverride xmlns:a="http://schemas.openxmlformats.org/drawingml/2006/main">
  <a:clrScheme name="Office">
    <a:dk1>
      <a:srgbClr val="000000"/>
    </a:dk1>
    <a:lt1>
      <a:srgbClr val="FFFFFF"/>
    </a:lt1>
    <a:dk2>
      <a:srgbClr val="778495"/>
    </a:dk2>
    <a:lt2>
      <a:srgbClr val="F0F0F0"/>
    </a:lt2>
    <a:accent1>
      <a:srgbClr val="DFF7E5"/>
    </a:accent1>
    <a:accent2>
      <a:srgbClr val="CEF2D9"/>
    </a:accent2>
    <a:accent3>
      <a:srgbClr val="BEEECC"/>
    </a:accent3>
    <a:accent4>
      <a:srgbClr val="AEEABF"/>
    </a:accent4>
    <a:accent5>
      <a:srgbClr val="8DE2A5"/>
    </a:accent5>
    <a:accent6>
      <a:srgbClr val="6DD98C"/>
    </a:accent6>
    <a:hlink>
      <a:srgbClr val="DFF7E5"/>
    </a:hlink>
    <a:folHlink>
      <a:srgbClr val="BFBFBF"/>
    </a:folHlink>
  </a:clrScheme>
</a:themeOverride>
</file>

<file path=ppt/theme/themeOverride24.xml><?xml version="1.0" encoding="utf-8"?>
<a:themeOverride xmlns:a="http://schemas.openxmlformats.org/drawingml/2006/main">
  <a:clrScheme name="Office">
    <a:dk1>
      <a:srgbClr val="000000"/>
    </a:dk1>
    <a:lt1>
      <a:srgbClr val="FFFFFF"/>
    </a:lt1>
    <a:dk2>
      <a:srgbClr val="778495"/>
    </a:dk2>
    <a:lt2>
      <a:srgbClr val="F0F0F0"/>
    </a:lt2>
    <a:accent1>
      <a:srgbClr val="DFF7E5"/>
    </a:accent1>
    <a:accent2>
      <a:srgbClr val="CEF2D9"/>
    </a:accent2>
    <a:accent3>
      <a:srgbClr val="BEEECC"/>
    </a:accent3>
    <a:accent4>
      <a:srgbClr val="AEEABF"/>
    </a:accent4>
    <a:accent5>
      <a:srgbClr val="8DE2A5"/>
    </a:accent5>
    <a:accent6>
      <a:srgbClr val="6DD98C"/>
    </a:accent6>
    <a:hlink>
      <a:srgbClr val="DFF7E5"/>
    </a:hlink>
    <a:folHlink>
      <a:srgbClr val="BFBFBF"/>
    </a:folHlink>
  </a:clrScheme>
</a:themeOverride>
</file>

<file path=ppt/theme/themeOverride25.xml><?xml version="1.0" encoding="utf-8"?>
<a:themeOverride xmlns:a="http://schemas.openxmlformats.org/drawingml/2006/main">
  <a:clrScheme name="Office">
    <a:dk1>
      <a:srgbClr val="000000"/>
    </a:dk1>
    <a:lt1>
      <a:srgbClr val="FFFFFF"/>
    </a:lt1>
    <a:dk2>
      <a:srgbClr val="778495"/>
    </a:dk2>
    <a:lt2>
      <a:srgbClr val="F0F0F0"/>
    </a:lt2>
    <a:accent1>
      <a:srgbClr val="DFF7E5"/>
    </a:accent1>
    <a:accent2>
      <a:srgbClr val="CEF2D9"/>
    </a:accent2>
    <a:accent3>
      <a:srgbClr val="BEEECC"/>
    </a:accent3>
    <a:accent4>
      <a:srgbClr val="AEEABF"/>
    </a:accent4>
    <a:accent5>
      <a:srgbClr val="8DE2A5"/>
    </a:accent5>
    <a:accent6>
      <a:srgbClr val="6DD98C"/>
    </a:accent6>
    <a:hlink>
      <a:srgbClr val="DFF7E5"/>
    </a:hlink>
    <a:folHlink>
      <a:srgbClr val="BFBFBF"/>
    </a:folHlink>
  </a:clrScheme>
</a:themeOverride>
</file>

<file path=ppt/theme/themeOverride26.xml><?xml version="1.0" encoding="utf-8"?>
<a:themeOverride xmlns:a="http://schemas.openxmlformats.org/drawingml/2006/main">
  <a:clrScheme name="Office">
    <a:dk1>
      <a:srgbClr val="000000"/>
    </a:dk1>
    <a:lt1>
      <a:srgbClr val="FFFFFF"/>
    </a:lt1>
    <a:dk2>
      <a:srgbClr val="778495"/>
    </a:dk2>
    <a:lt2>
      <a:srgbClr val="F0F0F0"/>
    </a:lt2>
    <a:accent1>
      <a:srgbClr val="DFF7E5"/>
    </a:accent1>
    <a:accent2>
      <a:srgbClr val="CEF2D9"/>
    </a:accent2>
    <a:accent3>
      <a:srgbClr val="BEEECC"/>
    </a:accent3>
    <a:accent4>
      <a:srgbClr val="AEEABF"/>
    </a:accent4>
    <a:accent5>
      <a:srgbClr val="8DE2A5"/>
    </a:accent5>
    <a:accent6>
      <a:srgbClr val="6DD98C"/>
    </a:accent6>
    <a:hlink>
      <a:srgbClr val="DFF7E5"/>
    </a:hlink>
    <a:folHlink>
      <a:srgbClr val="BFBFBF"/>
    </a:folHlink>
  </a:clrScheme>
</a:themeOverride>
</file>

<file path=ppt/theme/themeOverride27.xml><?xml version="1.0" encoding="utf-8"?>
<a:themeOverride xmlns:a="http://schemas.openxmlformats.org/drawingml/2006/main">
  <a:clrScheme name="Office">
    <a:dk1>
      <a:srgbClr val="000000"/>
    </a:dk1>
    <a:lt1>
      <a:srgbClr val="FFFFFF"/>
    </a:lt1>
    <a:dk2>
      <a:srgbClr val="778495"/>
    </a:dk2>
    <a:lt2>
      <a:srgbClr val="F0F0F0"/>
    </a:lt2>
    <a:accent1>
      <a:srgbClr val="DFF7E5"/>
    </a:accent1>
    <a:accent2>
      <a:srgbClr val="CEF2D9"/>
    </a:accent2>
    <a:accent3>
      <a:srgbClr val="BEEECC"/>
    </a:accent3>
    <a:accent4>
      <a:srgbClr val="AEEABF"/>
    </a:accent4>
    <a:accent5>
      <a:srgbClr val="8DE2A5"/>
    </a:accent5>
    <a:accent6>
      <a:srgbClr val="6DD98C"/>
    </a:accent6>
    <a:hlink>
      <a:srgbClr val="DFF7E5"/>
    </a:hlink>
    <a:folHlink>
      <a:srgbClr val="BFBFBF"/>
    </a:folHlink>
  </a:clrScheme>
</a:themeOverride>
</file>

<file path=ppt/theme/themeOverride28.xml><?xml version="1.0" encoding="utf-8"?>
<a:themeOverride xmlns:a="http://schemas.openxmlformats.org/drawingml/2006/main">
  <a:clrScheme name="Office">
    <a:dk1>
      <a:srgbClr val="000000"/>
    </a:dk1>
    <a:lt1>
      <a:srgbClr val="FFFFFF"/>
    </a:lt1>
    <a:dk2>
      <a:srgbClr val="778495"/>
    </a:dk2>
    <a:lt2>
      <a:srgbClr val="F0F0F0"/>
    </a:lt2>
    <a:accent1>
      <a:srgbClr val="DFF7E5"/>
    </a:accent1>
    <a:accent2>
      <a:srgbClr val="CEF2D9"/>
    </a:accent2>
    <a:accent3>
      <a:srgbClr val="BEEECC"/>
    </a:accent3>
    <a:accent4>
      <a:srgbClr val="AEEABF"/>
    </a:accent4>
    <a:accent5>
      <a:srgbClr val="8DE2A5"/>
    </a:accent5>
    <a:accent6>
      <a:srgbClr val="6DD98C"/>
    </a:accent6>
    <a:hlink>
      <a:srgbClr val="DFF7E5"/>
    </a:hlink>
    <a:folHlink>
      <a:srgbClr val="BFBFBF"/>
    </a:folHlink>
  </a:clrScheme>
</a:themeOverride>
</file>

<file path=ppt/theme/themeOverride29.xml><?xml version="1.0" encoding="utf-8"?>
<a:themeOverride xmlns:a="http://schemas.openxmlformats.org/drawingml/2006/main">
  <a:clrScheme name="Office">
    <a:dk1>
      <a:srgbClr val="000000"/>
    </a:dk1>
    <a:lt1>
      <a:srgbClr val="FFFFFF"/>
    </a:lt1>
    <a:dk2>
      <a:srgbClr val="778495"/>
    </a:dk2>
    <a:lt2>
      <a:srgbClr val="F0F0F0"/>
    </a:lt2>
    <a:accent1>
      <a:srgbClr val="DFF7E5"/>
    </a:accent1>
    <a:accent2>
      <a:srgbClr val="CEF2D9"/>
    </a:accent2>
    <a:accent3>
      <a:srgbClr val="BEEECC"/>
    </a:accent3>
    <a:accent4>
      <a:srgbClr val="AEEABF"/>
    </a:accent4>
    <a:accent5>
      <a:srgbClr val="8DE2A5"/>
    </a:accent5>
    <a:accent6>
      <a:srgbClr val="6DD98C"/>
    </a:accent6>
    <a:hlink>
      <a:srgbClr val="DFF7E5"/>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DFF7E5"/>
    </a:accent1>
    <a:accent2>
      <a:srgbClr val="CEF2D9"/>
    </a:accent2>
    <a:accent3>
      <a:srgbClr val="BEEECC"/>
    </a:accent3>
    <a:accent4>
      <a:srgbClr val="AEEABF"/>
    </a:accent4>
    <a:accent5>
      <a:srgbClr val="8DE2A5"/>
    </a:accent5>
    <a:accent6>
      <a:srgbClr val="6DD98C"/>
    </a:accent6>
    <a:hlink>
      <a:srgbClr val="DFF7E5"/>
    </a:hlink>
    <a:folHlink>
      <a:srgbClr val="BFBFBF"/>
    </a:folHlink>
  </a:clrScheme>
</a:themeOverride>
</file>

<file path=ppt/theme/themeOverride30.xml><?xml version="1.0" encoding="utf-8"?>
<a:themeOverride xmlns:a="http://schemas.openxmlformats.org/drawingml/2006/main">
  <a:clrScheme name="Office">
    <a:dk1>
      <a:srgbClr val="000000"/>
    </a:dk1>
    <a:lt1>
      <a:srgbClr val="FFFFFF"/>
    </a:lt1>
    <a:dk2>
      <a:srgbClr val="778495"/>
    </a:dk2>
    <a:lt2>
      <a:srgbClr val="F0F0F0"/>
    </a:lt2>
    <a:accent1>
      <a:srgbClr val="DFF7E5"/>
    </a:accent1>
    <a:accent2>
      <a:srgbClr val="CEF2D9"/>
    </a:accent2>
    <a:accent3>
      <a:srgbClr val="BEEECC"/>
    </a:accent3>
    <a:accent4>
      <a:srgbClr val="AEEABF"/>
    </a:accent4>
    <a:accent5>
      <a:srgbClr val="8DE2A5"/>
    </a:accent5>
    <a:accent6>
      <a:srgbClr val="6DD98C"/>
    </a:accent6>
    <a:hlink>
      <a:srgbClr val="DFF7E5"/>
    </a:hlink>
    <a:folHlink>
      <a:srgbClr val="BFBFBF"/>
    </a:folHlink>
  </a:clrScheme>
</a:themeOverride>
</file>

<file path=ppt/theme/themeOverride31.xml><?xml version="1.0" encoding="utf-8"?>
<a:themeOverride xmlns:a="http://schemas.openxmlformats.org/drawingml/2006/main">
  <a:clrScheme name="Office">
    <a:dk1>
      <a:srgbClr val="000000"/>
    </a:dk1>
    <a:lt1>
      <a:srgbClr val="FFFFFF"/>
    </a:lt1>
    <a:dk2>
      <a:srgbClr val="778495"/>
    </a:dk2>
    <a:lt2>
      <a:srgbClr val="F0F0F0"/>
    </a:lt2>
    <a:accent1>
      <a:srgbClr val="DFF7E5"/>
    </a:accent1>
    <a:accent2>
      <a:srgbClr val="CEF2D9"/>
    </a:accent2>
    <a:accent3>
      <a:srgbClr val="BEEECC"/>
    </a:accent3>
    <a:accent4>
      <a:srgbClr val="AEEABF"/>
    </a:accent4>
    <a:accent5>
      <a:srgbClr val="8DE2A5"/>
    </a:accent5>
    <a:accent6>
      <a:srgbClr val="6DD98C"/>
    </a:accent6>
    <a:hlink>
      <a:srgbClr val="DFF7E5"/>
    </a:hlink>
    <a:folHlink>
      <a:srgbClr val="BFBFBF"/>
    </a:folHlink>
  </a:clrScheme>
</a:themeOverride>
</file>

<file path=ppt/theme/themeOverride32.xml><?xml version="1.0" encoding="utf-8"?>
<a:themeOverride xmlns:a="http://schemas.openxmlformats.org/drawingml/2006/main">
  <a:clrScheme name="Office">
    <a:dk1>
      <a:srgbClr val="000000"/>
    </a:dk1>
    <a:lt1>
      <a:srgbClr val="FFFFFF"/>
    </a:lt1>
    <a:dk2>
      <a:srgbClr val="778495"/>
    </a:dk2>
    <a:lt2>
      <a:srgbClr val="F0F0F0"/>
    </a:lt2>
    <a:accent1>
      <a:srgbClr val="DFF7E5"/>
    </a:accent1>
    <a:accent2>
      <a:srgbClr val="CEF2D9"/>
    </a:accent2>
    <a:accent3>
      <a:srgbClr val="BEEECC"/>
    </a:accent3>
    <a:accent4>
      <a:srgbClr val="AEEABF"/>
    </a:accent4>
    <a:accent5>
      <a:srgbClr val="8DE2A5"/>
    </a:accent5>
    <a:accent6>
      <a:srgbClr val="6DD98C"/>
    </a:accent6>
    <a:hlink>
      <a:srgbClr val="DFF7E5"/>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DFF7E5"/>
    </a:accent1>
    <a:accent2>
      <a:srgbClr val="CEF2D9"/>
    </a:accent2>
    <a:accent3>
      <a:srgbClr val="BEEECC"/>
    </a:accent3>
    <a:accent4>
      <a:srgbClr val="AEEABF"/>
    </a:accent4>
    <a:accent5>
      <a:srgbClr val="8DE2A5"/>
    </a:accent5>
    <a:accent6>
      <a:srgbClr val="6DD98C"/>
    </a:accent6>
    <a:hlink>
      <a:srgbClr val="DFF7E5"/>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DFF7E5"/>
    </a:accent1>
    <a:accent2>
      <a:srgbClr val="CEF2D9"/>
    </a:accent2>
    <a:accent3>
      <a:srgbClr val="BEEECC"/>
    </a:accent3>
    <a:accent4>
      <a:srgbClr val="AEEABF"/>
    </a:accent4>
    <a:accent5>
      <a:srgbClr val="8DE2A5"/>
    </a:accent5>
    <a:accent6>
      <a:srgbClr val="6DD98C"/>
    </a:accent6>
    <a:hlink>
      <a:srgbClr val="DFF7E5"/>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DFF7E5"/>
    </a:accent1>
    <a:accent2>
      <a:srgbClr val="CEF2D9"/>
    </a:accent2>
    <a:accent3>
      <a:srgbClr val="BEEECC"/>
    </a:accent3>
    <a:accent4>
      <a:srgbClr val="AEEABF"/>
    </a:accent4>
    <a:accent5>
      <a:srgbClr val="8DE2A5"/>
    </a:accent5>
    <a:accent6>
      <a:srgbClr val="6DD98C"/>
    </a:accent6>
    <a:hlink>
      <a:srgbClr val="DFF7E5"/>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DFF7E5"/>
    </a:accent1>
    <a:accent2>
      <a:srgbClr val="CEF2D9"/>
    </a:accent2>
    <a:accent3>
      <a:srgbClr val="BEEECC"/>
    </a:accent3>
    <a:accent4>
      <a:srgbClr val="AEEABF"/>
    </a:accent4>
    <a:accent5>
      <a:srgbClr val="8DE2A5"/>
    </a:accent5>
    <a:accent6>
      <a:srgbClr val="6DD98C"/>
    </a:accent6>
    <a:hlink>
      <a:srgbClr val="DFF7E5"/>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DFF7E5"/>
    </a:accent1>
    <a:accent2>
      <a:srgbClr val="CEF2D9"/>
    </a:accent2>
    <a:accent3>
      <a:srgbClr val="BEEECC"/>
    </a:accent3>
    <a:accent4>
      <a:srgbClr val="AEEABF"/>
    </a:accent4>
    <a:accent5>
      <a:srgbClr val="8DE2A5"/>
    </a:accent5>
    <a:accent6>
      <a:srgbClr val="6DD98C"/>
    </a:accent6>
    <a:hlink>
      <a:srgbClr val="DFF7E5"/>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DFF7E5"/>
    </a:accent1>
    <a:accent2>
      <a:srgbClr val="CEF2D9"/>
    </a:accent2>
    <a:accent3>
      <a:srgbClr val="BEEECC"/>
    </a:accent3>
    <a:accent4>
      <a:srgbClr val="AEEABF"/>
    </a:accent4>
    <a:accent5>
      <a:srgbClr val="8DE2A5"/>
    </a:accent5>
    <a:accent6>
      <a:srgbClr val="6DD98C"/>
    </a:accent6>
    <a:hlink>
      <a:srgbClr val="DFF7E5"/>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
  <TotalTime>616</TotalTime>
  <Pages>0</Pages>
  <Words>3218</Words>
  <Characters>0</Characters>
  <Application>Microsoft Office PowerPoint</Application>
  <DocSecurity>0</DocSecurity>
  <PresentationFormat>自定义</PresentationFormat>
  <Lines>0</Lines>
  <Paragraphs>380</Paragraphs>
  <Slides>32</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32</vt:i4>
      </vt:variant>
    </vt:vector>
  </HeadingPairs>
  <TitlesOfParts>
    <vt:vector size="39" baseType="lpstr">
      <vt:lpstr>等线</vt:lpstr>
      <vt:lpstr>微软雅黑</vt:lpstr>
      <vt:lpstr>Arial</vt:lpstr>
      <vt:lpstr>Calibri</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China</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User</dc:creator>
  <cp:keywords/>
  <dc:description/>
  <cp:lastModifiedBy>亦 岚</cp:lastModifiedBy>
  <cp:revision>134</cp:revision>
  <dcterms:created xsi:type="dcterms:W3CDTF">2016-02-19T15:24:00Z</dcterms:created>
  <dcterms:modified xsi:type="dcterms:W3CDTF">2021-01-22T04:34:22Z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