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1.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2.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3.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notesSlides/notesSlide4.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7"/>
  </p:notesMasterIdLst>
  <p:sldIdLst>
    <p:sldId id="277" r:id="rId2"/>
    <p:sldId id="282" r:id="rId3"/>
    <p:sldId id="283" r:id="rId4"/>
    <p:sldId id="284" r:id="rId5"/>
    <p:sldId id="285"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29F0FB-9251-4F38-9864-9D3AC8119E91}" v="236" dt="2025-03-09T21:43:42.6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uis-Simon Castonguay" userId="12a0b372677e56a6" providerId="LiveId" clId="{B829F0FB-9251-4F38-9864-9D3AC8119E91}"/>
    <pc:docChg chg="undo custSel delSld modSld">
      <pc:chgData name="Louis-Simon Castonguay" userId="12a0b372677e56a6" providerId="LiveId" clId="{B829F0FB-9251-4F38-9864-9D3AC8119E91}" dt="2025-03-09T21:43:42.647" v="963" actId="404"/>
      <pc:docMkLst>
        <pc:docMk/>
      </pc:docMkLst>
      <pc:sldChg chg="modSp mod">
        <pc:chgData name="Louis-Simon Castonguay" userId="12a0b372677e56a6" providerId="LiveId" clId="{B829F0FB-9251-4F38-9864-9D3AC8119E91}" dt="2025-03-09T21:11:35.471" v="0" actId="20577"/>
        <pc:sldMkLst>
          <pc:docMk/>
          <pc:sldMk cId="3709520181" sldId="277"/>
        </pc:sldMkLst>
        <pc:spChg chg="mod">
          <ac:chgData name="Louis-Simon Castonguay" userId="12a0b372677e56a6" providerId="LiveId" clId="{B829F0FB-9251-4F38-9864-9D3AC8119E91}" dt="2025-03-09T21:11:35.471" v="0" actId="20577"/>
          <ac:spMkLst>
            <pc:docMk/>
            <pc:sldMk cId="3709520181" sldId="277"/>
            <ac:spMk id="7" creationId="{82372059-265E-0062-3E4C-0BF1E8132FA6}"/>
          </ac:spMkLst>
        </pc:spChg>
      </pc:sldChg>
      <pc:sldChg chg="del">
        <pc:chgData name="Louis-Simon Castonguay" userId="12a0b372677e56a6" providerId="LiveId" clId="{B829F0FB-9251-4F38-9864-9D3AC8119E91}" dt="2025-03-09T21:12:28.297" v="2" actId="47"/>
        <pc:sldMkLst>
          <pc:docMk/>
          <pc:sldMk cId="2121832535" sldId="278"/>
        </pc:sldMkLst>
      </pc:sldChg>
      <pc:sldChg chg="del">
        <pc:chgData name="Louis-Simon Castonguay" userId="12a0b372677e56a6" providerId="LiveId" clId="{B829F0FB-9251-4F38-9864-9D3AC8119E91}" dt="2025-03-09T21:12:27.650" v="1" actId="47"/>
        <pc:sldMkLst>
          <pc:docMk/>
          <pc:sldMk cId="259900602" sldId="281"/>
        </pc:sldMkLst>
      </pc:sldChg>
      <pc:sldChg chg="delSp modSp mod">
        <pc:chgData name="Louis-Simon Castonguay" userId="12a0b372677e56a6" providerId="LiveId" clId="{B829F0FB-9251-4F38-9864-9D3AC8119E91}" dt="2025-03-09T21:43:42.647" v="963" actId="404"/>
        <pc:sldMkLst>
          <pc:docMk/>
          <pc:sldMk cId="2445319168" sldId="282"/>
        </pc:sldMkLst>
        <pc:spChg chg="mod">
          <ac:chgData name="Louis-Simon Castonguay" userId="12a0b372677e56a6" providerId="LiveId" clId="{B829F0FB-9251-4F38-9864-9D3AC8119E91}" dt="2025-03-09T21:13:09.811" v="55" actId="14100"/>
          <ac:spMkLst>
            <pc:docMk/>
            <pc:sldMk cId="2445319168" sldId="282"/>
            <ac:spMk id="3" creationId="{62BA54E7-F4D3-22EE-8B72-786353A98AF4}"/>
          </ac:spMkLst>
        </pc:spChg>
        <pc:spChg chg="del">
          <ac:chgData name="Louis-Simon Castonguay" userId="12a0b372677e56a6" providerId="LiveId" clId="{B829F0FB-9251-4F38-9864-9D3AC8119E91}" dt="2025-03-09T21:26:13.162" v="761" actId="478"/>
          <ac:spMkLst>
            <pc:docMk/>
            <pc:sldMk cId="2445319168" sldId="282"/>
            <ac:spMk id="4" creationId="{8AAA1923-FB7B-0779-8949-ED62F80F74EA}"/>
          </ac:spMkLst>
        </pc:spChg>
        <pc:spChg chg="mod">
          <ac:chgData name="Louis-Simon Castonguay" userId="12a0b372677e56a6" providerId="LiveId" clId="{B829F0FB-9251-4F38-9864-9D3AC8119E91}" dt="2025-03-09T21:43:42.647" v="963" actId="404"/>
          <ac:spMkLst>
            <pc:docMk/>
            <pc:sldMk cId="2445319168" sldId="282"/>
            <ac:spMk id="7" creationId="{D890ED15-B59C-4A31-CE39-198E63984065}"/>
          </ac:spMkLst>
        </pc:spChg>
        <pc:picChg chg="del">
          <ac:chgData name="Louis-Simon Castonguay" userId="12a0b372677e56a6" providerId="LiveId" clId="{B829F0FB-9251-4F38-9864-9D3AC8119E91}" dt="2025-03-09T21:13:26.423" v="60" actId="478"/>
          <ac:picMkLst>
            <pc:docMk/>
            <pc:sldMk cId="2445319168" sldId="282"/>
            <ac:picMk id="2" creationId="{CBEBB497-6AB7-8E1B-A194-94E650675A6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CA"/>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292A7D-E4E7-4DB9-82D5-58F836856ADE}" type="datetimeFigureOut">
              <a:rPr lang="fr-CA" smtClean="0"/>
              <a:t>2025-03-09</a:t>
            </a:fld>
            <a:endParaRPr lang="fr-CA"/>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A"/>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CA"/>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B75F2A-0D66-4402-8F8E-D98994DEC8A5}" type="slidenum">
              <a:rPr lang="fr-CA" smtClean="0"/>
              <a:t>‹N°›</a:t>
            </a:fld>
            <a:endParaRPr lang="fr-CA"/>
          </a:p>
        </p:txBody>
      </p:sp>
    </p:spTree>
    <p:extLst>
      <p:ext uri="{BB962C8B-B14F-4D97-AF65-F5344CB8AC3E}">
        <p14:creationId xmlns:p14="http://schemas.microsoft.com/office/powerpoint/2010/main" val="762862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 diapositive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F07AC4DF-0053-49C1-976A-467CC677364D}" type="slidenum">
              <a:rPr lang="fr-CA" smtClean="0"/>
              <a:t>1</a:t>
            </a:fld>
            <a:endParaRPr lang="fr-CA"/>
          </a:p>
        </p:txBody>
      </p:sp>
    </p:spTree>
    <p:extLst>
      <p:ext uri="{BB962C8B-B14F-4D97-AF65-F5344CB8AC3E}">
        <p14:creationId xmlns:p14="http://schemas.microsoft.com/office/powerpoint/2010/main" val="2497303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59081F-1229-622D-454C-68E1148E9658}"/>
            </a:ext>
          </a:extLst>
        </p:cNvPr>
        <p:cNvGrpSpPr/>
        <p:nvPr/>
      </p:nvGrpSpPr>
      <p:grpSpPr>
        <a:xfrm>
          <a:off x="0" y="0"/>
          <a:ext cx="0" cy="0"/>
          <a:chOff x="0" y="0"/>
          <a:chExt cx="0" cy="0"/>
        </a:xfrm>
      </p:grpSpPr>
      <p:sp>
        <p:nvSpPr>
          <p:cNvPr id="2" name="Espace réservé de l'image de diapositive 1">
            <a:extLst>
              <a:ext uri="{FF2B5EF4-FFF2-40B4-BE49-F238E27FC236}">
                <a16:creationId xmlns:a16="http://schemas.microsoft.com/office/drawing/2014/main" id="{5125812A-BE4F-C04F-A0B8-EBBDC93FDD57}"/>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37D50484-5FB5-4677-F266-5A9926A5263C}"/>
              </a:ext>
            </a:extLst>
          </p:cNvPr>
          <p:cNvSpPr>
            <a:spLocks noGrp="1"/>
          </p:cNvSpPr>
          <p:nvPr>
            <p:ph type="body"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879F58CB-EDEB-C041-D6B3-6CB1AC3CAD4D}"/>
              </a:ext>
            </a:extLst>
          </p:cNvPr>
          <p:cNvSpPr>
            <a:spLocks noGrp="1"/>
          </p:cNvSpPr>
          <p:nvPr>
            <p:ph type="sldNum" sz="quarter" idx="5"/>
          </p:nvPr>
        </p:nvSpPr>
        <p:spPr/>
        <p:txBody>
          <a:bodyPr/>
          <a:lstStyle/>
          <a:p>
            <a:fld id="{F07AC4DF-0053-49C1-976A-467CC677364D}" type="slidenum">
              <a:rPr lang="fr-CA" smtClean="0"/>
              <a:t>2</a:t>
            </a:fld>
            <a:endParaRPr lang="fr-CA"/>
          </a:p>
        </p:txBody>
      </p:sp>
    </p:spTree>
    <p:extLst>
      <p:ext uri="{BB962C8B-B14F-4D97-AF65-F5344CB8AC3E}">
        <p14:creationId xmlns:p14="http://schemas.microsoft.com/office/powerpoint/2010/main" val="3671335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2EC308-47DC-0EA3-C71E-BD55ED5DE294}"/>
            </a:ext>
          </a:extLst>
        </p:cNvPr>
        <p:cNvGrpSpPr/>
        <p:nvPr/>
      </p:nvGrpSpPr>
      <p:grpSpPr>
        <a:xfrm>
          <a:off x="0" y="0"/>
          <a:ext cx="0" cy="0"/>
          <a:chOff x="0" y="0"/>
          <a:chExt cx="0" cy="0"/>
        </a:xfrm>
      </p:grpSpPr>
      <p:sp>
        <p:nvSpPr>
          <p:cNvPr id="2" name="Espace réservé de l'image de diapositive 1">
            <a:extLst>
              <a:ext uri="{FF2B5EF4-FFF2-40B4-BE49-F238E27FC236}">
                <a16:creationId xmlns:a16="http://schemas.microsoft.com/office/drawing/2014/main" id="{2BF97CAB-2A0B-18ED-B3C7-D9776CB3B39A}"/>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BAC75A20-8E5A-8B02-FBA7-91388193A718}"/>
              </a:ext>
            </a:extLst>
          </p:cNvPr>
          <p:cNvSpPr>
            <a:spLocks noGrp="1"/>
          </p:cNvSpPr>
          <p:nvPr>
            <p:ph type="body"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9AD81767-9CFF-C680-80F8-363BEF6F8ACE}"/>
              </a:ext>
            </a:extLst>
          </p:cNvPr>
          <p:cNvSpPr>
            <a:spLocks noGrp="1"/>
          </p:cNvSpPr>
          <p:nvPr>
            <p:ph type="sldNum" sz="quarter" idx="5"/>
          </p:nvPr>
        </p:nvSpPr>
        <p:spPr/>
        <p:txBody>
          <a:bodyPr/>
          <a:lstStyle/>
          <a:p>
            <a:fld id="{F07AC4DF-0053-49C1-976A-467CC677364D}" type="slidenum">
              <a:rPr lang="fr-CA" smtClean="0"/>
              <a:t>3</a:t>
            </a:fld>
            <a:endParaRPr lang="fr-CA"/>
          </a:p>
        </p:txBody>
      </p:sp>
    </p:spTree>
    <p:extLst>
      <p:ext uri="{BB962C8B-B14F-4D97-AF65-F5344CB8AC3E}">
        <p14:creationId xmlns:p14="http://schemas.microsoft.com/office/powerpoint/2010/main" val="22276374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4A13DA-B3B9-F900-2AB0-9A4AD94DC6CB}"/>
            </a:ext>
          </a:extLst>
        </p:cNvPr>
        <p:cNvGrpSpPr/>
        <p:nvPr/>
      </p:nvGrpSpPr>
      <p:grpSpPr>
        <a:xfrm>
          <a:off x="0" y="0"/>
          <a:ext cx="0" cy="0"/>
          <a:chOff x="0" y="0"/>
          <a:chExt cx="0" cy="0"/>
        </a:xfrm>
      </p:grpSpPr>
      <p:sp>
        <p:nvSpPr>
          <p:cNvPr id="2" name="Espace réservé de l'image de diapositive 1">
            <a:extLst>
              <a:ext uri="{FF2B5EF4-FFF2-40B4-BE49-F238E27FC236}">
                <a16:creationId xmlns:a16="http://schemas.microsoft.com/office/drawing/2014/main" id="{30E185AC-2A41-3FAC-6392-B87603E67445}"/>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8C8CDAC1-4A57-072B-69A9-3A5DB2F2F408}"/>
              </a:ext>
            </a:extLst>
          </p:cNvPr>
          <p:cNvSpPr>
            <a:spLocks noGrp="1"/>
          </p:cNvSpPr>
          <p:nvPr>
            <p:ph type="body"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29496E9F-8911-A60E-B8F2-3540B770CB4A}"/>
              </a:ext>
            </a:extLst>
          </p:cNvPr>
          <p:cNvSpPr>
            <a:spLocks noGrp="1"/>
          </p:cNvSpPr>
          <p:nvPr>
            <p:ph type="sldNum" sz="quarter" idx="5"/>
          </p:nvPr>
        </p:nvSpPr>
        <p:spPr/>
        <p:txBody>
          <a:bodyPr/>
          <a:lstStyle/>
          <a:p>
            <a:fld id="{F07AC4DF-0053-49C1-976A-467CC677364D}" type="slidenum">
              <a:rPr lang="fr-CA" smtClean="0"/>
              <a:t>4</a:t>
            </a:fld>
            <a:endParaRPr lang="fr-CA"/>
          </a:p>
        </p:txBody>
      </p:sp>
    </p:spTree>
    <p:extLst>
      <p:ext uri="{BB962C8B-B14F-4D97-AF65-F5344CB8AC3E}">
        <p14:creationId xmlns:p14="http://schemas.microsoft.com/office/powerpoint/2010/main" val="482153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C4A09E-5BD2-6DB1-51B6-6B59F302F31E}"/>
            </a:ext>
          </a:extLst>
        </p:cNvPr>
        <p:cNvGrpSpPr/>
        <p:nvPr/>
      </p:nvGrpSpPr>
      <p:grpSpPr>
        <a:xfrm>
          <a:off x="0" y="0"/>
          <a:ext cx="0" cy="0"/>
          <a:chOff x="0" y="0"/>
          <a:chExt cx="0" cy="0"/>
        </a:xfrm>
      </p:grpSpPr>
      <p:sp>
        <p:nvSpPr>
          <p:cNvPr id="2" name="Espace réservé de l'image de diapositive 1">
            <a:extLst>
              <a:ext uri="{FF2B5EF4-FFF2-40B4-BE49-F238E27FC236}">
                <a16:creationId xmlns:a16="http://schemas.microsoft.com/office/drawing/2014/main" id="{00596A3F-0D1F-274C-1A89-EAFDE68FDD3D}"/>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1B933C96-07AC-D445-BE1E-9749CB6F8EC0}"/>
              </a:ext>
            </a:extLst>
          </p:cNvPr>
          <p:cNvSpPr>
            <a:spLocks noGrp="1"/>
          </p:cNvSpPr>
          <p:nvPr>
            <p:ph type="body"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229CC7B1-28A6-69C5-C0F8-9452CADFD911}"/>
              </a:ext>
            </a:extLst>
          </p:cNvPr>
          <p:cNvSpPr>
            <a:spLocks noGrp="1"/>
          </p:cNvSpPr>
          <p:nvPr>
            <p:ph type="sldNum" sz="quarter" idx="5"/>
          </p:nvPr>
        </p:nvSpPr>
        <p:spPr/>
        <p:txBody>
          <a:bodyPr/>
          <a:lstStyle/>
          <a:p>
            <a:fld id="{F07AC4DF-0053-49C1-976A-467CC677364D}" type="slidenum">
              <a:rPr lang="fr-CA" smtClean="0"/>
              <a:t>5</a:t>
            </a:fld>
            <a:endParaRPr lang="fr-CA"/>
          </a:p>
        </p:txBody>
      </p:sp>
    </p:spTree>
    <p:extLst>
      <p:ext uri="{BB962C8B-B14F-4D97-AF65-F5344CB8AC3E}">
        <p14:creationId xmlns:p14="http://schemas.microsoft.com/office/powerpoint/2010/main" val="2370502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fr-CA"/>
              <a:t>Modifier le style du titre</a:t>
            </a:r>
            <a:endParaRPr lang="en-US"/>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CA"/>
              <a:t>Modifier le style des sous-titres du masque</a:t>
            </a:r>
            <a:endParaRPr lang="en-US"/>
          </a:p>
        </p:txBody>
      </p:sp>
      <p:sp>
        <p:nvSpPr>
          <p:cNvPr id="7" name="Date Placeholder 6"/>
          <p:cNvSpPr>
            <a:spLocks noGrp="1"/>
          </p:cNvSpPr>
          <p:nvPr>
            <p:ph type="dt" sz="half" idx="10"/>
          </p:nvPr>
        </p:nvSpPr>
        <p:spPr/>
        <p:txBody>
          <a:bodyPr/>
          <a:lstStyle/>
          <a:p>
            <a:fld id="{DAFBF26F-91AB-419B-AD57-8A7552FB4394}" type="datetimeFigureOut">
              <a:rPr lang="fr-CA" smtClean="0"/>
              <a:t>2025-03-09</a:t>
            </a:fld>
            <a:endParaRPr lang="fr-CA"/>
          </a:p>
        </p:txBody>
      </p:sp>
      <p:sp>
        <p:nvSpPr>
          <p:cNvPr id="8" name="Footer Placeholder 7"/>
          <p:cNvSpPr>
            <a:spLocks noGrp="1"/>
          </p:cNvSpPr>
          <p:nvPr>
            <p:ph type="ftr" sz="quarter" idx="11"/>
          </p:nvPr>
        </p:nvSpPr>
        <p:spPr/>
        <p:txBody>
          <a:bodyPr/>
          <a:lstStyle/>
          <a:p>
            <a:endParaRPr lang="fr-CA"/>
          </a:p>
        </p:txBody>
      </p:sp>
      <p:sp>
        <p:nvSpPr>
          <p:cNvPr id="9" name="Slide Number Placeholder 8"/>
          <p:cNvSpPr>
            <a:spLocks noGrp="1"/>
          </p:cNvSpPr>
          <p:nvPr>
            <p:ph type="sldNum" sz="quarter" idx="12"/>
          </p:nvPr>
        </p:nvSpPr>
        <p:spPr/>
        <p:txBody>
          <a:bodyPr/>
          <a:lstStyle/>
          <a:p>
            <a:fld id="{60C5136D-6379-4117-9737-E06B06A1D370}" type="slidenum">
              <a:rPr lang="fr-CA" smtClean="0"/>
              <a:t>‹N°›</a:t>
            </a:fld>
            <a:endParaRPr lang="fr-CA"/>
          </a:p>
        </p:txBody>
      </p:sp>
    </p:spTree>
    <p:extLst>
      <p:ext uri="{BB962C8B-B14F-4D97-AF65-F5344CB8AC3E}">
        <p14:creationId xmlns:p14="http://schemas.microsoft.com/office/powerpoint/2010/main" val="779037140"/>
      </p:ext>
    </p:extLst>
  </p:cSld>
  <p:clrMapOvr>
    <a:overrideClrMapping bg1="dk1" tx1="lt1" bg2="dk2" tx2="lt2" accent1="accent1" accent2="accent2" accent3="accent3" accent4="accent4" accent5="accent5" accent6="accent6" hlink="hlink" folHlink="folHlink"/>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a:t>Modifier le style du titre</a:t>
            </a:r>
            <a:endParaRPr lang="en-US"/>
          </a:p>
        </p:txBody>
      </p:sp>
      <p:sp>
        <p:nvSpPr>
          <p:cNvPr id="3" name="Vertical Text Placeholder 2"/>
          <p:cNvSpPr>
            <a:spLocks noGrp="1"/>
          </p:cNvSpPr>
          <p:nvPr>
            <p:ph type="body" orient="vert" idx="1"/>
          </p:nvPr>
        </p:nvSpPr>
        <p:spPr/>
        <p:txBody>
          <a:bodyPr vert="eaVert"/>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a:p>
        </p:txBody>
      </p:sp>
      <p:sp>
        <p:nvSpPr>
          <p:cNvPr id="4" name="Date Placeholder 3"/>
          <p:cNvSpPr>
            <a:spLocks noGrp="1"/>
          </p:cNvSpPr>
          <p:nvPr>
            <p:ph type="dt" sz="half" idx="10"/>
          </p:nvPr>
        </p:nvSpPr>
        <p:spPr/>
        <p:txBody>
          <a:bodyPr/>
          <a:lstStyle/>
          <a:p>
            <a:fld id="{DAFBF26F-91AB-419B-AD57-8A7552FB4394}" type="datetimeFigureOut">
              <a:rPr lang="fr-CA" smtClean="0"/>
              <a:t>2025-03-09</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60C5136D-6379-4117-9737-E06B06A1D370}" type="slidenum">
              <a:rPr lang="fr-CA" smtClean="0"/>
              <a:t>‹N°›</a:t>
            </a:fld>
            <a:endParaRPr lang="fr-CA"/>
          </a:p>
        </p:txBody>
      </p:sp>
    </p:spTree>
    <p:extLst>
      <p:ext uri="{BB962C8B-B14F-4D97-AF65-F5344CB8AC3E}">
        <p14:creationId xmlns:p14="http://schemas.microsoft.com/office/powerpoint/2010/main" val="55536750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fr-CA"/>
              <a:t>Modifier le style du titre</a:t>
            </a:r>
            <a:endParaRPr lang="en-US"/>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a:p>
        </p:txBody>
      </p:sp>
      <p:sp>
        <p:nvSpPr>
          <p:cNvPr id="4" name="Date Placeholder 3"/>
          <p:cNvSpPr>
            <a:spLocks noGrp="1"/>
          </p:cNvSpPr>
          <p:nvPr>
            <p:ph type="dt" sz="half" idx="10"/>
          </p:nvPr>
        </p:nvSpPr>
        <p:spPr/>
        <p:txBody>
          <a:bodyPr/>
          <a:lstStyle/>
          <a:p>
            <a:fld id="{DAFBF26F-91AB-419B-AD57-8A7552FB4394}" type="datetimeFigureOut">
              <a:rPr lang="fr-CA" smtClean="0"/>
              <a:t>2025-03-09</a:t>
            </a:fld>
            <a:endParaRPr lang="fr-CA"/>
          </a:p>
        </p:txBody>
      </p:sp>
      <p:sp>
        <p:nvSpPr>
          <p:cNvPr id="5" name="Footer Placeholder 4"/>
          <p:cNvSpPr>
            <a:spLocks noGrp="1"/>
          </p:cNvSpPr>
          <p:nvPr>
            <p:ph type="ftr" sz="quarter" idx="11"/>
          </p:nvPr>
        </p:nvSpPr>
        <p:spPr/>
        <p:txBody>
          <a:bodyPr/>
          <a:lstStyle/>
          <a:p>
            <a:endParaRPr lang="fr-CA"/>
          </a:p>
        </p:txBody>
      </p:sp>
      <p:sp>
        <p:nvSpPr>
          <p:cNvPr id="6" name="Slide Number Placeholder 5"/>
          <p:cNvSpPr>
            <a:spLocks noGrp="1"/>
          </p:cNvSpPr>
          <p:nvPr>
            <p:ph type="sldNum" sz="quarter" idx="12"/>
          </p:nvPr>
        </p:nvSpPr>
        <p:spPr/>
        <p:txBody>
          <a:bodyPr/>
          <a:lstStyle/>
          <a:p>
            <a:fld id="{60C5136D-6379-4117-9737-E06B06A1D370}" type="slidenum">
              <a:rPr lang="fr-CA" smtClean="0"/>
              <a:t>‹N°›</a:t>
            </a:fld>
            <a:endParaRPr lang="fr-CA"/>
          </a:p>
        </p:txBody>
      </p:sp>
    </p:spTree>
    <p:extLst>
      <p:ext uri="{BB962C8B-B14F-4D97-AF65-F5344CB8AC3E}">
        <p14:creationId xmlns:p14="http://schemas.microsoft.com/office/powerpoint/2010/main" val="2170369738"/>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a:t>Modifier le style du titre</a:t>
            </a:r>
            <a:endParaRPr lang="en-US"/>
          </a:p>
        </p:txBody>
      </p:sp>
      <p:sp>
        <p:nvSpPr>
          <p:cNvPr id="3" name="Content Placeholder 2"/>
          <p:cNvSpPr>
            <a:spLocks noGrp="1"/>
          </p:cNvSpPr>
          <p:nvPr>
            <p:ph idx="1"/>
          </p:nvPr>
        </p:nvSpPr>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a:p>
        </p:txBody>
      </p:sp>
      <p:sp>
        <p:nvSpPr>
          <p:cNvPr id="7" name="Date Placeholder 6"/>
          <p:cNvSpPr>
            <a:spLocks noGrp="1"/>
          </p:cNvSpPr>
          <p:nvPr>
            <p:ph type="dt" sz="half" idx="10"/>
          </p:nvPr>
        </p:nvSpPr>
        <p:spPr/>
        <p:txBody>
          <a:bodyPr/>
          <a:lstStyle/>
          <a:p>
            <a:fld id="{DAFBF26F-91AB-419B-AD57-8A7552FB4394}" type="datetimeFigureOut">
              <a:rPr lang="fr-CA" smtClean="0"/>
              <a:t>2025-03-09</a:t>
            </a:fld>
            <a:endParaRPr lang="fr-CA"/>
          </a:p>
        </p:txBody>
      </p:sp>
      <p:sp>
        <p:nvSpPr>
          <p:cNvPr id="8" name="Footer Placeholder 7"/>
          <p:cNvSpPr>
            <a:spLocks noGrp="1"/>
          </p:cNvSpPr>
          <p:nvPr>
            <p:ph type="ftr" sz="quarter" idx="11"/>
          </p:nvPr>
        </p:nvSpPr>
        <p:spPr/>
        <p:txBody>
          <a:bodyPr/>
          <a:lstStyle/>
          <a:p>
            <a:endParaRPr lang="fr-CA"/>
          </a:p>
        </p:txBody>
      </p:sp>
      <p:sp>
        <p:nvSpPr>
          <p:cNvPr id="9" name="Slide Number Placeholder 8"/>
          <p:cNvSpPr>
            <a:spLocks noGrp="1"/>
          </p:cNvSpPr>
          <p:nvPr>
            <p:ph type="sldNum" sz="quarter" idx="12"/>
          </p:nvPr>
        </p:nvSpPr>
        <p:spPr/>
        <p:txBody>
          <a:bodyPr/>
          <a:lstStyle/>
          <a:p>
            <a:fld id="{60C5136D-6379-4117-9737-E06B06A1D370}" type="slidenum">
              <a:rPr lang="fr-CA" smtClean="0"/>
              <a:t>‹N°›</a:t>
            </a:fld>
            <a:endParaRPr lang="fr-CA"/>
          </a:p>
        </p:txBody>
      </p:sp>
    </p:spTree>
    <p:extLst>
      <p:ext uri="{BB962C8B-B14F-4D97-AF65-F5344CB8AC3E}">
        <p14:creationId xmlns:p14="http://schemas.microsoft.com/office/powerpoint/2010/main" val="2405679919"/>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fr-CA"/>
              <a:t>Modifier le style du titre</a:t>
            </a:r>
            <a:endParaRPr lang="en-US"/>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CA"/>
              <a:t>Cliquez pour modifier les styles du texte du masque</a:t>
            </a:r>
          </a:p>
        </p:txBody>
      </p:sp>
      <p:sp>
        <p:nvSpPr>
          <p:cNvPr id="7" name="Date Placeholder 6"/>
          <p:cNvSpPr>
            <a:spLocks noGrp="1"/>
          </p:cNvSpPr>
          <p:nvPr>
            <p:ph type="dt" sz="half" idx="10"/>
          </p:nvPr>
        </p:nvSpPr>
        <p:spPr/>
        <p:txBody>
          <a:bodyPr/>
          <a:lstStyle/>
          <a:p>
            <a:fld id="{DAFBF26F-91AB-419B-AD57-8A7552FB4394}" type="datetimeFigureOut">
              <a:rPr lang="fr-CA" smtClean="0"/>
              <a:t>2025-03-09</a:t>
            </a:fld>
            <a:endParaRPr lang="fr-CA"/>
          </a:p>
        </p:txBody>
      </p:sp>
      <p:sp>
        <p:nvSpPr>
          <p:cNvPr id="8" name="Footer Placeholder 7"/>
          <p:cNvSpPr>
            <a:spLocks noGrp="1"/>
          </p:cNvSpPr>
          <p:nvPr>
            <p:ph type="ftr" sz="quarter" idx="11"/>
          </p:nvPr>
        </p:nvSpPr>
        <p:spPr/>
        <p:txBody>
          <a:bodyPr/>
          <a:lstStyle/>
          <a:p>
            <a:endParaRPr lang="fr-CA"/>
          </a:p>
        </p:txBody>
      </p:sp>
      <p:sp>
        <p:nvSpPr>
          <p:cNvPr id="9" name="Slide Number Placeholder 8"/>
          <p:cNvSpPr>
            <a:spLocks noGrp="1"/>
          </p:cNvSpPr>
          <p:nvPr>
            <p:ph type="sldNum" sz="quarter" idx="12"/>
          </p:nvPr>
        </p:nvSpPr>
        <p:spPr/>
        <p:txBody>
          <a:bodyPr/>
          <a:lstStyle/>
          <a:p>
            <a:fld id="{60C5136D-6379-4117-9737-E06B06A1D370}" type="slidenum">
              <a:rPr lang="fr-CA" smtClean="0"/>
              <a:t>‹N°›</a:t>
            </a:fld>
            <a:endParaRPr lang="fr-CA"/>
          </a:p>
        </p:txBody>
      </p:sp>
    </p:spTree>
    <p:extLst>
      <p:ext uri="{BB962C8B-B14F-4D97-AF65-F5344CB8AC3E}">
        <p14:creationId xmlns:p14="http://schemas.microsoft.com/office/powerpoint/2010/main" val="171270066"/>
      </p:ext>
    </p:extLst>
  </p:cSld>
  <p:clrMapOvr>
    <a:overrideClrMapping bg1="dk1" tx1="lt1" bg2="dk2" tx2="lt2" accent1="accent1" accent2="accent2" accent3="accent3" accent4="accent4" accent5="accent5" accent6="accent6" hlink="hlink" folHlink="folHlink"/>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a:t>Modifier le style du titre</a:t>
            </a:r>
            <a:endParaRPr lang="en-US"/>
          </a:p>
        </p:txBody>
      </p:sp>
      <p:sp>
        <p:nvSpPr>
          <p:cNvPr id="3" name="Content Placeholder 2"/>
          <p:cNvSpPr>
            <a:spLocks noGrp="1"/>
          </p:cNvSpPr>
          <p:nvPr>
            <p:ph sz="half" idx="1"/>
          </p:nvPr>
        </p:nvSpPr>
        <p:spPr>
          <a:xfrm>
            <a:off x="1581912" y="2638044"/>
            <a:ext cx="4271771" cy="3101982"/>
          </a:xfrm>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a:p>
        </p:txBody>
      </p:sp>
      <p:sp>
        <p:nvSpPr>
          <p:cNvPr id="4" name="Content Placeholder 3"/>
          <p:cNvSpPr>
            <a:spLocks noGrp="1"/>
          </p:cNvSpPr>
          <p:nvPr>
            <p:ph sz="half" idx="2"/>
          </p:nvPr>
        </p:nvSpPr>
        <p:spPr>
          <a:xfrm>
            <a:off x="6338315" y="2638044"/>
            <a:ext cx="4270247" cy="3101982"/>
          </a:xfrm>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a:p>
        </p:txBody>
      </p:sp>
      <p:sp>
        <p:nvSpPr>
          <p:cNvPr id="8" name="Date Placeholder 7"/>
          <p:cNvSpPr>
            <a:spLocks noGrp="1"/>
          </p:cNvSpPr>
          <p:nvPr>
            <p:ph type="dt" sz="half" idx="10"/>
          </p:nvPr>
        </p:nvSpPr>
        <p:spPr/>
        <p:txBody>
          <a:bodyPr/>
          <a:lstStyle/>
          <a:p>
            <a:fld id="{DAFBF26F-91AB-419B-AD57-8A7552FB4394}" type="datetimeFigureOut">
              <a:rPr lang="fr-CA" smtClean="0"/>
              <a:t>2025-03-09</a:t>
            </a:fld>
            <a:endParaRPr lang="fr-CA"/>
          </a:p>
        </p:txBody>
      </p:sp>
      <p:sp>
        <p:nvSpPr>
          <p:cNvPr id="9" name="Footer Placeholder 8"/>
          <p:cNvSpPr>
            <a:spLocks noGrp="1"/>
          </p:cNvSpPr>
          <p:nvPr>
            <p:ph type="ftr" sz="quarter" idx="11"/>
          </p:nvPr>
        </p:nvSpPr>
        <p:spPr/>
        <p:txBody>
          <a:bodyPr/>
          <a:lstStyle/>
          <a:p>
            <a:endParaRPr lang="fr-CA"/>
          </a:p>
        </p:txBody>
      </p:sp>
      <p:sp>
        <p:nvSpPr>
          <p:cNvPr id="10" name="Slide Number Placeholder 9"/>
          <p:cNvSpPr>
            <a:spLocks noGrp="1"/>
          </p:cNvSpPr>
          <p:nvPr>
            <p:ph type="sldNum" sz="quarter" idx="12"/>
          </p:nvPr>
        </p:nvSpPr>
        <p:spPr/>
        <p:txBody>
          <a:bodyPr/>
          <a:lstStyle/>
          <a:p>
            <a:fld id="{60C5136D-6379-4117-9737-E06B06A1D370}" type="slidenum">
              <a:rPr lang="fr-CA" smtClean="0"/>
              <a:t>‹N°›</a:t>
            </a:fld>
            <a:endParaRPr lang="fr-CA"/>
          </a:p>
        </p:txBody>
      </p:sp>
    </p:spTree>
    <p:extLst>
      <p:ext uri="{BB962C8B-B14F-4D97-AF65-F5344CB8AC3E}">
        <p14:creationId xmlns:p14="http://schemas.microsoft.com/office/powerpoint/2010/main" val="1495866083"/>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a:t>Cliquez pour modifier les styles du texte du masque</a:t>
            </a:r>
          </a:p>
        </p:txBody>
      </p:sp>
      <p:sp>
        <p:nvSpPr>
          <p:cNvPr id="4" name="Content Placeholder 3"/>
          <p:cNvSpPr>
            <a:spLocks noGrp="1"/>
          </p:cNvSpPr>
          <p:nvPr>
            <p:ph sz="half" idx="2"/>
          </p:nvPr>
        </p:nvSpPr>
        <p:spPr>
          <a:xfrm>
            <a:off x="1583436" y="3143250"/>
            <a:ext cx="4270248" cy="2596776"/>
          </a:xfrm>
        </p:spPr>
        <p:txBody>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CA"/>
              <a:t>Cliquez pour modifier les styles du texte du masque</a:t>
            </a:r>
          </a:p>
        </p:txBody>
      </p:sp>
      <p:sp>
        <p:nvSpPr>
          <p:cNvPr id="7" name="Date Placeholder 6"/>
          <p:cNvSpPr>
            <a:spLocks noGrp="1"/>
          </p:cNvSpPr>
          <p:nvPr>
            <p:ph type="dt" sz="half" idx="10"/>
          </p:nvPr>
        </p:nvSpPr>
        <p:spPr/>
        <p:txBody>
          <a:bodyPr/>
          <a:lstStyle/>
          <a:p>
            <a:fld id="{DAFBF26F-91AB-419B-AD57-8A7552FB4394}" type="datetimeFigureOut">
              <a:rPr lang="fr-CA" smtClean="0"/>
              <a:t>2025-03-09</a:t>
            </a:fld>
            <a:endParaRPr lang="fr-CA"/>
          </a:p>
        </p:txBody>
      </p:sp>
      <p:sp>
        <p:nvSpPr>
          <p:cNvPr id="8" name="Footer Placeholder 7"/>
          <p:cNvSpPr>
            <a:spLocks noGrp="1"/>
          </p:cNvSpPr>
          <p:nvPr>
            <p:ph type="ftr" sz="quarter" idx="11"/>
          </p:nvPr>
        </p:nvSpPr>
        <p:spPr/>
        <p:txBody>
          <a:bodyPr/>
          <a:lstStyle/>
          <a:p>
            <a:endParaRPr lang="fr-CA"/>
          </a:p>
        </p:txBody>
      </p:sp>
      <p:sp>
        <p:nvSpPr>
          <p:cNvPr id="9" name="Slide Number Placeholder 8"/>
          <p:cNvSpPr>
            <a:spLocks noGrp="1"/>
          </p:cNvSpPr>
          <p:nvPr>
            <p:ph type="sldNum" sz="quarter" idx="12"/>
          </p:nvPr>
        </p:nvSpPr>
        <p:spPr/>
        <p:txBody>
          <a:bodyPr/>
          <a:lstStyle/>
          <a:p>
            <a:fld id="{60C5136D-6379-4117-9737-E06B06A1D370}" type="slidenum">
              <a:rPr lang="fr-CA" smtClean="0"/>
              <a:t>‹N°›</a:t>
            </a:fld>
            <a:endParaRPr lang="fr-CA"/>
          </a:p>
        </p:txBody>
      </p:sp>
      <p:sp>
        <p:nvSpPr>
          <p:cNvPr id="10" name="Title 9"/>
          <p:cNvSpPr>
            <a:spLocks noGrp="1"/>
          </p:cNvSpPr>
          <p:nvPr>
            <p:ph type="title"/>
          </p:nvPr>
        </p:nvSpPr>
        <p:spPr/>
        <p:txBody>
          <a:bodyPr/>
          <a:lstStyle/>
          <a:p>
            <a:r>
              <a:rPr lang="fr-CA"/>
              <a:t>Modifier le style du titre</a:t>
            </a:r>
            <a:endParaRPr lang="en-US"/>
          </a:p>
        </p:txBody>
      </p:sp>
    </p:spTree>
    <p:extLst>
      <p:ext uri="{BB962C8B-B14F-4D97-AF65-F5344CB8AC3E}">
        <p14:creationId xmlns:p14="http://schemas.microsoft.com/office/powerpoint/2010/main" val="146010074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CA"/>
              <a:t>Modifier le style du titre</a:t>
            </a:r>
            <a:endParaRPr lang="en-US"/>
          </a:p>
        </p:txBody>
      </p:sp>
      <p:sp>
        <p:nvSpPr>
          <p:cNvPr id="3" name="Date Placeholder 2"/>
          <p:cNvSpPr>
            <a:spLocks noGrp="1"/>
          </p:cNvSpPr>
          <p:nvPr>
            <p:ph type="dt" sz="half" idx="10"/>
          </p:nvPr>
        </p:nvSpPr>
        <p:spPr/>
        <p:txBody>
          <a:bodyPr/>
          <a:lstStyle/>
          <a:p>
            <a:fld id="{DAFBF26F-91AB-419B-AD57-8A7552FB4394}" type="datetimeFigureOut">
              <a:rPr lang="fr-CA" smtClean="0"/>
              <a:t>2025-03-09</a:t>
            </a:fld>
            <a:endParaRPr lang="fr-CA"/>
          </a:p>
        </p:txBody>
      </p:sp>
      <p:sp>
        <p:nvSpPr>
          <p:cNvPr id="4" name="Footer Placeholder 3"/>
          <p:cNvSpPr>
            <a:spLocks noGrp="1"/>
          </p:cNvSpPr>
          <p:nvPr>
            <p:ph type="ftr" sz="quarter" idx="11"/>
          </p:nvPr>
        </p:nvSpPr>
        <p:spPr/>
        <p:txBody>
          <a:bodyPr/>
          <a:lstStyle/>
          <a:p>
            <a:endParaRPr lang="fr-CA"/>
          </a:p>
        </p:txBody>
      </p:sp>
      <p:sp>
        <p:nvSpPr>
          <p:cNvPr id="5" name="Slide Number Placeholder 4"/>
          <p:cNvSpPr>
            <a:spLocks noGrp="1"/>
          </p:cNvSpPr>
          <p:nvPr>
            <p:ph type="sldNum" sz="quarter" idx="12"/>
          </p:nvPr>
        </p:nvSpPr>
        <p:spPr/>
        <p:txBody>
          <a:bodyPr/>
          <a:lstStyle/>
          <a:p>
            <a:fld id="{60C5136D-6379-4117-9737-E06B06A1D370}" type="slidenum">
              <a:rPr lang="fr-CA" smtClean="0"/>
              <a:t>‹N°›</a:t>
            </a:fld>
            <a:endParaRPr lang="fr-CA"/>
          </a:p>
        </p:txBody>
      </p:sp>
    </p:spTree>
    <p:extLst>
      <p:ext uri="{BB962C8B-B14F-4D97-AF65-F5344CB8AC3E}">
        <p14:creationId xmlns:p14="http://schemas.microsoft.com/office/powerpoint/2010/main" val="1088486804"/>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FBF26F-91AB-419B-AD57-8A7552FB4394}" type="datetimeFigureOut">
              <a:rPr lang="fr-CA" smtClean="0"/>
              <a:t>2025-03-09</a:t>
            </a:fld>
            <a:endParaRPr lang="fr-CA"/>
          </a:p>
        </p:txBody>
      </p:sp>
      <p:sp>
        <p:nvSpPr>
          <p:cNvPr id="3" name="Footer Placeholder 2"/>
          <p:cNvSpPr>
            <a:spLocks noGrp="1"/>
          </p:cNvSpPr>
          <p:nvPr>
            <p:ph type="ftr" sz="quarter" idx="11"/>
          </p:nvPr>
        </p:nvSpPr>
        <p:spPr/>
        <p:txBody>
          <a:bodyPr/>
          <a:lstStyle/>
          <a:p>
            <a:endParaRPr lang="fr-CA"/>
          </a:p>
        </p:txBody>
      </p:sp>
      <p:sp>
        <p:nvSpPr>
          <p:cNvPr id="4" name="Slide Number Placeholder 3"/>
          <p:cNvSpPr>
            <a:spLocks noGrp="1"/>
          </p:cNvSpPr>
          <p:nvPr>
            <p:ph type="sldNum" sz="quarter" idx="12"/>
          </p:nvPr>
        </p:nvSpPr>
        <p:spPr/>
        <p:txBody>
          <a:bodyPr/>
          <a:lstStyle/>
          <a:p>
            <a:fld id="{60C5136D-6379-4117-9737-E06B06A1D370}" type="slidenum">
              <a:rPr lang="fr-CA" smtClean="0"/>
              <a:t>‹N°›</a:t>
            </a:fld>
            <a:endParaRPr lang="fr-CA"/>
          </a:p>
        </p:txBody>
      </p:sp>
    </p:spTree>
    <p:extLst>
      <p:ext uri="{BB962C8B-B14F-4D97-AF65-F5344CB8AC3E}">
        <p14:creationId xmlns:p14="http://schemas.microsoft.com/office/powerpoint/2010/main" val="3868702487"/>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fr-CA"/>
              <a:t>Modifier le style du titre</a:t>
            </a:r>
            <a:endParaRPr lang="en-US"/>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CA"/>
              <a:t>Cliquez pour modifier les styles du texte du masque</a:t>
            </a:r>
          </a:p>
        </p:txBody>
      </p:sp>
      <p:sp>
        <p:nvSpPr>
          <p:cNvPr id="5" name="Date Placeholder 4"/>
          <p:cNvSpPr>
            <a:spLocks noGrp="1"/>
          </p:cNvSpPr>
          <p:nvPr>
            <p:ph type="dt" sz="half" idx="10"/>
          </p:nvPr>
        </p:nvSpPr>
        <p:spPr/>
        <p:txBody>
          <a:bodyPr/>
          <a:lstStyle/>
          <a:p>
            <a:fld id="{DAFBF26F-91AB-419B-AD57-8A7552FB4394}" type="datetimeFigureOut">
              <a:rPr lang="fr-CA" smtClean="0"/>
              <a:t>2025-03-09</a:t>
            </a:fld>
            <a:endParaRPr lang="fr-CA"/>
          </a:p>
        </p:txBody>
      </p:sp>
      <p:sp>
        <p:nvSpPr>
          <p:cNvPr id="6" name="Footer Placeholder 5"/>
          <p:cNvSpPr>
            <a:spLocks noGrp="1"/>
          </p:cNvSpPr>
          <p:nvPr>
            <p:ph type="ftr" sz="quarter" idx="11"/>
          </p:nvPr>
        </p:nvSpPr>
        <p:spPr>
          <a:xfrm>
            <a:off x="804672" y="6236208"/>
            <a:ext cx="5167503" cy="320040"/>
          </a:xfrm>
        </p:spPr>
        <p:txBody>
          <a:bodyPr/>
          <a:lstStyle>
            <a:lvl1pPr>
              <a:defRPr>
                <a:solidFill>
                  <a:srgbClr val="FFFFFF">
                    <a:alpha val="69804"/>
                  </a:srgbClr>
                </a:solidFill>
              </a:defRPr>
            </a:lvl1pPr>
          </a:lstStyle>
          <a:p>
            <a:endParaRPr lang="fr-CA"/>
          </a:p>
        </p:txBody>
      </p:sp>
      <p:sp>
        <p:nvSpPr>
          <p:cNvPr id="7" name="Slide Number Placeholder 6"/>
          <p:cNvSpPr>
            <a:spLocks noGrp="1"/>
          </p:cNvSpPr>
          <p:nvPr>
            <p:ph type="sldNum" sz="quarter" idx="12"/>
          </p:nvPr>
        </p:nvSpPr>
        <p:spPr/>
        <p:txBody>
          <a:bodyPr/>
          <a:lstStyle/>
          <a:p>
            <a:fld id="{60C5136D-6379-4117-9737-E06B06A1D370}" type="slidenum">
              <a:rPr lang="fr-CA" smtClean="0"/>
              <a:t>‹N°›</a:t>
            </a:fld>
            <a:endParaRPr lang="fr-CA"/>
          </a:p>
        </p:txBody>
      </p:sp>
    </p:spTree>
    <p:extLst>
      <p:ext uri="{BB962C8B-B14F-4D97-AF65-F5344CB8AC3E}">
        <p14:creationId xmlns:p14="http://schemas.microsoft.com/office/powerpoint/2010/main" val="53036229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fr-CA"/>
              <a:t>Modifier le style du titre</a:t>
            </a:r>
            <a:endParaRPr lang="en-US"/>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CA"/>
              <a:t>Cliquez sur l'icône pour ajouter une image</a:t>
            </a:r>
            <a:endParaRPr lang="en-US"/>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CA"/>
              <a:t>Cliquez pour modifier les styles du texte du masque</a:t>
            </a:r>
          </a:p>
        </p:txBody>
      </p:sp>
      <p:sp>
        <p:nvSpPr>
          <p:cNvPr id="5" name="Date Placeholder 4"/>
          <p:cNvSpPr>
            <a:spLocks noGrp="1"/>
          </p:cNvSpPr>
          <p:nvPr>
            <p:ph type="dt" sz="half" idx="10"/>
          </p:nvPr>
        </p:nvSpPr>
        <p:spPr/>
        <p:txBody>
          <a:bodyPr/>
          <a:lstStyle>
            <a:lvl1pPr>
              <a:defRPr>
                <a:solidFill>
                  <a:srgbClr val="FFFFFF">
                    <a:alpha val="90000"/>
                  </a:srgbClr>
                </a:solidFill>
                <a:effectLst>
                  <a:outerShdw blurRad="50800" dist="38100" dir="2700000" algn="tl" rotWithShape="0">
                    <a:prstClr val="black">
                      <a:alpha val="43000"/>
                    </a:prstClr>
                  </a:outerShdw>
                </a:effectLst>
              </a:defRPr>
            </a:lvl1pPr>
          </a:lstStyle>
          <a:p>
            <a:fld id="{DAFBF26F-91AB-419B-AD57-8A7552FB4394}" type="datetimeFigureOut">
              <a:rPr lang="fr-CA" smtClean="0"/>
              <a:t>2025-03-09</a:t>
            </a:fld>
            <a:endParaRPr lang="fr-CA"/>
          </a:p>
        </p:txBody>
      </p:sp>
      <p:sp>
        <p:nvSpPr>
          <p:cNvPr id="6" name="Footer Placeholder 5"/>
          <p:cNvSpPr>
            <a:spLocks noGrp="1"/>
          </p:cNvSpPr>
          <p:nvPr>
            <p:ph type="ftr" sz="quarter" idx="11"/>
          </p:nvPr>
        </p:nvSpPr>
        <p:spPr>
          <a:xfrm>
            <a:off x="808523" y="6236208"/>
            <a:ext cx="5103729" cy="320040"/>
          </a:xfrm>
        </p:spPr>
        <p:txBody>
          <a:bodyPr/>
          <a:lstStyle>
            <a:lvl1pPr>
              <a:defRPr>
                <a:solidFill>
                  <a:srgbClr val="FFFFFF">
                    <a:alpha val="70000"/>
                  </a:srgbClr>
                </a:solidFill>
              </a:defRPr>
            </a:lvl1pPr>
          </a:lstStyle>
          <a:p>
            <a:endParaRPr lang="fr-CA"/>
          </a:p>
        </p:txBody>
      </p:sp>
      <p:sp>
        <p:nvSpPr>
          <p:cNvPr id="7" name="Slide Number Placeholder 6"/>
          <p:cNvSpPr>
            <a:spLocks noGrp="1"/>
          </p:cNvSpPr>
          <p:nvPr>
            <p:ph type="sldNum" sz="quarter" idx="12"/>
          </p:nvPr>
        </p:nvSpPr>
        <p:spPr/>
        <p:txBody>
          <a:bodyPr/>
          <a:lstStyle/>
          <a:p>
            <a:fld id="{60C5136D-6379-4117-9737-E06B06A1D370}" type="slidenum">
              <a:rPr lang="fr-CA" smtClean="0"/>
              <a:t>‹N°›</a:t>
            </a:fld>
            <a:endParaRPr lang="fr-CA"/>
          </a:p>
        </p:txBody>
      </p:sp>
    </p:spTree>
    <p:extLst>
      <p:ext uri="{BB962C8B-B14F-4D97-AF65-F5344CB8AC3E}">
        <p14:creationId xmlns:p14="http://schemas.microsoft.com/office/powerpoint/2010/main" val="2353264052"/>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31136" y="964692"/>
            <a:ext cx="7729728" cy="1188720"/>
          </a:xfrm>
          <a:prstGeom prst="rect">
            <a:avLst/>
          </a:prstGeom>
          <a:solidFill>
            <a:schemeClr val="bg1"/>
          </a:solidFill>
          <a:ln w="31750" cap="sq">
            <a:solidFill>
              <a:schemeClr val="tx1">
                <a:lumMod val="75000"/>
                <a:lumOff val="25000"/>
              </a:schemeClr>
            </a:solidFill>
            <a:miter lim="800000"/>
          </a:ln>
        </p:spPr>
        <p:txBody>
          <a:bodyPr vert="horz" lIns="182880" tIns="182880" rIns="182880" bIns="182880" rtlCol="0" anchor="ctr">
            <a:normAutofit/>
          </a:bodyPr>
          <a:lstStyle/>
          <a:p>
            <a:r>
              <a:rPr lang="fr-CA"/>
              <a:t>Modifier le style du titre</a:t>
            </a:r>
            <a:endParaRPr lang="en-US"/>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fr-CA"/>
              <a:t>Cliquez pour modifier les styles du texte du masque</a:t>
            </a:r>
          </a:p>
          <a:p>
            <a:pPr lvl="1"/>
            <a:r>
              <a:rPr lang="fr-CA"/>
              <a:t>Deuxième niveau</a:t>
            </a:r>
          </a:p>
          <a:p>
            <a:pPr lvl="2"/>
            <a:r>
              <a:rPr lang="fr-CA"/>
              <a:t>Troisième niveau</a:t>
            </a:r>
          </a:p>
          <a:p>
            <a:pPr lvl="3"/>
            <a:r>
              <a:rPr lang="fr-CA"/>
              <a:t>Quatrième niveau</a:t>
            </a:r>
          </a:p>
          <a:p>
            <a:pPr lvl="4"/>
            <a:r>
              <a:rPr lang="fr-CA"/>
              <a:t>Cinquième niveau</a:t>
            </a:r>
            <a:endParaRPr lang="en-US"/>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DAFBF26F-91AB-419B-AD57-8A7552FB4394}" type="datetimeFigureOut">
              <a:rPr lang="fr-CA" smtClean="0"/>
              <a:t>2025-03-09</a:t>
            </a:fld>
            <a:endParaRPr lang="fr-CA"/>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fr-CA"/>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60C5136D-6379-4117-9737-E06B06A1D370}" type="slidenum">
              <a:rPr lang="fr-CA" smtClean="0"/>
              <a:t>‹N°›</a:t>
            </a:fld>
            <a:endParaRPr lang="fr-CA"/>
          </a:p>
        </p:txBody>
      </p:sp>
    </p:spTree>
    <p:extLst>
      <p:ext uri="{BB962C8B-B14F-4D97-AF65-F5344CB8AC3E}">
        <p14:creationId xmlns:p14="http://schemas.microsoft.com/office/powerpoint/2010/main" val="296441121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lnSpc>
          <a:spcPct val="90000"/>
        </a:lnSpc>
        <a:spcBef>
          <a:spcPct val="0"/>
        </a:spcBef>
        <a:buNone/>
        <a:defRPr sz="2800" kern="1200" cap="all" spc="200" baseline="0">
          <a:solidFill>
            <a:schemeClr val="tx1">
              <a:lumMod val="85000"/>
              <a:lumOff val="15000"/>
            </a:schemeClr>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xml"/><Relationship Id="rId7" Type="http://schemas.openxmlformats.org/officeDocument/2006/relationships/tags" Target="../tags/tag6.xml"/><Relationship Id="rId2" Type="http://schemas.openxmlformats.org/officeDocument/2006/relationships/tags" Target="../tags/tag1.xml"/><Relationship Id="rId1" Type="http://schemas.openxmlformats.org/officeDocument/2006/relationships/themeOverride" Target="../theme/themeOverride1.xml"/><Relationship Id="rId6" Type="http://schemas.openxmlformats.org/officeDocument/2006/relationships/tags" Target="../tags/tag5.xml"/><Relationship Id="rId5" Type="http://schemas.openxmlformats.org/officeDocument/2006/relationships/tags" Target="../tags/tag4.xml"/><Relationship Id="rId10" Type="http://schemas.openxmlformats.org/officeDocument/2006/relationships/image" Target="../media/image1.png"/><Relationship Id="rId4" Type="http://schemas.openxmlformats.org/officeDocument/2006/relationships/tags" Target="../tags/tag3.xml"/><Relationship Id="rId9"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9.xml"/><Relationship Id="rId7" Type="http://schemas.openxmlformats.org/officeDocument/2006/relationships/notesSlide" Target="../notesSlides/notesSlide2.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Layout" Target="../slideLayouts/slideLayout2.xml"/><Relationship Id="rId5" Type="http://schemas.openxmlformats.org/officeDocument/2006/relationships/tags" Target="../tags/tag11.xml"/><Relationship Id="rId4" Type="http://schemas.openxmlformats.org/officeDocument/2006/relationships/tags" Target="../tags/tag10.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4.xml"/><Relationship Id="rId7" Type="http://schemas.openxmlformats.org/officeDocument/2006/relationships/image" Target="../media/image3.png"/><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tags" Target="../tags/tag15.xml"/><Relationship Id="rId9"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18.xml"/><Relationship Id="rId7" Type="http://schemas.openxmlformats.org/officeDocument/2006/relationships/notesSlide" Target="../notesSlides/notesSlide4.xml"/><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slideLayout" Target="../slideLayouts/slideLayout2.xml"/><Relationship Id="rId5" Type="http://schemas.openxmlformats.org/officeDocument/2006/relationships/tags" Target="../tags/tag20.xml"/><Relationship Id="rId4" Type="http://schemas.openxmlformats.org/officeDocument/2006/relationships/tags" Target="../tags/tag19.xml"/><Relationship Id="rId9"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23.xml"/><Relationship Id="rId7" Type="http://schemas.openxmlformats.org/officeDocument/2006/relationships/notesSlide" Target="../notesSlides/notesSlide5.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slideLayout" Target="../slideLayouts/slideLayout2.xml"/><Relationship Id="rId5" Type="http://schemas.openxmlformats.org/officeDocument/2006/relationships/tags" Target="../tags/tag25.xml"/><Relationship Id="rId4" Type="http://schemas.openxmlformats.org/officeDocument/2006/relationships/tags" Target="../tags/tag24.xml"/></Relationships>
</file>

<file path=ppt/slides/slide1.xml><?xml version="1.0" encoding="utf-8"?>
<p:sld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6" name="Sous-titre 2">
            <a:extLst>
              <a:ext uri="{FF2B5EF4-FFF2-40B4-BE49-F238E27FC236}">
                <a16:creationId xmlns:a16="http://schemas.microsoft.com/office/drawing/2014/main" id="{C3B93819-8B31-5DF0-55BC-C9A39AF0CBAB}"/>
              </a:ext>
            </a:extLst>
          </p:cNvPr>
          <p:cNvSpPr txBox="1">
            <a:spLocks/>
          </p:cNvSpPr>
          <p:nvPr>
            <p:custDataLst>
              <p:tags r:id="rId2"/>
            </p:custDataLst>
          </p:nvPr>
        </p:nvSpPr>
        <p:spPr>
          <a:xfrm>
            <a:off x="3888377" y="3771106"/>
            <a:ext cx="9144000" cy="1655762"/>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endParaRPr lang="fr-CA"/>
          </a:p>
        </p:txBody>
      </p:sp>
      <p:pic>
        <p:nvPicPr>
          <p:cNvPr id="3" name="Image 2" descr="Une image contenant texte, graphisme, Graphique, Police&#10;&#10;Description générée automatiquement">
            <a:extLst>
              <a:ext uri="{FF2B5EF4-FFF2-40B4-BE49-F238E27FC236}">
                <a16:creationId xmlns:a16="http://schemas.microsoft.com/office/drawing/2014/main" id="{6C2478F5-AAEF-7858-639E-E98A2BCB2E73}"/>
              </a:ext>
            </a:extLst>
          </p:cNvPr>
          <p:cNvPicPr>
            <a:picLocks noChangeAspect="1"/>
          </p:cNvPicPr>
          <p:nvPr>
            <p:custDataLst>
              <p:tags r:id="rId3"/>
            </p:custDataLst>
          </p:nvPr>
        </p:nvPicPr>
        <p:blipFill>
          <a:blip r:embed="rId10"/>
          <a:stretch>
            <a:fillRect/>
          </a:stretch>
        </p:blipFill>
        <p:spPr>
          <a:xfrm>
            <a:off x="9259805" y="0"/>
            <a:ext cx="2925287" cy="1198880"/>
          </a:xfrm>
          <a:prstGeom prst="rect">
            <a:avLst/>
          </a:prstGeom>
        </p:spPr>
      </p:pic>
      <p:sp>
        <p:nvSpPr>
          <p:cNvPr id="7" name="Rectangle 6">
            <a:extLst>
              <a:ext uri="{FF2B5EF4-FFF2-40B4-BE49-F238E27FC236}">
                <a16:creationId xmlns:a16="http://schemas.microsoft.com/office/drawing/2014/main" id="{82372059-265E-0062-3E4C-0BF1E8132FA6}"/>
              </a:ext>
            </a:extLst>
          </p:cNvPr>
          <p:cNvSpPr/>
          <p:nvPr>
            <p:custDataLst>
              <p:tags r:id="rId4"/>
            </p:custDataLst>
          </p:nvPr>
        </p:nvSpPr>
        <p:spPr>
          <a:xfrm>
            <a:off x="447040" y="1671241"/>
            <a:ext cx="11285272" cy="2008434"/>
          </a:xfrm>
          <a:prstGeom prst="rect">
            <a:avLst/>
          </a:prstGeom>
          <a:solidFill>
            <a:schemeClr val="bg2">
              <a:lumMod val="90000"/>
            </a:schemeClr>
          </a:solid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CA" sz="2800" dirty="0">
                <a:solidFill>
                  <a:schemeClr val="tx1"/>
                </a:solidFill>
              </a:rPr>
              <a:t>Devoir 2: </a:t>
            </a:r>
          </a:p>
          <a:p>
            <a:pPr algn="ctr"/>
            <a:r>
              <a:rPr lang="fr-CA" sz="2800" b="1" dirty="0">
                <a:solidFill>
                  <a:schemeClr val="tx1"/>
                </a:solidFill>
              </a:rPr>
              <a:t>Vérification de code</a:t>
            </a:r>
          </a:p>
        </p:txBody>
      </p:sp>
      <p:sp>
        <p:nvSpPr>
          <p:cNvPr id="8" name="ZoneTexte 7">
            <a:extLst>
              <a:ext uri="{FF2B5EF4-FFF2-40B4-BE49-F238E27FC236}">
                <a16:creationId xmlns:a16="http://schemas.microsoft.com/office/drawing/2014/main" id="{3DF9F19F-7440-4D3B-41B5-C67769F3778E}"/>
              </a:ext>
            </a:extLst>
          </p:cNvPr>
          <p:cNvSpPr txBox="1"/>
          <p:nvPr>
            <p:custDataLst>
              <p:tags r:id="rId5"/>
            </p:custDataLst>
          </p:nvPr>
        </p:nvSpPr>
        <p:spPr>
          <a:xfrm>
            <a:off x="0" y="6377226"/>
            <a:ext cx="13116353" cy="594875"/>
          </a:xfrm>
          <a:prstGeom prst="rect">
            <a:avLst/>
          </a:prstGeom>
        </p:spPr>
        <p:txBody>
          <a:bodyPr vert="horz" lIns="91440" tIns="45720" rIns="91440" bIns="45720" rtlCol="0" anchor="ctr">
            <a:noAutofit/>
          </a:bodyPr>
          <a:lstStyle/>
          <a:p>
            <a:r>
              <a:rPr lang="fr-CA">
                <a:solidFill>
                  <a:schemeClr val="tx2"/>
                </a:solidFill>
              </a:rPr>
              <a:t>MEC 8211 - Vérification et validation en modélisation numérique</a:t>
            </a:r>
          </a:p>
        </p:txBody>
      </p:sp>
      <p:sp>
        <p:nvSpPr>
          <p:cNvPr id="13" name="ZoneTexte 12">
            <a:extLst>
              <a:ext uri="{FF2B5EF4-FFF2-40B4-BE49-F238E27FC236}">
                <a16:creationId xmlns:a16="http://schemas.microsoft.com/office/drawing/2014/main" id="{8FCA817B-D713-2E5B-E825-207897D9CC4F}"/>
              </a:ext>
            </a:extLst>
          </p:cNvPr>
          <p:cNvSpPr txBox="1"/>
          <p:nvPr>
            <p:custDataLst>
              <p:tags r:id="rId6"/>
            </p:custDataLst>
          </p:nvPr>
        </p:nvSpPr>
        <p:spPr>
          <a:xfrm>
            <a:off x="2614956" y="4542463"/>
            <a:ext cx="6949440" cy="1569660"/>
          </a:xfrm>
          <a:prstGeom prst="rect">
            <a:avLst/>
          </a:prstGeom>
          <a:noFill/>
        </p:spPr>
        <p:txBody>
          <a:bodyPr wrap="square" lIns="91440" tIns="45720" rIns="91440" bIns="45720" anchor="t">
            <a:spAutoFit/>
          </a:bodyPr>
          <a:lstStyle/>
          <a:p>
            <a:pPr algn="ctr"/>
            <a:r>
              <a:rPr lang="fr-CA" sz="2400"/>
              <a:t>Louis-Simon Castonguay, 2127442</a:t>
            </a:r>
          </a:p>
          <a:p>
            <a:pPr algn="ctr"/>
            <a:r>
              <a:rPr lang="fr-CA" sz="2400"/>
              <a:t>Lénaïc Malherbe, 2405496</a:t>
            </a:r>
          </a:p>
          <a:p>
            <a:pPr algn="ctr"/>
            <a:r>
              <a:rPr lang="fr-CA" sz="2400"/>
              <a:t>Jonathan </a:t>
            </a:r>
            <a:r>
              <a:rPr lang="fr-CA" sz="2400" err="1"/>
              <a:t>Sandouidi</a:t>
            </a:r>
            <a:r>
              <a:rPr lang="fr-CA" sz="2400"/>
              <a:t>, 2070966</a:t>
            </a:r>
          </a:p>
          <a:p>
            <a:pPr algn="ctr"/>
            <a:r>
              <a:rPr lang="fr-CA" sz="2400"/>
              <a:t>17 février 2025</a:t>
            </a:r>
          </a:p>
        </p:txBody>
      </p:sp>
      <p:cxnSp>
        <p:nvCxnSpPr>
          <p:cNvPr id="15" name="Connecteur droit 14">
            <a:extLst>
              <a:ext uri="{FF2B5EF4-FFF2-40B4-BE49-F238E27FC236}">
                <a16:creationId xmlns:a16="http://schemas.microsoft.com/office/drawing/2014/main" id="{05DBFCC2-66F8-7F79-22FE-926117272223}"/>
              </a:ext>
            </a:extLst>
          </p:cNvPr>
          <p:cNvCxnSpPr/>
          <p:nvPr>
            <p:custDataLst>
              <p:tags r:id="rId7"/>
            </p:custDataLst>
          </p:nvPr>
        </p:nvCxnSpPr>
        <p:spPr>
          <a:xfrm>
            <a:off x="904240" y="4277360"/>
            <a:ext cx="10546080"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2" name="Espace réservé du numéro de diapositive 1">
            <a:extLst>
              <a:ext uri="{FF2B5EF4-FFF2-40B4-BE49-F238E27FC236}">
                <a16:creationId xmlns:a16="http://schemas.microsoft.com/office/drawing/2014/main" id="{2F7B2E0D-5F0B-E0FF-6909-832F8C474537}"/>
              </a:ext>
            </a:extLst>
          </p:cNvPr>
          <p:cNvSpPr>
            <a:spLocks noGrp="1"/>
          </p:cNvSpPr>
          <p:nvPr>
            <p:ph type="sldNum" sz="quarter" idx="12"/>
          </p:nvPr>
        </p:nvSpPr>
        <p:spPr/>
        <p:txBody>
          <a:bodyPr/>
          <a:lstStyle/>
          <a:p>
            <a:fld id="{60C5136D-6379-4117-9737-E06B06A1D370}" type="slidenum">
              <a:rPr lang="fr-CA" smtClean="0"/>
              <a:t>1</a:t>
            </a:fld>
            <a:endParaRPr lang="fr-FR"/>
          </a:p>
        </p:txBody>
      </p:sp>
      <p:sp>
        <p:nvSpPr>
          <p:cNvPr id="4" name="ZoneTexte 3">
            <a:extLst>
              <a:ext uri="{FF2B5EF4-FFF2-40B4-BE49-F238E27FC236}">
                <a16:creationId xmlns:a16="http://schemas.microsoft.com/office/drawing/2014/main" id="{B6A75C22-1C36-2E50-5DB6-522F80F6375F}"/>
              </a:ext>
            </a:extLst>
          </p:cNvPr>
          <p:cNvSpPr txBox="1"/>
          <p:nvPr/>
        </p:nvSpPr>
        <p:spPr>
          <a:xfrm>
            <a:off x="596347" y="347869"/>
            <a:ext cx="549414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dirty="0"/>
              <a:t>Lien du Git: </a:t>
            </a:r>
            <a:r>
              <a:rPr lang="fr-FR" dirty="0">
                <a:ea typeface="+mn-lt"/>
                <a:cs typeface="+mn-lt"/>
              </a:rPr>
              <a:t>https://github.com/011Jonathan/MEC8211</a:t>
            </a:r>
            <a:endParaRPr lang="fr-FR"/>
          </a:p>
        </p:txBody>
      </p:sp>
    </p:spTree>
    <p:extLst>
      <p:ext uri="{BB962C8B-B14F-4D97-AF65-F5344CB8AC3E}">
        <p14:creationId xmlns:p14="http://schemas.microsoft.com/office/powerpoint/2010/main" val="3709520181"/>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A9C513-69DC-EC69-239D-1987F68E984C}"/>
            </a:ext>
          </a:extLst>
        </p:cNvPr>
        <p:cNvGrpSpPr/>
        <p:nvPr/>
      </p:nvGrpSpPr>
      <p:grpSpPr>
        <a:xfrm>
          <a:off x="0" y="0"/>
          <a:ext cx="0" cy="0"/>
          <a:chOff x="0" y="0"/>
          <a:chExt cx="0" cy="0"/>
        </a:xfrm>
      </p:grpSpPr>
      <p:sp>
        <p:nvSpPr>
          <p:cNvPr id="6" name="Sous-titre 2">
            <a:extLst>
              <a:ext uri="{FF2B5EF4-FFF2-40B4-BE49-F238E27FC236}">
                <a16:creationId xmlns:a16="http://schemas.microsoft.com/office/drawing/2014/main" id="{4744F308-1479-AE27-4B94-FF90D49FEBEB}"/>
              </a:ext>
            </a:extLst>
          </p:cNvPr>
          <p:cNvSpPr txBox="1">
            <a:spLocks/>
          </p:cNvSpPr>
          <p:nvPr>
            <p:custDataLst>
              <p:tags r:id="rId1"/>
            </p:custDataLst>
          </p:nvPr>
        </p:nvSpPr>
        <p:spPr>
          <a:xfrm>
            <a:off x="3888377" y="3771106"/>
            <a:ext cx="9144000" cy="1655762"/>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endParaRPr lang="fr-CA"/>
          </a:p>
        </p:txBody>
      </p:sp>
      <p:sp>
        <p:nvSpPr>
          <p:cNvPr id="8" name="ZoneTexte 7">
            <a:extLst>
              <a:ext uri="{FF2B5EF4-FFF2-40B4-BE49-F238E27FC236}">
                <a16:creationId xmlns:a16="http://schemas.microsoft.com/office/drawing/2014/main" id="{075A7389-DDD5-0284-DF04-E53C6ACE25EA}"/>
              </a:ext>
            </a:extLst>
          </p:cNvPr>
          <p:cNvSpPr txBox="1"/>
          <p:nvPr>
            <p:custDataLst>
              <p:tags r:id="rId2"/>
            </p:custDataLst>
          </p:nvPr>
        </p:nvSpPr>
        <p:spPr>
          <a:xfrm>
            <a:off x="0" y="6377226"/>
            <a:ext cx="13116353" cy="594875"/>
          </a:xfrm>
          <a:prstGeom prst="rect">
            <a:avLst/>
          </a:prstGeom>
        </p:spPr>
        <p:txBody>
          <a:bodyPr vert="horz" lIns="91440" tIns="45720" rIns="91440" bIns="45720" rtlCol="0" anchor="ctr">
            <a:noAutofit/>
          </a:bodyPr>
          <a:lstStyle/>
          <a:p>
            <a:r>
              <a:rPr lang="fr-CA">
                <a:solidFill>
                  <a:schemeClr val="tx2"/>
                </a:solidFill>
              </a:rPr>
              <a:t>MEC 8211 - Vérification et validation en modélisation numérique</a:t>
            </a:r>
          </a:p>
        </p:txBody>
      </p:sp>
      <p:cxnSp>
        <p:nvCxnSpPr>
          <p:cNvPr id="15" name="Connecteur droit 14">
            <a:extLst>
              <a:ext uri="{FF2B5EF4-FFF2-40B4-BE49-F238E27FC236}">
                <a16:creationId xmlns:a16="http://schemas.microsoft.com/office/drawing/2014/main" id="{98ED3C5E-CD15-7259-4E6A-8E8C1C426E2F}"/>
              </a:ext>
            </a:extLst>
          </p:cNvPr>
          <p:cNvCxnSpPr>
            <a:cxnSpLocks/>
          </p:cNvCxnSpPr>
          <p:nvPr>
            <p:custDataLst>
              <p:tags r:id="rId3"/>
            </p:custDataLst>
          </p:nvPr>
        </p:nvCxnSpPr>
        <p:spPr>
          <a:xfrm>
            <a:off x="0" y="873760"/>
            <a:ext cx="12192000"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ZoneTexte 2">
            <a:extLst>
              <a:ext uri="{FF2B5EF4-FFF2-40B4-BE49-F238E27FC236}">
                <a16:creationId xmlns:a16="http://schemas.microsoft.com/office/drawing/2014/main" id="{62BA54E7-F4D3-22EE-8B72-786353A98AF4}"/>
              </a:ext>
            </a:extLst>
          </p:cNvPr>
          <p:cNvSpPr txBox="1"/>
          <p:nvPr>
            <p:custDataLst>
              <p:tags r:id="rId4"/>
            </p:custDataLst>
          </p:nvPr>
        </p:nvSpPr>
        <p:spPr>
          <a:xfrm>
            <a:off x="233679" y="227429"/>
            <a:ext cx="10525243" cy="646331"/>
          </a:xfrm>
          <a:prstGeom prst="rect">
            <a:avLst/>
          </a:prstGeom>
          <a:noFill/>
        </p:spPr>
        <p:txBody>
          <a:bodyPr wrap="square">
            <a:spAutoFit/>
          </a:bodyPr>
          <a:lstStyle/>
          <a:p>
            <a:r>
              <a:rPr lang="fr-CA" sz="3600" dirty="0"/>
              <a:t>A) Modification du problème en régime instationnaire</a:t>
            </a:r>
          </a:p>
        </p:txBody>
      </p:sp>
      <mc:AlternateContent xmlns:mc="http://schemas.openxmlformats.org/markup-compatibility/2006">
        <mc:Choice xmlns:a14="http://schemas.microsoft.com/office/drawing/2010/main" Requires="a14">
          <p:sp>
            <p:nvSpPr>
              <p:cNvPr id="7" name="ZoneTexte 6">
                <a:extLst>
                  <a:ext uri="{FF2B5EF4-FFF2-40B4-BE49-F238E27FC236}">
                    <a16:creationId xmlns:a16="http://schemas.microsoft.com/office/drawing/2014/main" id="{D890ED15-B59C-4A31-CE39-198E63984065}"/>
                  </a:ext>
                </a:extLst>
              </p:cNvPr>
              <p:cNvSpPr txBox="1"/>
              <p:nvPr>
                <p:custDataLst>
                  <p:tags r:id="rId5"/>
                </p:custDataLst>
              </p:nvPr>
            </p:nvSpPr>
            <p:spPr>
              <a:xfrm>
                <a:off x="233679" y="1015206"/>
                <a:ext cx="11443064" cy="5792611"/>
              </a:xfrm>
              <a:prstGeom prst="rect">
                <a:avLst/>
              </a:prstGeom>
              <a:noFill/>
            </p:spPr>
            <p:txBody>
              <a:bodyPr wrap="square" lIns="91440" tIns="45720" rIns="91440" bIns="45720" anchor="t">
                <a:spAutoFit/>
              </a:bodyPr>
              <a:lstStyle/>
              <a:p>
                <a:pPr marL="285750" indent="-285750">
                  <a:buClr>
                    <a:srgbClr val="0070C0"/>
                  </a:buClr>
                  <a:buFont typeface="Wingdings" panose="05000000000000000000" pitchFamily="2" charset="2"/>
                  <a:buChar char="§"/>
                </a:pPr>
                <a:r>
                  <a:rPr lang="fr-CA" sz="2400" dirty="0">
                    <a:solidFill>
                      <a:schemeClr val="tx1"/>
                    </a:solidFill>
                  </a:rPr>
                  <a:t>Équation en chacun des nœuds:</a:t>
                </a:r>
              </a:p>
              <a:p>
                <a:pPr marL="742950" lvl="1" indent="-285750">
                  <a:buClr>
                    <a:srgbClr val="0070C0"/>
                  </a:buClr>
                  <a:buFont typeface="Wingdings" panose="05000000000000000000" pitchFamily="2" charset="2"/>
                  <a:buChar char="§"/>
                </a:pPr>
                <a:r>
                  <a:rPr lang="fr-CA" dirty="0"/>
                  <a:t>Nœud 0 : Condition de Neumann : </a:t>
                </a:r>
                <a14:m>
                  <m:oMath xmlns:m="http://schemas.openxmlformats.org/officeDocument/2006/math">
                    <m:r>
                      <a:rPr lang="fr-CA" b="0" i="1" smtClean="0">
                        <a:latin typeface="Cambria Math" panose="02040503050406030204" pitchFamily="18" charset="0"/>
                      </a:rPr>
                      <m:t>−3</m:t>
                    </m:r>
                    <m:sSubSup>
                      <m:sSubSupPr>
                        <m:ctrlPr>
                          <a:rPr lang="fr-CA" b="0" i="1" smtClean="0">
                            <a:latin typeface="Cambria Math" panose="02040503050406030204" pitchFamily="18" charset="0"/>
                          </a:rPr>
                        </m:ctrlPr>
                      </m:sSubSupPr>
                      <m:e>
                        <m:r>
                          <a:rPr lang="fr-CA" b="0" i="1" smtClean="0">
                            <a:latin typeface="Cambria Math" panose="02040503050406030204" pitchFamily="18" charset="0"/>
                          </a:rPr>
                          <m:t>𝐶</m:t>
                        </m:r>
                      </m:e>
                      <m:sub>
                        <m:r>
                          <a:rPr lang="fr-CA" b="0" i="1" smtClean="0">
                            <a:latin typeface="Cambria Math" panose="02040503050406030204" pitchFamily="18" charset="0"/>
                          </a:rPr>
                          <m:t>0</m:t>
                        </m:r>
                      </m:sub>
                      <m:sup>
                        <m:r>
                          <a:rPr lang="fr-CA" b="0" i="1" smtClean="0">
                            <a:latin typeface="Cambria Math" panose="02040503050406030204" pitchFamily="18" charset="0"/>
                          </a:rPr>
                          <m:t>𝑡</m:t>
                        </m:r>
                        <m:r>
                          <a:rPr lang="fr-CA" b="0" i="1" smtClean="0">
                            <a:latin typeface="Cambria Math" panose="02040503050406030204" pitchFamily="18" charset="0"/>
                          </a:rPr>
                          <m:t>+1</m:t>
                        </m:r>
                      </m:sup>
                    </m:sSubSup>
                    <m:r>
                      <a:rPr lang="fr-CA" b="0" i="1" smtClean="0">
                        <a:latin typeface="Cambria Math" panose="02040503050406030204" pitchFamily="18" charset="0"/>
                      </a:rPr>
                      <m:t>+4</m:t>
                    </m:r>
                    <m:sSubSup>
                      <m:sSubSupPr>
                        <m:ctrlPr>
                          <a:rPr lang="fr-CA" i="1" smtClean="0">
                            <a:latin typeface="Cambria Math" panose="02040503050406030204" pitchFamily="18" charset="0"/>
                          </a:rPr>
                        </m:ctrlPr>
                      </m:sSubSupPr>
                      <m:e>
                        <m:r>
                          <a:rPr lang="fr-CA" i="1">
                            <a:latin typeface="Cambria Math" panose="02040503050406030204" pitchFamily="18" charset="0"/>
                          </a:rPr>
                          <m:t>𝐶</m:t>
                        </m:r>
                      </m:e>
                      <m:sub>
                        <m:r>
                          <a:rPr lang="fr-CA" b="0" i="1" smtClean="0">
                            <a:latin typeface="Cambria Math" panose="02040503050406030204" pitchFamily="18" charset="0"/>
                          </a:rPr>
                          <m:t>1</m:t>
                        </m:r>
                      </m:sub>
                      <m:sup>
                        <m:r>
                          <a:rPr lang="fr-CA" i="1">
                            <a:latin typeface="Cambria Math" panose="02040503050406030204" pitchFamily="18" charset="0"/>
                          </a:rPr>
                          <m:t>𝑡</m:t>
                        </m:r>
                        <m:r>
                          <a:rPr lang="fr-CA" i="1">
                            <a:latin typeface="Cambria Math" panose="02040503050406030204" pitchFamily="18" charset="0"/>
                          </a:rPr>
                          <m:t>+1</m:t>
                        </m:r>
                      </m:sup>
                    </m:sSubSup>
                    <m:r>
                      <a:rPr lang="fr-CA" b="0" i="1" smtClean="0">
                        <a:latin typeface="Cambria Math" panose="02040503050406030204" pitchFamily="18" charset="0"/>
                      </a:rPr>
                      <m:t>−</m:t>
                    </m:r>
                    <m:sSubSup>
                      <m:sSubSupPr>
                        <m:ctrlPr>
                          <a:rPr lang="fr-CA" i="1">
                            <a:latin typeface="Cambria Math" panose="02040503050406030204" pitchFamily="18" charset="0"/>
                          </a:rPr>
                        </m:ctrlPr>
                      </m:sSubSupPr>
                      <m:e>
                        <m:r>
                          <a:rPr lang="fr-CA" i="1">
                            <a:latin typeface="Cambria Math" panose="02040503050406030204" pitchFamily="18" charset="0"/>
                          </a:rPr>
                          <m:t>𝐶</m:t>
                        </m:r>
                      </m:e>
                      <m:sub>
                        <m:r>
                          <a:rPr lang="fr-CA" b="0" i="1" smtClean="0">
                            <a:latin typeface="Cambria Math" panose="02040503050406030204" pitchFamily="18" charset="0"/>
                          </a:rPr>
                          <m:t>2</m:t>
                        </m:r>
                      </m:sub>
                      <m:sup>
                        <m:r>
                          <a:rPr lang="fr-CA" i="1">
                            <a:latin typeface="Cambria Math" panose="02040503050406030204" pitchFamily="18" charset="0"/>
                          </a:rPr>
                          <m:t>𝑡</m:t>
                        </m:r>
                        <m:r>
                          <a:rPr lang="fr-CA" i="1">
                            <a:latin typeface="Cambria Math" panose="02040503050406030204" pitchFamily="18" charset="0"/>
                          </a:rPr>
                          <m:t>+1</m:t>
                        </m:r>
                      </m:sup>
                    </m:sSubSup>
                    <m:r>
                      <a:rPr lang="fr-CA" b="0" i="1" smtClean="0">
                        <a:latin typeface="Cambria Math" panose="02040503050406030204" pitchFamily="18" charset="0"/>
                      </a:rPr>
                      <m:t>=0</m:t>
                    </m:r>
                  </m:oMath>
                </a14:m>
                <a:endParaRPr lang="fr-CA" b="0" dirty="0"/>
              </a:p>
              <a:p>
                <a:pPr marL="742950" lvl="1" indent="-285750">
                  <a:buClr>
                    <a:srgbClr val="0070C0"/>
                  </a:buClr>
                  <a:buFont typeface="Wingdings" panose="05000000000000000000" pitchFamily="2" charset="2"/>
                  <a:buChar char="§"/>
                </a:pPr>
                <a:r>
                  <a:rPr lang="fr-CA" dirty="0"/>
                  <a:t>Nœud 4 : Condition de </a:t>
                </a:r>
                <a:r>
                  <a:rPr lang="fr-CA" dirty="0" err="1"/>
                  <a:t>dirchlet</a:t>
                </a:r>
                <a:r>
                  <a:rPr lang="fr-CA" dirty="0"/>
                  <a:t> : </a:t>
                </a:r>
                <a14:m>
                  <m:oMath xmlns:m="http://schemas.openxmlformats.org/officeDocument/2006/math">
                    <m:sSubSup>
                      <m:sSubSupPr>
                        <m:ctrlPr>
                          <a:rPr lang="fr-CA" i="1">
                            <a:latin typeface="Cambria Math" panose="02040503050406030204" pitchFamily="18" charset="0"/>
                          </a:rPr>
                        </m:ctrlPr>
                      </m:sSubSupPr>
                      <m:e>
                        <m:r>
                          <a:rPr lang="fr-CA" i="1">
                            <a:latin typeface="Cambria Math" panose="02040503050406030204" pitchFamily="18" charset="0"/>
                          </a:rPr>
                          <m:t>𝐶</m:t>
                        </m:r>
                      </m:e>
                      <m:sub>
                        <m:r>
                          <a:rPr lang="fr-CA" b="0" i="1" smtClean="0">
                            <a:latin typeface="Cambria Math" panose="02040503050406030204" pitchFamily="18" charset="0"/>
                          </a:rPr>
                          <m:t>4</m:t>
                        </m:r>
                      </m:sub>
                      <m:sup>
                        <m:r>
                          <a:rPr lang="fr-CA" i="1">
                            <a:latin typeface="Cambria Math" panose="02040503050406030204" pitchFamily="18" charset="0"/>
                          </a:rPr>
                          <m:t>𝑡</m:t>
                        </m:r>
                        <m:r>
                          <a:rPr lang="fr-CA" i="1">
                            <a:latin typeface="Cambria Math" panose="02040503050406030204" pitchFamily="18" charset="0"/>
                          </a:rPr>
                          <m:t>+1</m:t>
                        </m:r>
                      </m:sup>
                    </m:sSubSup>
                    <m:r>
                      <a:rPr lang="fr-CA" b="0" i="1" smtClean="0">
                        <a:latin typeface="Cambria Math" panose="02040503050406030204" pitchFamily="18" charset="0"/>
                      </a:rPr>
                      <m:t>=</m:t>
                    </m:r>
                    <m:r>
                      <a:rPr lang="fr-CA" b="0" i="1" smtClean="0">
                        <a:latin typeface="Cambria Math" panose="02040503050406030204" pitchFamily="18" charset="0"/>
                      </a:rPr>
                      <m:t>20</m:t>
                    </m:r>
                  </m:oMath>
                </a14:m>
                <a:endParaRPr lang="fr-CA" b="0" dirty="0"/>
              </a:p>
              <a:p>
                <a:pPr marL="742950" lvl="1" indent="-285750">
                  <a:buClr>
                    <a:srgbClr val="0070C0"/>
                  </a:buClr>
                  <a:buFont typeface="Wingdings" panose="05000000000000000000" pitchFamily="2" charset="2"/>
                  <a:buChar char="§"/>
                </a:pPr>
                <a:r>
                  <a:rPr lang="fr-CA" dirty="0">
                    <a:solidFill>
                      <a:schemeClr val="tx1"/>
                    </a:solidFill>
                  </a:rPr>
                  <a:t>Nœuds centraux : </a:t>
                </a:r>
              </a:p>
              <a:p>
                <a:pPr lvl="1">
                  <a:buClr>
                    <a:srgbClr val="0070C0"/>
                  </a:buClr>
                </a:pPr>
                <a14:m>
                  <m:oMathPara xmlns:m="http://schemas.openxmlformats.org/officeDocument/2006/math">
                    <m:oMathParaPr>
                      <m:jc m:val="centerGroup"/>
                    </m:oMathParaPr>
                    <m:oMath xmlns:m="http://schemas.openxmlformats.org/officeDocument/2006/math">
                      <m:sSubSup>
                        <m:sSubSupPr>
                          <m:ctrlPr>
                            <a:rPr lang="fr-CA" sz="1400" b="0" i="1" smtClean="0">
                              <a:latin typeface="Cambria Math" panose="02040503050406030204" pitchFamily="18" charset="0"/>
                            </a:rPr>
                          </m:ctrlPr>
                        </m:sSubSupPr>
                        <m:e>
                          <m:r>
                            <a:rPr lang="fr-CA" sz="1400" b="0" i="1" smtClean="0">
                              <a:latin typeface="Cambria Math" panose="02040503050406030204" pitchFamily="18" charset="0"/>
                            </a:rPr>
                            <m:t>𝐶</m:t>
                          </m:r>
                        </m:e>
                        <m:sub>
                          <m:r>
                            <a:rPr lang="fr-CA" sz="1400" b="0" i="1" smtClean="0">
                              <a:latin typeface="Cambria Math" panose="02040503050406030204" pitchFamily="18" charset="0"/>
                            </a:rPr>
                            <m:t>𝑖</m:t>
                          </m:r>
                        </m:sub>
                        <m:sup>
                          <m:r>
                            <a:rPr lang="fr-CA" sz="1400" b="0" i="1" smtClean="0">
                              <a:latin typeface="Cambria Math" panose="02040503050406030204" pitchFamily="18" charset="0"/>
                            </a:rPr>
                            <m:t>𝑡</m:t>
                          </m:r>
                        </m:sup>
                      </m:sSubSup>
                      <m:r>
                        <a:rPr lang="fr-CA" sz="1400" b="0" i="1" smtClean="0">
                          <a:latin typeface="Cambria Math" panose="02040503050406030204" pitchFamily="18" charset="0"/>
                        </a:rPr>
                        <m:t>=</m:t>
                      </m:r>
                      <m:sSubSup>
                        <m:sSubSupPr>
                          <m:ctrlPr>
                            <a:rPr lang="fr-CA" sz="1400" i="1">
                              <a:latin typeface="Cambria Math" panose="02040503050406030204" pitchFamily="18" charset="0"/>
                            </a:rPr>
                          </m:ctrlPr>
                        </m:sSubSupPr>
                        <m:e>
                          <m:r>
                            <a:rPr lang="fr-CA" sz="1400" i="1">
                              <a:latin typeface="Cambria Math" panose="02040503050406030204" pitchFamily="18" charset="0"/>
                            </a:rPr>
                            <m:t>𝐶</m:t>
                          </m:r>
                        </m:e>
                        <m:sub>
                          <m:r>
                            <a:rPr lang="fr-CA" sz="1400" i="1">
                              <a:latin typeface="Cambria Math" panose="02040503050406030204" pitchFamily="18" charset="0"/>
                            </a:rPr>
                            <m:t>𝑖</m:t>
                          </m:r>
                          <m:r>
                            <a:rPr lang="fr-CA" sz="1400" b="0" i="1" smtClean="0">
                              <a:latin typeface="Cambria Math" panose="02040503050406030204" pitchFamily="18" charset="0"/>
                            </a:rPr>
                            <m:t>−1</m:t>
                          </m:r>
                        </m:sub>
                        <m:sup>
                          <m:r>
                            <a:rPr lang="fr-CA" sz="1400" i="1">
                              <a:latin typeface="Cambria Math" panose="02040503050406030204" pitchFamily="18" charset="0"/>
                            </a:rPr>
                            <m:t>𝑡</m:t>
                          </m:r>
                          <m:r>
                            <a:rPr lang="fr-CA" sz="1400" b="0" i="1" smtClean="0">
                              <a:latin typeface="Cambria Math" panose="02040503050406030204" pitchFamily="18" charset="0"/>
                            </a:rPr>
                            <m:t>+1</m:t>
                          </m:r>
                        </m:sup>
                      </m:sSubSup>
                      <m:d>
                        <m:dPr>
                          <m:ctrlPr>
                            <a:rPr lang="fr-CA" sz="1400" i="1" smtClean="0">
                              <a:latin typeface="Cambria Math" panose="02040503050406030204" pitchFamily="18" charset="0"/>
                            </a:rPr>
                          </m:ctrlPr>
                        </m:dPr>
                        <m:e>
                          <m:f>
                            <m:fPr>
                              <m:ctrlPr>
                                <a:rPr lang="fr-CA" sz="1400" i="1">
                                  <a:latin typeface="Cambria Math" panose="02040503050406030204" pitchFamily="18" charset="0"/>
                                </a:rPr>
                              </m:ctrlPr>
                            </m:fPr>
                            <m:num>
                              <m:sSub>
                                <m:sSubPr>
                                  <m:ctrlPr>
                                    <a:rPr lang="fr-CA" sz="1400" i="1">
                                      <a:latin typeface="Cambria Math" panose="02040503050406030204" pitchFamily="18" charset="0"/>
                                    </a:rPr>
                                  </m:ctrlPr>
                                </m:sSubPr>
                                <m:e>
                                  <m:r>
                                    <a:rPr lang="fr-CA" sz="1400" i="1">
                                      <a:latin typeface="Cambria Math" panose="02040503050406030204" pitchFamily="18" charset="0"/>
                                    </a:rPr>
                                    <m:t>−</m:t>
                                  </m:r>
                                  <m:r>
                                    <a:rPr lang="fr-CA" sz="1400" i="1">
                                      <a:latin typeface="Cambria Math" panose="02040503050406030204" pitchFamily="18" charset="0"/>
                                    </a:rPr>
                                    <m:t>𝐷</m:t>
                                  </m:r>
                                </m:e>
                                <m:sub>
                                  <m:r>
                                    <a:rPr lang="fr-CA" sz="1400" i="1">
                                      <a:latin typeface="Cambria Math" panose="02040503050406030204" pitchFamily="18" charset="0"/>
                                    </a:rPr>
                                    <m:t>𝑒𝑓𝑓</m:t>
                                  </m:r>
                                </m:sub>
                              </m:sSub>
                              <m:r>
                                <a:rPr lang="fr-CA" sz="1400" i="1">
                                  <a:latin typeface="Cambria Math" panose="02040503050406030204" pitchFamily="18" charset="0"/>
                                </a:rPr>
                                <m:t> </m:t>
                              </m:r>
                              <m:r>
                                <a:rPr lang="fr-CA" sz="1400" i="1">
                                  <a:latin typeface="Cambria Math" panose="02040503050406030204" pitchFamily="18" charset="0"/>
                                  <a:ea typeface="Cambria Math" panose="02040503050406030204" pitchFamily="18" charset="0"/>
                                </a:rPr>
                                <m:t>×</m:t>
                              </m:r>
                              <m:r>
                                <a:rPr lang="fr-CA" sz="1400" i="1">
                                  <a:latin typeface="Cambria Math" panose="02040503050406030204" pitchFamily="18" charset="0"/>
                                  <a:ea typeface="Cambria Math" panose="02040503050406030204" pitchFamily="18" charset="0"/>
                                </a:rPr>
                                <m:t> ∆</m:t>
                              </m:r>
                              <m:r>
                                <a:rPr lang="fr-CA" sz="1400" i="1">
                                  <a:latin typeface="Cambria Math" panose="02040503050406030204" pitchFamily="18" charset="0"/>
                                  <a:ea typeface="Cambria Math" panose="02040503050406030204" pitchFamily="18" charset="0"/>
                                </a:rPr>
                                <m:t>𝑡</m:t>
                              </m:r>
                            </m:num>
                            <m:den>
                              <m:r>
                                <a:rPr lang="fr-CA" sz="1400" i="1">
                                  <a:latin typeface="Cambria Math" panose="02040503050406030204" pitchFamily="18" charset="0"/>
                                  <a:ea typeface="Cambria Math" panose="02040503050406030204" pitchFamily="18" charset="0"/>
                                </a:rPr>
                                <m:t>∆</m:t>
                              </m:r>
                              <m:sSup>
                                <m:sSupPr>
                                  <m:ctrlPr>
                                    <a:rPr lang="fr-CA" sz="1400" i="1">
                                      <a:latin typeface="Cambria Math" panose="02040503050406030204" pitchFamily="18" charset="0"/>
                                      <a:ea typeface="Cambria Math" panose="02040503050406030204" pitchFamily="18" charset="0"/>
                                    </a:rPr>
                                  </m:ctrlPr>
                                </m:sSupPr>
                                <m:e>
                                  <m:r>
                                    <a:rPr lang="fr-CA" sz="1400" i="1">
                                      <a:latin typeface="Cambria Math" panose="02040503050406030204" pitchFamily="18" charset="0"/>
                                      <a:ea typeface="Cambria Math" panose="02040503050406030204" pitchFamily="18" charset="0"/>
                                    </a:rPr>
                                    <m:t>𝑟</m:t>
                                  </m:r>
                                </m:e>
                                <m:sup>
                                  <m:r>
                                    <a:rPr lang="fr-CA" sz="1400" i="1">
                                      <a:latin typeface="Cambria Math" panose="02040503050406030204" pitchFamily="18" charset="0"/>
                                      <a:ea typeface="Cambria Math" panose="02040503050406030204" pitchFamily="18" charset="0"/>
                                    </a:rPr>
                                    <m:t>2</m:t>
                                  </m:r>
                                </m:sup>
                              </m:sSup>
                            </m:den>
                          </m:f>
                          <m:r>
                            <a:rPr lang="fr-CA" sz="1400" i="1">
                              <a:latin typeface="Cambria Math" panose="02040503050406030204" pitchFamily="18" charset="0"/>
                            </a:rPr>
                            <m:t>+</m:t>
                          </m:r>
                          <m:f>
                            <m:fPr>
                              <m:ctrlPr>
                                <a:rPr lang="fr-CA" sz="1400" i="1">
                                  <a:latin typeface="Cambria Math" panose="02040503050406030204" pitchFamily="18" charset="0"/>
                                </a:rPr>
                              </m:ctrlPr>
                            </m:fPr>
                            <m:num>
                              <m:sSub>
                                <m:sSubPr>
                                  <m:ctrlPr>
                                    <a:rPr lang="fr-CA" sz="1400" i="1">
                                      <a:latin typeface="Cambria Math" panose="02040503050406030204" pitchFamily="18" charset="0"/>
                                    </a:rPr>
                                  </m:ctrlPr>
                                </m:sSubPr>
                                <m:e>
                                  <m:r>
                                    <a:rPr lang="fr-CA" sz="1400" i="1">
                                      <a:latin typeface="Cambria Math" panose="02040503050406030204" pitchFamily="18" charset="0"/>
                                    </a:rPr>
                                    <m:t>𝐷</m:t>
                                  </m:r>
                                </m:e>
                                <m:sub>
                                  <m:r>
                                    <a:rPr lang="fr-CA" sz="1400" i="1">
                                      <a:latin typeface="Cambria Math" panose="02040503050406030204" pitchFamily="18" charset="0"/>
                                    </a:rPr>
                                    <m:t>𝑒𝑓𝑓</m:t>
                                  </m:r>
                                </m:sub>
                              </m:sSub>
                              <m:r>
                                <a:rPr lang="fr-CA" sz="1400" i="1">
                                  <a:latin typeface="Cambria Math" panose="02040503050406030204" pitchFamily="18" charset="0"/>
                                </a:rPr>
                                <m:t> </m:t>
                              </m:r>
                              <m:r>
                                <a:rPr lang="fr-CA" sz="1400" i="1">
                                  <a:latin typeface="Cambria Math" panose="02040503050406030204" pitchFamily="18" charset="0"/>
                                  <a:ea typeface="Cambria Math" panose="02040503050406030204" pitchFamily="18" charset="0"/>
                                </a:rPr>
                                <m:t>× ∆</m:t>
                              </m:r>
                              <m:r>
                                <a:rPr lang="fr-CA" sz="1400" i="1">
                                  <a:latin typeface="Cambria Math" panose="02040503050406030204" pitchFamily="18" charset="0"/>
                                  <a:ea typeface="Cambria Math" panose="02040503050406030204" pitchFamily="18" charset="0"/>
                                </a:rPr>
                                <m:t>𝑡</m:t>
                              </m:r>
                            </m:num>
                            <m:den>
                              <m:r>
                                <a:rPr lang="fr-CA" sz="1400" i="1">
                                  <a:latin typeface="Cambria Math" panose="02040503050406030204" pitchFamily="18" charset="0"/>
                                </a:rPr>
                                <m:t>2 </m:t>
                              </m:r>
                              <m:r>
                                <a:rPr lang="fr-CA" sz="1400" i="1">
                                  <a:latin typeface="Cambria Math" panose="02040503050406030204" pitchFamily="18" charset="0"/>
                                  <a:ea typeface="Cambria Math" panose="02040503050406030204" pitchFamily="18" charset="0"/>
                                </a:rPr>
                                <m:t>× ∆</m:t>
                              </m:r>
                              <m:r>
                                <a:rPr lang="fr-CA" sz="1400" i="1">
                                  <a:latin typeface="Cambria Math" panose="02040503050406030204" pitchFamily="18" charset="0"/>
                                  <a:ea typeface="Cambria Math" panose="02040503050406030204" pitchFamily="18" charset="0"/>
                                </a:rPr>
                                <m:t>𝑟</m:t>
                              </m:r>
                              <m:r>
                                <a:rPr lang="fr-CA" sz="1400" i="1">
                                  <a:latin typeface="Cambria Math" panose="02040503050406030204" pitchFamily="18" charset="0"/>
                                  <a:ea typeface="Cambria Math" panose="02040503050406030204" pitchFamily="18" charset="0"/>
                                </a:rPr>
                                <m:t> ×</m:t>
                              </m:r>
                              <m:sSub>
                                <m:sSubPr>
                                  <m:ctrlPr>
                                    <a:rPr lang="fr-CA" sz="1400" i="1">
                                      <a:latin typeface="Cambria Math" panose="02040503050406030204" pitchFamily="18" charset="0"/>
                                      <a:ea typeface="Cambria Math" panose="02040503050406030204" pitchFamily="18" charset="0"/>
                                    </a:rPr>
                                  </m:ctrlPr>
                                </m:sSubPr>
                                <m:e>
                                  <m:r>
                                    <a:rPr lang="fr-CA" sz="1400" i="1">
                                      <a:latin typeface="Cambria Math" panose="02040503050406030204" pitchFamily="18" charset="0"/>
                                      <a:ea typeface="Cambria Math" panose="02040503050406030204" pitchFamily="18" charset="0"/>
                                    </a:rPr>
                                    <m:t> </m:t>
                                  </m:r>
                                  <m:r>
                                    <a:rPr lang="fr-CA" sz="1400" i="1">
                                      <a:latin typeface="Cambria Math" panose="02040503050406030204" pitchFamily="18" charset="0"/>
                                      <a:ea typeface="Cambria Math" panose="02040503050406030204" pitchFamily="18" charset="0"/>
                                    </a:rPr>
                                    <m:t>𝑟</m:t>
                                  </m:r>
                                </m:e>
                                <m:sub>
                                  <m:r>
                                    <a:rPr lang="fr-CA" sz="1400" i="1">
                                      <a:latin typeface="Cambria Math" panose="02040503050406030204" pitchFamily="18" charset="0"/>
                                      <a:ea typeface="Cambria Math" panose="02040503050406030204" pitchFamily="18" charset="0"/>
                                    </a:rPr>
                                    <m:t>𝑖</m:t>
                                  </m:r>
                                </m:sub>
                              </m:sSub>
                            </m:den>
                          </m:f>
                        </m:e>
                      </m:d>
                      <m:r>
                        <a:rPr lang="fr-CA" sz="1400" b="0" i="1" smtClean="0">
                          <a:latin typeface="Cambria Math" panose="02040503050406030204" pitchFamily="18" charset="0"/>
                        </a:rPr>
                        <m:t>+</m:t>
                      </m:r>
                      <m:sSubSup>
                        <m:sSubSupPr>
                          <m:ctrlPr>
                            <a:rPr lang="fr-CA" sz="1400" i="1">
                              <a:latin typeface="Cambria Math" panose="02040503050406030204" pitchFamily="18" charset="0"/>
                            </a:rPr>
                          </m:ctrlPr>
                        </m:sSubSupPr>
                        <m:e>
                          <m:r>
                            <a:rPr lang="fr-CA" sz="1400" i="1">
                              <a:latin typeface="Cambria Math" panose="02040503050406030204" pitchFamily="18" charset="0"/>
                            </a:rPr>
                            <m:t>𝐶</m:t>
                          </m:r>
                        </m:e>
                        <m:sub>
                          <m:r>
                            <a:rPr lang="fr-CA" sz="1400" i="1">
                              <a:latin typeface="Cambria Math" panose="02040503050406030204" pitchFamily="18" charset="0"/>
                            </a:rPr>
                            <m:t>𝑖</m:t>
                          </m:r>
                        </m:sub>
                        <m:sup>
                          <m:r>
                            <a:rPr lang="fr-CA" sz="1400" i="1">
                              <a:latin typeface="Cambria Math" panose="02040503050406030204" pitchFamily="18" charset="0"/>
                            </a:rPr>
                            <m:t>𝑡</m:t>
                          </m:r>
                          <m:r>
                            <a:rPr lang="fr-CA" sz="1400" b="0" i="1" smtClean="0">
                              <a:latin typeface="Cambria Math" panose="02040503050406030204" pitchFamily="18" charset="0"/>
                            </a:rPr>
                            <m:t>+1</m:t>
                          </m:r>
                        </m:sup>
                      </m:sSubSup>
                      <m:d>
                        <m:dPr>
                          <m:ctrlPr>
                            <a:rPr lang="fr-CA" sz="1400" i="1" smtClean="0">
                              <a:latin typeface="Cambria Math" panose="02040503050406030204" pitchFamily="18" charset="0"/>
                            </a:rPr>
                          </m:ctrlPr>
                        </m:dPr>
                        <m:e>
                          <m:f>
                            <m:fPr>
                              <m:ctrlPr>
                                <a:rPr lang="fr-CA" sz="1400" i="1">
                                  <a:latin typeface="Cambria Math" panose="02040503050406030204" pitchFamily="18" charset="0"/>
                                </a:rPr>
                              </m:ctrlPr>
                            </m:fPr>
                            <m:num>
                              <m:sSub>
                                <m:sSubPr>
                                  <m:ctrlPr>
                                    <a:rPr lang="fr-CA" sz="1400" i="1">
                                      <a:latin typeface="Cambria Math" panose="02040503050406030204" pitchFamily="18" charset="0"/>
                                    </a:rPr>
                                  </m:ctrlPr>
                                </m:sSubPr>
                                <m:e>
                                  <m:r>
                                    <a:rPr lang="fr-CA" sz="1400" i="1">
                                      <a:latin typeface="Cambria Math" panose="02040503050406030204" pitchFamily="18" charset="0"/>
                                    </a:rPr>
                                    <m:t>2 </m:t>
                                  </m:r>
                                  <m:r>
                                    <a:rPr lang="fr-CA" sz="1400" i="1">
                                      <a:latin typeface="Cambria Math" panose="02040503050406030204" pitchFamily="18" charset="0"/>
                                      <a:ea typeface="Cambria Math" panose="02040503050406030204" pitchFamily="18" charset="0"/>
                                    </a:rPr>
                                    <m:t>× </m:t>
                                  </m:r>
                                  <m:r>
                                    <a:rPr lang="fr-CA" sz="1400" i="1">
                                      <a:latin typeface="Cambria Math" panose="02040503050406030204" pitchFamily="18" charset="0"/>
                                    </a:rPr>
                                    <m:t>𝐷</m:t>
                                  </m:r>
                                </m:e>
                                <m:sub>
                                  <m:r>
                                    <a:rPr lang="fr-CA" sz="1400" i="1">
                                      <a:latin typeface="Cambria Math" panose="02040503050406030204" pitchFamily="18" charset="0"/>
                                    </a:rPr>
                                    <m:t>𝑒𝑓𝑓</m:t>
                                  </m:r>
                                </m:sub>
                              </m:sSub>
                              <m:r>
                                <a:rPr lang="fr-CA" sz="1400" i="1">
                                  <a:latin typeface="Cambria Math" panose="02040503050406030204" pitchFamily="18" charset="0"/>
                                </a:rPr>
                                <m:t> </m:t>
                              </m:r>
                              <m:r>
                                <a:rPr lang="fr-CA" sz="1400" i="1">
                                  <a:latin typeface="Cambria Math" panose="02040503050406030204" pitchFamily="18" charset="0"/>
                                  <a:ea typeface="Cambria Math" panose="02040503050406030204" pitchFamily="18" charset="0"/>
                                </a:rPr>
                                <m:t>× ∆</m:t>
                              </m:r>
                              <m:r>
                                <a:rPr lang="fr-CA" sz="1400" i="1">
                                  <a:latin typeface="Cambria Math" panose="02040503050406030204" pitchFamily="18" charset="0"/>
                                  <a:ea typeface="Cambria Math" panose="02040503050406030204" pitchFamily="18" charset="0"/>
                                </a:rPr>
                                <m:t>𝑡</m:t>
                              </m:r>
                            </m:num>
                            <m:den>
                              <m:r>
                                <a:rPr lang="fr-CA" sz="1400" i="1">
                                  <a:latin typeface="Cambria Math" panose="02040503050406030204" pitchFamily="18" charset="0"/>
                                  <a:ea typeface="Cambria Math" panose="02040503050406030204" pitchFamily="18" charset="0"/>
                                </a:rPr>
                                <m:t>∆</m:t>
                              </m:r>
                              <m:sSup>
                                <m:sSupPr>
                                  <m:ctrlPr>
                                    <a:rPr lang="fr-CA" sz="1400" i="1">
                                      <a:latin typeface="Cambria Math" panose="02040503050406030204" pitchFamily="18" charset="0"/>
                                      <a:ea typeface="Cambria Math" panose="02040503050406030204" pitchFamily="18" charset="0"/>
                                    </a:rPr>
                                  </m:ctrlPr>
                                </m:sSupPr>
                                <m:e>
                                  <m:r>
                                    <a:rPr lang="fr-CA" sz="1400" i="1">
                                      <a:latin typeface="Cambria Math" panose="02040503050406030204" pitchFamily="18" charset="0"/>
                                      <a:ea typeface="Cambria Math" panose="02040503050406030204" pitchFamily="18" charset="0"/>
                                    </a:rPr>
                                    <m:t>𝑟</m:t>
                                  </m:r>
                                </m:e>
                                <m:sup>
                                  <m:r>
                                    <a:rPr lang="fr-CA" sz="1400" i="1">
                                      <a:latin typeface="Cambria Math" panose="02040503050406030204" pitchFamily="18" charset="0"/>
                                      <a:ea typeface="Cambria Math" panose="02040503050406030204" pitchFamily="18" charset="0"/>
                                    </a:rPr>
                                    <m:t>2</m:t>
                                  </m:r>
                                </m:sup>
                              </m:sSup>
                            </m:den>
                          </m:f>
                          <m:r>
                            <a:rPr lang="fr-CA" sz="1400" i="1">
                              <a:latin typeface="Cambria Math" panose="02040503050406030204" pitchFamily="18" charset="0"/>
                            </a:rPr>
                            <m:t>+</m:t>
                          </m:r>
                          <m:r>
                            <a:rPr lang="fr-CA" sz="1400" i="1">
                              <a:latin typeface="Cambria Math" panose="02040503050406030204" pitchFamily="18" charset="0"/>
                            </a:rPr>
                            <m:t>𝑘</m:t>
                          </m:r>
                          <m:r>
                            <a:rPr lang="fr-CA" sz="1400" i="1">
                              <a:latin typeface="Cambria Math" panose="02040503050406030204" pitchFamily="18" charset="0"/>
                              <a:ea typeface="Cambria Math" panose="02040503050406030204" pitchFamily="18" charset="0"/>
                            </a:rPr>
                            <m:t>×∆</m:t>
                          </m:r>
                          <m:r>
                            <a:rPr lang="fr-CA" sz="1400" i="1">
                              <a:latin typeface="Cambria Math" panose="02040503050406030204" pitchFamily="18" charset="0"/>
                              <a:ea typeface="Cambria Math" panose="02040503050406030204" pitchFamily="18" charset="0"/>
                            </a:rPr>
                            <m:t>𝑡</m:t>
                          </m:r>
                          <m:r>
                            <a:rPr lang="fr-CA" sz="1400" i="1">
                              <a:latin typeface="Cambria Math" panose="02040503050406030204" pitchFamily="18" charset="0"/>
                              <a:ea typeface="Cambria Math" panose="02040503050406030204" pitchFamily="18" charset="0"/>
                            </a:rPr>
                            <m:t>+1</m:t>
                          </m:r>
                        </m:e>
                      </m:d>
                      <m:r>
                        <a:rPr lang="fr-CA" sz="1400" b="0" i="1" smtClean="0">
                          <a:latin typeface="Cambria Math" panose="02040503050406030204" pitchFamily="18" charset="0"/>
                        </a:rPr>
                        <m:t>+</m:t>
                      </m:r>
                      <m:sSubSup>
                        <m:sSubSupPr>
                          <m:ctrlPr>
                            <a:rPr lang="fr-CA" sz="1400" i="1">
                              <a:latin typeface="Cambria Math" panose="02040503050406030204" pitchFamily="18" charset="0"/>
                            </a:rPr>
                          </m:ctrlPr>
                        </m:sSubSupPr>
                        <m:e>
                          <m:r>
                            <a:rPr lang="fr-CA" sz="1400" i="1">
                              <a:latin typeface="Cambria Math" panose="02040503050406030204" pitchFamily="18" charset="0"/>
                            </a:rPr>
                            <m:t>𝐶</m:t>
                          </m:r>
                        </m:e>
                        <m:sub>
                          <m:r>
                            <a:rPr lang="fr-CA" sz="1400" i="1">
                              <a:latin typeface="Cambria Math" panose="02040503050406030204" pitchFamily="18" charset="0"/>
                            </a:rPr>
                            <m:t>𝑖</m:t>
                          </m:r>
                          <m:r>
                            <a:rPr lang="fr-CA" sz="1400" b="0" i="1" smtClean="0">
                              <a:latin typeface="Cambria Math" panose="02040503050406030204" pitchFamily="18" charset="0"/>
                            </a:rPr>
                            <m:t>+1</m:t>
                          </m:r>
                        </m:sub>
                        <m:sup>
                          <m:r>
                            <a:rPr lang="fr-CA" sz="1400" i="1">
                              <a:latin typeface="Cambria Math" panose="02040503050406030204" pitchFamily="18" charset="0"/>
                            </a:rPr>
                            <m:t>𝑡</m:t>
                          </m:r>
                          <m:r>
                            <a:rPr lang="fr-CA" sz="1400" i="1">
                              <a:latin typeface="Cambria Math" panose="02040503050406030204" pitchFamily="18" charset="0"/>
                            </a:rPr>
                            <m:t>+1</m:t>
                          </m:r>
                        </m:sup>
                      </m:sSubSup>
                      <m:d>
                        <m:dPr>
                          <m:ctrlPr>
                            <a:rPr lang="fr-CA" sz="1400" i="1" smtClean="0">
                              <a:latin typeface="Cambria Math" panose="02040503050406030204" pitchFamily="18" charset="0"/>
                            </a:rPr>
                          </m:ctrlPr>
                        </m:dPr>
                        <m:e>
                          <m:f>
                            <m:fPr>
                              <m:ctrlPr>
                                <a:rPr lang="fr-CA" sz="1400" i="1">
                                  <a:latin typeface="Cambria Math" panose="02040503050406030204" pitchFamily="18" charset="0"/>
                                </a:rPr>
                              </m:ctrlPr>
                            </m:fPr>
                            <m:num>
                              <m:sSub>
                                <m:sSubPr>
                                  <m:ctrlPr>
                                    <a:rPr lang="fr-CA" sz="1400" i="1">
                                      <a:latin typeface="Cambria Math" panose="02040503050406030204" pitchFamily="18" charset="0"/>
                                    </a:rPr>
                                  </m:ctrlPr>
                                </m:sSubPr>
                                <m:e>
                                  <m:r>
                                    <a:rPr lang="fr-CA" sz="1400" i="1">
                                      <a:latin typeface="Cambria Math" panose="02040503050406030204" pitchFamily="18" charset="0"/>
                                    </a:rPr>
                                    <m:t>−</m:t>
                                  </m:r>
                                  <m:r>
                                    <a:rPr lang="fr-CA" sz="1400" i="1">
                                      <a:latin typeface="Cambria Math" panose="02040503050406030204" pitchFamily="18" charset="0"/>
                                    </a:rPr>
                                    <m:t>𝐷</m:t>
                                  </m:r>
                                </m:e>
                                <m:sub>
                                  <m:r>
                                    <a:rPr lang="fr-CA" sz="1400" i="1">
                                      <a:latin typeface="Cambria Math" panose="02040503050406030204" pitchFamily="18" charset="0"/>
                                    </a:rPr>
                                    <m:t>𝑒𝑓𝑓</m:t>
                                  </m:r>
                                </m:sub>
                              </m:sSub>
                              <m:r>
                                <a:rPr lang="fr-CA" sz="1400" i="1">
                                  <a:latin typeface="Cambria Math" panose="02040503050406030204" pitchFamily="18" charset="0"/>
                                </a:rPr>
                                <m:t> </m:t>
                              </m:r>
                              <m:r>
                                <a:rPr lang="fr-CA" sz="1400" i="1">
                                  <a:latin typeface="Cambria Math" panose="02040503050406030204" pitchFamily="18" charset="0"/>
                                  <a:ea typeface="Cambria Math" panose="02040503050406030204" pitchFamily="18" charset="0"/>
                                </a:rPr>
                                <m:t>× ∆</m:t>
                              </m:r>
                              <m:r>
                                <a:rPr lang="fr-CA" sz="1400" i="1">
                                  <a:latin typeface="Cambria Math" panose="02040503050406030204" pitchFamily="18" charset="0"/>
                                  <a:ea typeface="Cambria Math" panose="02040503050406030204" pitchFamily="18" charset="0"/>
                                </a:rPr>
                                <m:t>𝑡</m:t>
                              </m:r>
                            </m:num>
                            <m:den>
                              <m:r>
                                <a:rPr lang="fr-CA" sz="1400" i="1">
                                  <a:latin typeface="Cambria Math" panose="02040503050406030204" pitchFamily="18" charset="0"/>
                                  <a:ea typeface="Cambria Math" panose="02040503050406030204" pitchFamily="18" charset="0"/>
                                </a:rPr>
                                <m:t>∆</m:t>
                              </m:r>
                              <m:sSup>
                                <m:sSupPr>
                                  <m:ctrlPr>
                                    <a:rPr lang="fr-CA" sz="1400" i="1">
                                      <a:latin typeface="Cambria Math" panose="02040503050406030204" pitchFamily="18" charset="0"/>
                                      <a:ea typeface="Cambria Math" panose="02040503050406030204" pitchFamily="18" charset="0"/>
                                    </a:rPr>
                                  </m:ctrlPr>
                                </m:sSupPr>
                                <m:e>
                                  <m:r>
                                    <a:rPr lang="fr-CA" sz="1400" i="1">
                                      <a:latin typeface="Cambria Math" panose="02040503050406030204" pitchFamily="18" charset="0"/>
                                      <a:ea typeface="Cambria Math" panose="02040503050406030204" pitchFamily="18" charset="0"/>
                                    </a:rPr>
                                    <m:t>𝑟</m:t>
                                  </m:r>
                                </m:e>
                                <m:sup>
                                  <m:r>
                                    <a:rPr lang="fr-CA" sz="1400" i="1">
                                      <a:latin typeface="Cambria Math" panose="02040503050406030204" pitchFamily="18" charset="0"/>
                                      <a:ea typeface="Cambria Math" panose="02040503050406030204" pitchFamily="18" charset="0"/>
                                    </a:rPr>
                                    <m:t>2</m:t>
                                  </m:r>
                                </m:sup>
                              </m:sSup>
                            </m:den>
                          </m:f>
                          <m:r>
                            <a:rPr lang="fr-CA" sz="1400" i="1">
                              <a:latin typeface="Cambria Math" panose="02040503050406030204" pitchFamily="18" charset="0"/>
                              <a:ea typeface="Cambria Math" panose="02040503050406030204" pitchFamily="18" charset="0"/>
                            </a:rPr>
                            <m:t>−</m:t>
                          </m:r>
                          <m:f>
                            <m:fPr>
                              <m:ctrlPr>
                                <a:rPr lang="fr-CA" sz="1400" i="1">
                                  <a:latin typeface="Cambria Math" panose="02040503050406030204" pitchFamily="18" charset="0"/>
                                </a:rPr>
                              </m:ctrlPr>
                            </m:fPr>
                            <m:num>
                              <m:sSub>
                                <m:sSubPr>
                                  <m:ctrlPr>
                                    <a:rPr lang="fr-CA" sz="1400" i="1">
                                      <a:latin typeface="Cambria Math" panose="02040503050406030204" pitchFamily="18" charset="0"/>
                                    </a:rPr>
                                  </m:ctrlPr>
                                </m:sSubPr>
                                <m:e>
                                  <m:r>
                                    <a:rPr lang="fr-CA" sz="1400" i="1">
                                      <a:latin typeface="Cambria Math" panose="02040503050406030204" pitchFamily="18" charset="0"/>
                                    </a:rPr>
                                    <m:t>𝐷</m:t>
                                  </m:r>
                                </m:e>
                                <m:sub>
                                  <m:r>
                                    <a:rPr lang="fr-CA" sz="1400" i="1">
                                      <a:latin typeface="Cambria Math" panose="02040503050406030204" pitchFamily="18" charset="0"/>
                                    </a:rPr>
                                    <m:t>𝑒𝑓𝑓</m:t>
                                  </m:r>
                                </m:sub>
                              </m:sSub>
                              <m:r>
                                <a:rPr lang="fr-CA" sz="1400" i="1">
                                  <a:latin typeface="Cambria Math" panose="02040503050406030204" pitchFamily="18" charset="0"/>
                                </a:rPr>
                                <m:t> </m:t>
                              </m:r>
                              <m:r>
                                <a:rPr lang="fr-CA" sz="1400" i="1">
                                  <a:latin typeface="Cambria Math" panose="02040503050406030204" pitchFamily="18" charset="0"/>
                                  <a:ea typeface="Cambria Math" panose="02040503050406030204" pitchFamily="18" charset="0"/>
                                </a:rPr>
                                <m:t>× ∆</m:t>
                              </m:r>
                              <m:r>
                                <a:rPr lang="fr-CA" sz="1400" i="1">
                                  <a:latin typeface="Cambria Math" panose="02040503050406030204" pitchFamily="18" charset="0"/>
                                  <a:ea typeface="Cambria Math" panose="02040503050406030204" pitchFamily="18" charset="0"/>
                                </a:rPr>
                                <m:t>𝑡</m:t>
                              </m:r>
                            </m:num>
                            <m:den>
                              <m:r>
                                <a:rPr lang="fr-CA" sz="1400" i="1">
                                  <a:latin typeface="Cambria Math" panose="02040503050406030204" pitchFamily="18" charset="0"/>
                                </a:rPr>
                                <m:t>2 </m:t>
                              </m:r>
                              <m:r>
                                <a:rPr lang="fr-CA" sz="1400" i="1">
                                  <a:latin typeface="Cambria Math" panose="02040503050406030204" pitchFamily="18" charset="0"/>
                                  <a:ea typeface="Cambria Math" panose="02040503050406030204" pitchFamily="18" charset="0"/>
                                </a:rPr>
                                <m:t>× ∆</m:t>
                              </m:r>
                              <m:r>
                                <a:rPr lang="fr-CA" sz="1400" i="1">
                                  <a:latin typeface="Cambria Math" panose="02040503050406030204" pitchFamily="18" charset="0"/>
                                  <a:ea typeface="Cambria Math" panose="02040503050406030204" pitchFamily="18" charset="0"/>
                                </a:rPr>
                                <m:t>𝑟</m:t>
                              </m:r>
                              <m:r>
                                <a:rPr lang="fr-CA" sz="1400" i="1">
                                  <a:latin typeface="Cambria Math" panose="02040503050406030204" pitchFamily="18" charset="0"/>
                                  <a:ea typeface="Cambria Math" panose="02040503050406030204" pitchFamily="18" charset="0"/>
                                </a:rPr>
                                <m:t> ×</m:t>
                              </m:r>
                              <m:sSub>
                                <m:sSubPr>
                                  <m:ctrlPr>
                                    <a:rPr lang="fr-CA" sz="1400" i="1">
                                      <a:latin typeface="Cambria Math" panose="02040503050406030204" pitchFamily="18" charset="0"/>
                                      <a:ea typeface="Cambria Math" panose="02040503050406030204" pitchFamily="18" charset="0"/>
                                    </a:rPr>
                                  </m:ctrlPr>
                                </m:sSubPr>
                                <m:e>
                                  <m:r>
                                    <a:rPr lang="fr-CA" sz="1400" i="1">
                                      <a:latin typeface="Cambria Math" panose="02040503050406030204" pitchFamily="18" charset="0"/>
                                      <a:ea typeface="Cambria Math" panose="02040503050406030204" pitchFamily="18" charset="0"/>
                                    </a:rPr>
                                    <m:t> </m:t>
                                  </m:r>
                                  <m:r>
                                    <a:rPr lang="fr-CA" sz="1400" i="1">
                                      <a:latin typeface="Cambria Math" panose="02040503050406030204" pitchFamily="18" charset="0"/>
                                      <a:ea typeface="Cambria Math" panose="02040503050406030204" pitchFamily="18" charset="0"/>
                                    </a:rPr>
                                    <m:t>𝑟</m:t>
                                  </m:r>
                                </m:e>
                                <m:sub>
                                  <m:r>
                                    <a:rPr lang="fr-CA" sz="1400" i="1">
                                      <a:latin typeface="Cambria Math" panose="02040503050406030204" pitchFamily="18" charset="0"/>
                                      <a:ea typeface="Cambria Math" panose="02040503050406030204" pitchFamily="18" charset="0"/>
                                    </a:rPr>
                                    <m:t>𝑖</m:t>
                                  </m:r>
                                </m:sub>
                              </m:sSub>
                            </m:den>
                          </m:f>
                        </m:e>
                      </m:d>
                    </m:oMath>
                  </m:oMathPara>
                </a14:m>
                <a:endParaRPr lang="fr-CA" sz="1400" dirty="0"/>
              </a:p>
              <a:p>
                <a:pPr lvl="1">
                  <a:buClr>
                    <a:srgbClr val="0070C0"/>
                  </a:buClr>
                </a:pPr>
                <a:endParaRPr lang="fr-CA" sz="1400" dirty="0"/>
              </a:p>
              <a:p>
                <a:pPr marL="285750" indent="-285750">
                  <a:buClr>
                    <a:srgbClr val="0070C0"/>
                  </a:buClr>
                  <a:buFont typeface="Wingdings" panose="05000000000000000000" pitchFamily="2" charset="2"/>
                  <a:buChar char="§"/>
                </a:pPr>
                <a:r>
                  <a:rPr lang="fr-CA" sz="2400" dirty="0"/>
                  <a:t>Procédure générale de résolution pour 5 nœuds:</a:t>
                </a:r>
              </a:p>
              <a:p>
                <a:pPr lvl="1">
                  <a:buClr>
                    <a:srgbClr val="0070C0"/>
                  </a:buClr>
                </a:pPr>
                <a14:m>
                  <m:oMathPara xmlns:m="http://schemas.openxmlformats.org/officeDocument/2006/math">
                    <m:oMathParaPr>
                      <m:jc m:val="centerGroup"/>
                    </m:oMathParaPr>
                    <m:oMath xmlns:m="http://schemas.openxmlformats.org/officeDocument/2006/math">
                      <m:d>
                        <m:dPr>
                          <m:begChr m:val="["/>
                          <m:endChr m:val="]"/>
                          <m:ctrlPr>
                            <a:rPr lang="fr-CA" sz="1400" i="1" smtClean="0">
                              <a:latin typeface="Cambria Math" panose="02040503050406030204" pitchFamily="18" charset="0"/>
                            </a:rPr>
                          </m:ctrlPr>
                        </m:dPr>
                        <m:e>
                          <m:m>
                            <m:mPr>
                              <m:mcs>
                                <m:mc>
                                  <m:mcPr>
                                    <m:count m:val="5"/>
                                    <m:mcJc m:val="center"/>
                                  </m:mcPr>
                                </m:mc>
                              </m:mcs>
                              <m:ctrlPr>
                                <a:rPr lang="fr-CA" sz="1400" i="1" smtClean="0">
                                  <a:latin typeface="Cambria Math" panose="02040503050406030204" pitchFamily="18" charset="0"/>
                                </a:rPr>
                              </m:ctrlPr>
                            </m:mPr>
                            <m:mr>
                              <m:e>
                                <m:r>
                                  <m:rPr>
                                    <m:brk m:alnAt="7"/>
                                  </m:rPr>
                                  <a:rPr lang="fr-CA" sz="1400" b="0" i="1" smtClean="0">
                                    <a:latin typeface="Cambria Math" panose="02040503050406030204" pitchFamily="18" charset="0"/>
                                  </a:rPr>
                                  <m:t>−3</m:t>
                                </m:r>
                              </m:e>
                              <m:e>
                                <m:r>
                                  <a:rPr lang="fr-CA" sz="1400" b="0" i="1" smtClean="0">
                                    <a:latin typeface="Cambria Math" panose="02040503050406030204" pitchFamily="18" charset="0"/>
                                  </a:rPr>
                                  <m:t>4</m:t>
                                </m:r>
                              </m:e>
                              <m:e>
                                <m:r>
                                  <a:rPr lang="fr-CA" sz="1400" b="0" i="1" smtClean="0">
                                    <a:latin typeface="Cambria Math" panose="02040503050406030204" pitchFamily="18" charset="0"/>
                                  </a:rPr>
                                  <m:t>−1</m:t>
                                </m:r>
                              </m:e>
                              <m:e>
                                <m:r>
                                  <a:rPr lang="fr-CA" sz="1400" b="0" i="1" smtClean="0">
                                    <a:latin typeface="Cambria Math" panose="02040503050406030204" pitchFamily="18" charset="0"/>
                                  </a:rPr>
                                  <m:t>0</m:t>
                                </m:r>
                              </m:e>
                              <m:e>
                                <m:r>
                                  <a:rPr lang="fr-CA" sz="1400" b="0" i="1" smtClean="0">
                                    <a:latin typeface="Cambria Math" panose="02040503050406030204" pitchFamily="18" charset="0"/>
                                  </a:rPr>
                                  <m:t>0</m:t>
                                </m:r>
                              </m:e>
                            </m:mr>
                            <m:mr>
                              <m:e>
                                <m:r>
                                  <a:rPr lang="fr-CA" sz="1400" b="0" i="1" smtClean="0">
                                    <a:latin typeface="Cambria Math" panose="02040503050406030204" pitchFamily="18" charset="0"/>
                                  </a:rPr>
                                  <m:t>𝐴</m:t>
                                </m:r>
                              </m:e>
                              <m:e>
                                <m:r>
                                  <a:rPr lang="fr-CA" sz="1400" i="1" smtClean="0">
                                    <a:latin typeface="Cambria Math" panose="02040503050406030204" pitchFamily="18" charset="0"/>
                                  </a:rPr>
                                  <m:t>𝐵</m:t>
                                </m:r>
                              </m:e>
                              <m:e>
                                <m:r>
                                  <a:rPr lang="fr-CA" sz="1400" i="1" smtClean="0">
                                    <a:latin typeface="Cambria Math" panose="02040503050406030204" pitchFamily="18" charset="0"/>
                                  </a:rPr>
                                  <m:t>𝐶</m:t>
                                </m:r>
                              </m:e>
                              <m:e>
                                <m:r>
                                  <a:rPr lang="fr-CA" sz="1400" b="0" i="1" smtClean="0">
                                    <a:latin typeface="Cambria Math" panose="02040503050406030204" pitchFamily="18" charset="0"/>
                                  </a:rPr>
                                  <m:t>0</m:t>
                                </m:r>
                              </m:e>
                              <m:e>
                                <m:r>
                                  <a:rPr lang="fr-CA" sz="1400" b="0" i="1" smtClean="0">
                                    <a:latin typeface="Cambria Math" panose="02040503050406030204" pitchFamily="18" charset="0"/>
                                  </a:rPr>
                                  <m:t>0</m:t>
                                </m:r>
                              </m:e>
                            </m:mr>
                            <m:mr>
                              <m:e>
                                <m:r>
                                  <a:rPr lang="fr-CA" sz="1400" b="0" i="1" smtClean="0">
                                    <a:latin typeface="Cambria Math" panose="02040503050406030204" pitchFamily="18" charset="0"/>
                                  </a:rPr>
                                  <m:t>0</m:t>
                                </m:r>
                              </m:e>
                              <m:e>
                                <m:r>
                                  <a:rPr lang="fr-CA" sz="1400" b="0" i="1" smtClean="0">
                                    <a:latin typeface="Cambria Math" panose="02040503050406030204" pitchFamily="18" charset="0"/>
                                  </a:rPr>
                                  <m:t>𝐴</m:t>
                                </m:r>
                              </m:e>
                              <m:e>
                                <m:r>
                                  <a:rPr lang="fr-CA" sz="1400" b="0" i="1" smtClean="0">
                                    <a:latin typeface="Cambria Math" panose="02040503050406030204" pitchFamily="18" charset="0"/>
                                  </a:rPr>
                                  <m:t>𝐵</m:t>
                                </m:r>
                              </m:e>
                              <m:e>
                                <m:r>
                                  <a:rPr lang="fr-CA" sz="1400" b="0" i="1" smtClean="0">
                                    <a:latin typeface="Cambria Math" panose="02040503050406030204" pitchFamily="18" charset="0"/>
                                  </a:rPr>
                                  <m:t>𝐶</m:t>
                                </m:r>
                              </m:e>
                              <m:e>
                                <m:r>
                                  <a:rPr lang="fr-CA" sz="1400" b="0" i="1" smtClean="0">
                                    <a:latin typeface="Cambria Math" panose="02040503050406030204" pitchFamily="18" charset="0"/>
                                  </a:rPr>
                                  <m:t>0</m:t>
                                </m:r>
                              </m:e>
                            </m:mr>
                            <m:mr>
                              <m:e>
                                <m:r>
                                  <a:rPr lang="fr-CA" sz="1400" b="0" i="1" smtClean="0">
                                    <a:latin typeface="Cambria Math" panose="02040503050406030204" pitchFamily="18" charset="0"/>
                                  </a:rPr>
                                  <m:t>0</m:t>
                                </m:r>
                              </m:e>
                              <m:e>
                                <m:r>
                                  <a:rPr lang="fr-CA" sz="1400" b="0" i="1" smtClean="0">
                                    <a:latin typeface="Cambria Math" panose="02040503050406030204" pitchFamily="18" charset="0"/>
                                  </a:rPr>
                                  <m:t>0</m:t>
                                </m:r>
                              </m:e>
                              <m:e>
                                <m:r>
                                  <a:rPr lang="fr-CA" sz="1400" b="0" i="1" smtClean="0">
                                    <a:latin typeface="Cambria Math" panose="02040503050406030204" pitchFamily="18" charset="0"/>
                                  </a:rPr>
                                  <m:t>𝐴</m:t>
                                </m:r>
                              </m:e>
                              <m:e>
                                <m:r>
                                  <a:rPr lang="fr-CA" sz="1400" b="0" i="1" smtClean="0">
                                    <a:latin typeface="Cambria Math" panose="02040503050406030204" pitchFamily="18" charset="0"/>
                                  </a:rPr>
                                  <m:t>𝐵</m:t>
                                </m:r>
                              </m:e>
                              <m:e>
                                <m:r>
                                  <a:rPr lang="fr-CA" sz="1400" b="0" i="1" smtClean="0">
                                    <a:latin typeface="Cambria Math" panose="02040503050406030204" pitchFamily="18" charset="0"/>
                                    <a:ea typeface="Cambria Math" panose="02040503050406030204" pitchFamily="18" charset="0"/>
                                  </a:rPr>
                                  <m:t>𝐶</m:t>
                                </m:r>
                              </m:e>
                            </m:mr>
                            <m:mr>
                              <m:e>
                                <m:r>
                                  <a:rPr lang="fr-CA" sz="1400" b="0" i="1" smtClean="0">
                                    <a:latin typeface="Cambria Math" panose="02040503050406030204" pitchFamily="18" charset="0"/>
                                  </a:rPr>
                                  <m:t>0</m:t>
                                </m:r>
                              </m:e>
                              <m:e>
                                <m:r>
                                  <a:rPr lang="fr-CA" sz="1400" b="0" i="1" smtClean="0">
                                    <a:latin typeface="Cambria Math" panose="02040503050406030204" pitchFamily="18" charset="0"/>
                                  </a:rPr>
                                  <m:t>0</m:t>
                                </m:r>
                              </m:e>
                              <m:e>
                                <m:r>
                                  <a:rPr lang="fr-CA" sz="1400" b="0" i="1" smtClean="0">
                                    <a:latin typeface="Cambria Math" panose="02040503050406030204" pitchFamily="18" charset="0"/>
                                  </a:rPr>
                                  <m:t>0</m:t>
                                </m:r>
                              </m:e>
                              <m:e>
                                <m:r>
                                  <a:rPr lang="fr-CA" sz="1400" b="0" i="1" smtClean="0">
                                    <a:latin typeface="Cambria Math" panose="02040503050406030204" pitchFamily="18" charset="0"/>
                                  </a:rPr>
                                  <m:t>0</m:t>
                                </m:r>
                              </m:e>
                              <m:e>
                                <m:r>
                                  <a:rPr lang="fr-CA" sz="1400" b="0" i="1" smtClean="0">
                                    <a:latin typeface="Cambria Math" panose="02040503050406030204" pitchFamily="18" charset="0"/>
                                  </a:rPr>
                                  <m:t>1</m:t>
                                </m:r>
                              </m:e>
                            </m:mr>
                          </m:m>
                        </m:e>
                      </m:d>
                      <m:d>
                        <m:dPr>
                          <m:begChr m:val="["/>
                          <m:endChr m:val="]"/>
                          <m:ctrlPr>
                            <a:rPr lang="fr-CA" sz="1400" i="1" smtClean="0">
                              <a:latin typeface="Cambria Math" panose="02040503050406030204" pitchFamily="18" charset="0"/>
                            </a:rPr>
                          </m:ctrlPr>
                        </m:dPr>
                        <m:e>
                          <m:m>
                            <m:mPr>
                              <m:mcs>
                                <m:mc>
                                  <m:mcPr>
                                    <m:count m:val="1"/>
                                    <m:mcJc m:val="center"/>
                                  </m:mcPr>
                                </m:mc>
                              </m:mcs>
                              <m:ctrlPr>
                                <a:rPr lang="fr-CA" sz="1400" i="1" smtClean="0">
                                  <a:latin typeface="Cambria Math" panose="02040503050406030204" pitchFamily="18" charset="0"/>
                                </a:rPr>
                              </m:ctrlPr>
                            </m:mPr>
                            <m:mr>
                              <m:e>
                                <m:sSubSup>
                                  <m:sSubSupPr>
                                    <m:ctrlPr>
                                      <a:rPr lang="fr-CA" sz="1400" i="1" smtClean="0">
                                        <a:latin typeface="Cambria Math" panose="02040503050406030204" pitchFamily="18" charset="0"/>
                                      </a:rPr>
                                    </m:ctrlPr>
                                  </m:sSubSupPr>
                                  <m:e>
                                    <m:r>
                                      <a:rPr lang="fr-CA" sz="1400" b="0" i="1" smtClean="0">
                                        <a:latin typeface="Cambria Math" panose="02040503050406030204" pitchFamily="18" charset="0"/>
                                      </a:rPr>
                                      <m:t>𝐶</m:t>
                                    </m:r>
                                  </m:e>
                                  <m:sub>
                                    <m:r>
                                      <a:rPr lang="fr-CA" sz="1400" b="0" i="1" smtClean="0">
                                        <a:latin typeface="Cambria Math" panose="02040503050406030204" pitchFamily="18" charset="0"/>
                                      </a:rPr>
                                      <m:t>0</m:t>
                                    </m:r>
                                  </m:sub>
                                  <m:sup>
                                    <m:r>
                                      <a:rPr lang="fr-CA" sz="1400" b="0" i="1" smtClean="0">
                                        <a:latin typeface="Cambria Math" panose="02040503050406030204" pitchFamily="18" charset="0"/>
                                      </a:rPr>
                                      <m:t>𝑡</m:t>
                                    </m:r>
                                    <m:r>
                                      <a:rPr lang="fr-CA" sz="1400" b="0" i="1" smtClean="0">
                                        <a:latin typeface="Cambria Math" panose="02040503050406030204" pitchFamily="18" charset="0"/>
                                      </a:rPr>
                                      <m:t>+1</m:t>
                                    </m:r>
                                  </m:sup>
                                </m:sSubSup>
                              </m:e>
                            </m:mr>
                            <m:mr>
                              <m:e>
                                <m:sSubSup>
                                  <m:sSubSupPr>
                                    <m:ctrlPr>
                                      <a:rPr lang="fr-CA" sz="1400" i="1">
                                        <a:latin typeface="Cambria Math" panose="02040503050406030204" pitchFamily="18" charset="0"/>
                                      </a:rPr>
                                    </m:ctrlPr>
                                  </m:sSubSupPr>
                                  <m:e>
                                    <m:r>
                                      <a:rPr lang="fr-CA" sz="1400" i="1">
                                        <a:latin typeface="Cambria Math" panose="02040503050406030204" pitchFamily="18" charset="0"/>
                                      </a:rPr>
                                      <m:t>𝐶</m:t>
                                    </m:r>
                                  </m:e>
                                  <m:sub>
                                    <m:r>
                                      <a:rPr lang="fr-CA" sz="1400" b="0" i="1" smtClean="0">
                                        <a:latin typeface="Cambria Math" panose="02040503050406030204" pitchFamily="18" charset="0"/>
                                      </a:rPr>
                                      <m:t>1</m:t>
                                    </m:r>
                                  </m:sub>
                                  <m:sup>
                                    <m:r>
                                      <a:rPr lang="fr-CA" sz="1400" i="1">
                                        <a:latin typeface="Cambria Math" panose="02040503050406030204" pitchFamily="18" charset="0"/>
                                      </a:rPr>
                                      <m:t>𝑡</m:t>
                                    </m:r>
                                    <m:r>
                                      <a:rPr lang="fr-CA" sz="1400" i="1">
                                        <a:latin typeface="Cambria Math" panose="02040503050406030204" pitchFamily="18" charset="0"/>
                                      </a:rPr>
                                      <m:t>+1</m:t>
                                    </m:r>
                                  </m:sup>
                                </m:sSubSup>
                              </m:e>
                            </m:mr>
                            <m:mr>
                              <m:e>
                                <m:sSubSup>
                                  <m:sSubSupPr>
                                    <m:ctrlPr>
                                      <a:rPr lang="fr-CA" sz="1400" i="1">
                                        <a:latin typeface="Cambria Math" panose="02040503050406030204" pitchFamily="18" charset="0"/>
                                      </a:rPr>
                                    </m:ctrlPr>
                                  </m:sSubSupPr>
                                  <m:e>
                                    <m:r>
                                      <a:rPr lang="fr-CA" sz="1400" i="1">
                                        <a:latin typeface="Cambria Math" panose="02040503050406030204" pitchFamily="18" charset="0"/>
                                      </a:rPr>
                                      <m:t>𝐶</m:t>
                                    </m:r>
                                  </m:e>
                                  <m:sub>
                                    <m:r>
                                      <a:rPr lang="fr-CA" sz="1400" b="0" i="1" smtClean="0">
                                        <a:latin typeface="Cambria Math" panose="02040503050406030204" pitchFamily="18" charset="0"/>
                                      </a:rPr>
                                      <m:t>2</m:t>
                                    </m:r>
                                  </m:sub>
                                  <m:sup>
                                    <m:r>
                                      <a:rPr lang="fr-CA" sz="1400" i="1">
                                        <a:latin typeface="Cambria Math" panose="02040503050406030204" pitchFamily="18" charset="0"/>
                                      </a:rPr>
                                      <m:t>𝑡</m:t>
                                    </m:r>
                                    <m:r>
                                      <a:rPr lang="fr-CA" sz="1400" i="1">
                                        <a:latin typeface="Cambria Math" panose="02040503050406030204" pitchFamily="18" charset="0"/>
                                      </a:rPr>
                                      <m:t>+1</m:t>
                                    </m:r>
                                  </m:sup>
                                </m:sSubSup>
                              </m:e>
                            </m:mr>
                            <m:mr>
                              <m:e>
                                <m:sSubSup>
                                  <m:sSubSupPr>
                                    <m:ctrlPr>
                                      <a:rPr lang="fr-CA" sz="1400" i="1">
                                        <a:latin typeface="Cambria Math" panose="02040503050406030204" pitchFamily="18" charset="0"/>
                                      </a:rPr>
                                    </m:ctrlPr>
                                  </m:sSubSupPr>
                                  <m:e>
                                    <m:r>
                                      <a:rPr lang="fr-CA" sz="1400" i="1">
                                        <a:latin typeface="Cambria Math" panose="02040503050406030204" pitchFamily="18" charset="0"/>
                                      </a:rPr>
                                      <m:t>𝐶</m:t>
                                    </m:r>
                                  </m:e>
                                  <m:sub>
                                    <m:r>
                                      <a:rPr lang="fr-CA" sz="1400" b="0" i="1" smtClean="0">
                                        <a:latin typeface="Cambria Math" panose="02040503050406030204" pitchFamily="18" charset="0"/>
                                      </a:rPr>
                                      <m:t>3</m:t>
                                    </m:r>
                                  </m:sub>
                                  <m:sup>
                                    <m:r>
                                      <a:rPr lang="fr-CA" sz="1400" i="1">
                                        <a:latin typeface="Cambria Math" panose="02040503050406030204" pitchFamily="18" charset="0"/>
                                      </a:rPr>
                                      <m:t>𝑡</m:t>
                                    </m:r>
                                    <m:r>
                                      <a:rPr lang="fr-CA" sz="1400" i="1">
                                        <a:latin typeface="Cambria Math" panose="02040503050406030204" pitchFamily="18" charset="0"/>
                                      </a:rPr>
                                      <m:t>+1</m:t>
                                    </m:r>
                                  </m:sup>
                                </m:sSubSup>
                              </m:e>
                            </m:mr>
                            <m:mr>
                              <m:e>
                                <m:sSubSup>
                                  <m:sSubSupPr>
                                    <m:ctrlPr>
                                      <a:rPr lang="fr-CA" sz="1400" i="1">
                                        <a:latin typeface="Cambria Math" panose="02040503050406030204" pitchFamily="18" charset="0"/>
                                      </a:rPr>
                                    </m:ctrlPr>
                                  </m:sSubSupPr>
                                  <m:e>
                                    <m:r>
                                      <a:rPr lang="fr-CA" sz="1400" i="1">
                                        <a:latin typeface="Cambria Math" panose="02040503050406030204" pitchFamily="18" charset="0"/>
                                      </a:rPr>
                                      <m:t>𝐶</m:t>
                                    </m:r>
                                  </m:e>
                                  <m:sub>
                                    <m:r>
                                      <a:rPr lang="fr-CA" sz="1400" b="0" i="1" smtClean="0">
                                        <a:latin typeface="Cambria Math" panose="02040503050406030204" pitchFamily="18" charset="0"/>
                                      </a:rPr>
                                      <m:t>4</m:t>
                                    </m:r>
                                  </m:sub>
                                  <m:sup>
                                    <m:r>
                                      <a:rPr lang="fr-CA" sz="1400" i="1">
                                        <a:latin typeface="Cambria Math" panose="02040503050406030204" pitchFamily="18" charset="0"/>
                                      </a:rPr>
                                      <m:t>𝑡</m:t>
                                    </m:r>
                                    <m:r>
                                      <a:rPr lang="fr-CA" sz="1400" i="1">
                                        <a:latin typeface="Cambria Math" panose="02040503050406030204" pitchFamily="18" charset="0"/>
                                      </a:rPr>
                                      <m:t>+1</m:t>
                                    </m:r>
                                  </m:sup>
                                </m:sSubSup>
                              </m:e>
                            </m:mr>
                          </m:m>
                        </m:e>
                      </m:d>
                      <m:r>
                        <a:rPr lang="fr-CA" sz="1400" b="0" i="1" smtClean="0">
                          <a:latin typeface="Cambria Math" panose="02040503050406030204" pitchFamily="18" charset="0"/>
                        </a:rPr>
                        <m:t>=</m:t>
                      </m:r>
                      <m:d>
                        <m:dPr>
                          <m:begChr m:val="["/>
                          <m:endChr m:val="]"/>
                          <m:ctrlPr>
                            <a:rPr lang="fr-CA" sz="1400" i="1">
                              <a:latin typeface="Cambria Math" panose="02040503050406030204" pitchFamily="18" charset="0"/>
                            </a:rPr>
                          </m:ctrlPr>
                        </m:dPr>
                        <m:e>
                          <m:m>
                            <m:mPr>
                              <m:mcs>
                                <m:mc>
                                  <m:mcPr>
                                    <m:count m:val="1"/>
                                    <m:mcJc m:val="center"/>
                                  </m:mcPr>
                                </m:mc>
                              </m:mcs>
                              <m:ctrlPr>
                                <a:rPr lang="fr-CA" sz="1400" i="1">
                                  <a:latin typeface="Cambria Math" panose="02040503050406030204" pitchFamily="18" charset="0"/>
                                </a:rPr>
                              </m:ctrlPr>
                            </m:mPr>
                            <m:mr>
                              <m:e>
                                <m:r>
                                  <m:rPr>
                                    <m:brk m:alnAt="7"/>
                                  </m:rPr>
                                  <a:rPr lang="fr-CA" sz="1400" b="0" i="1" smtClean="0">
                                    <a:latin typeface="Cambria Math" panose="02040503050406030204" pitchFamily="18" charset="0"/>
                                  </a:rPr>
                                  <m:t>0</m:t>
                                </m:r>
                              </m:e>
                            </m:mr>
                            <m:mr>
                              <m:e>
                                <m:sSubSup>
                                  <m:sSubSupPr>
                                    <m:ctrlPr>
                                      <a:rPr lang="fr-CA" sz="1400" i="1">
                                        <a:latin typeface="Cambria Math" panose="02040503050406030204" pitchFamily="18" charset="0"/>
                                      </a:rPr>
                                    </m:ctrlPr>
                                  </m:sSubSupPr>
                                  <m:e>
                                    <m:r>
                                      <a:rPr lang="fr-CA" sz="1400" i="1">
                                        <a:latin typeface="Cambria Math" panose="02040503050406030204" pitchFamily="18" charset="0"/>
                                      </a:rPr>
                                      <m:t>𝐶</m:t>
                                    </m:r>
                                  </m:e>
                                  <m:sub>
                                    <m:r>
                                      <a:rPr lang="fr-CA" sz="1400" i="1">
                                        <a:latin typeface="Cambria Math" panose="02040503050406030204" pitchFamily="18" charset="0"/>
                                      </a:rPr>
                                      <m:t>1</m:t>
                                    </m:r>
                                  </m:sub>
                                  <m:sup>
                                    <m:r>
                                      <a:rPr lang="fr-CA" sz="1400" i="1">
                                        <a:latin typeface="Cambria Math" panose="02040503050406030204" pitchFamily="18" charset="0"/>
                                      </a:rPr>
                                      <m:t>𝑡</m:t>
                                    </m:r>
                                  </m:sup>
                                </m:sSubSup>
                              </m:e>
                            </m:mr>
                            <m:mr>
                              <m:e>
                                <m:sSubSup>
                                  <m:sSubSupPr>
                                    <m:ctrlPr>
                                      <a:rPr lang="fr-CA" sz="1400" i="1">
                                        <a:latin typeface="Cambria Math" panose="02040503050406030204" pitchFamily="18" charset="0"/>
                                      </a:rPr>
                                    </m:ctrlPr>
                                  </m:sSubSupPr>
                                  <m:e>
                                    <m:r>
                                      <a:rPr lang="fr-CA" sz="1400" i="1">
                                        <a:latin typeface="Cambria Math" panose="02040503050406030204" pitchFamily="18" charset="0"/>
                                      </a:rPr>
                                      <m:t>𝐶</m:t>
                                    </m:r>
                                  </m:e>
                                  <m:sub>
                                    <m:r>
                                      <a:rPr lang="fr-CA" sz="1400" b="0" i="1" smtClean="0">
                                        <a:latin typeface="Cambria Math" panose="02040503050406030204" pitchFamily="18" charset="0"/>
                                      </a:rPr>
                                      <m:t>2</m:t>
                                    </m:r>
                                  </m:sub>
                                  <m:sup>
                                    <m:r>
                                      <a:rPr lang="fr-CA" sz="1400" i="1">
                                        <a:latin typeface="Cambria Math" panose="02040503050406030204" pitchFamily="18" charset="0"/>
                                      </a:rPr>
                                      <m:t>𝑡</m:t>
                                    </m:r>
                                  </m:sup>
                                </m:sSubSup>
                              </m:e>
                            </m:mr>
                            <m:mr>
                              <m:e>
                                <m:sSubSup>
                                  <m:sSubSupPr>
                                    <m:ctrlPr>
                                      <a:rPr lang="fr-CA" sz="1400" i="1">
                                        <a:latin typeface="Cambria Math" panose="02040503050406030204" pitchFamily="18" charset="0"/>
                                      </a:rPr>
                                    </m:ctrlPr>
                                  </m:sSubSupPr>
                                  <m:e>
                                    <m:r>
                                      <a:rPr lang="fr-CA" sz="1400" i="1">
                                        <a:latin typeface="Cambria Math" panose="02040503050406030204" pitchFamily="18" charset="0"/>
                                      </a:rPr>
                                      <m:t>𝐶</m:t>
                                    </m:r>
                                  </m:e>
                                  <m:sub>
                                    <m:r>
                                      <a:rPr lang="fr-CA" sz="1400" b="0" i="1" smtClean="0">
                                        <a:latin typeface="Cambria Math" panose="02040503050406030204" pitchFamily="18" charset="0"/>
                                      </a:rPr>
                                      <m:t>3</m:t>
                                    </m:r>
                                  </m:sub>
                                  <m:sup>
                                    <m:r>
                                      <a:rPr lang="fr-CA" sz="1400" b="0" i="1" smtClean="0">
                                        <a:latin typeface="Cambria Math" panose="02040503050406030204" pitchFamily="18" charset="0"/>
                                      </a:rPr>
                                      <m:t>𝑡</m:t>
                                    </m:r>
                                  </m:sup>
                                </m:sSubSup>
                              </m:e>
                            </m:mr>
                            <m:mr>
                              <m:e>
                                <m:r>
                                  <a:rPr lang="fr-CA" sz="1400" b="0" i="1" smtClean="0">
                                    <a:latin typeface="Cambria Math" panose="02040503050406030204" pitchFamily="18" charset="0"/>
                                  </a:rPr>
                                  <m:t>20</m:t>
                                </m:r>
                              </m:e>
                            </m:mr>
                          </m:m>
                        </m:e>
                      </m:d>
                    </m:oMath>
                  </m:oMathPara>
                </a14:m>
                <a:endParaRPr lang="fr-CA" sz="2400" dirty="0"/>
              </a:p>
              <a:p>
                <a:pPr lvl="1">
                  <a:buClr>
                    <a:srgbClr val="0070C0"/>
                  </a:buClr>
                </a:pPr>
                <a14:m>
                  <m:oMathPara xmlns:m="http://schemas.openxmlformats.org/officeDocument/2006/math">
                    <m:oMathParaPr>
                      <m:jc m:val="centerGroup"/>
                    </m:oMathParaPr>
                    <m:oMath xmlns:m="http://schemas.openxmlformats.org/officeDocument/2006/math">
                      <m:r>
                        <a:rPr lang="fr-CA" sz="1400" b="0" i="1" smtClean="0">
                          <a:latin typeface="Cambria Math" panose="02040503050406030204" pitchFamily="18" charset="0"/>
                        </a:rPr>
                        <m:t>𝐴𝑣𝑒𝑐</m:t>
                      </m:r>
                      <m:r>
                        <a:rPr lang="fr-CA" sz="1400" b="0" i="1" smtClean="0">
                          <a:latin typeface="Cambria Math" panose="02040503050406030204" pitchFamily="18" charset="0"/>
                        </a:rPr>
                        <m:t> </m:t>
                      </m:r>
                      <m:r>
                        <a:rPr lang="fr-CA" sz="1400" b="0" i="1" smtClean="0">
                          <a:latin typeface="Cambria Math" panose="02040503050406030204" pitchFamily="18" charset="0"/>
                        </a:rPr>
                        <m:t>𝐴</m:t>
                      </m:r>
                      <m:r>
                        <a:rPr lang="fr-CA" sz="1400" b="0" i="1" smtClean="0">
                          <a:latin typeface="Cambria Math" panose="02040503050406030204" pitchFamily="18" charset="0"/>
                        </a:rPr>
                        <m:t>= </m:t>
                      </m:r>
                      <m:f>
                        <m:fPr>
                          <m:ctrlPr>
                            <a:rPr lang="fr-CA" sz="1400" b="0" i="1" smtClean="0">
                              <a:latin typeface="Cambria Math" panose="02040503050406030204" pitchFamily="18" charset="0"/>
                            </a:rPr>
                          </m:ctrlPr>
                        </m:fPr>
                        <m:num>
                          <m:sSub>
                            <m:sSubPr>
                              <m:ctrlPr>
                                <a:rPr lang="fr-CA" sz="1400" b="0" i="1" smtClean="0">
                                  <a:latin typeface="Cambria Math" panose="02040503050406030204" pitchFamily="18" charset="0"/>
                                </a:rPr>
                              </m:ctrlPr>
                            </m:sSubPr>
                            <m:e>
                              <m:r>
                                <a:rPr lang="fr-CA" sz="1400" b="0" i="1" smtClean="0">
                                  <a:latin typeface="Cambria Math" panose="02040503050406030204" pitchFamily="18" charset="0"/>
                                </a:rPr>
                                <m:t>−</m:t>
                              </m:r>
                              <m:r>
                                <a:rPr lang="fr-CA" sz="1400" b="0" i="1" smtClean="0">
                                  <a:latin typeface="Cambria Math" panose="02040503050406030204" pitchFamily="18" charset="0"/>
                                </a:rPr>
                                <m:t>𝐷</m:t>
                              </m:r>
                            </m:e>
                            <m:sub>
                              <m:r>
                                <a:rPr lang="fr-CA" sz="1400" b="0" i="1" smtClean="0">
                                  <a:latin typeface="Cambria Math" panose="02040503050406030204" pitchFamily="18" charset="0"/>
                                </a:rPr>
                                <m:t>𝑒𝑓𝑓</m:t>
                              </m:r>
                            </m:sub>
                          </m:sSub>
                          <m:r>
                            <a:rPr lang="fr-CA" sz="1400" b="0" i="1" smtClean="0">
                              <a:latin typeface="Cambria Math" panose="02040503050406030204" pitchFamily="18" charset="0"/>
                            </a:rPr>
                            <m:t> </m:t>
                          </m:r>
                          <m:r>
                            <a:rPr lang="fr-CA" sz="1400" i="1">
                              <a:latin typeface="Cambria Math" panose="02040503050406030204" pitchFamily="18" charset="0"/>
                              <a:ea typeface="Cambria Math" panose="02040503050406030204" pitchFamily="18" charset="0"/>
                            </a:rPr>
                            <m:t>×</m:t>
                          </m:r>
                          <m:r>
                            <a:rPr lang="fr-CA" sz="1400" b="0" i="1" smtClean="0">
                              <a:latin typeface="Cambria Math" panose="02040503050406030204" pitchFamily="18" charset="0"/>
                              <a:ea typeface="Cambria Math" panose="02040503050406030204" pitchFamily="18" charset="0"/>
                            </a:rPr>
                            <m:t> </m:t>
                          </m:r>
                          <m:r>
                            <a:rPr lang="fr-CA" sz="1400" i="1" smtClean="0">
                              <a:latin typeface="Cambria Math" panose="02040503050406030204" pitchFamily="18" charset="0"/>
                              <a:ea typeface="Cambria Math" panose="02040503050406030204" pitchFamily="18" charset="0"/>
                            </a:rPr>
                            <m:t>∆</m:t>
                          </m:r>
                          <m:r>
                            <a:rPr lang="fr-CA" sz="1400" b="0" i="1" smtClean="0">
                              <a:latin typeface="Cambria Math" panose="02040503050406030204" pitchFamily="18" charset="0"/>
                              <a:ea typeface="Cambria Math" panose="02040503050406030204" pitchFamily="18" charset="0"/>
                            </a:rPr>
                            <m:t>𝑡</m:t>
                          </m:r>
                        </m:num>
                        <m:den>
                          <m:r>
                            <a:rPr lang="fr-CA" sz="1400" b="0" i="1" smtClean="0">
                              <a:latin typeface="Cambria Math" panose="02040503050406030204" pitchFamily="18" charset="0"/>
                              <a:ea typeface="Cambria Math" panose="02040503050406030204" pitchFamily="18" charset="0"/>
                            </a:rPr>
                            <m:t>∆</m:t>
                          </m:r>
                          <m:sSup>
                            <m:sSupPr>
                              <m:ctrlPr>
                                <a:rPr lang="fr-CA" sz="1400" b="0" i="1" smtClean="0">
                                  <a:latin typeface="Cambria Math" panose="02040503050406030204" pitchFamily="18" charset="0"/>
                                  <a:ea typeface="Cambria Math" panose="02040503050406030204" pitchFamily="18" charset="0"/>
                                </a:rPr>
                              </m:ctrlPr>
                            </m:sSupPr>
                            <m:e>
                              <m:r>
                                <a:rPr lang="fr-CA" sz="1400" b="0" i="1" smtClean="0">
                                  <a:latin typeface="Cambria Math" panose="02040503050406030204" pitchFamily="18" charset="0"/>
                                  <a:ea typeface="Cambria Math" panose="02040503050406030204" pitchFamily="18" charset="0"/>
                                </a:rPr>
                                <m:t>𝑟</m:t>
                              </m:r>
                            </m:e>
                            <m:sup>
                              <m:r>
                                <a:rPr lang="fr-CA" sz="1400" b="0" i="1" smtClean="0">
                                  <a:latin typeface="Cambria Math" panose="02040503050406030204" pitchFamily="18" charset="0"/>
                                  <a:ea typeface="Cambria Math" panose="02040503050406030204" pitchFamily="18" charset="0"/>
                                </a:rPr>
                                <m:t>2</m:t>
                              </m:r>
                            </m:sup>
                          </m:sSup>
                        </m:den>
                      </m:f>
                      <m:r>
                        <a:rPr lang="fr-CA" sz="1400" b="0" i="1" smtClean="0">
                          <a:latin typeface="Cambria Math" panose="02040503050406030204" pitchFamily="18" charset="0"/>
                        </a:rPr>
                        <m:t>+</m:t>
                      </m:r>
                      <m:f>
                        <m:fPr>
                          <m:ctrlPr>
                            <a:rPr lang="fr-CA" sz="1400" b="0" i="1" smtClean="0">
                              <a:latin typeface="Cambria Math" panose="02040503050406030204" pitchFamily="18" charset="0"/>
                            </a:rPr>
                          </m:ctrlPr>
                        </m:fPr>
                        <m:num>
                          <m:sSub>
                            <m:sSubPr>
                              <m:ctrlPr>
                                <a:rPr lang="fr-CA" sz="1400" i="1">
                                  <a:latin typeface="Cambria Math" panose="02040503050406030204" pitchFamily="18" charset="0"/>
                                </a:rPr>
                              </m:ctrlPr>
                            </m:sSubPr>
                            <m:e>
                              <m:r>
                                <a:rPr lang="fr-CA" sz="1400" i="1">
                                  <a:latin typeface="Cambria Math" panose="02040503050406030204" pitchFamily="18" charset="0"/>
                                </a:rPr>
                                <m:t>𝐷</m:t>
                              </m:r>
                            </m:e>
                            <m:sub>
                              <m:r>
                                <a:rPr lang="fr-CA" sz="1400" i="1">
                                  <a:latin typeface="Cambria Math" panose="02040503050406030204" pitchFamily="18" charset="0"/>
                                </a:rPr>
                                <m:t>𝑒𝑓𝑓</m:t>
                              </m:r>
                            </m:sub>
                          </m:sSub>
                          <m:r>
                            <a:rPr lang="fr-CA" sz="1400" i="1">
                              <a:latin typeface="Cambria Math" panose="02040503050406030204" pitchFamily="18" charset="0"/>
                            </a:rPr>
                            <m:t> </m:t>
                          </m:r>
                          <m:r>
                            <a:rPr lang="fr-CA" sz="1400" i="1">
                              <a:latin typeface="Cambria Math" panose="02040503050406030204" pitchFamily="18" charset="0"/>
                              <a:ea typeface="Cambria Math" panose="02040503050406030204" pitchFamily="18" charset="0"/>
                            </a:rPr>
                            <m:t>×</m:t>
                          </m:r>
                          <m:r>
                            <a:rPr lang="fr-CA" sz="1400" i="1">
                              <a:latin typeface="Cambria Math" panose="02040503050406030204" pitchFamily="18" charset="0"/>
                              <a:ea typeface="Cambria Math" panose="02040503050406030204" pitchFamily="18" charset="0"/>
                            </a:rPr>
                            <m:t> ∆</m:t>
                          </m:r>
                          <m:r>
                            <a:rPr lang="fr-CA" sz="1400" i="1">
                              <a:latin typeface="Cambria Math" panose="02040503050406030204" pitchFamily="18" charset="0"/>
                              <a:ea typeface="Cambria Math" panose="02040503050406030204" pitchFamily="18" charset="0"/>
                            </a:rPr>
                            <m:t>𝑡</m:t>
                          </m:r>
                        </m:num>
                        <m:den>
                          <m:r>
                            <a:rPr lang="fr-CA" sz="1400" b="0" i="1" smtClean="0">
                              <a:latin typeface="Cambria Math" panose="02040503050406030204" pitchFamily="18" charset="0"/>
                            </a:rPr>
                            <m:t>2 </m:t>
                          </m:r>
                          <m:r>
                            <a:rPr lang="fr-CA" sz="1400" b="0" i="1" smtClean="0">
                              <a:latin typeface="Cambria Math" panose="02040503050406030204" pitchFamily="18" charset="0"/>
                              <a:ea typeface="Cambria Math" panose="02040503050406030204" pitchFamily="18" charset="0"/>
                            </a:rPr>
                            <m:t>× ∆</m:t>
                          </m:r>
                          <m:r>
                            <a:rPr lang="fr-CA" sz="1400" b="0" i="1" smtClean="0">
                              <a:latin typeface="Cambria Math" panose="02040503050406030204" pitchFamily="18" charset="0"/>
                              <a:ea typeface="Cambria Math" panose="02040503050406030204" pitchFamily="18" charset="0"/>
                            </a:rPr>
                            <m:t>𝑟</m:t>
                          </m:r>
                          <m:r>
                            <a:rPr lang="fr-CA" sz="1400" b="0" i="1" smtClean="0">
                              <a:latin typeface="Cambria Math" panose="02040503050406030204" pitchFamily="18" charset="0"/>
                              <a:ea typeface="Cambria Math" panose="02040503050406030204" pitchFamily="18" charset="0"/>
                            </a:rPr>
                            <m:t> ×</m:t>
                          </m:r>
                          <m:sSub>
                            <m:sSubPr>
                              <m:ctrlPr>
                                <a:rPr lang="fr-CA" sz="1400" b="0" i="1" smtClean="0">
                                  <a:latin typeface="Cambria Math" panose="02040503050406030204" pitchFamily="18" charset="0"/>
                                  <a:ea typeface="Cambria Math" panose="02040503050406030204" pitchFamily="18" charset="0"/>
                                </a:rPr>
                              </m:ctrlPr>
                            </m:sSubPr>
                            <m:e>
                              <m:r>
                                <a:rPr lang="fr-CA" sz="1400" b="0" i="1" smtClean="0">
                                  <a:latin typeface="Cambria Math" panose="02040503050406030204" pitchFamily="18" charset="0"/>
                                  <a:ea typeface="Cambria Math" panose="02040503050406030204" pitchFamily="18" charset="0"/>
                                </a:rPr>
                                <m:t> </m:t>
                              </m:r>
                              <m:r>
                                <a:rPr lang="fr-CA" sz="1400" b="0" i="1" smtClean="0">
                                  <a:latin typeface="Cambria Math" panose="02040503050406030204" pitchFamily="18" charset="0"/>
                                  <a:ea typeface="Cambria Math" panose="02040503050406030204" pitchFamily="18" charset="0"/>
                                </a:rPr>
                                <m:t>𝑟</m:t>
                              </m:r>
                            </m:e>
                            <m:sub>
                              <m:r>
                                <a:rPr lang="fr-CA" sz="1400" b="0" i="1" smtClean="0">
                                  <a:latin typeface="Cambria Math" panose="02040503050406030204" pitchFamily="18" charset="0"/>
                                  <a:ea typeface="Cambria Math" panose="02040503050406030204" pitchFamily="18" charset="0"/>
                                </a:rPr>
                                <m:t>𝑖</m:t>
                              </m:r>
                            </m:sub>
                          </m:sSub>
                        </m:den>
                      </m:f>
                      <m:r>
                        <a:rPr lang="fr-CA" sz="1400" b="0" i="1" smtClean="0">
                          <a:latin typeface="Cambria Math" panose="02040503050406030204" pitchFamily="18" charset="0"/>
                        </a:rPr>
                        <m:t>, </m:t>
                      </m:r>
                      <m:r>
                        <a:rPr lang="fr-CA" sz="1400" b="0" i="1" smtClean="0">
                          <a:latin typeface="Cambria Math" panose="02040503050406030204" pitchFamily="18" charset="0"/>
                        </a:rPr>
                        <m:t>𝐵</m:t>
                      </m:r>
                      <m:r>
                        <a:rPr lang="fr-CA" sz="1400" b="0" i="1" smtClean="0">
                          <a:latin typeface="Cambria Math" panose="02040503050406030204" pitchFamily="18" charset="0"/>
                        </a:rPr>
                        <m:t>=</m:t>
                      </m:r>
                      <m:f>
                        <m:fPr>
                          <m:ctrlPr>
                            <a:rPr lang="fr-CA" sz="1400" i="1">
                              <a:latin typeface="Cambria Math" panose="02040503050406030204" pitchFamily="18" charset="0"/>
                            </a:rPr>
                          </m:ctrlPr>
                        </m:fPr>
                        <m:num>
                          <m:sSub>
                            <m:sSubPr>
                              <m:ctrlPr>
                                <a:rPr lang="fr-CA" sz="1400" i="1">
                                  <a:latin typeface="Cambria Math" panose="02040503050406030204" pitchFamily="18" charset="0"/>
                                </a:rPr>
                              </m:ctrlPr>
                            </m:sSubPr>
                            <m:e>
                              <m:r>
                                <a:rPr lang="fr-CA" sz="1400" b="0" i="1" smtClean="0">
                                  <a:latin typeface="Cambria Math" panose="02040503050406030204" pitchFamily="18" charset="0"/>
                                </a:rPr>
                                <m:t>2 </m:t>
                              </m:r>
                              <m:r>
                                <a:rPr lang="fr-CA" sz="1400" b="0" i="1" smtClean="0">
                                  <a:latin typeface="Cambria Math" panose="02040503050406030204" pitchFamily="18" charset="0"/>
                                  <a:ea typeface="Cambria Math" panose="02040503050406030204" pitchFamily="18" charset="0"/>
                                </a:rPr>
                                <m:t>× </m:t>
                              </m:r>
                              <m:r>
                                <a:rPr lang="fr-CA" sz="1400" i="1">
                                  <a:latin typeface="Cambria Math" panose="02040503050406030204" pitchFamily="18" charset="0"/>
                                </a:rPr>
                                <m:t>𝐷</m:t>
                              </m:r>
                            </m:e>
                            <m:sub>
                              <m:r>
                                <a:rPr lang="fr-CA" sz="1400" i="1">
                                  <a:latin typeface="Cambria Math" panose="02040503050406030204" pitchFamily="18" charset="0"/>
                                </a:rPr>
                                <m:t>𝑒𝑓𝑓</m:t>
                              </m:r>
                            </m:sub>
                          </m:sSub>
                          <m:r>
                            <a:rPr lang="fr-CA" sz="1400" i="1">
                              <a:latin typeface="Cambria Math" panose="02040503050406030204" pitchFamily="18" charset="0"/>
                            </a:rPr>
                            <m:t> </m:t>
                          </m:r>
                          <m:r>
                            <a:rPr lang="fr-CA" sz="1400" i="1">
                              <a:latin typeface="Cambria Math" panose="02040503050406030204" pitchFamily="18" charset="0"/>
                              <a:ea typeface="Cambria Math" panose="02040503050406030204" pitchFamily="18" charset="0"/>
                            </a:rPr>
                            <m:t>×</m:t>
                          </m:r>
                          <m:r>
                            <a:rPr lang="fr-CA" sz="1400" i="1">
                              <a:latin typeface="Cambria Math" panose="02040503050406030204" pitchFamily="18" charset="0"/>
                              <a:ea typeface="Cambria Math" panose="02040503050406030204" pitchFamily="18" charset="0"/>
                            </a:rPr>
                            <m:t> ∆</m:t>
                          </m:r>
                          <m:r>
                            <a:rPr lang="fr-CA" sz="1400" i="1">
                              <a:latin typeface="Cambria Math" panose="02040503050406030204" pitchFamily="18" charset="0"/>
                              <a:ea typeface="Cambria Math" panose="02040503050406030204" pitchFamily="18" charset="0"/>
                            </a:rPr>
                            <m:t>𝑡</m:t>
                          </m:r>
                        </m:num>
                        <m:den>
                          <m:r>
                            <a:rPr lang="fr-CA" sz="1400" i="1">
                              <a:latin typeface="Cambria Math" panose="02040503050406030204" pitchFamily="18" charset="0"/>
                              <a:ea typeface="Cambria Math" panose="02040503050406030204" pitchFamily="18" charset="0"/>
                            </a:rPr>
                            <m:t>∆</m:t>
                          </m:r>
                          <m:sSup>
                            <m:sSupPr>
                              <m:ctrlPr>
                                <a:rPr lang="fr-CA" sz="1400" i="1">
                                  <a:latin typeface="Cambria Math" panose="02040503050406030204" pitchFamily="18" charset="0"/>
                                  <a:ea typeface="Cambria Math" panose="02040503050406030204" pitchFamily="18" charset="0"/>
                                </a:rPr>
                              </m:ctrlPr>
                            </m:sSupPr>
                            <m:e>
                              <m:r>
                                <a:rPr lang="fr-CA" sz="1400" i="1">
                                  <a:latin typeface="Cambria Math" panose="02040503050406030204" pitchFamily="18" charset="0"/>
                                  <a:ea typeface="Cambria Math" panose="02040503050406030204" pitchFamily="18" charset="0"/>
                                </a:rPr>
                                <m:t>𝑟</m:t>
                              </m:r>
                            </m:e>
                            <m:sup>
                              <m:r>
                                <a:rPr lang="fr-CA" sz="1400" i="1">
                                  <a:latin typeface="Cambria Math" panose="02040503050406030204" pitchFamily="18" charset="0"/>
                                  <a:ea typeface="Cambria Math" panose="02040503050406030204" pitchFamily="18" charset="0"/>
                                </a:rPr>
                                <m:t>2</m:t>
                              </m:r>
                            </m:sup>
                          </m:sSup>
                        </m:den>
                      </m:f>
                      <m:r>
                        <a:rPr lang="fr-CA" sz="1400" i="1">
                          <a:latin typeface="Cambria Math" panose="02040503050406030204" pitchFamily="18" charset="0"/>
                        </a:rPr>
                        <m:t>+</m:t>
                      </m:r>
                      <m:r>
                        <a:rPr lang="fr-CA" sz="1400" b="0" i="1" smtClean="0">
                          <a:latin typeface="Cambria Math" panose="02040503050406030204" pitchFamily="18" charset="0"/>
                        </a:rPr>
                        <m:t>𝑘</m:t>
                      </m:r>
                      <m:r>
                        <a:rPr lang="fr-CA" sz="1400" b="0" i="1" smtClean="0">
                          <a:latin typeface="Cambria Math" panose="02040503050406030204" pitchFamily="18" charset="0"/>
                          <a:ea typeface="Cambria Math" panose="02040503050406030204" pitchFamily="18" charset="0"/>
                        </a:rPr>
                        <m:t>×∆</m:t>
                      </m:r>
                      <m:r>
                        <a:rPr lang="fr-CA" sz="1400" b="0" i="1" smtClean="0">
                          <a:latin typeface="Cambria Math" panose="02040503050406030204" pitchFamily="18" charset="0"/>
                          <a:ea typeface="Cambria Math" panose="02040503050406030204" pitchFamily="18" charset="0"/>
                        </a:rPr>
                        <m:t>𝑡</m:t>
                      </m:r>
                      <m:r>
                        <a:rPr lang="fr-CA" sz="1400" b="0" i="1" smtClean="0">
                          <a:latin typeface="Cambria Math" panose="02040503050406030204" pitchFamily="18" charset="0"/>
                          <a:ea typeface="Cambria Math" panose="02040503050406030204" pitchFamily="18" charset="0"/>
                        </a:rPr>
                        <m:t>+1, </m:t>
                      </m:r>
                      <m:r>
                        <a:rPr lang="fr-CA" sz="1400" b="0" i="1" smtClean="0">
                          <a:latin typeface="Cambria Math" panose="02040503050406030204" pitchFamily="18" charset="0"/>
                        </a:rPr>
                        <m:t>𝐶</m:t>
                      </m:r>
                      <m:r>
                        <a:rPr lang="fr-CA" sz="1400" i="1">
                          <a:latin typeface="Cambria Math" panose="02040503050406030204" pitchFamily="18" charset="0"/>
                        </a:rPr>
                        <m:t>=</m:t>
                      </m:r>
                      <m:f>
                        <m:fPr>
                          <m:ctrlPr>
                            <a:rPr lang="fr-CA" sz="1400" i="1">
                              <a:latin typeface="Cambria Math" panose="02040503050406030204" pitchFamily="18" charset="0"/>
                            </a:rPr>
                          </m:ctrlPr>
                        </m:fPr>
                        <m:num>
                          <m:sSub>
                            <m:sSubPr>
                              <m:ctrlPr>
                                <a:rPr lang="fr-CA" sz="1400" i="1">
                                  <a:latin typeface="Cambria Math" panose="02040503050406030204" pitchFamily="18" charset="0"/>
                                </a:rPr>
                              </m:ctrlPr>
                            </m:sSubPr>
                            <m:e>
                              <m:r>
                                <a:rPr lang="fr-CA" sz="1400" i="1">
                                  <a:latin typeface="Cambria Math" panose="02040503050406030204" pitchFamily="18" charset="0"/>
                                </a:rPr>
                                <m:t>−</m:t>
                              </m:r>
                              <m:r>
                                <a:rPr lang="fr-CA" sz="1400" i="1">
                                  <a:latin typeface="Cambria Math" panose="02040503050406030204" pitchFamily="18" charset="0"/>
                                </a:rPr>
                                <m:t>𝐷</m:t>
                              </m:r>
                            </m:e>
                            <m:sub>
                              <m:r>
                                <a:rPr lang="fr-CA" sz="1400" i="1">
                                  <a:latin typeface="Cambria Math" panose="02040503050406030204" pitchFamily="18" charset="0"/>
                                </a:rPr>
                                <m:t>𝑒𝑓𝑓</m:t>
                              </m:r>
                            </m:sub>
                          </m:sSub>
                          <m:r>
                            <a:rPr lang="fr-CA" sz="1400" i="1">
                              <a:latin typeface="Cambria Math" panose="02040503050406030204" pitchFamily="18" charset="0"/>
                            </a:rPr>
                            <m:t> </m:t>
                          </m:r>
                          <m:r>
                            <a:rPr lang="fr-CA" sz="1400" i="1">
                              <a:latin typeface="Cambria Math" panose="02040503050406030204" pitchFamily="18" charset="0"/>
                              <a:ea typeface="Cambria Math" panose="02040503050406030204" pitchFamily="18" charset="0"/>
                            </a:rPr>
                            <m:t>× ∆</m:t>
                          </m:r>
                          <m:r>
                            <a:rPr lang="fr-CA" sz="1400" i="1">
                              <a:latin typeface="Cambria Math" panose="02040503050406030204" pitchFamily="18" charset="0"/>
                              <a:ea typeface="Cambria Math" panose="02040503050406030204" pitchFamily="18" charset="0"/>
                            </a:rPr>
                            <m:t>𝑡</m:t>
                          </m:r>
                        </m:num>
                        <m:den>
                          <m:r>
                            <a:rPr lang="fr-CA" sz="1400" i="1">
                              <a:latin typeface="Cambria Math" panose="02040503050406030204" pitchFamily="18" charset="0"/>
                              <a:ea typeface="Cambria Math" panose="02040503050406030204" pitchFamily="18" charset="0"/>
                            </a:rPr>
                            <m:t>∆</m:t>
                          </m:r>
                          <m:sSup>
                            <m:sSupPr>
                              <m:ctrlPr>
                                <a:rPr lang="fr-CA" sz="1400" i="1">
                                  <a:latin typeface="Cambria Math" panose="02040503050406030204" pitchFamily="18" charset="0"/>
                                  <a:ea typeface="Cambria Math" panose="02040503050406030204" pitchFamily="18" charset="0"/>
                                </a:rPr>
                              </m:ctrlPr>
                            </m:sSupPr>
                            <m:e>
                              <m:r>
                                <a:rPr lang="fr-CA" sz="1400" i="1">
                                  <a:latin typeface="Cambria Math" panose="02040503050406030204" pitchFamily="18" charset="0"/>
                                  <a:ea typeface="Cambria Math" panose="02040503050406030204" pitchFamily="18" charset="0"/>
                                </a:rPr>
                                <m:t>𝑟</m:t>
                              </m:r>
                            </m:e>
                            <m:sup>
                              <m:r>
                                <a:rPr lang="fr-CA" sz="1400" i="1">
                                  <a:latin typeface="Cambria Math" panose="02040503050406030204" pitchFamily="18" charset="0"/>
                                  <a:ea typeface="Cambria Math" panose="02040503050406030204" pitchFamily="18" charset="0"/>
                                </a:rPr>
                                <m:t>2</m:t>
                              </m:r>
                            </m:sup>
                          </m:sSup>
                        </m:den>
                      </m:f>
                      <m:r>
                        <a:rPr lang="fr-CA" sz="1400" b="0" i="1" smtClean="0">
                          <a:latin typeface="Cambria Math" panose="02040503050406030204" pitchFamily="18" charset="0"/>
                          <a:ea typeface="Cambria Math" panose="02040503050406030204" pitchFamily="18" charset="0"/>
                        </a:rPr>
                        <m:t>−</m:t>
                      </m:r>
                      <m:f>
                        <m:fPr>
                          <m:ctrlPr>
                            <a:rPr lang="fr-CA" sz="1400" i="1">
                              <a:latin typeface="Cambria Math" panose="02040503050406030204" pitchFamily="18" charset="0"/>
                            </a:rPr>
                          </m:ctrlPr>
                        </m:fPr>
                        <m:num>
                          <m:sSub>
                            <m:sSubPr>
                              <m:ctrlPr>
                                <a:rPr lang="fr-CA" sz="1400" i="1">
                                  <a:latin typeface="Cambria Math" panose="02040503050406030204" pitchFamily="18" charset="0"/>
                                </a:rPr>
                              </m:ctrlPr>
                            </m:sSubPr>
                            <m:e>
                              <m:r>
                                <a:rPr lang="fr-CA" sz="1400" i="1">
                                  <a:latin typeface="Cambria Math" panose="02040503050406030204" pitchFamily="18" charset="0"/>
                                </a:rPr>
                                <m:t>𝐷</m:t>
                              </m:r>
                            </m:e>
                            <m:sub>
                              <m:r>
                                <a:rPr lang="fr-CA" sz="1400" i="1">
                                  <a:latin typeface="Cambria Math" panose="02040503050406030204" pitchFamily="18" charset="0"/>
                                </a:rPr>
                                <m:t>𝑒𝑓𝑓</m:t>
                              </m:r>
                            </m:sub>
                          </m:sSub>
                          <m:r>
                            <a:rPr lang="fr-CA" sz="1400" i="1">
                              <a:latin typeface="Cambria Math" panose="02040503050406030204" pitchFamily="18" charset="0"/>
                            </a:rPr>
                            <m:t> </m:t>
                          </m:r>
                          <m:r>
                            <a:rPr lang="fr-CA" sz="1400" i="1">
                              <a:latin typeface="Cambria Math" panose="02040503050406030204" pitchFamily="18" charset="0"/>
                              <a:ea typeface="Cambria Math" panose="02040503050406030204" pitchFamily="18" charset="0"/>
                            </a:rPr>
                            <m:t>× ∆</m:t>
                          </m:r>
                          <m:r>
                            <a:rPr lang="fr-CA" sz="1400" i="1">
                              <a:latin typeface="Cambria Math" panose="02040503050406030204" pitchFamily="18" charset="0"/>
                              <a:ea typeface="Cambria Math" panose="02040503050406030204" pitchFamily="18" charset="0"/>
                            </a:rPr>
                            <m:t>𝑡</m:t>
                          </m:r>
                        </m:num>
                        <m:den>
                          <m:r>
                            <a:rPr lang="fr-CA" sz="1400" i="1">
                              <a:latin typeface="Cambria Math" panose="02040503050406030204" pitchFamily="18" charset="0"/>
                            </a:rPr>
                            <m:t>2 </m:t>
                          </m:r>
                          <m:r>
                            <a:rPr lang="fr-CA" sz="1400" i="1">
                              <a:latin typeface="Cambria Math" panose="02040503050406030204" pitchFamily="18" charset="0"/>
                              <a:ea typeface="Cambria Math" panose="02040503050406030204" pitchFamily="18" charset="0"/>
                            </a:rPr>
                            <m:t>× ∆</m:t>
                          </m:r>
                          <m:r>
                            <a:rPr lang="fr-CA" sz="1400" i="1">
                              <a:latin typeface="Cambria Math" panose="02040503050406030204" pitchFamily="18" charset="0"/>
                              <a:ea typeface="Cambria Math" panose="02040503050406030204" pitchFamily="18" charset="0"/>
                            </a:rPr>
                            <m:t>𝑟</m:t>
                          </m:r>
                          <m:r>
                            <a:rPr lang="fr-CA" sz="1400" i="1">
                              <a:latin typeface="Cambria Math" panose="02040503050406030204" pitchFamily="18" charset="0"/>
                              <a:ea typeface="Cambria Math" panose="02040503050406030204" pitchFamily="18" charset="0"/>
                            </a:rPr>
                            <m:t> ×</m:t>
                          </m:r>
                          <m:sSub>
                            <m:sSubPr>
                              <m:ctrlPr>
                                <a:rPr lang="fr-CA" sz="1400" i="1">
                                  <a:latin typeface="Cambria Math" panose="02040503050406030204" pitchFamily="18" charset="0"/>
                                  <a:ea typeface="Cambria Math" panose="02040503050406030204" pitchFamily="18" charset="0"/>
                                </a:rPr>
                              </m:ctrlPr>
                            </m:sSubPr>
                            <m:e>
                              <m:r>
                                <a:rPr lang="fr-CA" sz="1400" i="1">
                                  <a:latin typeface="Cambria Math" panose="02040503050406030204" pitchFamily="18" charset="0"/>
                                  <a:ea typeface="Cambria Math" panose="02040503050406030204" pitchFamily="18" charset="0"/>
                                </a:rPr>
                                <m:t> </m:t>
                              </m:r>
                              <m:r>
                                <a:rPr lang="fr-CA" sz="1400" i="1">
                                  <a:latin typeface="Cambria Math" panose="02040503050406030204" pitchFamily="18" charset="0"/>
                                  <a:ea typeface="Cambria Math" panose="02040503050406030204" pitchFamily="18" charset="0"/>
                                </a:rPr>
                                <m:t>𝑟</m:t>
                              </m:r>
                            </m:e>
                            <m:sub>
                              <m:r>
                                <a:rPr lang="fr-CA" sz="1400" i="1">
                                  <a:latin typeface="Cambria Math" panose="02040503050406030204" pitchFamily="18" charset="0"/>
                                  <a:ea typeface="Cambria Math" panose="02040503050406030204" pitchFamily="18" charset="0"/>
                                </a:rPr>
                                <m:t>𝑖</m:t>
                              </m:r>
                            </m:sub>
                          </m:sSub>
                        </m:den>
                      </m:f>
                    </m:oMath>
                  </m:oMathPara>
                </a14:m>
                <a:endParaRPr lang="fr-CA" dirty="0"/>
              </a:p>
              <a:p>
                <a:pPr lvl="1">
                  <a:buClr>
                    <a:srgbClr val="0070C0"/>
                  </a:buClr>
                </a:pPr>
                <a:r>
                  <a:rPr lang="fr-CA" dirty="0"/>
                  <a:t>Pour trouver la concentration au temps suivant, il suffit de résoudre ce système. Il est nécessaire de commencer en supposant une valeur initiale nulle de la concentration au temps t = 0, car la réaction de diffusion n’a pas encore commencé. Cette méthode fonctionne peut importe le nombre de nœuds. Il suffit d’ajouter des lignes au centre des matrices. La première et dernière ligne reste les mêmes puisqu’elles permettent de résoudre pour les conditions frontières. </a:t>
                </a:r>
              </a:p>
              <a:p>
                <a:pPr>
                  <a:buClr>
                    <a:srgbClr val="0070C0"/>
                  </a:buClr>
                </a:pPr>
                <a:endParaRPr lang="fr-CA" sz="2400" dirty="0"/>
              </a:p>
            </p:txBody>
          </p:sp>
        </mc:Choice>
        <mc:Fallback>
          <p:sp>
            <p:nvSpPr>
              <p:cNvPr id="7" name="ZoneTexte 6">
                <a:extLst>
                  <a:ext uri="{FF2B5EF4-FFF2-40B4-BE49-F238E27FC236}">
                    <a16:creationId xmlns:a16="http://schemas.microsoft.com/office/drawing/2014/main" id="{D890ED15-B59C-4A31-CE39-198E63984065}"/>
                  </a:ext>
                </a:extLst>
              </p:cNvPr>
              <p:cNvSpPr txBox="1">
                <a:spLocks noRot="1" noChangeAspect="1" noMove="1" noResize="1" noEditPoints="1" noAdjustHandles="1" noChangeArrowheads="1" noChangeShapeType="1" noTextEdit="1"/>
              </p:cNvSpPr>
              <p:nvPr>
                <p:custDataLst>
                  <p:tags r:id="rId5"/>
                </p:custDataLst>
              </p:nvPr>
            </p:nvSpPr>
            <p:spPr>
              <a:xfrm>
                <a:off x="233679" y="1015206"/>
                <a:ext cx="11443064" cy="5792611"/>
              </a:xfrm>
              <a:prstGeom prst="rect">
                <a:avLst/>
              </a:prstGeom>
              <a:blipFill>
                <a:blip r:embed="rId8"/>
                <a:stretch>
                  <a:fillRect l="-693" t="-842" r="-213"/>
                </a:stretch>
              </a:blipFill>
            </p:spPr>
            <p:txBody>
              <a:bodyPr/>
              <a:lstStyle/>
              <a:p>
                <a:r>
                  <a:rPr lang="fr-CA">
                    <a:noFill/>
                  </a:rPr>
                  <a:t> </a:t>
                </a:r>
              </a:p>
            </p:txBody>
          </p:sp>
        </mc:Fallback>
      </mc:AlternateContent>
      <p:sp>
        <p:nvSpPr>
          <p:cNvPr id="5" name="Espace réservé du numéro de diapositive 4">
            <a:extLst>
              <a:ext uri="{FF2B5EF4-FFF2-40B4-BE49-F238E27FC236}">
                <a16:creationId xmlns:a16="http://schemas.microsoft.com/office/drawing/2014/main" id="{FE8BC5A9-6FD9-23A3-ECD7-F906C49B3DA2}"/>
              </a:ext>
            </a:extLst>
          </p:cNvPr>
          <p:cNvSpPr>
            <a:spLocks noGrp="1"/>
          </p:cNvSpPr>
          <p:nvPr>
            <p:ph type="sldNum" sz="quarter" idx="12"/>
          </p:nvPr>
        </p:nvSpPr>
        <p:spPr>
          <a:xfrm>
            <a:off x="10758922" y="6304184"/>
            <a:ext cx="365760" cy="365760"/>
          </a:xfrm>
        </p:spPr>
        <p:txBody>
          <a:bodyPr/>
          <a:lstStyle/>
          <a:p>
            <a:fld id="{60C5136D-6379-4117-9737-E06B06A1D370}" type="slidenum">
              <a:rPr lang="fr-CA" smtClean="0"/>
              <a:t>2</a:t>
            </a:fld>
            <a:endParaRPr lang="fr-FR"/>
          </a:p>
        </p:txBody>
      </p:sp>
    </p:spTree>
    <p:extLst>
      <p:ext uri="{BB962C8B-B14F-4D97-AF65-F5344CB8AC3E}">
        <p14:creationId xmlns:p14="http://schemas.microsoft.com/office/powerpoint/2010/main" val="2445319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AE55E0-EA10-382B-7091-E0002689E064}"/>
            </a:ext>
          </a:extLst>
        </p:cNvPr>
        <p:cNvGrpSpPr/>
        <p:nvPr/>
      </p:nvGrpSpPr>
      <p:grpSpPr>
        <a:xfrm>
          <a:off x="0" y="0"/>
          <a:ext cx="0" cy="0"/>
          <a:chOff x="0" y="0"/>
          <a:chExt cx="0" cy="0"/>
        </a:xfrm>
      </p:grpSpPr>
      <p:sp>
        <p:nvSpPr>
          <p:cNvPr id="8" name="ZoneTexte 7">
            <a:extLst>
              <a:ext uri="{FF2B5EF4-FFF2-40B4-BE49-F238E27FC236}">
                <a16:creationId xmlns:a16="http://schemas.microsoft.com/office/drawing/2014/main" id="{A2FEA98F-5CD8-F6A4-15AA-A1A88F68B87F}"/>
              </a:ext>
            </a:extLst>
          </p:cNvPr>
          <p:cNvSpPr txBox="1"/>
          <p:nvPr>
            <p:custDataLst>
              <p:tags r:id="rId1"/>
            </p:custDataLst>
          </p:nvPr>
        </p:nvSpPr>
        <p:spPr>
          <a:xfrm>
            <a:off x="0" y="6377226"/>
            <a:ext cx="13116353" cy="594875"/>
          </a:xfrm>
          <a:prstGeom prst="rect">
            <a:avLst/>
          </a:prstGeom>
        </p:spPr>
        <p:txBody>
          <a:bodyPr vert="horz" lIns="91440" tIns="45720" rIns="91440" bIns="45720" rtlCol="0" anchor="ctr">
            <a:noAutofit/>
          </a:bodyPr>
          <a:lstStyle/>
          <a:p>
            <a:r>
              <a:rPr lang="fr-CA">
                <a:solidFill>
                  <a:schemeClr val="tx2"/>
                </a:solidFill>
              </a:rPr>
              <a:t>MEC 8211 - Vérification et validation en modélisation numérique</a:t>
            </a:r>
          </a:p>
        </p:txBody>
      </p:sp>
      <p:cxnSp>
        <p:nvCxnSpPr>
          <p:cNvPr id="15" name="Connecteur droit 14">
            <a:extLst>
              <a:ext uri="{FF2B5EF4-FFF2-40B4-BE49-F238E27FC236}">
                <a16:creationId xmlns:a16="http://schemas.microsoft.com/office/drawing/2014/main" id="{41214AAB-DDD9-0CB3-99F2-DC7428BA1C06}"/>
              </a:ext>
            </a:extLst>
          </p:cNvPr>
          <p:cNvCxnSpPr>
            <a:cxnSpLocks/>
          </p:cNvCxnSpPr>
          <p:nvPr>
            <p:custDataLst>
              <p:tags r:id="rId2"/>
            </p:custDataLst>
          </p:nvPr>
        </p:nvCxnSpPr>
        <p:spPr>
          <a:xfrm>
            <a:off x="0" y="873760"/>
            <a:ext cx="12192000"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ZoneTexte 2">
            <a:extLst>
              <a:ext uri="{FF2B5EF4-FFF2-40B4-BE49-F238E27FC236}">
                <a16:creationId xmlns:a16="http://schemas.microsoft.com/office/drawing/2014/main" id="{A9D8E2F2-95BE-ECB1-9D7F-D60649CE8560}"/>
              </a:ext>
            </a:extLst>
          </p:cNvPr>
          <p:cNvSpPr txBox="1"/>
          <p:nvPr>
            <p:custDataLst>
              <p:tags r:id="rId3"/>
            </p:custDataLst>
          </p:nvPr>
        </p:nvSpPr>
        <p:spPr>
          <a:xfrm>
            <a:off x="233680" y="227429"/>
            <a:ext cx="9286240" cy="646331"/>
          </a:xfrm>
          <a:prstGeom prst="rect">
            <a:avLst/>
          </a:prstGeom>
          <a:noFill/>
        </p:spPr>
        <p:txBody>
          <a:bodyPr wrap="square">
            <a:spAutoFit/>
          </a:bodyPr>
          <a:lstStyle/>
          <a:p>
            <a:r>
              <a:rPr lang="fr-CA" sz="3600"/>
              <a:t>D) Résultat du code d’ordre 1</a:t>
            </a:r>
          </a:p>
        </p:txBody>
      </p:sp>
      <p:sp>
        <p:nvSpPr>
          <p:cNvPr id="7" name="ZoneTexte 6">
            <a:extLst>
              <a:ext uri="{FF2B5EF4-FFF2-40B4-BE49-F238E27FC236}">
                <a16:creationId xmlns:a16="http://schemas.microsoft.com/office/drawing/2014/main" id="{601BBA47-0EA6-D2C2-D896-291DC7B25A05}"/>
              </a:ext>
            </a:extLst>
          </p:cNvPr>
          <p:cNvSpPr txBox="1"/>
          <p:nvPr>
            <p:custDataLst>
              <p:tags r:id="rId4"/>
            </p:custDataLst>
          </p:nvPr>
        </p:nvSpPr>
        <p:spPr>
          <a:xfrm>
            <a:off x="596536" y="1273870"/>
            <a:ext cx="11443064" cy="1815882"/>
          </a:xfrm>
          <a:prstGeom prst="rect">
            <a:avLst/>
          </a:prstGeom>
          <a:noFill/>
        </p:spPr>
        <p:txBody>
          <a:bodyPr wrap="square" lIns="91440" tIns="45720" rIns="91440" bIns="45720" anchor="t">
            <a:spAutoFit/>
          </a:bodyPr>
          <a:lstStyle/>
          <a:p>
            <a:pPr marL="285750" indent="-285750">
              <a:buClr>
                <a:srgbClr val="0070C0"/>
              </a:buClr>
              <a:buFont typeface="Wingdings" panose="05000000000000000000" pitchFamily="2" charset="2"/>
              <a:buChar char="§"/>
            </a:pPr>
            <a:r>
              <a:rPr lang="fr-CA" sz="2400"/>
              <a:t>A) Profil à l’état stationnaire</a:t>
            </a:r>
          </a:p>
          <a:p>
            <a:pPr>
              <a:buClr>
                <a:srgbClr val="0070C0"/>
              </a:buClr>
            </a:pPr>
            <a:r>
              <a:rPr lang="fr-CA" sz="2000"/>
              <a:t>Avec notre maillage à 5 nœuds on obtient le profil rouge, qui est</a:t>
            </a:r>
          </a:p>
          <a:p>
            <a:r>
              <a:rPr lang="fr-CA" sz="2000"/>
              <a:t> d'ordre 1</a:t>
            </a:r>
          </a:p>
          <a:p>
            <a:pPr marL="285750" indent="-285750">
              <a:buClr>
                <a:srgbClr val="0070C0"/>
              </a:buClr>
              <a:buFont typeface="Wingdings" panose="05000000000000000000" pitchFamily="2" charset="2"/>
              <a:buChar char="§"/>
            </a:pPr>
            <a:endParaRPr lang="fr-CA" sz="2400"/>
          </a:p>
          <a:p>
            <a:pPr marL="285750" indent="-285750">
              <a:buClr>
                <a:srgbClr val="0070C0"/>
              </a:buClr>
              <a:buFont typeface="Wingdings" panose="05000000000000000000" pitchFamily="2" charset="2"/>
              <a:buChar char="§"/>
            </a:pPr>
            <a:r>
              <a:rPr lang="fr-CA" sz="2400"/>
              <a:t>B) Vérification de code</a:t>
            </a:r>
          </a:p>
        </p:txBody>
      </p:sp>
      <p:pic>
        <p:nvPicPr>
          <p:cNvPr id="2" name="Image 1" descr="Une image contenant texte, ligne, Tracé, diagramme&#10;&#10;Le contenu généré par l’IA peut être incorrect.">
            <a:extLst>
              <a:ext uri="{FF2B5EF4-FFF2-40B4-BE49-F238E27FC236}">
                <a16:creationId xmlns:a16="http://schemas.microsoft.com/office/drawing/2014/main" id="{333DA31D-04D9-F86F-D94B-E77D874D1497}"/>
              </a:ext>
            </a:extLst>
          </p:cNvPr>
          <p:cNvPicPr>
            <a:picLocks noChangeAspect="1"/>
          </p:cNvPicPr>
          <p:nvPr/>
        </p:nvPicPr>
        <p:blipFill>
          <a:blip r:embed="rId7"/>
          <a:stretch>
            <a:fillRect/>
          </a:stretch>
        </p:blipFill>
        <p:spPr>
          <a:xfrm>
            <a:off x="6397195" y="3644728"/>
            <a:ext cx="4124068" cy="3028436"/>
          </a:xfrm>
          <a:prstGeom prst="rect">
            <a:avLst/>
          </a:prstGeom>
        </p:spPr>
      </p:pic>
      <p:pic>
        <p:nvPicPr>
          <p:cNvPr id="4" name="Image 3" descr="Une image contenant texte, capture d’écran, ligne, diagramme&#10;&#10;Le contenu généré par l’IA peut être incorrect.">
            <a:extLst>
              <a:ext uri="{FF2B5EF4-FFF2-40B4-BE49-F238E27FC236}">
                <a16:creationId xmlns:a16="http://schemas.microsoft.com/office/drawing/2014/main" id="{83E5013A-DDD2-6EAA-94F1-61AD969951C8}"/>
              </a:ext>
            </a:extLst>
          </p:cNvPr>
          <p:cNvPicPr>
            <a:picLocks noChangeAspect="1"/>
          </p:cNvPicPr>
          <p:nvPr/>
        </p:nvPicPr>
        <p:blipFill>
          <a:blip r:embed="rId8"/>
          <a:stretch>
            <a:fillRect/>
          </a:stretch>
        </p:blipFill>
        <p:spPr>
          <a:xfrm>
            <a:off x="8117617" y="971679"/>
            <a:ext cx="3638550" cy="2505075"/>
          </a:xfrm>
          <a:prstGeom prst="rect">
            <a:avLst/>
          </a:prstGeom>
        </p:spPr>
      </p:pic>
      <p:sp>
        <p:nvSpPr>
          <p:cNvPr id="5" name="ZoneTexte 4">
            <a:extLst>
              <a:ext uri="{FF2B5EF4-FFF2-40B4-BE49-F238E27FC236}">
                <a16:creationId xmlns:a16="http://schemas.microsoft.com/office/drawing/2014/main" id="{28F6D99C-9A99-3E01-DF17-CF3FB53CC805}"/>
              </a:ext>
            </a:extLst>
          </p:cNvPr>
          <p:cNvSpPr txBox="1"/>
          <p:nvPr/>
        </p:nvSpPr>
        <p:spPr>
          <a:xfrm>
            <a:off x="1213022" y="3025347"/>
            <a:ext cx="475117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CA" sz="2000"/>
              <a:t>Erreur de discrétisation=</a:t>
            </a:r>
            <a:r>
              <a:rPr lang="fr-CA" sz="2000">
                <a:ea typeface="+mn-lt"/>
                <a:cs typeface="+mn-lt"/>
              </a:rPr>
              <a:t>              =5.3125</a:t>
            </a:r>
            <a:endParaRPr lang="fr-CA" sz="2000"/>
          </a:p>
        </p:txBody>
      </p:sp>
      <p:pic>
        <p:nvPicPr>
          <p:cNvPr id="9" name="Image 8" descr="Une image contenant noir, obscurité&#10;&#10;Le contenu généré par l’IA peut être incorrect.">
            <a:extLst>
              <a:ext uri="{FF2B5EF4-FFF2-40B4-BE49-F238E27FC236}">
                <a16:creationId xmlns:a16="http://schemas.microsoft.com/office/drawing/2014/main" id="{ECE59E07-0AE0-CCFB-E9AE-CC924FD2BEF1}"/>
              </a:ext>
            </a:extLst>
          </p:cNvPr>
          <p:cNvPicPr>
            <a:picLocks noChangeAspect="1"/>
          </p:cNvPicPr>
          <p:nvPr/>
        </p:nvPicPr>
        <p:blipFill>
          <a:blip r:embed="rId9"/>
          <a:stretch>
            <a:fillRect/>
          </a:stretch>
        </p:blipFill>
        <p:spPr>
          <a:xfrm>
            <a:off x="3892249" y="3013889"/>
            <a:ext cx="937312" cy="397734"/>
          </a:xfrm>
          <a:prstGeom prst="rect">
            <a:avLst/>
          </a:prstGeom>
        </p:spPr>
      </p:pic>
      <p:sp>
        <p:nvSpPr>
          <p:cNvPr id="10" name="ZoneTexte 9">
            <a:extLst>
              <a:ext uri="{FF2B5EF4-FFF2-40B4-BE49-F238E27FC236}">
                <a16:creationId xmlns:a16="http://schemas.microsoft.com/office/drawing/2014/main" id="{46AE3409-5644-6F8E-EE21-959CB61E8F7A}"/>
              </a:ext>
            </a:extLst>
          </p:cNvPr>
          <p:cNvSpPr txBox="1"/>
          <p:nvPr/>
        </p:nvSpPr>
        <p:spPr>
          <a:xfrm>
            <a:off x="1213023" y="3643184"/>
            <a:ext cx="5101280"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CA" sz="2000"/>
              <a:t>Analyse de convergence de la discrétisation:</a:t>
            </a:r>
          </a:p>
          <a:p>
            <a:endParaRPr lang="fr-CA" sz="2000"/>
          </a:p>
          <a:p>
            <a:r>
              <a:rPr lang="fr-CA" sz="2000"/>
              <a:t>Ordre de convergence formel =1</a:t>
            </a:r>
          </a:p>
          <a:p>
            <a:endParaRPr lang="fr-CA" sz="2000"/>
          </a:p>
          <a:p>
            <a:r>
              <a:rPr lang="fr-CA" sz="2000"/>
              <a:t>Ordre de convergence observé pour L1=0</a:t>
            </a:r>
            <a:endParaRPr lang="fr-CA"/>
          </a:p>
          <a:p>
            <a:endParaRPr lang="fr-CA" sz="2000"/>
          </a:p>
          <a:p>
            <a:r>
              <a:rPr lang="fr-CA" sz="2000"/>
              <a:t>Ordre de convergence observé pour L2=0.48 </a:t>
            </a:r>
          </a:p>
          <a:p>
            <a:endParaRPr lang="fr-CA" sz="2000"/>
          </a:p>
          <a:p>
            <a:r>
              <a:rPr lang="fr-CA" sz="2000"/>
              <a:t>Ordre de convergence observé pour </a:t>
            </a:r>
            <a:r>
              <a:rPr lang="fr-CA" sz="2000" err="1"/>
              <a:t>Linf</a:t>
            </a:r>
            <a:r>
              <a:rPr lang="fr-CA" sz="2000"/>
              <a:t> =0.95</a:t>
            </a:r>
            <a:endParaRPr lang="fr-CA"/>
          </a:p>
        </p:txBody>
      </p:sp>
      <p:sp>
        <p:nvSpPr>
          <p:cNvPr id="6" name="Espace réservé du numéro de diapositive 5">
            <a:extLst>
              <a:ext uri="{FF2B5EF4-FFF2-40B4-BE49-F238E27FC236}">
                <a16:creationId xmlns:a16="http://schemas.microsoft.com/office/drawing/2014/main" id="{76AA6225-DD03-B9B4-5083-2439E0B606DE}"/>
              </a:ext>
            </a:extLst>
          </p:cNvPr>
          <p:cNvSpPr>
            <a:spLocks noGrp="1"/>
          </p:cNvSpPr>
          <p:nvPr>
            <p:ph type="sldNum" sz="quarter" idx="12"/>
          </p:nvPr>
        </p:nvSpPr>
        <p:spPr/>
        <p:txBody>
          <a:bodyPr/>
          <a:lstStyle/>
          <a:p>
            <a:fld id="{60C5136D-6379-4117-9737-E06B06A1D370}" type="slidenum">
              <a:rPr lang="fr-CA" smtClean="0"/>
              <a:t>3</a:t>
            </a:fld>
            <a:endParaRPr lang="fr-FR"/>
          </a:p>
        </p:txBody>
      </p:sp>
    </p:spTree>
    <p:extLst>
      <p:ext uri="{BB962C8B-B14F-4D97-AF65-F5344CB8AC3E}">
        <p14:creationId xmlns:p14="http://schemas.microsoft.com/office/powerpoint/2010/main" val="957080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EC707A-F5E3-260D-6687-CEE0D6E95FCF}"/>
            </a:ext>
          </a:extLst>
        </p:cNvPr>
        <p:cNvGrpSpPr/>
        <p:nvPr/>
      </p:nvGrpSpPr>
      <p:grpSpPr>
        <a:xfrm>
          <a:off x="0" y="0"/>
          <a:ext cx="0" cy="0"/>
          <a:chOff x="0" y="0"/>
          <a:chExt cx="0" cy="0"/>
        </a:xfrm>
      </p:grpSpPr>
      <p:sp>
        <p:nvSpPr>
          <p:cNvPr id="6" name="Sous-titre 2">
            <a:extLst>
              <a:ext uri="{FF2B5EF4-FFF2-40B4-BE49-F238E27FC236}">
                <a16:creationId xmlns:a16="http://schemas.microsoft.com/office/drawing/2014/main" id="{2D4975E9-9CD2-B562-DF44-327C5AE582CE}"/>
              </a:ext>
            </a:extLst>
          </p:cNvPr>
          <p:cNvSpPr txBox="1">
            <a:spLocks/>
          </p:cNvSpPr>
          <p:nvPr>
            <p:custDataLst>
              <p:tags r:id="rId1"/>
            </p:custDataLst>
          </p:nvPr>
        </p:nvSpPr>
        <p:spPr>
          <a:xfrm>
            <a:off x="3888377" y="3771106"/>
            <a:ext cx="9144000" cy="1655762"/>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endParaRPr lang="fr-CA"/>
          </a:p>
        </p:txBody>
      </p:sp>
      <p:sp>
        <p:nvSpPr>
          <p:cNvPr id="8" name="ZoneTexte 7">
            <a:extLst>
              <a:ext uri="{FF2B5EF4-FFF2-40B4-BE49-F238E27FC236}">
                <a16:creationId xmlns:a16="http://schemas.microsoft.com/office/drawing/2014/main" id="{CF1BB956-2E83-C9A8-FF3E-E03C83FD79B2}"/>
              </a:ext>
            </a:extLst>
          </p:cNvPr>
          <p:cNvSpPr txBox="1"/>
          <p:nvPr>
            <p:custDataLst>
              <p:tags r:id="rId2"/>
            </p:custDataLst>
          </p:nvPr>
        </p:nvSpPr>
        <p:spPr>
          <a:xfrm>
            <a:off x="0" y="6377226"/>
            <a:ext cx="13116353" cy="594875"/>
          </a:xfrm>
          <a:prstGeom prst="rect">
            <a:avLst/>
          </a:prstGeom>
        </p:spPr>
        <p:txBody>
          <a:bodyPr vert="horz" lIns="91440" tIns="45720" rIns="91440" bIns="45720" rtlCol="0" anchor="ctr">
            <a:noAutofit/>
          </a:bodyPr>
          <a:lstStyle/>
          <a:p>
            <a:r>
              <a:rPr lang="fr-CA">
                <a:solidFill>
                  <a:schemeClr val="tx2"/>
                </a:solidFill>
              </a:rPr>
              <a:t>MEC 8211 - Vérification et validation en modélisation numérique</a:t>
            </a:r>
          </a:p>
        </p:txBody>
      </p:sp>
      <p:cxnSp>
        <p:nvCxnSpPr>
          <p:cNvPr id="15" name="Connecteur droit 14">
            <a:extLst>
              <a:ext uri="{FF2B5EF4-FFF2-40B4-BE49-F238E27FC236}">
                <a16:creationId xmlns:a16="http://schemas.microsoft.com/office/drawing/2014/main" id="{A5F54FD8-065B-2455-0EA7-37D7E181B5C3}"/>
              </a:ext>
            </a:extLst>
          </p:cNvPr>
          <p:cNvCxnSpPr>
            <a:cxnSpLocks/>
          </p:cNvCxnSpPr>
          <p:nvPr>
            <p:custDataLst>
              <p:tags r:id="rId3"/>
            </p:custDataLst>
          </p:nvPr>
        </p:nvCxnSpPr>
        <p:spPr>
          <a:xfrm>
            <a:off x="0" y="873760"/>
            <a:ext cx="12192000"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ZoneTexte 2">
            <a:extLst>
              <a:ext uri="{FF2B5EF4-FFF2-40B4-BE49-F238E27FC236}">
                <a16:creationId xmlns:a16="http://schemas.microsoft.com/office/drawing/2014/main" id="{81D80FB9-8AB5-DAE2-AF49-A3DD6BF5C0B9}"/>
              </a:ext>
            </a:extLst>
          </p:cNvPr>
          <p:cNvSpPr txBox="1"/>
          <p:nvPr>
            <p:custDataLst>
              <p:tags r:id="rId4"/>
            </p:custDataLst>
          </p:nvPr>
        </p:nvSpPr>
        <p:spPr>
          <a:xfrm>
            <a:off x="233680" y="227429"/>
            <a:ext cx="9286240" cy="646331"/>
          </a:xfrm>
          <a:prstGeom prst="rect">
            <a:avLst/>
          </a:prstGeom>
          <a:noFill/>
        </p:spPr>
        <p:txBody>
          <a:bodyPr wrap="square">
            <a:spAutoFit/>
          </a:bodyPr>
          <a:lstStyle/>
          <a:p>
            <a:r>
              <a:rPr lang="fr-CA" sz="3600"/>
              <a:t>E) Résultat du code d’ordre 2</a:t>
            </a:r>
          </a:p>
        </p:txBody>
      </p:sp>
      <p:sp>
        <p:nvSpPr>
          <p:cNvPr id="7" name="ZoneTexte 6">
            <a:extLst>
              <a:ext uri="{FF2B5EF4-FFF2-40B4-BE49-F238E27FC236}">
                <a16:creationId xmlns:a16="http://schemas.microsoft.com/office/drawing/2014/main" id="{0BEB056E-39D2-397D-0378-7C57B1141054}"/>
              </a:ext>
            </a:extLst>
          </p:cNvPr>
          <p:cNvSpPr txBox="1"/>
          <p:nvPr>
            <p:custDataLst>
              <p:tags r:id="rId5"/>
            </p:custDataLst>
          </p:nvPr>
        </p:nvSpPr>
        <p:spPr>
          <a:xfrm>
            <a:off x="596536" y="1273870"/>
            <a:ext cx="11443064" cy="4708981"/>
          </a:xfrm>
          <a:prstGeom prst="rect">
            <a:avLst/>
          </a:prstGeom>
          <a:noFill/>
        </p:spPr>
        <p:txBody>
          <a:bodyPr wrap="square" lIns="91440" tIns="45720" rIns="91440" bIns="45720" anchor="t">
            <a:spAutoFit/>
          </a:bodyPr>
          <a:lstStyle/>
          <a:p>
            <a:pPr marL="285750" indent="-285750">
              <a:buClr>
                <a:srgbClr val="0070C0"/>
              </a:buClr>
              <a:buFont typeface="Wingdings" panose="05000000000000000000" pitchFamily="2" charset="2"/>
              <a:buChar char="§"/>
            </a:pPr>
            <a:r>
              <a:rPr lang="fr-CA" sz="2400"/>
              <a:t>A) Erreur de troncature</a:t>
            </a:r>
            <a:endParaRPr lang="fr-FR"/>
          </a:p>
          <a:p>
            <a:pPr>
              <a:buClr>
                <a:srgbClr val="0070C0"/>
              </a:buClr>
            </a:pPr>
            <a:r>
              <a:rPr lang="fr-CA"/>
              <a:t>L'ordre de convergence attendue est de 2, car 2 est le minimum des ordres </a:t>
            </a:r>
          </a:p>
          <a:p>
            <a:r>
              <a:rPr lang="fr-CA"/>
              <a:t>de </a:t>
            </a:r>
            <a:r>
              <a:rPr lang="fr-CA" err="1"/>
              <a:t>précison</a:t>
            </a:r>
            <a:r>
              <a:rPr lang="fr-CA"/>
              <a:t> des différences finies utilisées</a:t>
            </a:r>
          </a:p>
          <a:p>
            <a:pPr marL="285750" indent="-285750">
              <a:buClr>
                <a:srgbClr val="0070C0"/>
              </a:buClr>
              <a:buFont typeface="Wingdings" panose="05000000000000000000" pitchFamily="2" charset="2"/>
              <a:buChar char="§"/>
            </a:pPr>
            <a:r>
              <a:rPr lang="fr-CA" sz="2400"/>
              <a:t>B) Vérification de code</a:t>
            </a:r>
          </a:p>
          <a:p>
            <a:pPr marL="285750" indent="-285750">
              <a:buClr>
                <a:srgbClr val="0070C0"/>
              </a:buClr>
              <a:buFont typeface="Wingdings" panose="05000000000000000000" pitchFamily="2" charset="2"/>
              <a:buChar char="§"/>
            </a:pPr>
            <a:endParaRPr lang="fr-CA" sz="2400"/>
          </a:p>
          <a:p>
            <a:pPr marL="285750" indent="-285750">
              <a:buClr>
                <a:srgbClr val="0070C0"/>
              </a:buClr>
              <a:buFont typeface="Wingdings" panose="05000000000000000000" pitchFamily="2" charset="2"/>
              <a:buChar char="§"/>
            </a:pPr>
            <a:endParaRPr lang="fr-CA" sz="2400"/>
          </a:p>
          <a:p>
            <a:pPr marL="285750" indent="-285750">
              <a:buClr>
                <a:srgbClr val="0070C0"/>
              </a:buClr>
              <a:buFont typeface="Wingdings" panose="05000000000000000000" pitchFamily="2" charset="2"/>
              <a:buChar char="§"/>
            </a:pPr>
            <a:endParaRPr lang="fr-CA" sz="2400"/>
          </a:p>
          <a:p>
            <a:pPr marL="285750" indent="-285750">
              <a:buClr>
                <a:srgbClr val="0070C0"/>
              </a:buClr>
              <a:buFont typeface="Wingdings" panose="05000000000000000000" pitchFamily="2" charset="2"/>
              <a:buChar char="§"/>
            </a:pPr>
            <a:endParaRPr lang="fr-CA" sz="2400"/>
          </a:p>
          <a:p>
            <a:pPr marL="285750" indent="-285750">
              <a:buClr>
                <a:srgbClr val="0070C0"/>
              </a:buClr>
              <a:buFont typeface="Wingdings" panose="05000000000000000000" pitchFamily="2" charset="2"/>
              <a:buChar char="§"/>
            </a:pPr>
            <a:endParaRPr lang="fr-CA" sz="2400"/>
          </a:p>
          <a:p>
            <a:pPr marL="285750" indent="-285750">
              <a:buClr>
                <a:srgbClr val="0070C0"/>
              </a:buClr>
              <a:buFont typeface="Wingdings" panose="05000000000000000000" pitchFamily="2" charset="2"/>
              <a:buChar char="§"/>
            </a:pPr>
            <a:endParaRPr lang="fr-CA" sz="2400"/>
          </a:p>
          <a:p>
            <a:pPr marL="285750" indent="-285750">
              <a:buClr>
                <a:srgbClr val="0070C0"/>
              </a:buClr>
              <a:buFont typeface="Wingdings" panose="05000000000000000000" pitchFamily="2" charset="2"/>
              <a:buChar char="§"/>
            </a:pPr>
            <a:r>
              <a:rPr lang="fr-CA" sz="2400"/>
              <a:t>C) Comparaison du code d’ordre 1, d’ordre 2 et de la solution analytique</a:t>
            </a:r>
          </a:p>
          <a:p>
            <a:pPr marL="285750" indent="-285750">
              <a:buClr>
                <a:srgbClr val="0070C0"/>
              </a:buClr>
              <a:buFont typeface="Wingdings" panose="05000000000000000000" pitchFamily="2" charset="2"/>
              <a:buChar char="§"/>
            </a:pPr>
            <a:endParaRPr lang="fr-CA" sz="2400"/>
          </a:p>
          <a:p>
            <a:pPr>
              <a:buClr>
                <a:srgbClr val="0070C0"/>
              </a:buClr>
            </a:pPr>
            <a:endParaRPr lang="fr-CA" sz="2400"/>
          </a:p>
        </p:txBody>
      </p:sp>
      <p:sp>
        <p:nvSpPr>
          <p:cNvPr id="9" name="ZoneTexte 8">
            <a:extLst>
              <a:ext uri="{FF2B5EF4-FFF2-40B4-BE49-F238E27FC236}">
                <a16:creationId xmlns:a16="http://schemas.microsoft.com/office/drawing/2014/main" id="{399A753E-0330-5FFA-05AC-F4F0F3191859}"/>
              </a:ext>
            </a:extLst>
          </p:cNvPr>
          <p:cNvSpPr txBox="1"/>
          <p:nvPr/>
        </p:nvSpPr>
        <p:spPr>
          <a:xfrm>
            <a:off x="890659" y="2501329"/>
            <a:ext cx="7469659"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CA" sz="2000"/>
              <a:t>Erreur de discrétisation=</a:t>
            </a:r>
            <a:r>
              <a:rPr lang="fr-CA" sz="2000">
                <a:ea typeface="+mn-lt"/>
                <a:cs typeface="+mn-lt"/>
              </a:rPr>
              <a:t>              =5.86e-14  </a:t>
            </a:r>
            <a:endParaRPr lang="fr-CA" sz="2000" err="1">
              <a:ea typeface="+mn-lt"/>
              <a:cs typeface="+mn-lt"/>
            </a:endParaRPr>
          </a:p>
          <a:p>
            <a:r>
              <a:rPr lang="fr-CA" sz="2000">
                <a:ea typeface="+mn-lt"/>
                <a:cs typeface="+mn-lt"/>
              </a:rPr>
              <a:t>On obtient en discrétisant exactement la solution analytique, la seule erreur obtenue est dû aux erreurs machines, qui expliquent la croissance de l'erreur en raffinant.</a:t>
            </a:r>
            <a:endParaRPr lang="fr-CA" sz="2000"/>
          </a:p>
        </p:txBody>
      </p:sp>
      <p:pic>
        <p:nvPicPr>
          <p:cNvPr id="11" name="Image 10" descr="Une image contenant noir, obscurité&#10;&#10;Le contenu généré par l’IA peut être incorrect.">
            <a:extLst>
              <a:ext uri="{FF2B5EF4-FFF2-40B4-BE49-F238E27FC236}">
                <a16:creationId xmlns:a16="http://schemas.microsoft.com/office/drawing/2014/main" id="{233202AF-DB99-A04C-DFB3-C997EF26F236}"/>
              </a:ext>
            </a:extLst>
          </p:cNvPr>
          <p:cNvPicPr>
            <a:picLocks noChangeAspect="1"/>
          </p:cNvPicPr>
          <p:nvPr/>
        </p:nvPicPr>
        <p:blipFill>
          <a:blip r:embed="rId8"/>
          <a:stretch>
            <a:fillRect/>
          </a:stretch>
        </p:blipFill>
        <p:spPr>
          <a:xfrm>
            <a:off x="3601636" y="2500168"/>
            <a:ext cx="937312" cy="397734"/>
          </a:xfrm>
          <a:prstGeom prst="rect">
            <a:avLst/>
          </a:prstGeom>
        </p:spPr>
      </p:pic>
      <p:pic>
        <p:nvPicPr>
          <p:cNvPr id="12" name="Image 11" descr="Une image contenant texte, capture d’écran, Tracé, ligne&#10;&#10;Le contenu généré par l’IA peut être incorrect.">
            <a:extLst>
              <a:ext uri="{FF2B5EF4-FFF2-40B4-BE49-F238E27FC236}">
                <a16:creationId xmlns:a16="http://schemas.microsoft.com/office/drawing/2014/main" id="{95FEEB01-AD37-F1D6-D8C8-9D2DD6A7CE45}"/>
              </a:ext>
            </a:extLst>
          </p:cNvPr>
          <p:cNvPicPr>
            <a:picLocks noChangeAspect="1"/>
          </p:cNvPicPr>
          <p:nvPr/>
        </p:nvPicPr>
        <p:blipFill>
          <a:blip r:embed="rId9"/>
          <a:stretch>
            <a:fillRect/>
          </a:stretch>
        </p:blipFill>
        <p:spPr>
          <a:xfrm>
            <a:off x="8119333" y="921951"/>
            <a:ext cx="3925444" cy="2708075"/>
          </a:xfrm>
          <a:prstGeom prst="rect">
            <a:avLst/>
          </a:prstGeom>
        </p:spPr>
      </p:pic>
      <p:sp>
        <p:nvSpPr>
          <p:cNvPr id="2" name="Espace réservé du numéro de diapositive 1">
            <a:extLst>
              <a:ext uri="{FF2B5EF4-FFF2-40B4-BE49-F238E27FC236}">
                <a16:creationId xmlns:a16="http://schemas.microsoft.com/office/drawing/2014/main" id="{8FA0258B-5926-B4B7-621D-57E96805BDF3}"/>
              </a:ext>
            </a:extLst>
          </p:cNvPr>
          <p:cNvSpPr>
            <a:spLocks noGrp="1"/>
          </p:cNvSpPr>
          <p:nvPr>
            <p:ph type="sldNum" sz="quarter" idx="12"/>
          </p:nvPr>
        </p:nvSpPr>
        <p:spPr/>
        <p:txBody>
          <a:bodyPr/>
          <a:lstStyle/>
          <a:p>
            <a:fld id="{60C5136D-6379-4117-9737-E06B06A1D370}" type="slidenum">
              <a:rPr lang="fr-CA" smtClean="0"/>
              <a:t>4</a:t>
            </a:fld>
            <a:endParaRPr lang="fr-FR"/>
          </a:p>
        </p:txBody>
      </p:sp>
    </p:spTree>
    <p:extLst>
      <p:ext uri="{BB962C8B-B14F-4D97-AF65-F5344CB8AC3E}">
        <p14:creationId xmlns:p14="http://schemas.microsoft.com/office/powerpoint/2010/main" val="1472495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400081-9649-F151-C60B-7B1325198F56}"/>
            </a:ext>
          </a:extLst>
        </p:cNvPr>
        <p:cNvGrpSpPr/>
        <p:nvPr/>
      </p:nvGrpSpPr>
      <p:grpSpPr>
        <a:xfrm>
          <a:off x="0" y="0"/>
          <a:ext cx="0" cy="0"/>
          <a:chOff x="0" y="0"/>
          <a:chExt cx="0" cy="0"/>
        </a:xfrm>
      </p:grpSpPr>
      <p:sp>
        <p:nvSpPr>
          <p:cNvPr id="6" name="Sous-titre 2">
            <a:extLst>
              <a:ext uri="{FF2B5EF4-FFF2-40B4-BE49-F238E27FC236}">
                <a16:creationId xmlns:a16="http://schemas.microsoft.com/office/drawing/2014/main" id="{6B19C352-1830-9C9A-856F-966897284A8B}"/>
              </a:ext>
            </a:extLst>
          </p:cNvPr>
          <p:cNvSpPr txBox="1">
            <a:spLocks/>
          </p:cNvSpPr>
          <p:nvPr>
            <p:custDataLst>
              <p:tags r:id="rId1"/>
            </p:custDataLst>
          </p:nvPr>
        </p:nvSpPr>
        <p:spPr>
          <a:xfrm>
            <a:off x="3888377" y="3771106"/>
            <a:ext cx="9144000" cy="1655762"/>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endParaRPr lang="fr-CA"/>
          </a:p>
        </p:txBody>
      </p:sp>
      <p:sp>
        <p:nvSpPr>
          <p:cNvPr id="8" name="ZoneTexte 7">
            <a:extLst>
              <a:ext uri="{FF2B5EF4-FFF2-40B4-BE49-F238E27FC236}">
                <a16:creationId xmlns:a16="http://schemas.microsoft.com/office/drawing/2014/main" id="{F85547EF-4A30-8F90-6377-89534FC13EA1}"/>
              </a:ext>
            </a:extLst>
          </p:cNvPr>
          <p:cNvSpPr txBox="1"/>
          <p:nvPr>
            <p:custDataLst>
              <p:tags r:id="rId2"/>
            </p:custDataLst>
          </p:nvPr>
        </p:nvSpPr>
        <p:spPr>
          <a:xfrm>
            <a:off x="0" y="6377226"/>
            <a:ext cx="13116353" cy="594875"/>
          </a:xfrm>
          <a:prstGeom prst="rect">
            <a:avLst/>
          </a:prstGeom>
        </p:spPr>
        <p:txBody>
          <a:bodyPr vert="horz" lIns="91440" tIns="45720" rIns="91440" bIns="45720" rtlCol="0" anchor="ctr">
            <a:noAutofit/>
          </a:bodyPr>
          <a:lstStyle/>
          <a:p>
            <a:r>
              <a:rPr lang="fr-CA">
                <a:solidFill>
                  <a:schemeClr val="tx2"/>
                </a:solidFill>
              </a:rPr>
              <a:t>MEC 8211 - Vérification et validation en modélisation numérique</a:t>
            </a:r>
          </a:p>
        </p:txBody>
      </p:sp>
      <p:cxnSp>
        <p:nvCxnSpPr>
          <p:cNvPr id="15" name="Connecteur droit 14">
            <a:extLst>
              <a:ext uri="{FF2B5EF4-FFF2-40B4-BE49-F238E27FC236}">
                <a16:creationId xmlns:a16="http://schemas.microsoft.com/office/drawing/2014/main" id="{E686796E-E935-BC7D-212A-A2ADEBF637A7}"/>
              </a:ext>
            </a:extLst>
          </p:cNvPr>
          <p:cNvCxnSpPr>
            <a:cxnSpLocks/>
          </p:cNvCxnSpPr>
          <p:nvPr>
            <p:custDataLst>
              <p:tags r:id="rId3"/>
            </p:custDataLst>
          </p:nvPr>
        </p:nvCxnSpPr>
        <p:spPr>
          <a:xfrm>
            <a:off x="0" y="873760"/>
            <a:ext cx="12192000"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3" name="ZoneTexte 2">
            <a:extLst>
              <a:ext uri="{FF2B5EF4-FFF2-40B4-BE49-F238E27FC236}">
                <a16:creationId xmlns:a16="http://schemas.microsoft.com/office/drawing/2014/main" id="{42BCD204-E024-621A-3607-2D0C7591E7EC}"/>
              </a:ext>
            </a:extLst>
          </p:cNvPr>
          <p:cNvSpPr txBox="1"/>
          <p:nvPr>
            <p:custDataLst>
              <p:tags r:id="rId4"/>
            </p:custDataLst>
          </p:nvPr>
        </p:nvSpPr>
        <p:spPr>
          <a:xfrm>
            <a:off x="233680" y="227429"/>
            <a:ext cx="9286240" cy="646331"/>
          </a:xfrm>
          <a:prstGeom prst="rect">
            <a:avLst/>
          </a:prstGeom>
          <a:noFill/>
        </p:spPr>
        <p:txBody>
          <a:bodyPr wrap="square">
            <a:spAutoFit/>
          </a:bodyPr>
          <a:lstStyle/>
          <a:p>
            <a:r>
              <a:rPr lang="fr-CA" sz="3600"/>
              <a:t>E) Résultat du code d’ordre 2</a:t>
            </a:r>
          </a:p>
        </p:txBody>
      </p:sp>
      <p:sp>
        <p:nvSpPr>
          <p:cNvPr id="7" name="ZoneTexte 6">
            <a:extLst>
              <a:ext uri="{FF2B5EF4-FFF2-40B4-BE49-F238E27FC236}">
                <a16:creationId xmlns:a16="http://schemas.microsoft.com/office/drawing/2014/main" id="{CFB94822-DBDE-D8A2-0C59-B308CCEB7479}"/>
              </a:ext>
            </a:extLst>
          </p:cNvPr>
          <p:cNvSpPr txBox="1"/>
          <p:nvPr>
            <p:custDataLst>
              <p:tags r:id="rId5"/>
            </p:custDataLst>
          </p:nvPr>
        </p:nvSpPr>
        <p:spPr>
          <a:xfrm>
            <a:off x="374286" y="554203"/>
            <a:ext cx="11443064" cy="3785652"/>
          </a:xfrm>
          <a:prstGeom prst="rect">
            <a:avLst/>
          </a:prstGeom>
          <a:noFill/>
        </p:spPr>
        <p:txBody>
          <a:bodyPr wrap="square" lIns="91440" tIns="45720" rIns="91440" bIns="45720" anchor="t">
            <a:spAutoFit/>
          </a:bodyPr>
          <a:lstStyle/>
          <a:p>
            <a:pPr>
              <a:buClr>
                <a:srgbClr val="0070C0"/>
              </a:buClr>
            </a:pPr>
            <a:endParaRPr lang="fr-CA" sz="2400"/>
          </a:p>
          <a:p>
            <a:pPr marL="285750" indent="-285750">
              <a:buClr>
                <a:srgbClr val="0070C0"/>
              </a:buClr>
              <a:buFont typeface="Wingdings" panose="05000000000000000000" pitchFamily="2" charset="2"/>
              <a:buChar char="§"/>
            </a:pPr>
            <a:r>
              <a:rPr lang="fr-CA" sz="2400"/>
              <a:t>C) Comparaison du code d’ordre 1, d’ordre 2 et de la solution analytique</a:t>
            </a:r>
          </a:p>
          <a:p>
            <a:pPr marL="285750" indent="-285750">
              <a:buClr>
                <a:srgbClr val="0070C0"/>
              </a:buClr>
              <a:buFont typeface="Wingdings" panose="05000000000000000000" pitchFamily="2" charset="2"/>
              <a:buChar char="§"/>
            </a:pPr>
            <a:endParaRPr lang="fr-CA" sz="2400"/>
          </a:p>
          <a:p>
            <a:pPr marL="285750" indent="-285750">
              <a:buClr>
                <a:srgbClr val="0070C0"/>
              </a:buClr>
              <a:buFont typeface="Wingdings" panose="05000000000000000000" pitchFamily="2" charset="2"/>
              <a:buChar char="§"/>
            </a:pPr>
            <a:endParaRPr lang="fr-CA" sz="2400"/>
          </a:p>
          <a:p>
            <a:pPr marL="285750" indent="-285750">
              <a:buClr>
                <a:srgbClr val="0070C0"/>
              </a:buClr>
              <a:buFont typeface="Wingdings" panose="05000000000000000000" pitchFamily="2" charset="2"/>
              <a:buChar char="§"/>
            </a:pPr>
            <a:endParaRPr lang="fr-CA" sz="2400"/>
          </a:p>
          <a:p>
            <a:pPr marL="285750" indent="-285750">
              <a:buClr>
                <a:srgbClr val="0070C0"/>
              </a:buClr>
              <a:buFont typeface="Wingdings" panose="05000000000000000000" pitchFamily="2" charset="2"/>
              <a:buChar char="§"/>
            </a:pPr>
            <a:endParaRPr lang="fr-CA" sz="2400"/>
          </a:p>
          <a:p>
            <a:pPr marL="285750" indent="-285750">
              <a:buClr>
                <a:srgbClr val="0070C0"/>
              </a:buClr>
              <a:buFont typeface="Wingdings" panose="05000000000000000000" pitchFamily="2" charset="2"/>
              <a:buChar char="§"/>
            </a:pPr>
            <a:endParaRPr lang="fr-CA" sz="2400"/>
          </a:p>
          <a:p>
            <a:pPr marL="285750" indent="-285750">
              <a:buClr>
                <a:srgbClr val="0070C0"/>
              </a:buClr>
              <a:buFont typeface="Wingdings" panose="05000000000000000000" pitchFamily="2" charset="2"/>
              <a:buChar char="§"/>
            </a:pPr>
            <a:endParaRPr lang="fr-CA" sz="2400"/>
          </a:p>
          <a:p>
            <a:pPr marL="285750" indent="-285750">
              <a:buClr>
                <a:srgbClr val="0070C0"/>
              </a:buClr>
              <a:buFont typeface="Wingdings" panose="05000000000000000000" pitchFamily="2" charset="2"/>
              <a:buChar char="§"/>
            </a:pPr>
            <a:endParaRPr lang="fr-CA" sz="2400"/>
          </a:p>
          <a:p>
            <a:pPr marL="285750" indent="-285750">
              <a:buClr>
                <a:srgbClr val="0070C0"/>
              </a:buClr>
              <a:buFont typeface="Wingdings" panose="05000000000000000000" pitchFamily="2" charset="2"/>
              <a:buChar char="§"/>
            </a:pPr>
            <a:r>
              <a:rPr lang="fr-CA" sz="2400"/>
              <a:t>D) Discussion</a:t>
            </a:r>
          </a:p>
        </p:txBody>
      </p:sp>
      <p:pic>
        <p:nvPicPr>
          <p:cNvPr id="4" name="Image 3" descr="Une image contenant texte, capture d’écran, ligne, diagramme&#10;&#10;Le contenu généré par l’IA peut être incorrect.">
            <a:extLst>
              <a:ext uri="{FF2B5EF4-FFF2-40B4-BE49-F238E27FC236}">
                <a16:creationId xmlns:a16="http://schemas.microsoft.com/office/drawing/2014/main" id="{71841860-BE1A-0924-45B4-EEC82EC5EA19}"/>
              </a:ext>
            </a:extLst>
          </p:cNvPr>
          <p:cNvPicPr>
            <a:picLocks noChangeAspect="1"/>
          </p:cNvPicPr>
          <p:nvPr/>
        </p:nvPicPr>
        <p:blipFill>
          <a:blip r:embed="rId8"/>
          <a:stretch>
            <a:fillRect/>
          </a:stretch>
        </p:blipFill>
        <p:spPr>
          <a:xfrm>
            <a:off x="1058533" y="1342096"/>
            <a:ext cx="3638550" cy="2505075"/>
          </a:xfrm>
          <a:prstGeom prst="rect">
            <a:avLst/>
          </a:prstGeom>
        </p:spPr>
      </p:pic>
      <p:sp>
        <p:nvSpPr>
          <p:cNvPr id="2" name="ZoneTexte 1">
            <a:extLst>
              <a:ext uri="{FF2B5EF4-FFF2-40B4-BE49-F238E27FC236}">
                <a16:creationId xmlns:a16="http://schemas.microsoft.com/office/drawing/2014/main" id="{18C8F8CE-986B-DDA8-081C-4AFC3B192960}"/>
              </a:ext>
            </a:extLst>
          </p:cNvPr>
          <p:cNvSpPr txBox="1"/>
          <p:nvPr/>
        </p:nvSpPr>
        <p:spPr>
          <a:xfrm>
            <a:off x="4878916" y="1947333"/>
            <a:ext cx="4214283"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t>On constate que la discrétisation d'ordre 2 nous permet d'obtenir une solution numérique bien plus proche de la solution analytique que la discrétisation d'ordre 1. </a:t>
            </a:r>
          </a:p>
        </p:txBody>
      </p:sp>
      <p:sp>
        <p:nvSpPr>
          <p:cNvPr id="5" name="ZoneTexte 4">
            <a:extLst>
              <a:ext uri="{FF2B5EF4-FFF2-40B4-BE49-F238E27FC236}">
                <a16:creationId xmlns:a16="http://schemas.microsoft.com/office/drawing/2014/main" id="{340D3EEB-445F-5F5E-6708-BC4C9A51BD68}"/>
              </a:ext>
            </a:extLst>
          </p:cNvPr>
          <p:cNvSpPr txBox="1"/>
          <p:nvPr/>
        </p:nvSpPr>
        <p:spPr>
          <a:xfrm>
            <a:off x="970905" y="4214007"/>
            <a:ext cx="9971616"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a:t>Comme on l'a vu, la solution de la question E est bien plus précise que celle de la question D, on atteint même la solution exacte. Cela s'explique par le fait que la solution analytique est un polynôme d'ordre 2 et donc quand on discrétise avec notre schéma d'ordre 2 (Question E) on obtient la solution exacte.</a:t>
            </a:r>
          </a:p>
          <a:p>
            <a:r>
              <a:rPr lang="fr-FR"/>
              <a:t> De plus, comme on obtient une solution égale à la solution analytique, aux erreurs machines près, dès notre maillage à 5 nœuds, il ne sera pas utile de raffiner ce maillage et la résolution sera plus rapide que si on devait raffiner le maillage avec l'ordre 1 jusqu’à obtenir une erreur de discrétisation acceptable.</a:t>
            </a:r>
          </a:p>
          <a:p>
            <a:r>
              <a:rPr lang="fr-FR"/>
              <a:t>Bien que ces 2 codes soient vérifiés, le code E apparait donc comme meilleur pour résoudre le problème tel que nous l'avons modélisé. </a:t>
            </a:r>
          </a:p>
        </p:txBody>
      </p:sp>
      <p:sp>
        <p:nvSpPr>
          <p:cNvPr id="9" name="Espace réservé du numéro de diapositive 8">
            <a:extLst>
              <a:ext uri="{FF2B5EF4-FFF2-40B4-BE49-F238E27FC236}">
                <a16:creationId xmlns:a16="http://schemas.microsoft.com/office/drawing/2014/main" id="{483B8140-3214-C6B8-9DC3-CC51E08743CA}"/>
              </a:ext>
            </a:extLst>
          </p:cNvPr>
          <p:cNvSpPr>
            <a:spLocks noGrp="1"/>
          </p:cNvSpPr>
          <p:nvPr>
            <p:ph type="sldNum" sz="quarter" idx="12"/>
          </p:nvPr>
        </p:nvSpPr>
        <p:spPr/>
        <p:txBody>
          <a:bodyPr/>
          <a:lstStyle/>
          <a:p>
            <a:fld id="{60C5136D-6379-4117-9737-E06B06A1D370}" type="slidenum">
              <a:rPr lang="fr-CA" smtClean="0"/>
              <a:t>5</a:t>
            </a:fld>
            <a:endParaRPr lang="fr-FR"/>
          </a:p>
        </p:txBody>
      </p:sp>
    </p:spTree>
    <p:extLst>
      <p:ext uri="{BB962C8B-B14F-4D97-AF65-F5344CB8AC3E}">
        <p14:creationId xmlns:p14="http://schemas.microsoft.com/office/powerpoint/2010/main" val="68223109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NUM" val="1"/>
</p:tagLst>
</file>

<file path=ppt/tags/tag10.xml><?xml version="1.0" encoding="utf-8"?>
<p:tagLst xmlns:a="http://schemas.openxmlformats.org/drawingml/2006/main" xmlns:r="http://schemas.openxmlformats.org/officeDocument/2006/relationships" xmlns:p="http://schemas.openxmlformats.org/presentationml/2006/main">
  <p:tag name="NUM" val="4"/>
</p:tagLst>
</file>

<file path=ppt/tags/tag11.xml><?xml version="1.0" encoding="utf-8"?>
<p:tagLst xmlns:a="http://schemas.openxmlformats.org/drawingml/2006/main" xmlns:r="http://schemas.openxmlformats.org/officeDocument/2006/relationships" xmlns:p="http://schemas.openxmlformats.org/presentationml/2006/main">
  <p:tag name="NUM" val="5"/>
</p:tagLst>
</file>

<file path=ppt/tags/tag12.xml><?xml version="1.0" encoding="utf-8"?>
<p:tagLst xmlns:a="http://schemas.openxmlformats.org/drawingml/2006/main" xmlns:r="http://schemas.openxmlformats.org/officeDocument/2006/relationships" xmlns:p="http://schemas.openxmlformats.org/presentationml/2006/main">
  <p:tag name="NUM" val="2"/>
</p:tagLst>
</file>

<file path=ppt/tags/tag13.xml><?xml version="1.0" encoding="utf-8"?>
<p:tagLst xmlns:a="http://schemas.openxmlformats.org/drawingml/2006/main" xmlns:r="http://schemas.openxmlformats.org/officeDocument/2006/relationships" xmlns:p="http://schemas.openxmlformats.org/presentationml/2006/main">
  <p:tag name="NUM" val="3"/>
</p:tagLst>
</file>

<file path=ppt/tags/tag14.xml><?xml version="1.0" encoding="utf-8"?>
<p:tagLst xmlns:a="http://schemas.openxmlformats.org/drawingml/2006/main" xmlns:r="http://schemas.openxmlformats.org/officeDocument/2006/relationships" xmlns:p="http://schemas.openxmlformats.org/presentationml/2006/main">
  <p:tag name="NUM" val="4"/>
</p:tagLst>
</file>

<file path=ppt/tags/tag15.xml><?xml version="1.0" encoding="utf-8"?>
<p:tagLst xmlns:a="http://schemas.openxmlformats.org/drawingml/2006/main" xmlns:r="http://schemas.openxmlformats.org/officeDocument/2006/relationships" xmlns:p="http://schemas.openxmlformats.org/presentationml/2006/main">
  <p:tag name="NUM" val="5"/>
</p:tagLst>
</file>

<file path=ppt/tags/tag16.xml><?xml version="1.0" encoding="utf-8"?>
<p:tagLst xmlns:a="http://schemas.openxmlformats.org/drawingml/2006/main" xmlns:r="http://schemas.openxmlformats.org/officeDocument/2006/relationships" xmlns:p="http://schemas.openxmlformats.org/presentationml/2006/main">
  <p:tag name="NUM" val="1"/>
</p:tagLst>
</file>

<file path=ppt/tags/tag17.xml><?xml version="1.0" encoding="utf-8"?>
<p:tagLst xmlns:a="http://schemas.openxmlformats.org/drawingml/2006/main" xmlns:r="http://schemas.openxmlformats.org/officeDocument/2006/relationships" xmlns:p="http://schemas.openxmlformats.org/presentationml/2006/main">
  <p:tag name="NUM" val="2"/>
</p:tagLst>
</file>

<file path=ppt/tags/tag18.xml><?xml version="1.0" encoding="utf-8"?>
<p:tagLst xmlns:a="http://schemas.openxmlformats.org/drawingml/2006/main" xmlns:r="http://schemas.openxmlformats.org/officeDocument/2006/relationships" xmlns:p="http://schemas.openxmlformats.org/presentationml/2006/main">
  <p:tag name="NUM" val="3"/>
</p:tagLst>
</file>

<file path=ppt/tags/tag19.xml><?xml version="1.0" encoding="utf-8"?>
<p:tagLst xmlns:a="http://schemas.openxmlformats.org/drawingml/2006/main" xmlns:r="http://schemas.openxmlformats.org/officeDocument/2006/relationships" xmlns:p="http://schemas.openxmlformats.org/presentationml/2006/main">
  <p:tag name="NUM" val="4"/>
</p:tagLst>
</file>

<file path=ppt/tags/tag2.xml><?xml version="1.0" encoding="utf-8"?>
<p:tagLst xmlns:a="http://schemas.openxmlformats.org/drawingml/2006/main" xmlns:r="http://schemas.openxmlformats.org/officeDocument/2006/relationships" xmlns:p="http://schemas.openxmlformats.org/presentationml/2006/main">
  <p:tag name="NUM" val="2"/>
</p:tagLst>
</file>

<file path=ppt/tags/tag20.xml><?xml version="1.0" encoding="utf-8"?>
<p:tagLst xmlns:a="http://schemas.openxmlformats.org/drawingml/2006/main" xmlns:r="http://schemas.openxmlformats.org/officeDocument/2006/relationships" xmlns:p="http://schemas.openxmlformats.org/presentationml/2006/main">
  <p:tag name="NUM" val="5"/>
</p:tagLst>
</file>

<file path=ppt/tags/tag21.xml><?xml version="1.0" encoding="utf-8"?>
<p:tagLst xmlns:a="http://schemas.openxmlformats.org/drawingml/2006/main" xmlns:r="http://schemas.openxmlformats.org/officeDocument/2006/relationships" xmlns:p="http://schemas.openxmlformats.org/presentationml/2006/main">
  <p:tag name="NUM" val="1"/>
</p:tagLst>
</file>

<file path=ppt/tags/tag22.xml><?xml version="1.0" encoding="utf-8"?>
<p:tagLst xmlns:a="http://schemas.openxmlformats.org/drawingml/2006/main" xmlns:r="http://schemas.openxmlformats.org/officeDocument/2006/relationships" xmlns:p="http://schemas.openxmlformats.org/presentationml/2006/main">
  <p:tag name="NUM" val="2"/>
</p:tagLst>
</file>

<file path=ppt/tags/tag23.xml><?xml version="1.0" encoding="utf-8"?>
<p:tagLst xmlns:a="http://schemas.openxmlformats.org/drawingml/2006/main" xmlns:r="http://schemas.openxmlformats.org/officeDocument/2006/relationships" xmlns:p="http://schemas.openxmlformats.org/presentationml/2006/main">
  <p:tag name="NUM" val="3"/>
</p:tagLst>
</file>

<file path=ppt/tags/tag24.xml><?xml version="1.0" encoding="utf-8"?>
<p:tagLst xmlns:a="http://schemas.openxmlformats.org/drawingml/2006/main" xmlns:r="http://schemas.openxmlformats.org/officeDocument/2006/relationships" xmlns:p="http://schemas.openxmlformats.org/presentationml/2006/main">
  <p:tag name="NUM" val="4"/>
</p:tagLst>
</file>

<file path=ppt/tags/tag25.xml><?xml version="1.0" encoding="utf-8"?>
<p:tagLst xmlns:a="http://schemas.openxmlformats.org/drawingml/2006/main" xmlns:r="http://schemas.openxmlformats.org/officeDocument/2006/relationships" xmlns:p="http://schemas.openxmlformats.org/presentationml/2006/main">
  <p:tag name="NUM" val="5"/>
</p:tagLst>
</file>

<file path=ppt/tags/tag3.xml><?xml version="1.0" encoding="utf-8"?>
<p:tagLst xmlns:a="http://schemas.openxmlformats.org/drawingml/2006/main" xmlns:r="http://schemas.openxmlformats.org/officeDocument/2006/relationships" xmlns:p="http://schemas.openxmlformats.org/presentationml/2006/main">
  <p:tag name="NUM" val="3"/>
</p:tagLst>
</file>

<file path=ppt/tags/tag4.xml><?xml version="1.0" encoding="utf-8"?>
<p:tagLst xmlns:a="http://schemas.openxmlformats.org/drawingml/2006/main" xmlns:r="http://schemas.openxmlformats.org/officeDocument/2006/relationships" xmlns:p="http://schemas.openxmlformats.org/presentationml/2006/main">
  <p:tag name="NUM" val="4"/>
</p:tagLst>
</file>

<file path=ppt/tags/tag5.xml><?xml version="1.0" encoding="utf-8"?>
<p:tagLst xmlns:a="http://schemas.openxmlformats.org/drawingml/2006/main" xmlns:r="http://schemas.openxmlformats.org/officeDocument/2006/relationships" xmlns:p="http://schemas.openxmlformats.org/presentationml/2006/main">
  <p:tag name="NUM" val="5"/>
</p:tagLst>
</file>

<file path=ppt/tags/tag6.xml><?xml version="1.0" encoding="utf-8"?>
<p:tagLst xmlns:a="http://schemas.openxmlformats.org/drawingml/2006/main" xmlns:r="http://schemas.openxmlformats.org/officeDocument/2006/relationships" xmlns:p="http://schemas.openxmlformats.org/presentationml/2006/main">
  <p:tag name="NUM" val="6"/>
</p:tagLst>
</file>

<file path=ppt/tags/tag7.xml><?xml version="1.0" encoding="utf-8"?>
<p:tagLst xmlns:a="http://schemas.openxmlformats.org/drawingml/2006/main" xmlns:r="http://schemas.openxmlformats.org/officeDocument/2006/relationships" xmlns:p="http://schemas.openxmlformats.org/presentationml/2006/main">
  <p:tag name="NUM" val="1"/>
</p:tagLst>
</file>

<file path=ppt/tags/tag8.xml><?xml version="1.0" encoding="utf-8"?>
<p:tagLst xmlns:a="http://schemas.openxmlformats.org/drawingml/2006/main" xmlns:r="http://schemas.openxmlformats.org/officeDocument/2006/relationships" xmlns:p="http://schemas.openxmlformats.org/presentationml/2006/main">
  <p:tag name="NUM" val="2"/>
</p:tagLst>
</file>

<file path=ppt/tags/tag9.xml><?xml version="1.0" encoding="utf-8"?>
<p:tagLst xmlns:a="http://schemas.openxmlformats.org/drawingml/2006/main" xmlns:r="http://schemas.openxmlformats.org/officeDocument/2006/relationships" xmlns:p="http://schemas.openxmlformats.org/presentationml/2006/main">
  <p:tag name="NUM" val="3"/>
</p:tagLst>
</file>

<file path=ppt/theme/theme1.xml><?xml version="1.0" encoding="utf-8"?>
<a:theme xmlns:a="http://schemas.openxmlformats.org/drawingml/2006/main" name="Colis">
  <a:themeElements>
    <a:clrScheme name="Colis">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fontScheme name="Colis">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olis">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A425FB89-E954-4A2A-81DC-D90804A94DB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Colis">
    <a:dk1>
      <a:srgbClr val="000000"/>
    </a:dk1>
    <a:lt1>
      <a:sysClr val="window" lastClr="FFFFFF"/>
    </a:lt1>
    <a:dk2>
      <a:srgbClr val="5E5E5E"/>
    </a:dk2>
    <a:lt2>
      <a:srgbClr val="DDDDDD"/>
    </a:lt2>
    <a:accent1>
      <a:srgbClr val="A6B727"/>
    </a:accent1>
    <a:accent2>
      <a:srgbClr val="418AB3"/>
    </a:accent2>
    <a:accent3>
      <a:srgbClr val="F69200"/>
    </a:accent3>
    <a:accent4>
      <a:srgbClr val="838383"/>
    </a:accent4>
    <a:accent5>
      <a:srgbClr val="FEC306"/>
    </a:accent5>
    <a:accent6>
      <a:srgbClr val="DF5327"/>
    </a:accent6>
    <a:hlink>
      <a:srgbClr val="F59E00"/>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
  <TotalTime>32</TotalTime>
  <Words>620</Words>
  <Application>Microsoft Office PowerPoint</Application>
  <PresentationFormat>Grand écran</PresentationFormat>
  <Paragraphs>78</Paragraphs>
  <Slides>5</Slides>
  <Notes>5</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5</vt:i4>
      </vt:variant>
    </vt:vector>
  </HeadingPairs>
  <TitlesOfParts>
    <vt:vector size="11" baseType="lpstr">
      <vt:lpstr>Aptos</vt:lpstr>
      <vt:lpstr>Arial</vt:lpstr>
      <vt:lpstr>Cambria Math</vt:lpstr>
      <vt:lpstr>Gill Sans MT</vt:lpstr>
      <vt:lpstr>Wingdings</vt:lpstr>
      <vt:lpstr>Colis</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Louis-Simon Castonguay</dc:creator>
  <cp:lastModifiedBy>Louis-Simon Castonguay</cp:lastModifiedBy>
  <cp:revision>8</cp:revision>
  <dcterms:created xsi:type="dcterms:W3CDTF">2025-02-02T19:31:21Z</dcterms:created>
  <dcterms:modified xsi:type="dcterms:W3CDTF">2025-03-09T21:43:43Z</dcterms:modified>
</cp:coreProperties>
</file>