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Sultana" initials="RS" lastIdx="1" clrIdx="0">
    <p:extLst>
      <p:ext uri="{19B8F6BF-5375-455C-9EA6-DF929625EA0E}">
        <p15:presenceInfo xmlns:p15="http://schemas.microsoft.com/office/powerpoint/2012/main" userId="14409351dc68ab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1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6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62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90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9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0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5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3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47922E-7C98-41DF-9EC8-FF643AE2F7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B5BD5A-0E66-4B85-8275-AAAC5A86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1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  <p:sldLayoutId id="2147484405" r:id="rId13"/>
    <p:sldLayoutId id="2147484406" r:id="rId14"/>
    <p:sldLayoutId id="2147484407" r:id="rId15"/>
    <p:sldLayoutId id="2147484408" r:id="rId16"/>
    <p:sldLayoutId id="21474844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513B-A230-486B-A102-72C60789B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401" y="1069225"/>
            <a:ext cx="9951198" cy="769348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COVID19 Testing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C819A-9469-42AC-8264-C817E346A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072" y="2537012"/>
            <a:ext cx="9162303" cy="3388659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2500" cap="none" dirty="0">
                <a:solidFill>
                  <a:schemeClr val="bg1"/>
                </a:solidFill>
              </a:rPr>
              <a:t>REBECCA SULTANA</a:t>
            </a:r>
          </a:p>
          <a:p>
            <a:r>
              <a:rPr lang="en-US" sz="2500" cap="none" dirty="0">
                <a:solidFill>
                  <a:schemeClr val="bg1"/>
                </a:solidFill>
              </a:rPr>
              <a:t>Project Proposal</a:t>
            </a:r>
          </a:p>
          <a:p>
            <a:r>
              <a:rPr lang="en-US" sz="2500" cap="none" dirty="0">
                <a:solidFill>
                  <a:schemeClr val="bg1"/>
                </a:solidFill>
              </a:rPr>
              <a:t>CSE-0318|Software Engineering Lab</a:t>
            </a:r>
          </a:p>
          <a:p>
            <a:r>
              <a:rPr lang="en-US" sz="2500" cap="none" dirty="0">
                <a:solidFill>
                  <a:schemeClr val="bg1"/>
                </a:solidFill>
              </a:rPr>
              <a:t>Dept. Of CSE</a:t>
            </a:r>
          </a:p>
          <a:p>
            <a:r>
              <a:rPr lang="en-US" sz="2500" cap="none" dirty="0">
                <a:solidFill>
                  <a:schemeClr val="bg1"/>
                </a:solidFill>
              </a:rPr>
              <a:t>State University Of Bangladesh</a:t>
            </a:r>
          </a:p>
          <a:p>
            <a:endParaRPr lang="en-US" sz="2500" cap="none" dirty="0">
              <a:solidFill>
                <a:schemeClr val="bg1"/>
              </a:solidFill>
            </a:endParaRPr>
          </a:p>
          <a:p>
            <a:r>
              <a:rPr lang="en-US" sz="2500" cap="none" dirty="0">
                <a:solidFill>
                  <a:schemeClr val="bg1"/>
                </a:solidFill>
              </a:rPr>
              <a:t>Submitted To: Khan Md. Hasib (Lecturer) </a:t>
            </a:r>
          </a:p>
          <a:p>
            <a:r>
              <a:rPr lang="en-US" sz="2500" cap="none" dirty="0">
                <a:solidFill>
                  <a:schemeClr val="bg1"/>
                </a:solidFill>
              </a:rPr>
              <a:t>Dept. of CSE</a:t>
            </a:r>
          </a:p>
          <a:p>
            <a:r>
              <a:rPr lang="en-US" sz="2500" cap="none" dirty="0">
                <a:solidFill>
                  <a:schemeClr val="bg1"/>
                </a:solidFill>
              </a:rPr>
              <a:t>SUB.</a:t>
            </a:r>
          </a:p>
          <a:p>
            <a:endParaRPr lang="en-US" sz="2500" cap="none" dirty="0">
              <a:solidFill>
                <a:schemeClr val="bg1"/>
              </a:solidFill>
            </a:endParaRPr>
          </a:p>
          <a:p>
            <a:r>
              <a:rPr lang="en-US" sz="2500" cap="none" dirty="0">
                <a:solidFill>
                  <a:schemeClr val="bg1"/>
                </a:solidFill>
              </a:rPr>
              <a:t>July 13,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FF16-76E8-4877-81CB-CC4E6B8C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ADD0-FF74-49EB-AADB-841373B6E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845547"/>
            <a:ext cx="8825659" cy="34163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Development Tools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Module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Module Specification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357419-A7D7-4A1D-B821-D283EBA84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185" y="4572000"/>
            <a:ext cx="235281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4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3C75-A1BE-42FF-B7CC-7F7D765F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CEC8-36F3-416C-88DE-6E3ED1C1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80018"/>
            <a:ext cx="8825659" cy="34163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project is providing online Covid-test system that provides test reports online.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3C8BF5-2597-494D-BBE7-016909538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185" y="4572000"/>
            <a:ext cx="235281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C676-0B37-465D-AF38-D2A4D80A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44FB-857D-4CC2-9939-E80E9B4A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24841"/>
            <a:ext cx="8825659" cy="34163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 module using Php, MySQL.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User interface design with HTML, CSS.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Web browser requirement such as Mozilla / Chrome / Edge (anyone).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XAMPP / Wamp (anyone) for run program.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CF9E5-ECE5-4230-A5F1-E3631E19C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186" y="4572000"/>
            <a:ext cx="235281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4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3CF1-5D83-41BB-8FAE-36F44DC6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B1C8-A678-4735-B5A4-DD6CCA9D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78630"/>
            <a:ext cx="8825659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this project, There will be two modules –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User (patients)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4D613-E725-43A8-A552-5661F6A5F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186" y="4572000"/>
            <a:ext cx="235281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F240-762F-4BE9-9D1B-DD1E9D25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7A1C5-69E5-4C26-B086-8A9037EB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11076"/>
            <a:ext cx="9925422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Admin is the super user of the website who can manage everything. Admin can login through login page:</a:t>
            </a:r>
          </a:p>
          <a:p>
            <a:pPr marL="0" indent="0" algn="just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Dashboard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Phlebotomist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Testing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Report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Notification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80AB7-EA46-4DC1-B808-8410C9715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185" y="4572000"/>
            <a:ext cx="235281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5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2FD3-D338-41E8-8936-0CE487B9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01F0-8792-4272-A4B9-D6E5ED4F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99336"/>
            <a:ext cx="9889564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User can visit the application using a URL: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Testing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Report 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Dashboard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31F59-9F55-4DAD-8FE2-02F140CC1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185" y="4572000"/>
            <a:ext cx="235281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2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1A7AE-B34F-4B23-925E-BF387FB47715}"/>
              </a:ext>
            </a:extLst>
          </p:cNvPr>
          <p:cNvSpPr txBox="1"/>
          <p:nvPr/>
        </p:nvSpPr>
        <p:spPr>
          <a:xfrm>
            <a:off x="4961964" y="3167390"/>
            <a:ext cx="2393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4214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299</TotalTime>
  <Words>164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COVID19 Testing Management System</vt:lpstr>
      <vt:lpstr>0verview</vt:lpstr>
      <vt:lpstr>Introduction </vt:lpstr>
      <vt:lpstr>Introduction to Development Tools</vt:lpstr>
      <vt:lpstr>Module</vt:lpstr>
      <vt:lpstr>Admin Module</vt:lpstr>
      <vt:lpstr>User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Testing Management System</dc:title>
  <dc:creator>Rebecca Sultana</dc:creator>
  <cp:lastModifiedBy>Rebecca Sultana</cp:lastModifiedBy>
  <cp:revision>23</cp:revision>
  <dcterms:created xsi:type="dcterms:W3CDTF">2021-07-12T06:44:13Z</dcterms:created>
  <dcterms:modified xsi:type="dcterms:W3CDTF">2021-07-12T19:45:45Z</dcterms:modified>
</cp:coreProperties>
</file>