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068-6901-4B65-9B33-0994E0AC31C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E090-2258-454E-8CEC-4537F73E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0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068-6901-4B65-9B33-0994E0AC31C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E090-2258-454E-8CEC-4537F73E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9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068-6901-4B65-9B33-0994E0AC31C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E090-2258-454E-8CEC-4537F73E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11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068-6901-4B65-9B33-0994E0AC31C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E090-2258-454E-8CEC-4537F73E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88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068-6901-4B65-9B33-0994E0AC31C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E090-2258-454E-8CEC-4537F73E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93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068-6901-4B65-9B33-0994E0AC31C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E090-2258-454E-8CEC-4537F73E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068-6901-4B65-9B33-0994E0AC31C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E090-2258-454E-8CEC-4537F73E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8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068-6901-4B65-9B33-0994E0AC31C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E090-2258-454E-8CEC-4537F73E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05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068-6901-4B65-9B33-0994E0AC31C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E090-2258-454E-8CEC-4537F73E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0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068-6901-4B65-9B33-0994E0AC31C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07BE090-2258-454E-8CEC-4537F73E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7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068-6901-4B65-9B33-0994E0AC31C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E090-2258-454E-8CEC-4537F73E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1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068-6901-4B65-9B33-0994E0AC31C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E090-2258-454E-8CEC-4537F73E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6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068-6901-4B65-9B33-0994E0AC31C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E090-2258-454E-8CEC-4537F73E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3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068-6901-4B65-9B33-0994E0AC31C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E090-2258-454E-8CEC-4537F73E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8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068-6901-4B65-9B33-0994E0AC31C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E090-2258-454E-8CEC-4537F73E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2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068-6901-4B65-9B33-0994E0AC31C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E090-2258-454E-8CEC-4537F73E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0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4068-6901-4B65-9B33-0994E0AC31C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E090-2258-454E-8CEC-4537F73E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1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884068-6901-4B65-9B33-0994E0AC31C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7BE090-2258-454E-8CEC-4537F73E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8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AC24-64A8-40B9-9F31-F6A5B0F8F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50368"/>
            <a:ext cx="8991600" cy="1645920"/>
          </a:xfrm>
        </p:spPr>
        <p:txBody>
          <a:bodyPr/>
          <a:lstStyle/>
          <a:p>
            <a:r>
              <a:rPr lang="en-US" dirty="0"/>
              <a:t>Portfolio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73DC2-86C0-49D9-A4A6-C31E69B6E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4559" y="2706623"/>
            <a:ext cx="8304500" cy="373003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000" cap="none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 </a:t>
            </a:r>
            <a:r>
              <a:rPr lang="en-US" sz="2000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REBECCA SULTANA</a:t>
            </a:r>
          </a:p>
          <a:p>
            <a:r>
              <a:rPr lang="en-US" sz="2000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Proposal</a:t>
            </a:r>
          </a:p>
          <a:p>
            <a:r>
              <a:rPr lang="en-US" sz="2000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CSE-0402|E-commerce and Web Engineering Lab</a:t>
            </a:r>
          </a:p>
          <a:p>
            <a:r>
              <a:rPr lang="en-US" sz="2000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Dept. Of CSE</a:t>
            </a:r>
          </a:p>
          <a:p>
            <a:r>
              <a:rPr lang="en-US" sz="2000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 University Of Bangladesh</a:t>
            </a:r>
          </a:p>
          <a:p>
            <a:endParaRPr lang="en-US" sz="2000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Submitted To: Khan Md. Hasib (Lecturer) </a:t>
            </a:r>
          </a:p>
          <a:p>
            <a:r>
              <a:rPr lang="en-US" sz="2000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Dept. of CSE</a:t>
            </a:r>
          </a:p>
          <a:p>
            <a:r>
              <a:rPr lang="en-US" sz="2000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SUB.</a:t>
            </a:r>
          </a:p>
          <a:p>
            <a:endParaRPr lang="en-US" sz="2000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July 29, 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0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85EA-1059-4C25-9709-7C3C6048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39187"/>
            <a:ext cx="7729728" cy="118872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7CBB6-22CD-47C9-86CB-E4A60AA9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Development Tools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 features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5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EEF2-3D0A-424D-BC53-F9B0DAD3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A19C6-9EF7-400F-8E6B-F5D66A32A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48753"/>
            <a:ext cx="7729728" cy="339127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portfolio provides a collection of evidence that is gathered together to show a person's learning journey over time and to demonstrate their abilities.</a:t>
            </a:r>
          </a:p>
        </p:txBody>
      </p:sp>
    </p:spTree>
    <p:extLst>
      <p:ext uri="{BB962C8B-B14F-4D97-AF65-F5344CB8AC3E}">
        <p14:creationId xmlns:p14="http://schemas.microsoft.com/office/powerpoint/2010/main" val="996154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A3FB-F4BB-4F6F-A2CD-E946B8AB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Development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D29D-34A5-4F70-AC71-113322C61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Create module I am using Php.</a:t>
            </a: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User interface design with HTML, CSS, JavaScript.</a:t>
            </a: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Web browser requirement such as Mozilla / Chrome / Edge (anyone).</a:t>
            </a: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Using XAMPP / Wamp (anyone) for run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1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E3AF-BA09-4197-921A-97ADC91D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914400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features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9CA8F-101F-4E96-8500-3D48BC9F2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709" y="2628901"/>
            <a:ext cx="10018713" cy="312420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Home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About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Skills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Experiences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Edifications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545228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B449-5358-4C02-9BE5-D1FB97FC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3" y="304800"/>
            <a:ext cx="9336087" cy="1752599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+mn-lt"/>
              </a:rPr>
              <a:t>      My portfolio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18780-453E-40BC-9589-243DEFB3AF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DA6D1B28-AFA6-4BF7-A59C-4F06F7A9D4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3" y="2817158"/>
            <a:ext cx="5016195" cy="2593042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AE5552-C110-4376-9854-FBBB277A6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30" y="2819400"/>
            <a:ext cx="5029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0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5FA946-E015-47D9-A8E9-E15FA891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8878889" cy="13716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EB7860-DE6A-46CD-96D2-3F2DCFD6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170" y="2133600"/>
            <a:ext cx="10018713" cy="243840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portfolio project can contribute to my personal development planning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634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2B5719-F451-442D-9029-2763B0E64D61}"/>
              </a:ext>
            </a:extLst>
          </p:cNvPr>
          <p:cNvSpPr txBox="1"/>
          <p:nvPr/>
        </p:nvSpPr>
        <p:spPr>
          <a:xfrm>
            <a:off x="4838700" y="3167390"/>
            <a:ext cx="2514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6236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47</TotalTime>
  <Words>146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Corbel</vt:lpstr>
      <vt:lpstr>Wingdings</vt:lpstr>
      <vt:lpstr>Parallax</vt:lpstr>
      <vt:lpstr>Portfolio </vt:lpstr>
      <vt:lpstr>Overview</vt:lpstr>
      <vt:lpstr>Introduction</vt:lpstr>
      <vt:lpstr>Introduction to Development Tools</vt:lpstr>
      <vt:lpstr>Project features  </vt:lpstr>
      <vt:lpstr>      My portfolio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Rebecca Sultana</dc:creator>
  <cp:lastModifiedBy>Rebecca Sultana</cp:lastModifiedBy>
  <cp:revision>2</cp:revision>
  <dcterms:created xsi:type="dcterms:W3CDTF">2021-07-29T09:07:53Z</dcterms:created>
  <dcterms:modified xsi:type="dcterms:W3CDTF">2021-07-29T09:55:24Z</dcterms:modified>
</cp:coreProperties>
</file>