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4.png"/><Relationship Id="rId3" Type="http://schemas.openxmlformats.org/officeDocument/2006/relationships/image" Target="../media/image165.png"/><Relationship Id="rId4" Type="http://schemas.openxmlformats.org/officeDocument/2006/relationships/image" Target="../media/image166.png"/><Relationship Id="rId5" Type="http://schemas.openxmlformats.org/officeDocument/2006/relationships/image" Target="../media/image167.png"/><Relationship Id="rId6" Type="http://schemas.openxmlformats.org/officeDocument/2006/relationships/image" Target="../media/image168.png"/><Relationship Id="rId7" Type="http://schemas.openxmlformats.org/officeDocument/2006/relationships/image" Target="../media/image169.png"/><Relationship Id="rId8" Type="http://schemas.openxmlformats.org/officeDocument/2006/relationships/image" Target="../media/image170.png"/><Relationship Id="rId9" Type="http://schemas.openxmlformats.org/officeDocument/2006/relationships/image" Target="../media/image171.png"/><Relationship Id="rId10" Type="http://schemas.openxmlformats.org/officeDocument/2006/relationships/image" Target="../media/image172.png"/><Relationship Id="rId11" Type="http://schemas.openxmlformats.org/officeDocument/2006/relationships/image" Target="../media/image17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4.png"/><Relationship Id="rId3" Type="http://schemas.openxmlformats.org/officeDocument/2006/relationships/image" Target="../media/image175.png"/><Relationship Id="rId4" Type="http://schemas.openxmlformats.org/officeDocument/2006/relationships/image" Target="../media/image176.png"/><Relationship Id="rId5" Type="http://schemas.openxmlformats.org/officeDocument/2006/relationships/image" Target="../media/image177.png"/><Relationship Id="rId6" Type="http://schemas.openxmlformats.org/officeDocument/2006/relationships/image" Target="../media/image178.png"/><Relationship Id="rId7" Type="http://schemas.openxmlformats.org/officeDocument/2006/relationships/image" Target="../media/image179.png"/><Relationship Id="rId8" Type="http://schemas.openxmlformats.org/officeDocument/2006/relationships/image" Target="../media/image180.png"/><Relationship Id="rId9" Type="http://schemas.openxmlformats.org/officeDocument/2006/relationships/image" Target="../media/image181.png"/><Relationship Id="rId10" Type="http://schemas.openxmlformats.org/officeDocument/2006/relationships/image" Target="../media/image182.png"/><Relationship Id="rId11" Type="http://schemas.openxmlformats.org/officeDocument/2006/relationships/image" Target="../media/image183.png"/><Relationship Id="rId12" Type="http://schemas.openxmlformats.org/officeDocument/2006/relationships/image" Target="../media/image184.png"/><Relationship Id="rId13" Type="http://schemas.openxmlformats.org/officeDocument/2006/relationships/image" Target="../media/image185.png"/><Relationship Id="rId14" Type="http://schemas.openxmlformats.org/officeDocument/2006/relationships/image" Target="../media/image18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7.png"/><Relationship Id="rId3" Type="http://schemas.openxmlformats.org/officeDocument/2006/relationships/image" Target="../media/image188.png"/><Relationship Id="rId4" Type="http://schemas.openxmlformats.org/officeDocument/2006/relationships/image" Target="../media/image189.png"/><Relationship Id="rId5" Type="http://schemas.openxmlformats.org/officeDocument/2006/relationships/image" Target="../media/image190.png"/><Relationship Id="rId6" Type="http://schemas.openxmlformats.org/officeDocument/2006/relationships/image" Target="../media/image191.png"/><Relationship Id="rId7" Type="http://schemas.openxmlformats.org/officeDocument/2006/relationships/image" Target="../media/image192.png"/><Relationship Id="rId8" Type="http://schemas.openxmlformats.org/officeDocument/2006/relationships/image" Target="../media/image193.png"/><Relationship Id="rId9" Type="http://schemas.openxmlformats.org/officeDocument/2006/relationships/image" Target="../media/image194.png"/><Relationship Id="rId10" Type="http://schemas.openxmlformats.org/officeDocument/2006/relationships/image" Target="../media/image195.png"/><Relationship Id="rId11" Type="http://schemas.openxmlformats.org/officeDocument/2006/relationships/image" Target="../media/image196.png"/><Relationship Id="rId12" Type="http://schemas.openxmlformats.org/officeDocument/2006/relationships/image" Target="../media/image197.png"/><Relationship Id="rId13" Type="http://schemas.openxmlformats.org/officeDocument/2006/relationships/image" Target="../media/image19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9.png"/><Relationship Id="rId3" Type="http://schemas.openxmlformats.org/officeDocument/2006/relationships/image" Target="../media/image200.png"/><Relationship Id="rId4" Type="http://schemas.openxmlformats.org/officeDocument/2006/relationships/image" Target="../media/image201.png"/><Relationship Id="rId5" Type="http://schemas.openxmlformats.org/officeDocument/2006/relationships/image" Target="../media/image202.png"/><Relationship Id="rId6" Type="http://schemas.openxmlformats.org/officeDocument/2006/relationships/image" Target="../media/image203.png"/><Relationship Id="rId7" Type="http://schemas.openxmlformats.org/officeDocument/2006/relationships/image" Target="../media/image204.png"/><Relationship Id="rId8" Type="http://schemas.openxmlformats.org/officeDocument/2006/relationships/image" Target="../media/image205.png"/><Relationship Id="rId9" Type="http://schemas.openxmlformats.org/officeDocument/2006/relationships/image" Target="../media/image206.png"/><Relationship Id="rId10" Type="http://schemas.openxmlformats.org/officeDocument/2006/relationships/image" Target="../media/image207.png"/><Relationship Id="rId11" Type="http://schemas.openxmlformats.org/officeDocument/2006/relationships/image" Target="../media/image208.png"/><Relationship Id="rId12" Type="http://schemas.openxmlformats.org/officeDocument/2006/relationships/image" Target="../media/image209.png"/><Relationship Id="rId13" Type="http://schemas.openxmlformats.org/officeDocument/2006/relationships/image" Target="../media/image210.png"/><Relationship Id="rId14" Type="http://schemas.openxmlformats.org/officeDocument/2006/relationships/image" Target="../media/image211.png"/><Relationship Id="rId15" Type="http://schemas.openxmlformats.org/officeDocument/2006/relationships/image" Target="../media/image212.png"/><Relationship Id="rId16" Type="http://schemas.openxmlformats.org/officeDocument/2006/relationships/image" Target="../media/image213.png"/><Relationship Id="rId17" Type="http://schemas.openxmlformats.org/officeDocument/2006/relationships/image" Target="../media/image214.png"/><Relationship Id="rId18" Type="http://schemas.openxmlformats.org/officeDocument/2006/relationships/image" Target="../media/image21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image" Target="../media/image219.png"/><Relationship Id="rId6" Type="http://schemas.openxmlformats.org/officeDocument/2006/relationships/image" Target="../media/image220.png"/><Relationship Id="rId7" Type="http://schemas.openxmlformats.org/officeDocument/2006/relationships/image" Target="../media/image221.png"/><Relationship Id="rId8" Type="http://schemas.openxmlformats.org/officeDocument/2006/relationships/image" Target="../media/image222.png"/><Relationship Id="rId9" Type="http://schemas.openxmlformats.org/officeDocument/2006/relationships/image" Target="../media/image223.png"/><Relationship Id="rId10" Type="http://schemas.openxmlformats.org/officeDocument/2006/relationships/image" Target="../media/image224.png"/><Relationship Id="rId11" Type="http://schemas.openxmlformats.org/officeDocument/2006/relationships/image" Target="../media/image225.png"/><Relationship Id="rId12" Type="http://schemas.openxmlformats.org/officeDocument/2006/relationships/image" Target="../media/image226.png"/><Relationship Id="rId13" Type="http://schemas.openxmlformats.org/officeDocument/2006/relationships/image" Target="../media/image227.png"/><Relationship Id="rId14" Type="http://schemas.openxmlformats.org/officeDocument/2006/relationships/image" Target="../media/image228.png"/><Relationship Id="rId15" Type="http://schemas.openxmlformats.org/officeDocument/2006/relationships/image" Target="../media/image229.png"/><Relationship Id="rId16" Type="http://schemas.openxmlformats.org/officeDocument/2006/relationships/image" Target="../media/image230.png"/><Relationship Id="rId17" Type="http://schemas.openxmlformats.org/officeDocument/2006/relationships/image" Target="../media/image231.png"/><Relationship Id="rId18" Type="http://schemas.openxmlformats.org/officeDocument/2006/relationships/image" Target="../media/image232.png"/><Relationship Id="rId19" Type="http://schemas.openxmlformats.org/officeDocument/2006/relationships/image" Target="../media/image233.png"/><Relationship Id="rId20" Type="http://schemas.openxmlformats.org/officeDocument/2006/relationships/image" Target="../media/image234.png"/><Relationship Id="rId21" Type="http://schemas.openxmlformats.org/officeDocument/2006/relationships/image" Target="../media/image235.png"/><Relationship Id="rId22" Type="http://schemas.openxmlformats.org/officeDocument/2006/relationships/image" Target="../media/image236.png"/><Relationship Id="rId23" Type="http://schemas.openxmlformats.org/officeDocument/2006/relationships/image" Target="../media/image237.png"/><Relationship Id="rId24" Type="http://schemas.openxmlformats.org/officeDocument/2006/relationships/image" Target="../media/image238.png"/><Relationship Id="rId25" Type="http://schemas.openxmlformats.org/officeDocument/2006/relationships/image" Target="../media/image239.png"/><Relationship Id="rId26" Type="http://schemas.openxmlformats.org/officeDocument/2006/relationships/image" Target="../media/image240.png"/><Relationship Id="rId27" Type="http://schemas.openxmlformats.org/officeDocument/2006/relationships/image" Target="../media/image241.png"/><Relationship Id="rId28" Type="http://schemas.openxmlformats.org/officeDocument/2006/relationships/image" Target="../media/image242.png"/><Relationship Id="rId29" Type="http://schemas.openxmlformats.org/officeDocument/2006/relationships/image" Target="../media/image243.png"/><Relationship Id="rId30" Type="http://schemas.openxmlformats.org/officeDocument/2006/relationships/image" Target="../media/image244.png"/><Relationship Id="rId31" Type="http://schemas.openxmlformats.org/officeDocument/2006/relationships/image" Target="../media/image24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6.png"/><Relationship Id="rId3" Type="http://schemas.openxmlformats.org/officeDocument/2006/relationships/image" Target="../media/image247.png"/><Relationship Id="rId4" Type="http://schemas.openxmlformats.org/officeDocument/2006/relationships/image" Target="../media/image248.png"/><Relationship Id="rId5" Type="http://schemas.openxmlformats.org/officeDocument/2006/relationships/image" Target="../media/image249.png"/><Relationship Id="rId6" Type="http://schemas.openxmlformats.org/officeDocument/2006/relationships/image" Target="../media/image250.png"/><Relationship Id="rId7" Type="http://schemas.openxmlformats.org/officeDocument/2006/relationships/image" Target="../media/image251.png"/><Relationship Id="rId8" Type="http://schemas.openxmlformats.org/officeDocument/2006/relationships/image" Target="../media/image252.png"/><Relationship Id="rId9" Type="http://schemas.openxmlformats.org/officeDocument/2006/relationships/image" Target="../media/image253.png"/><Relationship Id="rId10" Type="http://schemas.openxmlformats.org/officeDocument/2006/relationships/image" Target="../media/image254.png"/><Relationship Id="rId11" Type="http://schemas.openxmlformats.org/officeDocument/2006/relationships/image" Target="../media/image255.png"/><Relationship Id="rId12" Type="http://schemas.openxmlformats.org/officeDocument/2006/relationships/image" Target="../media/image256.png"/><Relationship Id="rId13" Type="http://schemas.openxmlformats.org/officeDocument/2006/relationships/image" Target="../media/image257.png"/><Relationship Id="rId14" Type="http://schemas.openxmlformats.org/officeDocument/2006/relationships/image" Target="../media/image258.png"/><Relationship Id="rId15" Type="http://schemas.openxmlformats.org/officeDocument/2006/relationships/image" Target="../media/image259.png"/><Relationship Id="rId16" Type="http://schemas.openxmlformats.org/officeDocument/2006/relationships/image" Target="../media/image260.png"/><Relationship Id="rId17" Type="http://schemas.openxmlformats.org/officeDocument/2006/relationships/image" Target="../media/image261.png"/><Relationship Id="rId18" Type="http://schemas.openxmlformats.org/officeDocument/2006/relationships/image" Target="../media/image26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3.png"/><Relationship Id="rId3" Type="http://schemas.openxmlformats.org/officeDocument/2006/relationships/image" Target="../media/image264.png"/><Relationship Id="rId4" Type="http://schemas.openxmlformats.org/officeDocument/2006/relationships/image" Target="../media/image265.png"/><Relationship Id="rId5" Type="http://schemas.openxmlformats.org/officeDocument/2006/relationships/image" Target="../media/image266.png"/><Relationship Id="rId6" Type="http://schemas.openxmlformats.org/officeDocument/2006/relationships/image" Target="../media/image267.png"/><Relationship Id="rId7" Type="http://schemas.openxmlformats.org/officeDocument/2006/relationships/image" Target="../media/image268.png"/><Relationship Id="rId8" Type="http://schemas.openxmlformats.org/officeDocument/2006/relationships/image" Target="../media/image269.png"/><Relationship Id="rId9" Type="http://schemas.openxmlformats.org/officeDocument/2006/relationships/image" Target="../media/image270.png"/><Relationship Id="rId10" Type="http://schemas.openxmlformats.org/officeDocument/2006/relationships/image" Target="../media/image271.png"/><Relationship Id="rId11" Type="http://schemas.openxmlformats.org/officeDocument/2006/relationships/image" Target="../media/image272.png"/><Relationship Id="rId12" Type="http://schemas.openxmlformats.org/officeDocument/2006/relationships/image" Target="../media/image273.png"/><Relationship Id="rId13" Type="http://schemas.openxmlformats.org/officeDocument/2006/relationships/image" Target="../media/image274.png"/><Relationship Id="rId14" Type="http://schemas.openxmlformats.org/officeDocument/2006/relationships/image" Target="../media/image275.png"/><Relationship Id="rId15" Type="http://schemas.openxmlformats.org/officeDocument/2006/relationships/image" Target="../media/image276.png"/><Relationship Id="rId16" Type="http://schemas.openxmlformats.org/officeDocument/2006/relationships/image" Target="../media/image277.png"/><Relationship Id="rId17" Type="http://schemas.openxmlformats.org/officeDocument/2006/relationships/image" Target="../media/image278.png"/><Relationship Id="rId18" Type="http://schemas.openxmlformats.org/officeDocument/2006/relationships/image" Target="../media/image279.png"/><Relationship Id="rId19" Type="http://schemas.openxmlformats.org/officeDocument/2006/relationships/image" Target="../media/image28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1.png"/><Relationship Id="rId3" Type="http://schemas.openxmlformats.org/officeDocument/2006/relationships/image" Target="../media/image282.png"/><Relationship Id="rId4" Type="http://schemas.openxmlformats.org/officeDocument/2006/relationships/image" Target="../media/image283.png"/><Relationship Id="rId5" Type="http://schemas.openxmlformats.org/officeDocument/2006/relationships/image" Target="../media/image284.png"/><Relationship Id="rId6" Type="http://schemas.openxmlformats.org/officeDocument/2006/relationships/image" Target="../media/image285.png"/><Relationship Id="rId7" Type="http://schemas.openxmlformats.org/officeDocument/2006/relationships/image" Target="../media/image286.png"/><Relationship Id="rId8" Type="http://schemas.openxmlformats.org/officeDocument/2006/relationships/image" Target="../media/image287.png"/><Relationship Id="rId9" Type="http://schemas.openxmlformats.org/officeDocument/2006/relationships/image" Target="../media/image288.png"/><Relationship Id="rId10" Type="http://schemas.openxmlformats.org/officeDocument/2006/relationships/image" Target="../media/image289.png"/><Relationship Id="rId11" Type="http://schemas.openxmlformats.org/officeDocument/2006/relationships/image" Target="../media/image290.png"/><Relationship Id="rId12" Type="http://schemas.openxmlformats.org/officeDocument/2006/relationships/image" Target="../media/image291.png"/><Relationship Id="rId13" Type="http://schemas.openxmlformats.org/officeDocument/2006/relationships/image" Target="../media/image292.png"/><Relationship Id="rId14" Type="http://schemas.openxmlformats.org/officeDocument/2006/relationships/image" Target="../media/image293.png"/><Relationship Id="rId15" Type="http://schemas.openxmlformats.org/officeDocument/2006/relationships/image" Target="../media/image294.png"/><Relationship Id="rId16" Type="http://schemas.openxmlformats.org/officeDocument/2006/relationships/image" Target="../media/image295.png"/><Relationship Id="rId17" Type="http://schemas.openxmlformats.org/officeDocument/2006/relationships/image" Target="../media/image296.png"/><Relationship Id="rId18" Type="http://schemas.openxmlformats.org/officeDocument/2006/relationships/image" Target="../media/image29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8.png"/><Relationship Id="rId3" Type="http://schemas.openxmlformats.org/officeDocument/2006/relationships/image" Target="../media/image299.png"/><Relationship Id="rId4" Type="http://schemas.openxmlformats.org/officeDocument/2006/relationships/image" Target="../media/image300.png"/><Relationship Id="rId5" Type="http://schemas.openxmlformats.org/officeDocument/2006/relationships/image" Target="../media/image301.png"/><Relationship Id="rId6" Type="http://schemas.openxmlformats.org/officeDocument/2006/relationships/image" Target="../media/image302.png"/><Relationship Id="rId7" Type="http://schemas.openxmlformats.org/officeDocument/2006/relationships/image" Target="../media/image303.png"/><Relationship Id="rId8" Type="http://schemas.openxmlformats.org/officeDocument/2006/relationships/image" Target="../media/image304.png"/><Relationship Id="rId9" Type="http://schemas.openxmlformats.org/officeDocument/2006/relationships/image" Target="../media/image305.png"/><Relationship Id="rId10" Type="http://schemas.openxmlformats.org/officeDocument/2006/relationships/image" Target="../media/image306.png"/><Relationship Id="rId11" Type="http://schemas.openxmlformats.org/officeDocument/2006/relationships/image" Target="../media/image307.png"/><Relationship Id="rId12" Type="http://schemas.openxmlformats.org/officeDocument/2006/relationships/image" Target="../media/image308.png"/><Relationship Id="rId13" Type="http://schemas.openxmlformats.org/officeDocument/2006/relationships/image" Target="../media/image309.png"/><Relationship Id="rId14" Type="http://schemas.openxmlformats.org/officeDocument/2006/relationships/image" Target="../media/image310.png"/><Relationship Id="rId15" Type="http://schemas.openxmlformats.org/officeDocument/2006/relationships/image" Target="../media/image311.png"/><Relationship Id="rId16" Type="http://schemas.openxmlformats.org/officeDocument/2006/relationships/image" Target="../media/image312.png"/><Relationship Id="rId17" Type="http://schemas.openxmlformats.org/officeDocument/2006/relationships/image" Target="../media/image313.png"/><Relationship Id="rId18" Type="http://schemas.openxmlformats.org/officeDocument/2006/relationships/image" Target="../media/image314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5.png"/><Relationship Id="rId3" Type="http://schemas.openxmlformats.org/officeDocument/2006/relationships/image" Target="../media/image316.png"/><Relationship Id="rId4" Type="http://schemas.openxmlformats.org/officeDocument/2006/relationships/image" Target="../media/image317.png"/><Relationship Id="rId5" Type="http://schemas.openxmlformats.org/officeDocument/2006/relationships/image" Target="../media/image318.png"/><Relationship Id="rId6" Type="http://schemas.openxmlformats.org/officeDocument/2006/relationships/image" Target="../media/image319.png"/><Relationship Id="rId7" Type="http://schemas.openxmlformats.org/officeDocument/2006/relationships/image" Target="../media/image320.png"/><Relationship Id="rId8" Type="http://schemas.openxmlformats.org/officeDocument/2006/relationships/image" Target="../media/image321.png"/><Relationship Id="rId9" Type="http://schemas.openxmlformats.org/officeDocument/2006/relationships/image" Target="../media/image322.png"/><Relationship Id="rId10" Type="http://schemas.openxmlformats.org/officeDocument/2006/relationships/image" Target="../media/image323.png"/><Relationship Id="rId11" Type="http://schemas.openxmlformats.org/officeDocument/2006/relationships/image" Target="../media/image324.png"/><Relationship Id="rId12" Type="http://schemas.openxmlformats.org/officeDocument/2006/relationships/image" Target="../media/image325.png"/><Relationship Id="rId13" Type="http://schemas.openxmlformats.org/officeDocument/2006/relationships/image" Target="../media/image326.png"/><Relationship Id="rId14" Type="http://schemas.openxmlformats.org/officeDocument/2006/relationships/image" Target="../media/image327.png"/><Relationship Id="rId15" Type="http://schemas.openxmlformats.org/officeDocument/2006/relationships/image" Target="../media/image328.png"/><Relationship Id="rId16" Type="http://schemas.openxmlformats.org/officeDocument/2006/relationships/image" Target="../media/image329.png"/><Relationship Id="rId17" Type="http://schemas.openxmlformats.org/officeDocument/2006/relationships/image" Target="../media/image330.png"/><Relationship Id="rId18" Type="http://schemas.openxmlformats.org/officeDocument/2006/relationships/image" Target="../media/image33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20" Type="http://schemas.openxmlformats.org/officeDocument/2006/relationships/image" Target="../media/image39.png"/><Relationship Id="rId21" Type="http://schemas.openxmlformats.org/officeDocument/2006/relationships/image" Target="../media/image40.png"/><Relationship Id="rId22" Type="http://schemas.openxmlformats.org/officeDocument/2006/relationships/image" Target="../media/image41.png"/><Relationship Id="rId23" Type="http://schemas.openxmlformats.org/officeDocument/2006/relationships/image" Target="../media/image42.png"/><Relationship Id="rId24" Type="http://schemas.openxmlformats.org/officeDocument/2006/relationships/image" Target="../media/image43.png"/><Relationship Id="rId25" Type="http://schemas.openxmlformats.org/officeDocument/2006/relationships/image" Target="../media/image44.png"/><Relationship Id="rId26" Type="http://schemas.openxmlformats.org/officeDocument/2006/relationships/image" Target="../media/image45.png"/><Relationship Id="rId27" Type="http://schemas.openxmlformats.org/officeDocument/2006/relationships/image" Target="../media/image46.png"/><Relationship Id="rId28" Type="http://schemas.openxmlformats.org/officeDocument/2006/relationships/image" Target="../media/image47.png"/><Relationship Id="rId29" Type="http://schemas.openxmlformats.org/officeDocument/2006/relationships/image" Target="../media/image48.png"/><Relationship Id="rId30" Type="http://schemas.openxmlformats.org/officeDocument/2006/relationships/image" Target="../media/image49.png"/><Relationship Id="rId31" Type="http://schemas.openxmlformats.org/officeDocument/2006/relationships/image" Target="../media/image50.png"/><Relationship Id="rId32" Type="http://schemas.openxmlformats.org/officeDocument/2006/relationships/image" Target="../media/image51.png"/><Relationship Id="rId33" Type="http://schemas.openxmlformats.org/officeDocument/2006/relationships/image" Target="../media/image5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2.png"/><Relationship Id="rId3" Type="http://schemas.openxmlformats.org/officeDocument/2006/relationships/image" Target="../media/image333.png"/><Relationship Id="rId4" Type="http://schemas.openxmlformats.org/officeDocument/2006/relationships/image" Target="../media/image334.png"/><Relationship Id="rId5" Type="http://schemas.openxmlformats.org/officeDocument/2006/relationships/image" Target="../media/image335.png"/><Relationship Id="rId6" Type="http://schemas.openxmlformats.org/officeDocument/2006/relationships/image" Target="../media/image336.png"/><Relationship Id="rId7" Type="http://schemas.openxmlformats.org/officeDocument/2006/relationships/image" Target="../media/image337.png"/><Relationship Id="rId8" Type="http://schemas.openxmlformats.org/officeDocument/2006/relationships/image" Target="../media/image338.png"/><Relationship Id="rId9" Type="http://schemas.openxmlformats.org/officeDocument/2006/relationships/image" Target="../media/image339.png"/><Relationship Id="rId10" Type="http://schemas.openxmlformats.org/officeDocument/2006/relationships/image" Target="../media/image340.png"/><Relationship Id="rId11" Type="http://schemas.openxmlformats.org/officeDocument/2006/relationships/image" Target="../media/image341.png"/><Relationship Id="rId12" Type="http://schemas.openxmlformats.org/officeDocument/2006/relationships/image" Target="../media/image342.png"/><Relationship Id="rId13" Type="http://schemas.openxmlformats.org/officeDocument/2006/relationships/image" Target="../media/image343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4.png"/><Relationship Id="rId3" Type="http://schemas.openxmlformats.org/officeDocument/2006/relationships/image" Target="../media/image345.png"/><Relationship Id="rId4" Type="http://schemas.openxmlformats.org/officeDocument/2006/relationships/image" Target="../media/image346.png"/><Relationship Id="rId5" Type="http://schemas.openxmlformats.org/officeDocument/2006/relationships/image" Target="../media/image347.png"/><Relationship Id="rId6" Type="http://schemas.openxmlformats.org/officeDocument/2006/relationships/image" Target="../media/image348.png"/><Relationship Id="rId7" Type="http://schemas.openxmlformats.org/officeDocument/2006/relationships/image" Target="../media/image349.png"/><Relationship Id="rId8" Type="http://schemas.openxmlformats.org/officeDocument/2006/relationships/image" Target="../media/image350.png"/><Relationship Id="rId9" Type="http://schemas.openxmlformats.org/officeDocument/2006/relationships/image" Target="../media/image351.png"/><Relationship Id="rId10" Type="http://schemas.openxmlformats.org/officeDocument/2006/relationships/image" Target="../media/image352.png"/><Relationship Id="rId11" Type="http://schemas.openxmlformats.org/officeDocument/2006/relationships/image" Target="../media/image353.png"/><Relationship Id="rId12" Type="http://schemas.openxmlformats.org/officeDocument/2006/relationships/image" Target="../media/image354.png"/><Relationship Id="rId13" Type="http://schemas.openxmlformats.org/officeDocument/2006/relationships/image" Target="../media/image355.png"/><Relationship Id="rId14" Type="http://schemas.openxmlformats.org/officeDocument/2006/relationships/image" Target="../media/image356.png"/><Relationship Id="rId15" Type="http://schemas.openxmlformats.org/officeDocument/2006/relationships/image" Target="../media/image357.png"/><Relationship Id="rId16" Type="http://schemas.openxmlformats.org/officeDocument/2006/relationships/image" Target="../media/image358.png"/><Relationship Id="rId17" Type="http://schemas.openxmlformats.org/officeDocument/2006/relationships/image" Target="../media/image359.png"/><Relationship Id="rId18" Type="http://schemas.openxmlformats.org/officeDocument/2006/relationships/image" Target="../media/image360.png"/><Relationship Id="rId19" Type="http://schemas.openxmlformats.org/officeDocument/2006/relationships/image" Target="../media/image361.png"/><Relationship Id="rId20" Type="http://schemas.openxmlformats.org/officeDocument/2006/relationships/image" Target="../media/image362.png"/><Relationship Id="rId21" Type="http://schemas.openxmlformats.org/officeDocument/2006/relationships/image" Target="../media/image36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2" Type="http://schemas.openxmlformats.org/officeDocument/2006/relationships/image" Target="../media/image63.png"/><Relationship Id="rId13" Type="http://schemas.openxmlformats.org/officeDocument/2006/relationships/image" Target="../media/image64.png"/><Relationship Id="rId14" Type="http://schemas.openxmlformats.org/officeDocument/2006/relationships/image" Target="../media/image6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4" Type="http://schemas.openxmlformats.org/officeDocument/2006/relationships/image" Target="../media/image78.png"/><Relationship Id="rId15" Type="http://schemas.openxmlformats.org/officeDocument/2006/relationships/image" Target="../media/image79.png"/><Relationship Id="rId16" Type="http://schemas.openxmlformats.org/officeDocument/2006/relationships/image" Target="../media/image8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Relationship Id="rId11" Type="http://schemas.openxmlformats.org/officeDocument/2006/relationships/image" Target="../media/image90.png"/><Relationship Id="rId12" Type="http://schemas.openxmlformats.org/officeDocument/2006/relationships/image" Target="../media/image91.png"/><Relationship Id="rId13" Type="http://schemas.openxmlformats.org/officeDocument/2006/relationships/image" Target="../media/image92.png"/><Relationship Id="rId14" Type="http://schemas.openxmlformats.org/officeDocument/2006/relationships/image" Target="../media/image93.png"/><Relationship Id="rId15" Type="http://schemas.openxmlformats.org/officeDocument/2006/relationships/image" Target="../media/image94.png"/><Relationship Id="rId16" Type="http://schemas.openxmlformats.org/officeDocument/2006/relationships/image" Target="../media/image95.png"/><Relationship Id="rId17" Type="http://schemas.openxmlformats.org/officeDocument/2006/relationships/image" Target="../media/image96.png"/><Relationship Id="rId18" Type="http://schemas.openxmlformats.org/officeDocument/2006/relationships/image" Target="../media/image97.png"/><Relationship Id="rId19" Type="http://schemas.openxmlformats.org/officeDocument/2006/relationships/image" Target="../media/image98.png"/><Relationship Id="rId20" Type="http://schemas.openxmlformats.org/officeDocument/2006/relationships/image" Target="../media/image99.png"/><Relationship Id="rId21" Type="http://schemas.openxmlformats.org/officeDocument/2006/relationships/image" Target="../media/image100.png"/><Relationship Id="rId22" Type="http://schemas.openxmlformats.org/officeDocument/2006/relationships/image" Target="../media/image101.png"/><Relationship Id="rId23" Type="http://schemas.openxmlformats.org/officeDocument/2006/relationships/image" Target="../media/image102.png"/><Relationship Id="rId24" Type="http://schemas.openxmlformats.org/officeDocument/2006/relationships/image" Target="../media/image103.png"/><Relationship Id="rId25" Type="http://schemas.openxmlformats.org/officeDocument/2006/relationships/image" Target="../media/image104.png"/><Relationship Id="rId26" Type="http://schemas.openxmlformats.org/officeDocument/2006/relationships/image" Target="../media/image105.png"/><Relationship Id="rId27" Type="http://schemas.openxmlformats.org/officeDocument/2006/relationships/image" Target="../media/image106.png"/><Relationship Id="rId28" Type="http://schemas.openxmlformats.org/officeDocument/2006/relationships/image" Target="../media/image10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Relationship Id="rId8" Type="http://schemas.openxmlformats.org/officeDocument/2006/relationships/image" Target="../media/image114.png"/><Relationship Id="rId9" Type="http://schemas.openxmlformats.org/officeDocument/2006/relationships/image" Target="../media/image115.png"/><Relationship Id="rId10" Type="http://schemas.openxmlformats.org/officeDocument/2006/relationships/image" Target="../media/image116.png"/><Relationship Id="rId11" Type="http://schemas.openxmlformats.org/officeDocument/2006/relationships/image" Target="../media/image117.png"/><Relationship Id="rId12" Type="http://schemas.openxmlformats.org/officeDocument/2006/relationships/image" Target="../media/image118.png"/><Relationship Id="rId13" Type="http://schemas.openxmlformats.org/officeDocument/2006/relationships/image" Target="../media/image119.png"/><Relationship Id="rId14" Type="http://schemas.openxmlformats.org/officeDocument/2006/relationships/image" Target="../media/image120.png"/><Relationship Id="rId15" Type="http://schemas.openxmlformats.org/officeDocument/2006/relationships/image" Target="../media/image121.png"/><Relationship Id="rId16" Type="http://schemas.openxmlformats.org/officeDocument/2006/relationships/image" Target="../media/image122.png"/><Relationship Id="rId17" Type="http://schemas.openxmlformats.org/officeDocument/2006/relationships/image" Target="../media/image123.png"/><Relationship Id="rId18" Type="http://schemas.openxmlformats.org/officeDocument/2006/relationships/image" Target="../media/image124.png"/><Relationship Id="rId19" Type="http://schemas.openxmlformats.org/officeDocument/2006/relationships/image" Target="../media/image125.png"/><Relationship Id="rId20" Type="http://schemas.openxmlformats.org/officeDocument/2006/relationships/image" Target="../media/image126.png"/><Relationship Id="rId21" Type="http://schemas.openxmlformats.org/officeDocument/2006/relationships/image" Target="../media/image127.png"/><Relationship Id="rId22" Type="http://schemas.openxmlformats.org/officeDocument/2006/relationships/image" Target="../media/image128.png"/><Relationship Id="rId23" Type="http://schemas.openxmlformats.org/officeDocument/2006/relationships/image" Target="../media/image129.png"/><Relationship Id="rId24" Type="http://schemas.openxmlformats.org/officeDocument/2006/relationships/image" Target="../media/image130.png"/><Relationship Id="rId25" Type="http://schemas.openxmlformats.org/officeDocument/2006/relationships/image" Target="../media/image13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image" Target="../media/image136.png"/><Relationship Id="rId7" Type="http://schemas.openxmlformats.org/officeDocument/2006/relationships/image" Target="../media/image137.png"/><Relationship Id="rId8" Type="http://schemas.openxmlformats.org/officeDocument/2006/relationships/image" Target="../media/image138.png"/><Relationship Id="rId9" Type="http://schemas.openxmlformats.org/officeDocument/2006/relationships/image" Target="../media/image139.png"/><Relationship Id="rId10" Type="http://schemas.openxmlformats.org/officeDocument/2006/relationships/image" Target="../media/image140.png"/><Relationship Id="rId11" Type="http://schemas.openxmlformats.org/officeDocument/2006/relationships/image" Target="../media/image141.png"/><Relationship Id="rId12" Type="http://schemas.openxmlformats.org/officeDocument/2006/relationships/image" Target="../media/image142.png"/><Relationship Id="rId13" Type="http://schemas.openxmlformats.org/officeDocument/2006/relationships/image" Target="../media/image14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Relationship Id="rId7" Type="http://schemas.openxmlformats.org/officeDocument/2006/relationships/image" Target="../media/image149.png"/><Relationship Id="rId8" Type="http://schemas.openxmlformats.org/officeDocument/2006/relationships/image" Target="../media/image150.png"/><Relationship Id="rId9" Type="http://schemas.openxmlformats.org/officeDocument/2006/relationships/image" Target="../media/image151.png"/><Relationship Id="rId10" Type="http://schemas.openxmlformats.org/officeDocument/2006/relationships/image" Target="../media/image152.png"/><Relationship Id="rId11" Type="http://schemas.openxmlformats.org/officeDocument/2006/relationships/image" Target="../media/image15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image" Target="../media/image158.png"/><Relationship Id="rId7" Type="http://schemas.openxmlformats.org/officeDocument/2006/relationships/image" Target="../media/image159.png"/><Relationship Id="rId8" Type="http://schemas.openxmlformats.org/officeDocument/2006/relationships/image" Target="../media/image160.png"/><Relationship Id="rId9" Type="http://schemas.openxmlformats.org/officeDocument/2006/relationships/image" Target="../media/image161.png"/><Relationship Id="rId10" Type="http://schemas.openxmlformats.org/officeDocument/2006/relationships/image" Target="../media/image162.png"/><Relationship Id="rId11" Type="http://schemas.openxmlformats.org/officeDocument/2006/relationships/image" Target="../media/image16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FE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533704" y="5125000"/>
            <a:ext cx="10285714" cy="35714"/>
            <a:chOff x="-4533704" y="5125000"/>
            <a:chExt cx="10285714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9692719" y="5100940"/>
              <a:ext cx="20571429" cy="7142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4533704" y="5125000"/>
              <a:ext cx="10285714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533704" y="5125000"/>
            <a:ext cx="10285714" cy="35714"/>
            <a:chOff x="12533704" y="5125000"/>
            <a:chExt cx="10285714" cy="35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7374688" y="5100940"/>
              <a:ext cx="20571429" cy="7142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2533704" y="5125000"/>
              <a:ext cx="10285714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25035" y="531356"/>
            <a:ext cx="16035645" cy="9223002"/>
            <a:chOff x="1125035" y="531356"/>
            <a:chExt cx="16035645" cy="92230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892788" y="-4080144"/>
              <a:ext cx="32071290" cy="1844600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5035" y="531356"/>
              <a:ext cx="16035645" cy="92230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5035" y="1353439"/>
            <a:ext cx="16035645" cy="8400919"/>
            <a:chOff x="1125035" y="1353439"/>
            <a:chExt cx="16035645" cy="84009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5035" y="1353439"/>
              <a:ext cx="16035645" cy="84009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457291" y="7557389"/>
            <a:ext cx="1409376" cy="1331730"/>
            <a:chOff x="16457291" y="7557389"/>
            <a:chExt cx="1409376" cy="133173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752603" y="7055429"/>
              <a:ext cx="2818752" cy="2663461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57291" y="7557389"/>
              <a:ext cx="1409376" cy="133173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96004" y="7557389"/>
            <a:ext cx="1409376" cy="1331730"/>
            <a:chOff x="14796004" y="7557389"/>
            <a:chExt cx="1409376" cy="133173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091316" y="7055429"/>
              <a:ext cx="2818752" cy="2663461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96004" y="7557389"/>
              <a:ext cx="1409376" cy="133173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764414" y="5537698"/>
            <a:ext cx="8028572" cy="35714"/>
            <a:chOff x="2764414" y="5537698"/>
            <a:chExt cx="8028572" cy="3571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-1266030" y="5513639"/>
              <a:ext cx="16057144" cy="71429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2764414" y="5537698"/>
              <a:ext cx="8028572" cy="3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660073" y="7773228"/>
            <a:ext cx="1034345" cy="900053"/>
            <a:chOff x="16660073" y="7773228"/>
            <a:chExt cx="1034345" cy="90005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660073" y="7773228"/>
              <a:ext cx="1034345" cy="90005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826086" y="7557389"/>
            <a:ext cx="1349211" cy="1383118"/>
            <a:chOff x="14826086" y="7557389"/>
            <a:chExt cx="1349211" cy="138311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826086" y="7557389"/>
              <a:ext cx="1349211" cy="1383118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304565" y="2989065"/>
            <a:ext cx="9057827" cy="289124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274353" y="4720880"/>
            <a:ext cx="5107810" cy="2762476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023678" y="2564154"/>
            <a:ext cx="3232259" cy="95870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976059" y="7832303"/>
            <a:ext cx="2382545" cy="1498373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581399" y="8577049"/>
            <a:ext cx="2224908" cy="8072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FE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13594" y="-209524"/>
            <a:ext cx="7283099" cy="10704762"/>
            <a:chOff x="11813594" y="-209524"/>
            <a:chExt cx="7283099" cy="107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13594" y="-209524"/>
              <a:ext cx="7283099" cy="107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029814" y="5163967"/>
            <a:ext cx="10420792" cy="35714"/>
            <a:chOff x="-4029814" y="5163967"/>
            <a:chExt cx="10420792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9256368" y="5139908"/>
              <a:ext cx="20841584" cy="7142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4029814" y="5163967"/>
              <a:ext cx="10420792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88481" y="2363430"/>
            <a:ext cx="15323642" cy="7599457"/>
            <a:chOff x="2288481" y="2363430"/>
            <a:chExt cx="15323642" cy="759945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373340" y="-500981"/>
              <a:ext cx="30647283" cy="15198914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8481" y="2363430"/>
              <a:ext cx="15323642" cy="75994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8957" y="289146"/>
            <a:ext cx="908587" cy="790622"/>
            <a:chOff x="168957" y="289146"/>
            <a:chExt cx="908587" cy="79062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800000">
              <a:off x="168957" y="289146"/>
              <a:ext cx="908587" cy="79062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04662" y="1834867"/>
            <a:ext cx="12744707" cy="395356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58892" y="-702151"/>
            <a:ext cx="6712134" cy="51529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4798" y="-1466793"/>
            <a:ext cx="6084968" cy="680715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9208510" y="-932478"/>
            <a:ext cx="38127659" cy="155757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FE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13594" y="-209524"/>
            <a:ext cx="7283099" cy="10704762"/>
            <a:chOff x="11813594" y="-209524"/>
            <a:chExt cx="7283099" cy="107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13594" y="-209524"/>
              <a:ext cx="7283099" cy="107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029814" y="5163967"/>
            <a:ext cx="10420792" cy="35714"/>
            <a:chOff x="-4029814" y="5163967"/>
            <a:chExt cx="10420792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9256368" y="5139908"/>
              <a:ext cx="20841584" cy="7142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4029814" y="5163967"/>
              <a:ext cx="10420792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89552" y="2363430"/>
            <a:ext cx="15323642" cy="7599457"/>
            <a:chOff x="1689552" y="2363430"/>
            <a:chExt cx="15323642" cy="759945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972268" y="-500981"/>
              <a:ext cx="30647283" cy="15198914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9552" y="2363430"/>
              <a:ext cx="15323642" cy="75994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8957" y="289146"/>
            <a:ext cx="908587" cy="790622"/>
            <a:chOff x="168957" y="289146"/>
            <a:chExt cx="908587" cy="79062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800000">
              <a:off x="168957" y="289146"/>
              <a:ext cx="908587" cy="79062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72068" y="3120622"/>
            <a:ext cx="12866571" cy="118602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5141552" y="-797239"/>
            <a:ext cx="37606914" cy="1250114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19687" y="5709825"/>
            <a:ext cx="10561667" cy="292825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658892" y="-702151"/>
            <a:ext cx="6712134" cy="515292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84798" y="-1466793"/>
            <a:ext cx="6084968" cy="680715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11662317" y="-318989"/>
            <a:ext cx="36456819" cy="1798139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664715" y="3719987"/>
            <a:ext cx="7636572" cy="11860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FE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13594" y="-209524"/>
            <a:ext cx="7283099" cy="10704762"/>
            <a:chOff x="11813594" y="-209524"/>
            <a:chExt cx="7283099" cy="107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13594" y="-209524"/>
              <a:ext cx="7283099" cy="107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029814" y="5163967"/>
            <a:ext cx="10420792" cy="35714"/>
            <a:chOff x="-4029814" y="5163967"/>
            <a:chExt cx="10420792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9256368" y="5139908"/>
              <a:ext cx="20841584" cy="7142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4029814" y="5163967"/>
              <a:ext cx="10420792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50386" y="2363430"/>
            <a:ext cx="15323642" cy="7599457"/>
            <a:chOff x="2250386" y="2363430"/>
            <a:chExt cx="15323642" cy="759945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411435" y="-500981"/>
              <a:ext cx="30647283" cy="15198914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0386" y="2363430"/>
              <a:ext cx="15323642" cy="75994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8957" y="289146"/>
            <a:ext cx="908587" cy="790622"/>
            <a:chOff x="168957" y="289146"/>
            <a:chExt cx="908587" cy="79062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800000">
              <a:off x="168957" y="289146"/>
              <a:ext cx="908587" cy="79062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88686" y="6033634"/>
            <a:ext cx="10001191" cy="182222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2608095" y="-2498015"/>
            <a:ext cx="38757838" cy="2245638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58892" y="-702151"/>
            <a:ext cx="6712134" cy="515292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84798" y="-1466793"/>
            <a:ext cx="6084968" cy="680715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688686" y="3234486"/>
            <a:ext cx="9945477" cy="182222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13003936" y="-2095875"/>
            <a:ext cx="38508555" cy="155042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FE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029814" y="5163967"/>
            <a:ext cx="10420792" cy="35714"/>
            <a:chOff x="-4029814" y="5163967"/>
            <a:chExt cx="10420792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9256368" y="5139908"/>
              <a:ext cx="20841584" cy="7142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4029814" y="5163967"/>
              <a:ext cx="10420792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56892" y="4523917"/>
            <a:ext cx="6867432" cy="6867432"/>
            <a:chOff x="7156892" y="4523917"/>
            <a:chExt cx="6867432" cy="686743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56892" y="4523917"/>
              <a:ext cx="6867432" cy="68674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923810" y="1648567"/>
            <a:ext cx="4201029" cy="7286341"/>
            <a:chOff x="11923810" y="1648567"/>
            <a:chExt cx="4201029" cy="728634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23295" y="-1477553"/>
              <a:ext cx="8402059" cy="14572682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23810" y="1648567"/>
              <a:ext cx="4201029" cy="72863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923810" y="1223694"/>
            <a:ext cx="4201029" cy="7286341"/>
            <a:chOff x="11923810" y="1223694"/>
            <a:chExt cx="4201029" cy="728634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23810" y="1223694"/>
              <a:ext cx="4201029" cy="728634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260821" y="1780353"/>
            <a:ext cx="3527006" cy="4923755"/>
            <a:chOff x="12260821" y="1780353"/>
            <a:chExt cx="3527006" cy="492375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60821" y="1780353"/>
              <a:ext cx="3527006" cy="49237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901762" y="1411543"/>
            <a:ext cx="245125" cy="245125"/>
            <a:chOff x="13901762" y="1411543"/>
            <a:chExt cx="245125" cy="24512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901762" y="1411543"/>
              <a:ext cx="245125" cy="2451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694913" y="6650537"/>
            <a:ext cx="3017530" cy="107143"/>
            <a:chOff x="10694913" y="6650537"/>
            <a:chExt cx="3017530" cy="10714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740000">
              <a:off x="9244426" y="6655243"/>
              <a:ext cx="6035060" cy="214286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740000">
              <a:off x="10694913" y="6650537"/>
              <a:ext cx="3017530" cy="107143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092954" y="6914459"/>
            <a:ext cx="3684536" cy="120435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817951" y="4814930"/>
            <a:ext cx="3465290" cy="6335571"/>
            <a:chOff x="13817951" y="4814930"/>
            <a:chExt cx="3465290" cy="633557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720000">
              <a:off x="12085306" y="1967018"/>
              <a:ext cx="6930581" cy="12671141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720000">
              <a:off x="13817951" y="4814930"/>
              <a:ext cx="3465290" cy="63355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6792" y="258886"/>
            <a:ext cx="908587" cy="790622"/>
            <a:chOff x="136792" y="258886"/>
            <a:chExt cx="908587" cy="79062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800000">
              <a:off x="136792" y="258886"/>
              <a:ext cx="908587" cy="79062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723086" y="7296621"/>
            <a:ext cx="6191200" cy="6191200"/>
            <a:chOff x="2723086" y="7296621"/>
            <a:chExt cx="6191200" cy="619120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23086" y="7296621"/>
              <a:ext cx="6191200" cy="6191200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225583" y="-3259"/>
            <a:ext cx="6816411" cy="4263668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61189" y="-1058633"/>
            <a:ext cx="6094492" cy="680715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FE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0582" y="9478047"/>
            <a:ext cx="17916110" cy="1828346"/>
            <a:chOff x="1180582" y="9478047"/>
            <a:chExt cx="17916110" cy="18283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582" y="9478047"/>
              <a:ext cx="17916110" cy="18283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029814" y="5163967"/>
            <a:ext cx="10420792" cy="35714"/>
            <a:chOff x="-4029814" y="5163967"/>
            <a:chExt cx="10420792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9256368" y="5139908"/>
              <a:ext cx="20841584" cy="7142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4029814" y="5163967"/>
              <a:ext cx="10420792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380942" y="955242"/>
            <a:ext cx="1409376" cy="1331730"/>
            <a:chOff x="15380942" y="955242"/>
            <a:chExt cx="1409376" cy="133173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76254" y="453282"/>
              <a:ext cx="2818752" cy="2663461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80942" y="955242"/>
              <a:ext cx="1409376" cy="13317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099335" y="955242"/>
            <a:ext cx="1409376" cy="1331730"/>
            <a:chOff x="17099335" y="955242"/>
            <a:chExt cx="1409376" cy="133173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94647" y="453282"/>
              <a:ext cx="2818752" cy="2663461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99335" y="955242"/>
              <a:ext cx="1409376" cy="13317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8957" y="289146"/>
            <a:ext cx="908587" cy="790622"/>
            <a:chOff x="168957" y="289146"/>
            <a:chExt cx="908587" cy="79062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800000">
              <a:off x="168957" y="289146"/>
              <a:ext cx="908587" cy="7906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953487" y="2286972"/>
            <a:ext cx="9404149" cy="1202913"/>
            <a:chOff x="1953487" y="2286972"/>
            <a:chExt cx="9404149" cy="120291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2748588" y="1833567"/>
              <a:ext cx="18808298" cy="2405825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53487" y="2286972"/>
              <a:ext cx="9404149" cy="120291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056344" y="7465467"/>
            <a:ext cx="9404149" cy="9524"/>
            <a:chOff x="2056344" y="7465467"/>
            <a:chExt cx="9404149" cy="952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2645731" y="7461877"/>
              <a:ext cx="18808298" cy="19048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56344" y="7465467"/>
              <a:ext cx="9404149" cy="95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953487" y="7465467"/>
            <a:ext cx="9404149" cy="1202913"/>
            <a:chOff x="1953487" y="7465467"/>
            <a:chExt cx="9404149" cy="120291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2748588" y="7012062"/>
              <a:ext cx="18808298" cy="2405825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53487" y="7465467"/>
              <a:ext cx="9404149" cy="120291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953487" y="3939944"/>
            <a:ext cx="9404149" cy="1202913"/>
            <a:chOff x="1953487" y="3939944"/>
            <a:chExt cx="9404149" cy="120291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-2748588" y="3486539"/>
              <a:ext cx="18808298" cy="2405825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53487" y="3939944"/>
              <a:ext cx="9404149" cy="120291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953487" y="5681440"/>
            <a:ext cx="9404149" cy="1202913"/>
            <a:chOff x="1953487" y="5681440"/>
            <a:chExt cx="9404149" cy="120291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2748588" y="5228034"/>
              <a:ext cx="18808298" cy="2405825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53487" y="5681440"/>
              <a:ext cx="9404149" cy="120291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576135" y="1204929"/>
            <a:ext cx="1018991" cy="886692"/>
            <a:chOff x="15576135" y="1204929"/>
            <a:chExt cx="1018991" cy="88669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800000">
              <a:off x="15576135" y="1204929"/>
              <a:ext cx="1018991" cy="88669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7129417" y="955242"/>
            <a:ext cx="1349211" cy="1383118"/>
            <a:chOff x="17129417" y="955242"/>
            <a:chExt cx="1349211" cy="138311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129417" y="955242"/>
              <a:ext cx="1349211" cy="1383118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408188" y="-52197"/>
            <a:ext cx="6568901" cy="4235615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076146" y="2416415"/>
            <a:ext cx="6885676" cy="1214476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516155" y="1858409"/>
            <a:ext cx="3240092" cy="3297463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066813" y="4069581"/>
            <a:ext cx="6399048" cy="1213648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619008" y="3509083"/>
            <a:ext cx="3130187" cy="3302063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3066623" y="5810883"/>
            <a:ext cx="3282819" cy="1214476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619008" y="7015558"/>
            <a:ext cx="3130187" cy="3302063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619008" y="5250578"/>
            <a:ext cx="3130187" cy="3302063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076146" y="7594910"/>
            <a:ext cx="7885914" cy="1214476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61189" y="-1231394"/>
            <a:ext cx="6084967" cy="68132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FE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0582" y="9478047"/>
            <a:ext cx="17916110" cy="1828346"/>
            <a:chOff x="1180582" y="9478047"/>
            <a:chExt cx="17916110" cy="18283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582" y="9478047"/>
              <a:ext cx="17916110" cy="18283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029814" y="5163967"/>
            <a:ext cx="10420792" cy="35714"/>
            <a:chOff x="-4029814" y="5163967"/>
            <a:chExt cx="10420792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9256368" y="5139908"/>
              <a:ext cx="20841584" cy="7142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4029814" y="5163967"/>
              <a:ext cx="10420792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380942" y="955242"/>
            <a:ext cx="1409376" cy="1331730"/>
            <a:chOff x="15380942" y="955242"/>
            <a:chExt cx="1409376" cy="133173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76254" y="453282"/>
              <a:ext cx="2818752" cy="2663461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80942" y="955242"/>
              <a:ext cx="1409376" cy="13317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099335" y="955242"/>
            <a:ext cx="1409376" cy="1331730"/>
            <a:chOff x="17099335" y="955242"/>
            <a:chExt cx="1409376" cy="133173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94647" y="453282"/>
              <a:ext cx="2818752" cy="2663461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99335" y="955242"/>
              <a:ext cx="1409376" cy="13317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8957" y="289146"/>
            <a:ext cx="908587" cy="790622"/>
            <a:chOff x="168957" y="289146"/>
            <a:chExt cx="908587" cy="79062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800000">
              <a:off x="168957" y="289146"/>
              <a:ext cx="908587" cy="7906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71321" y="3386317"/>
            <a:ext cx="15937464" cy="4936723"/>
            <a:chOff x="1771321" y="3386317"/>
            <a:chExt cx="15937464" cy="493672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6197411" y="1525553"/>
              <a:ext cx="31874928" cy="9873445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71321" y="3386317"/>
              <a:ext cx="15937464" cy="493672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576135" y="1215856"/>
            <a:ext cx="1018991" cy="886692"/>
            <a:chOff x="15576135" y="1215856"/>
            <a:chExt cx="1018991" cy="88669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800000">
              <a:off x="15576135" y="1215856"/>
              <a:ext cx="1018991" cy="88669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137430" y="955242"/>
            <a:ext cx="1349211" cy="1383118"/>
            <a:chOff x="17137430" y="955242"/>
            <a:chExt cx="1349211" cy="138311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137430" y="955242"/>
              <a:ext cx="1349211" cy="138311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545591" y="-73813"/>
            <a:ext cx="6568901" cy="423561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939122" y="1854190"/>
            <a:ext cx="7323048" cy="129650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99001" y="1306086"/>
            <a:ext cx="3407997" cy="329726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081666" y="3844399"/>
            <a:ext cx="13040927" cy="4237632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66567" y="-1267874"/>
            <a:ext cx="6084967" cy="681327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FE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0582" y="9478047"/>
            <a:ext cx="17916110" cy="1828346"/>
            <a:chOff x="1180582" y="9478047"/>
            <a:chExt cx="17916110" cy="18283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582" y="9478047"/>
              <a:ext cx="17916110" cy="18283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029814" y="5163967"/>
            <a:ext cx="10420792" cy="35714"/>
            <a:chOff x="-4029814" y="5163967"/>
            <a:chExt cx="10420792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9256368" y="5139908"/>
              <a:ext cx="20841584" cy="7142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4029814" y="5163967"/>
              <a:ext cx="10420792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380942" y="955242"/>
            <a:ext cx="1409376" cy="1331730"/>
            <a:chOff x="15380942" y="955242"/>
            <a:chExt cx="1409376" cy="133173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76254" y="453282"/>
              <a:ext cx="2818752" cy="2663461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80942" y="955242"/>
              <a:ext cx="1409376" cy="13317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099335" y="955242"/>
            <a:ext cx="1409376" cy="1331730"/>
            <a:chOff x="17099335" y="955242"/>
            <a:chExt cx="1409376" cy="133173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94647" y="453282"/>
              <a:ext cx="2818752" cy="2663461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99335" y="955242"/>
              <a:ext cx="1409376" cy="13317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8957" y="289146"/>
            <a:ext cx="908587" cy="790622"/>
            <a:chOff x="168957" y="289146"/>
            <a:chExt cx="908587" cy="79062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800000">
              <a:off x="168957" y="289146"/>
              <a:ext cx="908587" cy="7906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66559" y="3419444"/>
            <a:ext cx="15937464" cy="4936723"/>
            <a:chOff x="1866559" y="3419444"/>
            <a:chExt cx="15937464" cy="493672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6102173" y="1558679"/>
              <a:ext cx="31874928" cy="9873445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66559" y="3419444"/>
              <a:ext cx="15937464" cy="493672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576135" y="1215856"/>
            <a:ext cx="1018991" cy="886692"/>
            <a:chOff x="15576135" y="1215856"/>
            <a:chExt cx="1018991" cy="88669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800000">
              <a:off x="15576135" y="1215856"/>
              <a:ext cx="1018991" cy="88669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137430" y="955242"/>
            <a:ext cx="1349211" cy="1383118"/>
            <a:chOff x="17137430" y="955242"/>
            <a:chExt cx="1349211" cy="138311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137430" y="955242"/>
              <a:ext cx="1349211" cy="138311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474199" y="-178718"/>
            <a:ext cx="6568901" cy="423561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939122" y="1854190"/>
            <a:ext cx="7323048" cy="129650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99001" y="1306086"/>
            <a:ext cx="3407997" cy="329726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29654" y="4489706"/>
            <a:ext cx="17282619" cy="391301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66567" y="-1309499"/>
            <a:ext cx="6084967" cy="681327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255715" y="3766107"/>
            <a:ext cx="3370877" cy="103682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EFE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0582" y="9478047"/>
            <a:ext cx="17916110" cy="1828346"/>
            <a:chOff x="1180582" y="9478047"/>
            <a:chExt cx="17916110" cy="18283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582" y="9478047"/>
              <a:ext cx="17916110" cy="18283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029814" y="5163967"/>
            <a:ext cx="10420792" cy="35714"/>
            <a:chOff x="-4029814" y="5163967"/>
            <a:chExt cx="10420792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9256368" y="5139908"/>
              <a:ext cx="20841584" cy="7142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4029814" y="5163967"/>
              <a:ext cx="10420792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380942" y="955242"/>
            <a:ext cx="1409376" cy="1331730"/>
            <a:chOff x="15380942" y="955242"/>
            <a:chExt cx="1409376" cy="133173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76254" y="453282"/>
              <a:ext cx="2818752" cy="2663461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80942" y="955242"/>
              <a:ext cx="1409376" cy="13317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099335" y="955242"/>
            <a:ext cx="1409376" cy="1331730"/>
            <a:chOff x="17099335" y="955242"/>
            <a:chExt cx="1409376" cy="133173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94647" y="453282"/>
              <a:ext cx="2818752" cy="2663461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99335" y="955242"/>
              <a:ext cx="1409376" cy="13317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8957" y="289146"/>
            <a:ext cx="908587" cy="790622"/>
            <a:chOff x="168957" y="289146"/>
            <a:chExt cx="908587" cy="79062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800000">
              <a:off x="168957" y="289146"/>
              <a:ext cx="908587" cy="7906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71321" y="3386317"/>
            <a:ext cx="15937464" cy="4936723"/>
            <a:chOff x="1771321" y="3386317"/>
            <a:chExt cx="15937464" cy="493672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6197411" y="1525553"/>
              <a:ext cx="31874928" cy="9873445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71321" y="3386317"/>
              <a:ext cx="15937464" cy="493672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576135" y="1215856"/>
            <a:ext cx="1018991" cy="886692"/>
            <a:chOff x="15576135" y="1215856"/>
            <a:chExt cx="1018991" cy="88669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800000">
              <a:off x="15576135" y="1215856"/>
              <a:ext cx="1018991" cy="88669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137430" y="955242"/>
            <a:ext cx="1349211" cy="1383118"/>
            <a:chOff x="17137430" y="955242"/>
            <a:chExt cx="1349211" cy="138311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137430" y="955242"/>
              <a:ext cx="1349211" cy="138311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545591" y="-90292"/>
            <a:ext cx="6568901" cy="423561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920076" y="1861038"/>
            <a:ext cx="6823134" cy="128435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99001" y="1306086"/>
            <a:ext cx="3407893" cy="330472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315980" y="4247418"/>
            <a:ext cx="11220927" cy="342555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61805" y="-1272666"/>
            <a:ext cx="6084967" cy="681327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EFE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0582" y="9478047"/>
            <a:ext cx="17916110" cy="1828346"/>
            <a:chOff x="1180582" y="9478047"/>
            <a:chExt cx="17916110" cy="18283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582" y="9478047"/>
              <a:ext cx="17916110" cy="18283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029814" y="5163967"/>
            <a:ext cx="10420792" cy="35714"/>
            <a:chOff x="-4029814" y="5163967"/>
            <a:chExt cx="10420792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9256368" y="5139908"/>
              <a:ext cx="20841584" cy="7142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4029814" y="5163967"/>
              <a:ext cx="10420792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380942" y="955242"/>
            <a:ext cx="1409376" cy="1331730"/>
            <a:chOff x="15380942" y="955242"/>
            <a:chExt cx="1409376" cy="133173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76254" y="453282"/>
              <a:ext cx="2818752" cy="2663461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80942" y="955242"/>
              <a:ext cx="1409376" cy="13317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099335" y="955242"/>
            <a:ext cx="1409376" cy="1331730"/>
            <a:chOff x="17099335" y="955242"/>
            <a:chExt cx="1409376" cy="133173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94647" y="453282"/>
              <a:ext cx="2818752" cy="2663461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99335" y="955242"/>
              <a:ext cx="1409376" cy="13317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8957" y="289146"/>
            <a:ext cx="908587" cy="790622"/>
            <a:chOff x="168957" y="289146"/>
            <a:chExt cx="908587" cy="79062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800000">
              <a:off x="168957" y="289146"/>
              <a:ext cx="908587" cy="7906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71321" y="3386317"/>
            <a:ext cx="15937464" cy="4936723"/>
            <a:chOff x="1771321" y="3386317"/>
            <a:chExt cx="15937464" cy="493672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6197411" y="1525553"/>
              <a:ext cx="31874928" cy="9873445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71321" y="3386317"/>
              <a:ext cx="15937464" cy="493672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576135" y="1215856"/>
            <a:ext cx="1018991" cy="886692"/>
            <a:chOff x="15576135" y="1215856"/>
            <a:chExt cx="1018991" cy="88669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800000">
              <a:off x="15576135" y="1215856"/>
              <a:ext cx="1018991" cy="88669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137430" y="955242"/>
            <a:ext cx="1349211" cy="1383118"/>
            <a:chOff x="17137430" y="955242"/>
            <a:chExt cx="1349211" cy="138311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137430" y="955242"/>
              <a:ext cx="1349211" cy="138311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545591" y="-295600"/>
            <a:ext cx="6568872" cy="424214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929600" y="1861038"/>
            <a:ext cx="3489763" cy="128435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99001" y="1306086"/>
            <a:ext cx="3407893" cy="330472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006542" y="4247418"/>
            <a:ext cx="11877136" cy="342555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66567" y="-1417665"/>
            <a:ext cx="6084967" cy="681327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EFE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0582" y="9478047"/>
            <a:ext cx="17916110" cy="1828346"/>
            <a:chOff x="1180582" y="9478047"/>
            <a:chExt cx="17916110" cy="18283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582" y="9478047"/>
              <a:ext cx="17916110" cy="18283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029814" y="5163967"/>
            <a:ext cx="10420792" cy="35714"/>
            <a:chOff x="-4029814" y="5163967"/>
            <a:chExt cx="10420792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9256368" y="5139908"/>
              <a:ext cx="20841584" cy="7142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4029814" y="5163967"/>
              <a:ext cx="10420792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380942" y="955242"/>
            <a:ext cx="1409376" cy="1331730"/>
            <a:chOff x="15380942" y="955242"/>
            <a:chExt cx="1409376" cy="133173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76254" y="453282"/>
              <a:ext cx="2818752" cy="2663461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80942" y="955242"/>
              <a:ext cx="1409376" cy="13317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099335" y="955242"/>
            <a:ext cx="1409376" cy="1331730"/>
            <a:chOff x="17099335" y="955242"/>
            <a:chExt cx="1409376" cy="133173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94647" y="453282"/>
              <a:ext cx="2818752" cy="2663461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99335" y="955242"/>
              <a:ext cx="1409376" cy="13317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8957" y="289146"/>
            <a:ext cx="908587" cy="790622"/>
            <a:chOff x="168957" y="289146"/>
            <a:chExt cx="908587" cy="79062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800000">
              <a:off x="168957" y="289146"/>
              <a:ext cx="908587" cy="7906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71321" y="3386317"/>
            <a:ext cx="15937464" cy="4936723"/>
            <a:chOff x="1771321" y="3386317"/>
            <a:chExt cx="15937464" cy="493672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6197411" y="1525553"/>
              <a:ext cx="31874928" cy="9873445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71321" y="3386317"/>
              <a:ext cx="15937464" cy="493672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576135" y="1215856"/>
            <a:ext cx="1018991" cy="886692"/>
            <a:chOff x="15576135" y="1215856"/>
            <a:chExt cx="1018991" cy="88669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800000">
              <a:off x="15576135" y="1215856"/>
              <a:ext cx="1018991" cy="88669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137430" y="955242"/>
            <a:ext cx="1349211" cy="1383118"/>
            <a:chOff x="17137430" y="955242"/>
            <a:chExt cx="1349211" cy="138311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137430" y="955242"/>
              <a:ext cx="1349211" cy="138311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545591" y="-278724"/>
            <a:ext cx="6568901" cy="423561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99001" y="1306086"/>
            <a:ext cx="3407893" cy="3304721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837372" y="4666884"/>
            <a:ext cx="11140708" cy="259365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043552" y="1814959"/>
            <a:ext cx="7885914" cy="121447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66567" y="-1420255"/>
            <a:ext cx="6084967" cy="68132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FE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029814" y="5163967"/>
            <a:ext cx="10420792" cy="35714"/>
            <a:chOff x="-4029814" y="5163967"/>
            <a:chExt cx="10420792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9256368" y="5139908"/>
              <a:ext cx="20841584" cy="7142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4029814" y="5163967"/>
              <a:ext cx="10420792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14152" y="576984"/>
            <a:ext cx="15900133" cy="8400919"/>
            <a:chOff x="1814152" y="576984"/>
            <a:chExt cx="15900133" cy="84009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4152" y="576984"/>
              <a:ext cx="15900133" cy="84009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14152" y="1108340"/>
            <a:ext cx="15900133" cy="8600390"/>
            <a:chOff x="1814152" y="1108340"/>
            <a:chExt cx="15900133" cy="86003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135914" y="-3191854"/>
              <a:ext cx="31800267" cy="17200780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4152" y="1108340"/>
              <a:ext cx="15900133" cy="86003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99681" y="5396758"/>
            <a:ext cx="8227879" cy="35714"/>
            <a:chOff x="2499681" y="5396758"/>
            <a:chExt cx="8227879" cy="35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-1630416" y="5372698"/>
              <a:ext cx="16455758" cy="71429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2499681" y="5396758"/>
              <a:ext cx="8227879" cy="3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948316" y="7646173"/>
            <a:ext cx="1409376" cy="1331730"/>
            <a:chOff x="14948316" y="7646173"/>
            <a:chExt cx="1409376" cy="133173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243628" y="7144213"/>
              <a:ext cx="2818752" cy="2663461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48316" y="7646173"/>
              <a:ext cx="1409376" cy="133173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514360" y="7737624"/>
            <a:ext cx="1409376" cy="1240279"/>
            <a:chOff x="16514360" y="7737624"/>
            <a:chExt cx="1409376" cy="124027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809672" y="7270134"/>
              <a:ext cx="2818752" cy="2480558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514360" y="7737624"/>
              <a:ext cx="1409376" cy="124027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574525" y="7680481"/>
            <a:ext cx="1349211" cy="1383118"/>
            <a:chOff x="16574525" y="7680481"/>
            <a:chExt cx="1349211" cy="138311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574525" y="7680481"/>
              <a:ext cx="1349211" cy="138311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135832" y="7862012"/>
            <a:ext cx="1034345" cy="900053"/>
            <a:chOff x="15135832" y="7862012"/>
            <a:chExt cx="1034345" cy="90005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135832" y="7862012"/>
              <a:ext cx="1034345" cy="900053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095100" y="1212131"/>
            <a:ext cx="4520258" cy="3539211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977438" y="2305110"/>
            <a:ext cx="3004096" cy="240375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480004" y="1705501"/>
            <a:ext cx="3423032" cy="388379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480848" y="2868545"/>
            <a:ext cx="3430505" cy="388114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458333" y="5248160"/>
            <a:ext cx="3535536" cy="388114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458333" y="6517688"/>
            <a:ext cx="3516488" cy="3881146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766800" y="1723443"/>
            <a:ext cx="3526012" cy="388114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766800" y="2868545"/>
            <a:ext cx="3516488" cy="3881146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766800" y="4059265"/>
            <a:ext cx="3526012" cy="3890669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1766800" y="5248160"/>
            <a:ext cx="3516488" cy="3881146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480847" y="4059265"/>
            <a:ext cx="3430507" cy="3881146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977433" y="3487052"/>
            <a:ext cx="3051715" cy="2403754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8006004" y="4702871"/>
            <a:ext cx="4575420" cy="2338992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996481" y="5866014"/>
            <a:ext cx="4071715" cy="2403754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7996485" y="7187139"/>
            <a:ext cx="5334334" cy="2403754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3261402" y="2305110"/>
            <a:ext cx="3819573" cy="2403754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3261402" y="3392707"/>
            <a:ext cx="3625115" cy="2494363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3251919" y="4597747"/>
            <a:ext cx="2916344" cy="2484839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3251878" y="5848874"/>
            <a:ext cx="2798992" cy="240375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EFE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533704" y="5125000"/>
            <a:ext cx="10285714" cy="35714"/>
            <a:chOff x="-4533704" y="5125000"/>
            <a:chExt cx="10285714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9692719" y="5100940"/>
              <a:ext cx="20571429" cy="7142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4533704" y="5125000"/>
              <a:ext cx="10285714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533704" y="5125000"/>
            <a:ext cx="10285714" cy="35714"/>
            <a:chOff x="12533704" y="5125000"/>
            <a:chExt cx="10285714" cy="35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7374688" y="5100940"/>
              <a:ext cx="20571429" cy="7142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2533704" y="5125000"/>
              <a:ext cx="10285714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25035" y="531356"/>
            <a:ext cx="16035645" cy="9223002"/>
            <a:chOff x="1125035" y="531356"/>
            <a:chExt cx="16035645" cy="92230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892788" y="-4080144"/>
              <a:ext cx="32071290" cy="1844600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5035" y="531356"/>
              <a:ext cx="16035645" cy="92230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10749" y="621305"/>
            <a:ext cx="2960556" cy="2960556"/>
            <a:chOff x="8210749" y="621305"/>
            <a:chExt cx="2960556" cy="296055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10749" y="621305"/>
              <a:ext cx="2960556" cy="296055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174012" y="4949062"/>
            <a:ext cx="4127918" cy="4805296"/>
            <a:chOff x="2174012" y="4949062"/>
            <a:chExt cx="4127918" cy="480529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74012" y="4949062"/>
              <a:ext cx="4127918" cy="480529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797852" y="531356"/>
            <a:ext cx="4030719" cy="4030719"/>
            <a:chOff x="11797852" y="531356"/>
            <a:chExt cx="4030719" cy="403071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797852" y="531356"/>
              <a:ext cx="4030719" cy="403071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91657" y="2937629"/>
            <a:ext cx="9369867" cy="638190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527877" y="157719"/>
            <a:ext cx="5216678" cy="441268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05995" y="-783525"/>
            <a:ext cx="6094491" cy="67942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EFE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533704" y="5125000"/>
            <a:ext cx="10285714" cy="35714"/>
            <a:chOff x="-4533704" y="5125000"/>
            <a:chExt cx="10285714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9692719" y="5100940"/>
              <a:ext cx="20571429" cy="7142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4533704" y="5125000"/>
              <a:ext cx="10285714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533704" y="5125000"/>
            <a:ext cx="10285714" cy="35714"/>
            <a:chOff x="12533704" y="5125000"/>
            <a:chExt cx="10285714" cy="35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7374688" y="5100940"/>
              <a:ext cx="20571429" cy="7142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2533704" y="5125000"/>
              <a:ext cx="10285714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25035" y="531356"/>
            <a:ext cx="16035645" cy="9223002"/>
            <a:chOff x="1125035" y="531356"/>
            <a:chExt cx="16035645" cy="92230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892788" y="-4080144"/>
              <a:ext cx="32071290" cy="1844600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5035" y="531356"/>
              <a:ext cx="16035645" cy="92230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5035" y="531356"/>
            <a:ext cx="16035645" cy="8400919"/>
            <a:chOff x="1125035" y="531356"/>
            <a:chExt cx="16035645" cy="84009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5035" y="531356"/>
              <a:ext cx="16035645" cy="84009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620042" y="1339819"/>
            <a:ext cx="1409376" cy="1331730"/>
            <a:chOff x="16620042" y="1339819"/>
            <a:chExt cx="1409376" cy="133173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915354" y="837859"/>
              <a:ext cx="2818752" cy="2663461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620042" y="1339819"/>
              <a:ext cx="1409376" cy="133173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958755" y="1339819"/>
            <a:ext cx="1409376" cy="1331730"/>
            <a:chOff x="14958755" y="1339819"/>
            <a:chExt cx="1409376" cy="133173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254068" y="837859"/>
              <a:ext cx="2818752" cy="2663461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958755" y="1339819"/>
              <a:ext cx="1409376" cy="133173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68823" y="5721179"/>
            <a:ext cx="10197735" cy="35714"/>
            <a:chOff x="6768823" y="5721179"/>
            <a:chExt cx="10197735" cy="3571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0800000">
              <a:off x="1669956" y="5685739"/>
              <a:ext cx="20395470" cy="71429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0800000">
              <a:off x="6768823" y="5721179"/>
              <a:ext cx="10197735" cy="3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764414" y="4713959"/>
            <a:ext cx="8028572" cy="35714"/>
            <a:chOff x="2764414" y="4713959"/>
            <a:chExt cx="8028572" cy="3571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-1266030" y="4689899"/>
              <a:ext cx="16057144" cy="71429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2764414" y="4713959"/>
              <a:ext cx="8028572" cy="3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6815235" y="1573264"/>
            <a:ext cx="1018991" cy="886692"/>
            <a:chOff x="16815235" y="1573264"/>
            <a:chExt cx="1018991" cy="88669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800000">
              <a:off x="16815235" y="1573264"/>
              <a:ext cx="1018991" cy="88669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958755" y="1314125"/>
            <a:ext cx="1349211" cy="1383118"/>
            <a:chOff x="14958755" y="1314125"/>
            <a:chExt cx="1349211" cy="138311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958755" y="1314125"/>
              <a:ext cx="1349211" cy="1383118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850702" y="1820342"/>
            <a:ext cx="6219657" cy="579879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58916" y="1077436"/>
            <a:ext cx="4411183" cy="875545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768440" y="7764269"/>
            <a:ext cx="1847630" cy="8616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FE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029814" y="5163967"/>
            <a:ext cx="10420792" cy="35714"/>
            <a:chOff x="-4029814" y="5163967"/>
            <a:chExt cx="10420792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9256368" y="5139908"/>
              <a:ext cx="20841584" cy="7142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4029814" y="5163967"/>
              <a:ext cx="10420792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14152" y="576984"/>
            <a:ext cx="15900133" cy="8400919"/>
            <a:chOff x="1814152" y="576984"/>
            <a:chExt cx="15900133" cy="84009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4152" y="576984"/>
              <a:ext cx="15900133" cy="84009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14152" y="1108340"/>
            <a:ext cx="15900133" cy="8600390"/>
            <a:chOff x="1814152" y="1108340"/>
            <a:chExt cx="15900133" cy="86003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135914" y="-3191854"/>
              <a:ext cx="31800267" cy="17200780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4152" y="1108340"/>
              <a:ext cx="15900133" cy="86003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99681" y="5396758"/>
            <a:ext cx="8227879" cy="35714"/>
            <a:chOff x="2499681" y="5396758"/>
            <a:chExt cx="8227879" cy="35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-1630416" y="5372698"/>
              <a:ext cx="16455758" cy="71429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2499681" y="5396758"/>
              <a:ext cx="8227879" cy="3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6792" y="335868"/>
            <a:ext cx="908587" cy="790622"/>
            <a:chOff x="136792" y="335868"/>
            <a:chExt cx="908587" cy="79062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800000">
              <a:off x="136792" y="335868"/>
              <a:ext cx="908587" cy="7906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969327" y="3804439"/>
            <a:ext cx="3036264" cy="2807448"/>
            <a:chOff x="11969327" y="3804439"/>
            <a:chExt cx="3036264" cy="28074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969327" y="3804439"/>
              <a:ext cx="3036264" cy="280744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66528" y="2586366"/>
            <a:ext cx="3839906" cy="305518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59858" y="33237"/>
            <a:ext cx="6065920" cy="680818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139215" y="3654166"/>
            <a:ext cx="7589696" cy="482065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487459" y="3231676"/>
            <a:ext cx="4226827" cy="4226827"/>
            <a:chOff x="13487459" y="3231676"/>
            <a:chExt cx="4226827" cy="422682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487459" y="3231676"/>
              <a:ext cx="4226827" cy="42268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FE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029814" y="5163967"/>
            <a:ext cx="10420792" cy="35714"/>
            <a:chOff x="-4029814" y="5163967"/>
            <a:chExt cx="10420792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9256368" y="5139908"/>
              <a:ext cx="20841584" cy="7142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4029814" y="5163967"/>
              <a:ext cx="10420792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14152" y="576984"/>
            <a:ext cx="15900133" cy="8400919"/>
            <a:chOff x="1814152" y="576984"/>
            <a:chExt cx="15900133" cy="84009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4152" y="576984"/>
              <a:ext cx="15900133" cy="84009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14152" y="1108340"/>
            <a:ext cx="15900133" cy="8600390"/>
            <a:chOff x="1814152" y="1108340"/>
            <a:chExt cx="15900133" cy="86003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135914" y="-3191854"/>
              <a:ext cx="31800267" cy="17200780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4152" y="1108340"/>
              <a:ext cx="15900133" cy="86003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99681" y="5396758"/>
            <a:ext cx="8227879" cy="35714"/>
            <a:chOff x="2499681" y="5396758"/>
            <a:chExt cx="8227879" cy="35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-1630416" y="5372698"/>
              <a:ext cx="16455758" cy="71429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2499681" y="5396758"/>
              <a:ext cx="8227879" cy="3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19573" y="5888872"/>
            <a:ext cx="3317803" cy="3317803"/>
            <a:chOff x="6919573" y="5888872"/>
            <a:chExt cx="3317803" cy="331780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19573" y="5888872"/>
              <a:ext cx="3317803" cy="331780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836750" y="5003936"/>
            <a:ext cx="5087675" cy="5087675"/>
            <a:chOff x="12836750" y="5003936"/>
            <a:chExt cx="5087675" cy="508767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836750" y="5003936"/>
              <a:ext cx="5087675" cy="508767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104043" y="5844306"/>
            <a:ext cx="3684249" cy="3684249"/>
            <a:chOff x="10104043" y="5844306"/>
            <a:chExt cx="3684249" cy="368424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04043" y="5844306"/>
              <a:ext cx="3684249" cy="368424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6792" y="335868"/>
            <a:ext cx="908587" cy="790622"/>
            <a:chOff x="136792" y="335868"/>
            <a:chExt cx="908587" cy="79062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800000">
              <a:off x="136792" y="335868"/>
              <a:ext cx="908587" cy="790622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866528" y="2586366"/>
            <a:ext cx="3878001" cy="305518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59856" y="41065"/>
            <a:ext cx="6084967" cy="679422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744776" y="1357414"/>
            <a:ext cx="4730620" cy="3055182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238097" y="3094297"/>
            <a:ext cx="5030031" cy="25713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FE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8915" y="6953583"/>
            <a:ext cx="17907777" cy="3769910"/>
            <a:chOff x="1188915" y="6953583"/>
            <a:chExt cx="17907777" cy="37699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8915" y="6953583"/>
              <a:ext cx="17907777" cy="37699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029814" y="5163967"/>
            <a:ext cx="10420792" cy="35714"/>
            <a:chOff x="-4029814" y="5163967"/>
            <a:chExt cx="10420792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9256368" y="5139908"/>
              <a:ext cx="20841584" cy="7142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4029814" y="5163967"/>
              <a:ext cx="10420792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87451" y="3270181"/>
            <a:ext cx="4112192" cy="6005613"/>
            <a:chOff x="2387451" y="3270181"/>
            <a:chExt cx="4112192" cy="600561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1355" y="773491"/>
              <a:ext cx="8224383" cy="12011225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87451" y="3270181"/>
              <a:ext cx="4112192" cy="60056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67297" y="6647237"/>
            <a:ext cx="3352500" cy="35714"/>
            <a:chOff x="2767297" y="6647237"/>
            <a:chExt cx="3352500" cy="35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4889" y="6623177"/>
              <a:ext cx="6704999" cy="71429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67297" y="6647237"/>
              <a:ext cx="3352500" cy="3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722745" y="3270181"/>
            <a:ext cx="4112192" cy="6005613"/>
            <a:chOff x="7722745" y="3270181"/>
            <a:chExt cx="4112192" cy="600561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66649" y="773491"/>
              <a:ext cx="8224383" cy="12011225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22745" y="3270181"/>
              <a:ext cx="4112192" cy="600561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983536" y="3270181"/>
            <a:ext cx="4112192" cy="6005613"/>
            <a:chOff x="12983536" y="3270181"/>
            <a:chExt cx="4112192" cy="600561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27441" y="773491"/>
              <a:ext cx="8224383" cy="12011225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983536" y="3270181"/>
              <a:ext cx="4112192" cy="600561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363382" y="6647237"/>
            <a:ext cx="3352500" cy="35714"/>
            <a:chOff x="13363382" y="6647237"/>
            <a:chExt cx="3352500" cy="3571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670974" y="6623177"/>
              <a:ext cx="6704999" cy="71429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363382" y="6647237"/>
              <a:ext cx="3352500" cy="3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6792" y="309834"/>
            <a:ext cx="908587" cy="790622"/>
            <a:chOff x="136792" y="309834"/>
            <a:chExt cx="908587" cy="79062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800000">
              <a:off x="136792" y="309834"/>
              <a:ext cx="908587" cy="79062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102591" y="6647237"/>
            <a:ext cx="3352500" cy="35714"/>
            <a:chOff x="8102591" y="6647237"/>
            <a:chExt cx="3352500" cy="3571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10183" y="6623177"/>
              <a:ext cx="6704999" cy="71429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02591" y="6647237"/>
              <a:ext cx="3352500" cy="35714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-4979691" y="-76957"/>
            <a:ext cx="18084038" cy="3590724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252566" y="2656947"/>
            <a:ext cx="5824810" cy="438965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535183" y="4971600"/>
            <a:ext cx="4531484" cy="2171370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113247" y="7230002"/>
            <a:ext cx="2719241" cy="1435688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816090" y="2723197"/>
            <a:ext cx="5534649" cy="4261563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667509" y="4996445"/>
            <a:ext cx="2987179" cy="2171370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810549" y="7212857"/>
            <a:ext cx="4187962" cy="1474286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2641155" y="2656947"/>
            <a:ext cx="6366638" cy="4246800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354736" y="4971600"/>
            <a:ext cx="4153512" cy="2171370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3788002" y="7230002"/>
            <a:ext cx="2846422" cy="144761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80075" y="-1417665"/>
            <a:ext cx="6094491" cy="68132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FE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029814" y="5163967"/>
            <a:ext cx="10420792" cy="35714"/>
            <a:chOff x="-4029814" y="5163967"/>
            <a:chExt cx="10420792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9256368" y="5139908"/>
              <a:ext cx="20841584" cy="7142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4029814" y="5163967"/>
              <a:ext cx="10420792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75866" y="-2220399"/>
            <a:ext cx="9028571" cy="17401204"/>
            <a:chOff x="5875866" y="-2220399"/>
            <a:chExt cx="9028571" cy="174012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5875866" y="-2220399"/>
              <a:ext cx="9028571" cy="174012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92514" y="3539925"/>
            <a:ext cx="3052983" cy="5573081"/>
            <a:chOff x="10692514" y="3539925"/>
            <a:chExt cx="3052983" cy="557308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66023" y="1129136"/>
              <a:ext cx="6105967" cy="11146162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92514" y="3539925"/>
              <a:ext cx="3052983" cy="55730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692514" y="3539925"/>
            <a:ext cx="3052983" cy="4535480"/>
            <a:chOff x="10692514" y="3539925"/>
            <a:chExt cx="3052983" cy="453548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92514" y="3539925"/>
              <a:ext cx="3052983" cy="45354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937428" y="3880313"/>
            <a:ext cx="2563155" cy="3578205"/>
            <a:chOff x="10937428" y="3880313"/>
            <a:chExt cx="2563155" cy="357820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37428" y="3880313"/>
              <a:ext cx="2563155" cy="35782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040868" y="3101508"/>
            <a:ext cx="178138" cy="178138"/>
            <a:chOff x="12040868" y="3101508"/>
            <a:chExt cx="178138" cy="17813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040868" y="3101508"/>
              <a:ext cx="178138" cy="17813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45051" y="1272393"/>
            <a:ext cx="3052983" cy="5781448"/>
            <a:chOff x="14345051" y="1272393"/>
            <a:chExt cx="3052983" cy="578144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818559" y="-1242579"/>
              <a:ext cx="6105967" cy="11562896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45051" y="1272393"/>
              <a:ext cx="3052983" cy="57814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21487" y="1272966"/>
            <a:ext cx="3052983" cy="4798604"/>
            <a:chOff x="14321487" y="1272966"/>
            <a:chExt cx="3052983" cy="479860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21487" y="1272966"/>
              <a:ext cx="3052983" cy="479860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871542" y="806738"/>
            <a:ext cx="178138" cy="178138"/>
            <a:chOff x="15871542" y="806738"/>
            <a:chExt cx="178138" cy="17813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871542" y="806738"/>
              <a:ext cx="178138" cy="17813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6792" y="411426"/>
            <a:ext cx="908587" cy="790622"/>
            <a:chOff x="136792" y="411426"/>
            <a:chExt cx="908587" cy="79062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800000">
              <a:off x="136792" y="411426"/>
              <a:ext cx="908587" cy="79062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645294" y="1675120"/>
            <a:ext cx="2452498" cy="3994296"/>
            <a:chOff x="14645294" y="1675120"/>
            <a:chExt cx="2452498" cy="399429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645294" y="1675120"/>
              <a:ext cx="2452498" cy="3994296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35250" y="1148802"/>
            <a:ext cx="11836944" cy="426366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594316" y="5000487"/>
            <a:ext cx="5043803" cy="831737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113251" y="8044439"/>
            <a:ext cx="2359080" cy="104450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519525" y="6123383"/>
            <a:ext cx="2814242" cy="833003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84798" y="-1415627"/>
            <a:ext cx="6123064" cy="6807159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630626" y="-8238"/>
            <a:ext cx="6118011" cy="3625439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89575" y="4132725"/>
            <a:ext cx="3069394" cy="961555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551056" y="3148331"/>
            <a:ext cx="8970470" cy="1012984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449930" y="6095275"/>
            <a:ext cx="2241879" cy="961555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570749" y="6958604"/>
            <a:ext cx="2894794" cy="18452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FE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13594" y="-209524"/>
            <a:ext cx="7283099" cy="10704762"/>
            <a:chOff x="11813594" y="-209524"/>
            <a:chExt cx="7283099" cy="107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13594" y="-209524"/>
              <a:ext cx="7283099" cy="107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029814" y="5163967"/>
            <a:ext cx="10420792" cy="35714"/>
            <a:chOff x="-4029814" y="5163967"/>
            <a:chExt cx="10420792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9256368" y="5139908"/>
              <a:ext cx="20841584" cy="7142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4029814" y="5163967"/>
              <a:ext cx="10420792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50386" y="2149986"/>
            <a:ext cx="15323642" cy="7599457"/>
            <a:chOff x="2250386" y="2149986"/>
            <a:chExt cx="15323642" cy="759945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411435" y="-714425"/>
              <a:ext cx="30647283" cy="15198914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0386" y="2149986"/>
              <a:ext cx="15323642" cy="75994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8957" y="289146"/>
            <a:ext cx="908587" cy="790622"/>
            <a:chOff x="168957" y="289146"/>
            <a:chExt cx="908587" cy="79062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800000">
              <a:off x="168957" y="289146"/>
              <a:ext cx="908587" cy="79062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60029" y="2899778"/>
            <a:ext cx="6398333" cy="309968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629425" y="1061675"/>
            <a:ext cx="12556610" cy="314572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9647238" y="-589457"/>
            <a:ext cx="40594724" cy="1714627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3176103" y="2472637"/>
            <a:ext cx="19128041" cy="550713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658892" y="-702151"/>
            <a:ext cx="6712134" cy="515292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84798" y="-1466793"/>
            <a:ext cx="6084968" cy="68071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FE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13594" y="-209524"/>
            <a:ext cx="7283099" cy="10704762"/>
            <a:chOff x="11813594" y="-209524"/>
            <a:chExt cx="7283099" cy="107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13594" y="-209524"/>
              <a:ext cx="7283099" cy="107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029814" y="5163967"/>
            <a:ext cx="10420792" cy="35714"/>
            <a:chOff x="-4029814" y="5163967"/>
            <a:chExt cx="10420792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9256368" y="5139908"/>
              <a:ext cx="20841584" cy="7142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4029814" y="5163967"/>
              <a:ext cx="10420792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50386" y="2363430"/>
            <a:ext cx="15323642" cy="7599457"/>
            <a:chOff x="2250386" y="2363430"/>
            <a:chExt cx="15323642" cy="759945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411435" y="-500981"/>
              <a:ext cx="30647283" cy="15198914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0386" y="2363430"/>
              <a:ext cx="15323642" cy="75994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8957" y="289146"/>
            <a:ext cx="908587" cy="790622"/>
            <a:chOff x="168957" y="289146"/>
            <a:chExt cx="908587" cy="79062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800000">
              <a:off x="168957" y="289146"/>
              <a:ext cx="908587" cy="79062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35390" y="3578350"/>
            <a:ext cx="15376907" cy="671873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69133" y="1799933"/>
            <a:ext cx="8265382" cy="31457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58892" y="-702151"/>
            <a:ext cx="6712134" cy="515292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84798" y="-1466793"/>
            <a:ext cx="6084968" cy="68071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FE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13594" y="-209524"/>
            <a:ext cx="7283099" cy="10704762"/>
            <a:chOff x="11813594" y="-209524"/>
            <a:chExt cx="7283099" cy="107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13594" y="-209524"/>
              <a:ext cx="7283099" cy="107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029814" y="5163967"/>
            <a:ext cx="10420792" cy="35714"/>
            <a:chOff x="-4029814" y="5163967"/>
            <a:chExt cx="10420792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9256368" y="5139908"/>
              <a:ext cx="20841584" cy="7142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4029814" y="5163967"/>
              <a:ext cx="10420792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88481" y="2316782"/>
            <a:ext cx="15323642" cy="7599457"/>
            <a:chOff x="2288481" y="2316782"/>
            <a:chExt cx="15323642" cy="759945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373340" y="-547628"/>
              <a:ext cx="30647283" cy="15198914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8481" y="2316782"/>
              <a:ext cx="15323642" cy="75994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8957" y="289146"/>
            <a:ext cx="908587" cy="790622"/>
            <a:chOff x="168957" y="289146"/>
            <a:chExt cx="908587" cy="79062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800000">
              <a:off x="168957" y="289146"/>
              <a:ext cx="908587" cy="79062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57626" y="3698237"/>
            <a:ext cx="12186906" cy="111745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9074847" y="-2561326"/>
            <a:ext cx="37955122" cy="1923127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58892" y="-702151"/>
            <a:ext cx="6712134" cy="515292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84798" y="-1466793"/>
            <a:ext cx="6084968" cy="68071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2023-12-15T14:41:41Z</dcterms:created>
  <dcterms:modified xsi:type="dcterms:W3CDTF">2023-12-15T14:41:41Z</dcterms:modified>
</cp:coreProperties>
</file>