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76" r:id="rId7"/>
    <p:sldId id="270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</p:sldIdLst>
  <p:sldSz cx="9144000" cy="5149850"/>
  <p:notesSz cx="9144000" cy="51498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>
      <p:cViewPr varScale="1">
        <p:scale>
          <a:sx n="122" d="100"/>
          <a:sy n="122" d="100"/>
        </p:scale>
        <p:origin x="-39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799" cy="1287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3572-21AC-4F3F-98DD-908AA0BB266E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38C4-AA76-4952-B6A1-11C7F396B2F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2776-6314-468D-93CF-D5AFDA05E6C3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F635-C852-4CB1-A043-E493ADEEBB9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>
            <a:spLocks/>
          </p:cNvSpPr>
          <p:nvPr/>
        </p:nvSpPr>
        <p:spPr bwMode="auto">
          <a:xfrm>
            <a:off x="2100263" y="668338"/>
            <a:ext cx="163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473" y="0"/>
              </a:cxn>
            </a:cxnLst>
            <a:rect l="0" t="0" r="r" b="b"/>
            <a:pathLst>
              <a:path w="164464">
                <a:moveTo>
                  <a:pt x="0" y="0"/>
                </a:moveTo>
                <a:lnTo>
                  <a:pt x="164473" y="0"/>
                </a:lnTo>
              </a:path>
            </a:pathLst>
          </a:custGeom>
          <a:noFill/>
          <a:ln w="91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17"/>
          <p:cNvSpPr>
            <a:spLocks/>
          </p:cNvSpPr>
          <p:nvPr/>
        </p:nvSpPr>
        <p:spPr bwMode="auto">
          <a:xfrm>
            <a:off x="2100263" y="525463"/>
            <a:ext cx="163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473" y="0"/>
              </a:cxn>
            </a:cxnLst>
            <a:rect l="0" t="0" r="r" b="b"/>
            <a:pathLst>
              <a:path w="164464">
                <a:moveTo>
                  <a:pt x="0" y="0"/>
                </a:moveTo>
                <a:lnTo>
                  <a:pt x="164473" y="0"/>
                </a:lnTo>
              </a:path>
            </a:pathLst>
          </a:custGeom>
          <a:noFill/>
          <a:ln w="91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18"/>
          <p:cNvSpPr>
            <a:spLocks/>
          </p:cNvSpPr>
          <p:nvPr/>
        </p:nvSpPr>
        <p:spPr bwMode="auto">
          <a:xfrm>
            <a:off x="2105025" y="520700"/>
            <a:ext cx="0" cy="152400"/>
          </a:xfrm>
          <a:custGeom>
            <a:avLst/>
            <a:gdLst/>
            <a:ahLst/>
            <a:cxnLst>
              <a:cxn ang="0">
                <a:pos x="0" y="152399"/>
              </a:cxn>
              <a:cxn ang="0">
                <a:pos x="0" y="0"/>
              </a:cxn>
            </a:cxnLst>
            <a:rect l="0" t="0" r="r" b="b"/>
            <a:pathLst>
              <a:path h="152400">
                <a:moveTo>
                  <a:pt x="0" y="152399"/>
                </a:moveTo>
                <a:lnTo>
                  <a:pt x="0" y="0"/>
                </a:lnTo>
              </a:path>
            </a:pathLst>
          </a:custGeom>
          <a:noFill/>
          <a:ln w="91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k object 19"/>
          <p:cNvSpPr>
            <a:spLocks/>
          </p:cNvSpPr>
          <p:nvPr/>
        </p:nvSpPr>
        <p:spPr bwMode="auto">
          <a:xfrm>
            <a:off x="2260600" y="520700"/>
            <a:ext cx="0" cy="152400"/>
          </a:xfrm>
          <a:custGeom>
            <a:avLst/>
            <a:gdLst/>
            <a:ahLst/>
            <a:cxnLst>
              <a:cxn ang="0">
                <a:pos x="0" y="152399"/>
              </a:cxn>
              <a:cxn ang="0">
                <a:pos x="0" y="0"/>
              </a:cxn>
            </a:cxnLst>
            <a:rect l="0" t="0" r="r" b="b"/>
            <a:pathLst>
              <a:path h="152400">
                <a:moveTo>
                  <a:pt x="0" y="152399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4465"/>
            <a:ext cx="3977640" cy="3398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4786EC-36AE-4381-9E3B-EF14E4851F91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11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B2A8A3-B248-4A4B-8664-264ACC58E13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7868-13E7-4061-B46E-9064C6A8C4C6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D3D6-1517-4A90-AD6F-DB8FA2DFC33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2157-5341-429B-8BD0-3E51D42B26E1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FD57-42EE-4401-81A1-A0C0A28B9B0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738" y="714375"/>
            <a:ext cx="7756525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1579563" y="2093913"/>
            <a:ext cx="5984875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4789488"/>
            <a:ext cx="292735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488"/>
            <a:ext cx="2103438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F9918D-3359-449E-B181-E4C6B007997C}" type="datetimeFigureOut">
              <a:rPr lang="en-US"/>
              <a:pPr>
                <a:defRPr/>
              </a:pPr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4789488"/>
            <a:ext cx="2103437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E77C6-1B82-412F-8707-8F7D2B30683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1" r:id="rId3"/>
    <p:sldLayoutId id="2147483669" r:id="rId4"/>
    <p:sldLayoutId id="214748367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/>
            <a:ahLst/>
            <a:cxnLst>
              <a:cxn ang="0">
                <a:pos x="0" y="5143499"/>
              </a:cxn>
              <a:cxn ang="0">
                <a:pos x="9143999" y="5143499"/>
              </a:cxn>
              <a:cxn ang="0">
                <a:pos x="9143999" y="0"/>
              </a:cxn>
              <a:cxn ang="0">
                <a:pos x="0" y="0"/>
              </a:cxn>
              <a:cxn ang="0">
                <a:pos x="0" y="5143499"/>
              </a:cxn>
            </a:cxnLst>
            <a:rect l="0" t="0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59909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object 3"/>
          <p:cNvSpPr>
            <a:spLocks/>
          </p:cNvSpPr>
          <p:nvPr/>
        </p:nvSpPr>
        <p:spPr bwMode="auto">
          <a:xfrm>
            <a:off x="8259763" y="3740150"/>
            <a:ext cx="315912" cy="1384300"/>
          </a:xfrm>
          <a:custGeom>
            <a:avLst/>
            <a:gdLst/>
            <a:ahLst/>
            <a:cxnLst>
              <a:cxn ang="0">
                <a:pos x="158130" y="0"/>
              </a:cxn>
              <a:cxn ang="0">
                <a:pos x="108600" y="8250"/>
              </a:cxn>
              <a:cxn ang="0">
                <a:pos x="64769" y="30479"/>
              </a:cxn>
              <a:cxn ang="0">
                <a:pos x="30479" y="64769"/>
              </a:cxn>
              <a:cxn ang="0">
                <a:pos x="8260" y="107954"/>
              </a:cxn>
              <a:cxn ang="0">
                <a:pos x="0" y="158114"/>
              </a:cxn>
              <a:cxn ang="0">
                <a:pos x="0" y="1384303"/>
              </a:cxn>
              <a:cxn ang="0">
                <a:pos x="316870" y="1384303"/>
              </a:cxn>
              <a:cxn ang="0">
                <a:pos x="316870" y="158114"/>
              </a:cxn>
              <a:cxn ang="0">
                <a:pos x="304799" y="97785"/>
              </a:cxn>
              <a:cxn ang="0">
                <a:pos x="270509" y="46350"/>
              </a:cxn>
              <a:cxn ang="0">
                <a:pos x="219090" y="12060"/>
              </a:cxn>
              <a:cxn ang="0">
                <a:pos x="158130" y="0"/>
              </a:cxn>
            </a:cxnLst>
            <a:rect l="0" t="0" r="r" b="b"/>
            <a:pathLst>
              <a:path w="316865" h="1384300">
                <a:moveTo>
                  <a:pt x="158130" y="0"/>
                </a:moveTo>
                <a:lnTo>
                  <a:pt x="108600" y="8250"/>
                </a:lnTo>
                <a:lnTo>
                  <a:pt x="64769" y="30479"/>
                </a:lnTo>
                <a:lnTo>
                  <a:pt x="30479" y="64769"/>
                </a:lnTo>
                <a:lnTo>
                  <a:pt x="8260" y="107954"/>
                </a:lnTo>
                <a:lnTo>
                  <a:pt x="0" y="158114"/>
                </a:lnTo>
                <a:lnTo>
                  <a:pt x="0" y="1384303"/>
                </a:lnTo>
                <a:lnTo>
                  <a:pt x="316870" y="1384303"/>
                </a:lnTo>
                <a:lnTo>
                  <a:pt x="316870" y="158114"/>
                </a:lnTo>
                <a:lnTo>
                  <a:pt x="304799" y="97785"/>
                </a:lnTo>
                <a:lnTo>
                  <a:pt x="270509" y="46350"/>
                </a:lnTo>
                <a:lnTo>
                  <a:pt x="219090" y="12060"/>
                </a:lnTo>
                <a:lnTo>
                  <a:pt x="15813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object 4"/>
          <p:cNvSpPr>
            <a:spLocks/>
          </p:cNvSpPr>
          <p:nvPr/>
        </p:nvSpPr>
        <p:spPr bwMode="auto">
          <a:xfrm>
            <a:off x="5399088" y="357188"/>
            <a:ext cx="2882900" cy="3443287"/>
          </a:xfrm>
          <a:custGeom>
            <a:avLst/>
            <a:gdLst/>
            <a:ahLst/>
            <a:cxnLst>
              <a:cxn ang="0">
                <a:pos x="1139830" y="3149214"/>
              </a:cxn>
              <a:cxn ang="0">
                <a:pos x="1097920" y="3191124"/>
              </a:cxn>
              <a:cxn ang="0">
                <a:pos x="1071890" y="3254620"/>
              </a:cxn>
              <a:cxn ang="0">
                <a:pos x="1079510" y="3335273"/>
              </a:cxn>
              <a:cxn ang="0">
                <a:pos x="1155710" y="3424165"/>
              </a:cxn>
              <a:cxn ang="0">
                <a:pos x="1270010" y="3436869"/>
              </a:cxn>
              <a:cxn ang="0">
                <a:pos x="1327769" y="3408925"/>
              </a:cxn>
              <a:cxn ang="0">
                <a:pos x="1369070" y="3360669"/>
              </a:cxn>
              <a:cxn ang="0">
                <a:pos x="1389369" y="3276849"/>
              </a:cxn>
              <a:cxn ang="0">
                <a:pos x="1374129" y="3216520"/>
              </a:cxn>
              <a:cxn ang="0">
                <a:pos x="1327769" y="3156834"/>
              </a:cxn>
              <a:cxn ang="0">
                <a:pos x="1268729" y="3127628"/>
              </a:cxn>
              <a:cxn ang="0">
                <a:pos x="1239214" y="3441310"/>
              </a:cxn>
              <a:cxn ang="0">
                <a:pos x="1227780" y="3122544"/>
              </a:cxn>
              <a:cxn ang="0">
                <a:pos x="2350129" y="2429255"/>
              </a:cxn>
              <a:cxn ang="0">
                <a:pos x="2251069" y="2618231"/>
              </a:cxn>
              <a:cxn ang="0">
                <a:pos x="2325380" y="2874263"/>
              </a:cxn>
              <a:cxn ang="0">
                <a:pos x="2565410" y="2980943"/>
              </a:cxn>
              <a:cxn ang="0">
                <a:pos x="2822569" y="2849879"/>
              </a:cxn>
              <a:cxn ang="0">
                <a:pos x="2881640" y="2642615"/>
              </a:cxn>
              <a:cxn ang="0">
                <a:pos x="2870210" y="2575559"/>
              </a:cxn>
              <a:cxn ang="0">
                <a:pos x="2838449" y="2502407"/>
              </a:cxn>
              <a:cxn ang="0">
                <a:pos x="2773679" y="2426207"/>
              </a:cxn>
              <a:cxn ang="0">
                <a:pos x="1097920" y="12191"/>
              </a:cxn>
              <a:cxn ang="0">
                <a:pos x="664220" y="158495"/>
              </a:cxn>
              <a:cxn ang="0">
                <a:pos x="443240" y="316991"/>
              </a:cxn>
              <a:cxn ang="0">
                <a:pos x="259079" y="512063"/>
              </a:cxn>
              <a:cxn ang="0">
                <a:pos x="119390" y="743711"/>
              </a:cxn>
              <a:cxn ang="0">
                <a:pos x="31120" y="1005839"/>
              </a:cxn>
              <a:cxn ang="0">
                <a:pos x="1280" y="1231391"/>
              </a:cxn>
              <a:cxn ang="0">
                <a:pos x="11429" y="1466087"/>
              </a:cxn>
              <a:cxn ang="0">
                <a:pos x="80650" y="1740407"/>
              </a:cxn>
              <a:cxn ang="0">
                <a:pos x="211439" y="1999487"/>
              </a:cxn>
              <a:cxn ang="0">
                <a:pos x="346069" y="2167127"/>
              </a:cxn>
              <a:cxn ang="0">
                <a:pos x="549280" y="2343911"/>
              </a:cxn>
              <a:cxn ang="0">
                <a:pos x="829299" y="2490215"/>
              </a:cxn>
              <a:cxn ang="0">
                <a:pos x="1336669" y="2575559"/>
              </a:cxn>
              <a:cxn ang="0">
                <a:pos x="1790059" y="2474975"/>
              </a:cxn>
              <a:cxn ang="0">
                <a:pos x="2027560" y="2343911"/>
              </a:cxn>
              <a:cxn ang="0">
                <a:pos x="2230739" y="2167127"/>
              </a:cxn>
              <a:cxn ang="0">
                <a:pos x="2393320" y="1950719"/>
              </a:cxn>
              <a:cxn ang="0">
                <a:pos x="2508260" y="1703831"/>
              </a:cxn>
              <a:cxn ang="0">
                <a:pos x="2568580" y="1432559"/>
              </a:cxn>
              <a:cxn ang="0">
                <a:pos x="2567939" y="1133855"/>
              </a:cxn>
              <a:cxn ang="0">
                <a:pos x="2496830" y="841247"/>
              </a:cxn>
              <a:cxn ang="0">
                <a:pos x="2360279" y="573023"/>
              </a:cxn>
              <a:cxn ang="0">
                <a:pos x="2162799" y="341375"/>
              </a:cxn>
              <a:cxn ang="0">
                <a:pos x="1827519" y="118871"/>
              </a:cxn>
              <a:cxn ang="0">
                <a:pos x="1490990" y="15239"/>
              </a:cxn>
              <a:cxn ang="0">
                <a:pos x="2473330" y="2359151"/>
              </a:cxn>
              <a:cxn ang="0">
                <a:pos x="2415539" y="2386583"/>
              </a:cxn>
              <a:cxn ang="0">
                <a:pos x="2696199" y="2374391"/>
              </a:cxn>
              <a:cxn ang="0">
                <a:pos x="2612379" y="2350007"/>
              </a:cxn>
            </a:cxnLst>
            <a:rect l="0" t="0" r="r" b="b"/>
            <a:pathLst>
              <a:path w="2882900" h="3442335">
                <a:moveTo>
                  <a:pt x="1220480" y="3121913"/>
                </a:moveTo>
                <a:lnTo>
                  <a:pt x="1179179" y="3130164"/>
                </a:lnTo>
                <a:lnTo>
                  <a:pt x="1176649" y="3131438"/>
                </a:lnTo>
                <a:lnTo>
                  <a:pt x="1174760" y="3131438"/>
                </a:lnTo>
                <a:lnTo>
                  <a:pt x="1164579" y="3137153"/>
                </a:lnTo>
                <a:lnTo>
                  <a:pt x="1139830" y="3149214"/>
                </a:lnTo>
                <a:lnTo>
                  <a:pt x="1136020" y="3153024"/>
                </a:lnTo>
                <a:lnTo>
                  <a:pt x="1132210" y="3155560"/>
                </a:lnTo>
                <a:lnTo>
                  <a:pt x="1122669" y="3165085"/>
                </a:lnTo>
                <a:lnTo>
                  <a:pt x="1107429" y="3178420"/>
                </a:lnTo>
                <a:lnTo>
                  <a:pt x="1102979" y="3186040"/>
                </a:lnTo>
                <a:lnTo>
                  <a:pt x="1097920" y="3191124"/>
                </a:lnTo>
                <a:lnTo>
                  <a:pt x="1093469" y="3200649"/>
                </a:lnTo>
                <a:lnTo>
                  <a:pt x="1084569" y="3213984"/>
                </a:lnTo>
                <a:lnTo>
                  <a:pt x="1080119" y="3228593"/>
                </a:lnTo>
                <a:lnTo>
                  <a:pt x="1076309" y="3237475"/>
                </a:lnTo>
                <a:lnTo>
                  <a:pt x="1073779" y="3248274"/>
                </a:lnTo>
                <a:lnTo>
                  <a:pt x="1071890" y="3254620"/>
                </a:lnTo>
                <a:lnTo>
                  <a:pt x="1071890" y="3259704"/>
                </a:lnTo>
                <a:lnTo>
                  <a:pt x="1069969" y="3268598"/>
                </a:lnTo>
                <a:lnTo>
                  <a:pt x="1070609" y="3291458"/>
                </a:lnTo>
                <a:lnTo>
                  <a:pt x="1070609" y="3299709"/>
                </a:lnTo>
                <a:lnTo>
                  <a:pt x="1076949" y="3330189"/>
                </a:lnTo>
                <a:lnTo>
                  <a:pt x="1079510" y="3335273"/>
                </a:lnTo>
                <a:lnTo>
                  <a:pt x="1080119" y="3339083"/>
                </a:lnTo>
                <a:lnTo>
                  <a:pt x="1080759" y="3339083"/>
                </a:lnTo>
                <a:lnTo>
                  <a:pt x="1089659" y="3359395"/>
                </a:lnTo>
                <a:lnTo>
                  <a:pt x="1107429" y="3385434"/>
                </a:lnTo>
                <a:lnTo>
                  <a:pt x="1129649" y="3407020"/>
                </a:lnTo>
                <a:lnTo>
                  <a:pt x="1155710" y="3424165"/>
                </a:lnTo>
                <a:lnTo>
                  <a:pt x="1184909" y="3435595"/>
                </a:lnTo>
                <a:lnTo>
                  <a:pt x="1228100" y="3441953"/>
                </a:lnTo>
                <a:lnTo>
                  <a:pt x="1232519" y="3441310"/>
                </a:lnTo>
                <a:lnTo>
                  <a:pt x="1239214" y="3441310"/>
                </a:lnTo>
                <a:lnTo>
                  <a:pt x="1247759" y="3439405"/>
                </a:lnTo>
                <a:lnTo>
                  <a:pt x="1270010" y="3436869"/>
                </a:lnTo>
                <a:lnTo>
                  <a:pt x="1278239" y="3433690"/>
                </a:lnTo>
                <a:lnTo>
                  <a:pt x="1284610" y="3432428"/>
                </a:lnTo>
                <a:lnTo>
                  <a:pt x="1294119" y="3427344"/>
                </a:lnTo>
                <a:lnTo>
                  <a:pt x="1309359" y="3420998"/>
                </a:lnTo>
                <a:lnTo>
                  <a:pt x="1319540" y="3413378"/>
                </a:lnTo>
                <a:lnTo>
                  <a:pt x="1327769" y="3408925"/>
                </a:lnTo>
                <a:lnTo>
                  <a:pt x="1333499" y="3402579"/>
                </a:lnTo>
                <a:lnTo>
                  <a:pt x="1343009" y="3394959"/>
                </a:lnTo>
                <a:lnTo>
                  <a:pt x="1353190" y="3381624"/>
                </a:lnTo>
                <a:lnTo>
                  <a:pt x="1361450" y="3372730"/>
                </a:lnTo>
                <a:lnTo>
                  <a:pt x="1364620" y="3367015"/>
                </a:lnTo>
                <a:lnTo>
                  <a:pt x="1369070" y="3360669"/>
                </a:lnTo>
                <a:lnTo>
                  <a:pt x="1378579" y="3337178"/>
                </a:lnTo>
                <a:lnTo>
                  <a:pt x="1383670" y="3326379"/>
                </a:lnTo>
                <a:lnTo>
                  <a:pt x="1383670" y="3323843"/>
                </a:lnTo>
                <a:lnTo>
                  <a:pt x="1385559" y="3320033"/>
                </a:lnTo>
                <a:lnTo>
                  <a:pt x="1390009" y="3278123"/>
                </a:lnTo>
                <a:lnTo>
                  <a:pt x="1389369" y="3276849"/>
                </a:lnTo>
                <a:lnTo>
                  <a:pt x="1390009" y="3275575"/>
                </a:lnTo>
                <a:lnTo>
                  <a:pt x="1388120" y="3267324"/>
                </a:lnTo>
                <a:lnTo>
                  <a:pt x="1383029" y="3236213"/>
                </a:lnTo>
                <a:lnTo>
                  <a:pt x="1381109" y="3231760"/>
                </a:lnTo>
                <a:lnTo>
                  <a:pt x="1379860" y="3227319"/>
                </a:lnTo>
                <a:lnTo>
                  <a:pt x="1374129" y="3216520"/>
                </a:lnTo>
                <a:lnTo>
                  <a:pt x="1365869" y="3197470"/>
                </a:lnTo>
                <a:lnTo>
                  <a:pt x="1360169" y="3190493"/>
                </a:lnTo>
                <a:lnTo>
                  <a:pt x="1356359" y="3184135"/>
                </a:lnTo>
                <a:lnTo>
                  <a:pt x="1348099" y="3176515"/>
                </a:lnTo>
                <a:lnTo>
                  <a:pt x="1337950" y="3164454"/>
                </a:lnTo>
                <a:lnTo>
                  <a:pt x="1327769" y="3156834"/>
                </a:lnTo>
                <a:lnTo>
                  <a:pt x="1320789" y="3150488"/>
                </a:lnTo>
                <a:lnTo>
                  <a:pt x="1312529" y="3146035"/>
                </a:lnTo>
                <a:lnTo>
                  <a:pt x="1302379" y="3139689"/>
                </a:lnTo>
                <a:lnTo>
                  <a:pt x="1284610" y="3132700"/>
                </a:lnTo>
                <a:lnTo>
                  <a:pt x="1274429" y="3128259"/>
                </a:lnTo>
                <a:lnTo>
                  <a:pt x="1268729" y="3127628"/>
                </a:lnTo>
                <a:lnTo>
                  <a:pt x="1262390" y="3125080"/>
                </a:lnTo>
                <a:lnTo>
                  <a:pt x="1231910" y="3123175"/>
                </a:lnTo>
                <a:lnTo>
                  <a:pt x="1227780" y="3122544"/>
                </a:lnTo>
                <a:lnTo>
                  <a:pt x="1221729" y="3122544"/>
                </a:lnTo>
                <a:lnTo>
                  <a:pt x="1220480" y="3121913"/>
                </a:lnTo>
                <a:close/>
              </a:path>
              <a:path w="2882900" h="3442335">
                <a:moveTo>
                  <a:pt x="1239214" y="3441310"/>
                </a:moveTo>
                <a:lnTo>
                  <a:pt x="1232519" y="3441310"/>
                </a:lnTo>
                <a:lnTo>
                  <a:pt x="1236329" y="3441953"/>
                </a:lnTo>
                <a:lnTo>
                  <a:pt x="1239214" y="3441310"/>
                </a:lnTo>
                <a:close/>
              </a:path>
              <a:path w="2882900" h="3442335">
                <a:moveTo>
                  <a:pt x="1223650" y="3121913"/>
                </a:moveTo>
                <a:lnTo>
                  <a:pt x="1221729" y="3122544"/>
                </a:lnTo>
                <a:lnTo>
                  <a:pt x="1227780" y="3122544"/>
                </a:lnTo>
                <a:lnTo>
                  <a:pt x="1223650" y="3121913"/>
                </a:lnTo>
                <a:close/>
              </a:path>
              <a:path w="2882900" h="3442335">
                <a:moveTo>
                  <a:pt x="2738109" y="2398775"/>
                </a:moveTo>
                <a:lnTo>
                  <a:pt x="2389510" y="2398775"/>
                </a:lnTo>
                <a:lnTo>
                  <a:pt x="2387589" y="2401823"/>
                </a:lnTo>
                <a:lnTo>
                  <a:pt x="2353299" y="2429255"/>
                </a:lnTo>
                <a:lnTo>
                  <a:pt x="2350129" y="2429255"/>
                </a:lnTo>
                <a:lnTo>
                  <a:pt x="2350769" y="2432303"/>
                </a:lnTo>
                <a:lnTo>
                  <a:pt x="2325380" y="2456687"/>
                </a:lnTo>
                <a:lnTo>
                  <a:pt x="2298710" y="2490215"/>
                </a:lnTo>
                <a:lnTo>
                  <a:pt x="2277099" y="2529839"/>
                </a:lnTo>
                <a:lnTo>
                  <a:pt x="2261219" y="2572511"/>
                </a:lnTo>
                <a:lnTo>
                  <a:pt x="2251069" y="2618231"/>
                </a:lnTo>
                <a:lnTo>
                  <a:pt x="2247899" y="2663951"/>
                </a:lnTo>
                <a:lnTo>
                  <a:pt x="2251069" y="2712719"/>
                </a:lnTo>
                <a:lnTo>
                  <a:pt x="2261219" y="2755391"/>
                </a:lnTo>
                <a:lnTo>
                  <a:pt x="2277099" y="2798063"/>
                </a:lnTo>
                <a:lnTo>
                  <a:pt x="2298710" y="2837687"/>
                </a:lnTo>
                <a:lnTo>
                  <a:pt x="2325380" y="2874263"/>
                </a:lnTo>
                <a:lnTo>
                  <a:pt x="2357109" y="2904743"/>
                </a:lnTo>
                <a:lnTo>
                  <a:pt x="2392679" y="2932175"/>
                </a:lnTo>
                <a:lnTo>
                  <a:pt x="2431420" y="2953511"/>
                </a:lnTo>
                <a:lnTo>
                  <a:pt x="2473330" y="2968751"/>
                </a:lnTo>
                <a:lnTo>
                  <a:pt x="2518409" y="2977895"/>
                </a:lnTo>
                <a:lnTo>
                  <a:pt x="2565410" y="2980943"/>
                </a:lnTo>
                <a:lnTo>
                  <a:pt x="2615549" y="2977895"/>
                </a:lnTo>
                <a:lnTo>
                  <a:pt x="2663830" y="2965703"/>
                </a:lnTo>
                <a:lnTo>
                  <a:pt x="2709550" y="2947415"/>
                </a:lnTo>
                <a:lnTo>
                  <a:pt x="2752100" y="2919983"/>
                </a:lnTo>
                <a:lnTo>
                  <a:pt x="2790200" y="2889503"/>
                </a:lnTo>
                <a:lnTo>
                  <a:pt x="2822569" y="2849879"/>
                </a:lnTo>
                <a:lnTo>
                  <a:pt x="2848599" y="2807207"/>
                </a:lnTo>
                <a:lnTo>
                  <a:pt x="2867649" y="2761487"/>
                </a:lnTo>
                <a:lnTo>
                  <a:pt x="2879079" y="2715767"/>
                </a:lnTo>
                <a:lnTo>
                  <a:pt x="2882889" y="2670047"/>
                </a:lnTo>
                <a:lnTo>
                  <a:pt x="2882889" y="2663951"/>
                </a:lnTo>
                <a:lnTo>
                  <a:pt x="2881640" y="2642615"/>
                </a:lnTo>
                <a:lnTo>
                  <a:pt x="2880359" y="2621279"/>
                </a:lnTo>
                <a:lnTo>
                  <a:pt x="2879719" y="2621279"/>
                </a:lnTo>
                <a:lnTo>
                  <a:pt x="2879719" y="2618231"/>
                </a:lnTo>
                <a:lnTo>
                  <a:pt x="2874020" y="2593847"/>
                </a:lnTo>
                <a:lnTo>
                  <a:pt x="2870819" y="2575559"/>
                </a:lnTo>
                <a:lnTo>
                  <a:pt x="2870210" y="2575559"/>
                </a:lnTo>
                <a:lnTo>
                  <a:pt x="2869570" y="2572511"/>
                </a:lnTo>
                <a:lnTo>
                  <a:pt x="2858780" y="2545079"/>
                </a:lnTo>
                <a:lnTo>
                  <a:pt x="2854970" y="2532887"/>
                </a:lnTo>
                <a:lnTo>
                  <a:pt x="2854330" y="2532887"/>
                </a:lnTo>
                <a:lnTo>
                  <a:pt x="2853689" y="2529839"/>
                </a:lnTo>
                <a:lnTo>
                  <a:pt x="2838449" y="2502407"/>
                </a:lnTo>
                <a:lnTo>
                  <a:pt x="2832719" y="2493263"/>
                </a:lnTo>
                <a:lnTo>
                  <a:pt x="2832110" y="2490215"/>
                </a:lnTo>
                <a:lnTo>
                  <a:pt x="2812420" y="2465831"/>
                </a:lnTo>
                <a:lnTo>
                  <a:pt x="2806049" y="2456687"/>
                </a:lnTo>
                <a:lnTo>
                  <a:pt x="2805440" y="2456687"/>
                </a:lnTo>
                <a:lnTo>
                  <a:pt x="2773679" y="2426207"/>
                </a:lnTo>
                <a:lnTo>
                  <a:pt x="2767949" y="2420111"/>
                </a:lnTo>
                <a:lnTo>
                  <a:pt x="2738109" y="2398775"/>
                </a:lnTo>
                <a:close/>
              </a:path>
              <a:path w="2882900" h="3442335">
                <a:moveTo>
                  <a:pt x="1339199" y="0"/>
                </a:moveTo>
                <a:lnTo>
                  <a:pt x="1240139" y="0"/>
                </a:lnTo>
                <a:lnTo>
                  <a:pt x="1144889" y="6095"/>
                </a:lnTo>
                <a:lnTo>
                  <a:pt x="1097920" y="12191"/>
                </a:lnTo>
                <a:lnTo>
                  <a:pt x="1005839" y="30479"/>
                </a:lnTo>
                <a:lnTo>
                  <a:pt x="872489" y="67055"/>
                </a:lnTo>
                <a:lnTo>
                  <a:pt x="829299" y="82295"/>
                </a:lnTo>
                <a:lnTo>
                  <a:pt x="744839" y="118871"/>
                </a:lnTo>
                <a:lnTo>
                  <a:pt x="704209" y="140207"/>
                </a:lnTo>
                <a:lnTo>
                  <a:pt x="664220" y="158495"/>
                </a:lnTo>
                <a:lnTo>
                  <a:pt x="624839" y="182879"/>
                </a:lnTo>
                <a:lnTo>
                  <a:pt x="586739" y="207263"/>
                </a:lnTo>
                <a:lnTo>
                  <a:pt x="549280" y="231647"/>
                </a:lnTo>
                <a:lnTo>
                  <a:pt x="513069" y="259079"/>
                </a:lnTo>
                <a:lnTo>
                  <a:pt x="477530" y="286511"/>
                </a:lnTo>
                <a:lnTo>
                  <a:pt x="443240" y="316991"/>
                </a:lnTo>
                <a:lnTo>
                  <a:pt x="409559" y="344423"/>
                </a:lnTo>
                <a:lnTo>
                  <a:pt x="377189" y="377951"/>
                </a:lnTo>
                <a:lnTo>
                  <a:pt x="346069" y="408431"/>
                </a:lnTo>
                <a:lnTo>
                  <a:pt x="315589" y="441959"/>
                </a:lnTo>
                <a:lnTo>
                  <a:pt x="287030" y="475487"/>
                </a:lnTo>
                <a:lnTo>
                  <a:pt x="259079" y="512063"/>
                </a:lnTo>
                <a:lnTo>
                  <a:pt x="232409" y="548639"/>
                </a:lnTo>
                <a:lnTo>
                  <a:pt x="207629" y="585215"/>
                </a:lnTo>
                <a:lnTo>
                  <a:pt x="183520" y="624839"/>
                </a:lnTo>
                <a:lnTo>
                  <a:pt x="160660" y="664463"/>
                </a:lnTo>
                <a:lnTo>
                  <a:pt x="139689" y="704087"/>
                </a:lnTo>
                <a:lnTo>
                  <a:pt x="119390" y="743711"/>
                </a:lnTo>
                <a:lnTo>
                  <a:pt x="100949" y="786383"/>
                </a:lnTo>
                <a:lnTo>
                  <a:pt x="83819" y="829055"/>
                </a:lnTo>
                <a:lnTo>
                  <a:pt x="68579" y="871727"/>
                </a:lnTo>
                <a:lnTo>
                  <a:pt x="54620" y="914399"/>
                </a:lnTo>
                <a:lnTo>
                  <a:pt x="41909" y="960119"/>
                </a:lnTo>
                <a:lnTo>
                  <a:pt x="31120" y="1005839"/>
                </a:lnTo>
                <a:lnTo>
                  <a:pt x="21579" y="1051559"/>
                </a:lnTo>
                <a:lnTo>
                  <a:pt x="13959" y="1097279"/>
                </a:lnTo>
                <a:lnTo>
                  <a:pt x="7619" y="1142999"/>
                </a:lnTo>
                <a:lnTo>
                  <a:pt x="3169" y="1191767"/>
                </a:lnTo>
                <a:lnTo>
                  <a:pt x="1280" y="1228343"/>
                </a:lnTo>
                <a:lnTo>
                  <a:pt x="1280" y="1231391"/>
                </a:lnTo>
                <a:lnTo>
                  <a:pt x="640" y="1240535"/>
                </a:lnTo>
                <a:lnTo>
                  <a:pt x="0" y="1261871"/>
                </a:lnTo>
                <a:lnTo>
                  <a:pt x="0" y="1322831"/>
                </a:lnTo>
                <a:lnTo>
                  <a:pt x="1889" y="1371599"/>
                </a:lnTo>
                <a:lnTo>
                  <a:pt x="5699" y="1417319"/>
                </a:lnTo>
                <a:lnTo>
                  <a:pt x="11429" y="1466087"/>
                </a:lnTo>
                <a:lnTo>
                  <a:pt x="18409" y="1511807"/>
                </a:lnTo>
                <a:lnTo>
                  <a:pt x="27950" y="1557527"/>
                </a:lnTo>
                <a:lnTo>
                  <a:pt x="38099" y="1603247"/>
                </a:lnTo>
                <a:lnTo>
                  <a:pt x="50810" y="1648967"/>
                </a:lnTo>
                <a:lnTo>
                  <a:pt x="64769" y="1694687"/>
                </a:lnTo>
                <a:lnTo>
                  <a:pt x="80650" y="1740407"/>
                </a:lnTo>
                <a:lnTo>
                  <a:pt x="98419" y="1786127"/>
                </a:lnTo>
                <a:lnTo>
                  <a:pt x="117469" y="1828799"/>
                </a:lnTo>
                <a:lnTo>
                  <a:pt x="138440" y="1874519"/>
                </a:lnTo>
                <a:lnTo>
                  <a:pt x="161300" y="1914143"/>
                </a:lnTo>
                <a:lnTo>
                  <a:pt x="185409" y="1956815"/>
                </a:lnTo>
                <a:lnTo>
                  <a:pt x="211439" y="1999487"/>
                </a:lnTo>
                <a:lnTo>
                  <a:pt x="213359" y="1999487"/>
                </a:lnTo>
                <a:lnTo>
                  <a:pt x="232409" y="2026919"/>
                </a:lnTo>
                <a:lnTo>
                  <a:pt x="259079" y="2063495"/>
                </a:lnTo>
                <a:lnTo>
                  <a:pt x="287030" y="2097023"/>
                </a:lnTo>
                <a:lnTo>
                  <a:pt x="315589" y="2133599"/>
                </a:lnTo>
                <a:lnTo>
                  <a:pt x="346069" y="2167127"/>
                </a:lnTo>
                <a:lnTo>
                  <a:pt x="377189" y="2197607"/>
                </a:lnTo>
                <a:lnTo>
                  <a:pt x="409559" y="2231135"/>
                </a:lnTo>
                <a:lnTo>
                  <a:pt x="443240" y="2258567"/>
                </a:lnTo>
                <a:lnTo>
                  <a:pt x="477530" y="2289047"/>
                </a:lnTo>
                <a:lnTo>
                  <a:pt x="513069" y="2316479"/>
                </a:lnTo>
                <a:lnTo>
                  <a:pt x="549280" y="2343911"/>
                </a:lnTo>
                <a:lnTo>
                  <a:pt x="586739" y="2368295"/>
                </a:lnTo>
                <a:lnTo>
                  <a:pt x="624839" y="2392679"/>
                </a:lnTo>
                <a:lnTo>
                  <a:pt x="664220" y="2414015"/>
                </a:lnTo>
                <a:lnTo>
                  <a:pt x="744839" y="2456687"/>
                </a:lnTo>
                <a:lnTo>
                  <a:pt x="786749" y="2474975"/>
                </a:lnTo>
                <a:lnTo>
                  <a:pt x="829299" y="2490215"/>
                </a:lnTo>
                <a:lnTo>
                  <a:pt x="872489" y="2508503"/>
                </a:lnTo>
                <a:lnTo>
                  <a:pt x="1005839" y="2545079"/>
                </a:lnTo>
                <a:lnTo>
                  <a:pt x="1097920" y="2563367"/>
                </a:lnTo>
                <a:lnTo>
                  <a:pt x="1144889" y="2569463"/>
                </a:lnTo>
                <a:lnTo>
                  <a:pt x="1240139" y="2575559"/>
                </a:lnTo>
                <a:lnTo>
                  <a:pt x="1336669" y="2575559"/>
                </a:lnTo>
                <a:lnTo>
                  <a:pt x="1431919" y="2569463"/>
                </a:lnTo>
                <a:lnTo>
                  <a:pt x="1478920" y="2563367"/>
                </a:lnTo>
                <a:lnTo>
                  <a:pt x="1571000" y="2545079"/>
                </a:lnTo>
                <a:lnTo>
                  <a:pt x="1704350" y="2508503"/>
                </a:lnTo>
                <a:lnTo>
                  <a:pt x="1747509" y="2490215"/>
                </a:lnTo>
                <a:lnTo>
                  <a:pt x="1790059" y="2474975"/>
                </a:lnTo>
                <a:lnTo>
                  <a:pt x="1831329" y="2456687"/>
                </a:lnTo>
                <a:lnTo>
                  <a:pt x="1872599" y="2435351"/>
                </a:lnTo>
                <a:lnTo>
                  <a:pt x="1912619" y="2414015"/>
                </a:lnTo>
                <a:lnTo>
                  <a:pt x="1951360" y="2392679"/>
                </a:lnTo>
                <a:lnTo>
                  <a:pt x="1990100" y="2368295"/>
                </a:lnTo>
                <a:lnTo>
                  <a:pt x="2027560" y="2343911"/>
                </a:lnTo>
                <a:lnTo>
                  <a:pt x="2063739" y="2316479"/>
                </a:lnTo>
                <a:lnTo>
                  <a:pt x="2099309" y="2289047"/>
                </a:lnTo>
                <a:lnTo>
                  <a:pt x="2133599" y="2258567"/>
                </a:lnTo>
                <a:lnTo>
                  <a:pt x="2167249" y="2231135"/>
                </a:lnTo>
                <a:lnTo>
                  <a:pt x="2199650" y="2197607"/>
                </a:lnTo>
                <a:lnTo>
                  <a:pt x="2230739" y="2167127"/>
                </a:lnTo>
                <a:lnTo>
                  <a:pt x="2260610" y="2133599"/>
                </a:lnTo>
                <a:lnTo>
                  <a:pt x="2289809" y="2097023"/>
                </a:lnTo>
                <a:lnTo>
                  <a:pt x="2317120" y="2063495"/>
                </a:lnTo>
                <a:lnTo>
                  <a:pt x="2343790" y="2026919"/>
                </a:lnTo>
                <a:lnTo>
                  <a:pt x="2369179" y="1990343"/>
                </a:lnTo>
                <a:lnTo>
                  <a:pt x="2393320" y="1950719"/>
                </a:lnTo>
                <a:lnTo>
                  <a:pt x="2415539" y="1911095"/>
                </a:lnTo>
                <a:lnTo>
                  <a:pt x="2437119" y="1871471"/>
                </a:lnTo>
                <a:lnTo>
                  <a:pt x="2456809" y="1831847"/>
                </a:lnTo>
                <a:lnTo>
                  <a:pt x="2475219" y="1789175"/>
                </a:lnTo>
                <a:lnTo>
                  <a:pt x="2492380" y="1746503"/>
                </a:lnTo>
                <a:lnTo>
                  <a:pt x="2508260" y="1703831"/>
                </a:lnTo>
                <a:lnTo>
                  <a:pt x="2522219" y="1661159"/>
                </a:lnTo>
                <a:lnTo>
                  <a:pt x="2534930" y="1615439"/>
                </a:lnTo>
                <a:lnTo>
                  <a:pt x="2545720" y="1569719"/>
                </a:lnTo>
                <a:lnTo>
                  <a:pt x="2555229" y="1523999"/>
                </a:lnTo>
                <a:lnTo>
                  <a:pt x="2562849" y="1478279"/>
                </a:lnTo>
                <a:lnTo>
                  <a:pt x="2568580" y="1432559"/>
                </a:lnTo>
                <a:lnTo>
                  <a:pt x="2573030" y="1383791"/>
                </a:lnTo>
                <a:lnTo>
                  <a:pt x="2576200" y="1335023"/>
                </a:lnTo>
                <a:lnTo>
                  <a:pt x="2576840" y="1286255"/>
                </a:lnTo>
                <a:lnTo>
                  <a:pt x="2575559" y="1237487"/>
                </a:lnTo>
                <a:lnTo>
                  <a:pt x="2573030" y="1185671"/>
                </a:lnTo>
                <a:lnTo>
                  <a:pt x="2567939" y="1133855"/>
                </a:lnTo>
                <a:lnTo>
                  <a:pt x="2560960" y="1085087"/>
                </a:lnTo>
                <a:lnTo>
                  <a:pt x="2552059" y="1036319"/>
                </a:lnTo>
                <a:lnTo>
                  <a:pt x="2540629" y="987551"/>
                </a:lnTo>
                <a:lnTo>
                  <a:pt x="2527919" y="935735"/>
                </a:lnTo>
                <a:lnTo>
                  <a:pt x="2513319" y="890015"/>
                </a:lnTo>
                <a:lnTo>
                  <a:pt x="2496830" y="841247"/>
                </a:lnTo>
                <a:lnTo>
                  <a:pt x="2478389" y="795527"/>
                </a:lnTo>
                <a:lnTo>
                  <a:pt x="2458730" y="749807"/>
                </a:lnTo>
                <a:lnTo>
                  <a:pt x="2436479" y="704087"/>
                </a:lnTo>
                <a:lnTo>
                  <a:pt x="2413010" y="658367"/>
                </a:lnTo>
                <a:lnTo>
                  <a:pt x="2387589" y="615695"/>
                </a:lnTo>
                <a:lnTo>
                  <a:pt x="2360279" y="573023"/>
                </a:lnTo>
                <a:lnTo>
                  <a:pt x="2331719" y="530351"/>
                </a:lnTo>
                <a:lnTo>
                  <a:pt x="2300599" y="490727"/>
                </a:lnTo>
                <a:lnTo>
                  <a:pt x="2268839" y="451103"/>
                </a:lnTo>
                <a:lnTo>
                  <a:pt x="2234549" y="414527"/>
                </a:lnTo>
                <a:lnTo>
                  <a:pt x="2199650" y="377951"/>
                </a:lnTo>
                <a:lnTo>
                  <a:pt x="2162799" y="341375"/>
                </a:lnTo>
                <a:lnTo>
                  <a:pt x="2085350" y="274319"/>
                </a:lnTo>
                <a:lnTo>
                  <a:pt x="2044689" y="243839"/>
                </a:lnTo>
                <a:lnTo>
                  <a:pt x="2003419" y="216407"/>
                </a:lnTo>
                <a:lnTo>
                  <a:pt x="1960869" y="188975"/>
                </a:lnTo>
                <a:lnTo>
                  <a:pt x="1872599" y="140207"/>
                </a:lnTo>
                <a:lnTo>
                  <a:pt x="1827519" y="118871"/>
                </a:lnTo>
                <a:lnTo>
                  <a:pt x="1781159" y="97535"/>
                </a:lnTo>
                <a:lnTo>
                  <a:pt x="1734830" y="79247"/>
                </a:lnTo>
                <a:lnTo>
                  <a:pt x="1687189" y="60959"/>
                </a:lnTo>
                <a:lnTo>
                  <a:pt x="1638940" y="48767"/>
                </a:lnTo>
                <a:lnTo>
                  <a:pt x="1590050" y="33527"/>
                </a:lnTo>
                <a:lnTo>
                  <a:pt x="1490990" y="15239"/>
                </a:lnTo>
                <a:lnTo>
                  <a:pt x="1390009" y="3047"/>
                </a:lnTo>
                <a:lnTo>
                  <a:pt x="1339199" y="0"/>
                </a:lnTo>
                <a:close/>
              </a:path>
              <a:path w="2882900" h="3442335">
                <a:moveTo>
                  <a:pt x="2612379" y="2350007"/>
                </a:moveTo>
                <a:lnTo>
                  <a:pt x="2514599" y="2350007"/>
                </a:lnTo>
                <a:lnTo>
                  <a:pt x="2498719" y="2356103"/>
                </a:lnTo>
                <a:lnTo>
                  <a:pt x="2473330" y="2359151"/>
                </a:lnTo>
                <a:lnTo>
                  <a:pt x="2471409" y="2362199"/>
                </a:lnTo>
                <a:lnTo>
                  <a:pt x="2470160" y="2362199"/>
                </a:lnTo>
                <a:lnTo>
                  <a:pt x="2458730" y="2365247"/>
                </a:lnTo>
                <a:lnTo>
                  <a:pt x="2431420" y="2377439"/>
                </a:lnTo>
                <a:lnTo>
                  <a:pt x="2427610" y="2377439"/>
                </a:lnTo>
                <a:lnTo>
                  <a:pt x="2415539" y="2386583"/>
                </a:lnTo>
                <a:lnTo>
                  <a:pt x="2392679" y="2398775"/>
                </a:lnTo>
                <a:lnTo>
                  <a:pt x="2736860" y="2398775"/>
                </a:lnTo>
                <a:lnTo>
                  <a:pt x="2736220" y="2395727"/>
                </a:lnTo>
                <a:lnTo>
                  <a:pt x="2727319" y="2392679"/>
                </a:lnTo>
                <a:lnTo>
                  <a:pt x="2699369" y="2377439"/>
                </a:lnTo>
                <a:lnTo>
                  <a:pt x="2696199" y="2374391"/>
                </a:lnTo>
                <a:lnTo>
                  <a:pt x="2694950" y="2374391"/>
                </a:lnTo>
                <a:lnTo>
                  <a:pt x="2683520" y="2371343"/>
                </a:lnTo>
                <a:lnTo>
                  <a:pt x="2656850" y="2359151"/>
                </a:lnTo>
                <a:lnTo>
                  <a:pt x="2650479" y="2359151"/>
                </a:lnTo>
                <a:lnTo>
                  <a:pt x="2635239" y="2356103"/>
                </a:lnTo>
                <a:lnTo>
                  <a:pt x="2612379" y="2350007"/>
                </a:lnTo>
                <a:close/>
              </a:path>
              <a:path w="2882900" h="3442335">
                <a:moveTo>
                  <a:pt x="2565410" y="2346959"/>
                </a:moveTo>
                <a:lnTo>
                  <a:pt x="2559679" y="2346959"/>
                </a:lnTo>
                <a:lnTo>
                  <a:pt x="2538740" y="2350007"/>
                </a:lnTo>
                <a:lnTo>
                  <a:pt x="2584460" y="2350007"/>
                </a:lnTo>
                <a:lnTo>
                  <a:pt x="2565410" y="23469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5"/>
          <p:cNvSpPr>
            <a:spLocks/>
          </p:cNvSpPr>
          <p:nvPr/>
        </p:nvSpPr>
        <p:spPr bwMode="auto">
          <a:xfrm>
            <a:off x="5911850" y="866775"/>
            <a:ext cx="1554163" cy="1555750"/>
          </a:xfrm>
          <a:custGeom>
            <a:avLst/>
            <a:gdLst/>
            <a:ahLst/>
            <a:cxnLst>
              <a:cxn ang="0">
                <a:pos x="739749" y="640"/>
              </a:cxn>
              <a:cxn ang="0">
                <a:pos x="652119" y="10180"/>
              </a:cxn>
              <a:cxn ang="0">
                <a:pos x="565769" y="29230"/>
              </a:cxn>
              <a:cxn ang="0">
                <a:pos x="481949" y="58430"/>
              </a:cxn>
              <a:cxn ang="0">
                <a:pos x="401939" y="96530"/>
              </a:cxn>
              <a:cxn ang="0">
                <a:pos x="325739" y="144139"/>
              </a:cxn>
              <a:cxn ang="0">
                <a:pos x="255269" y="201289"/>
              </a:cxn>
              <a:cxn ang="0">
                <a:pos x="191109" y="267340"/>
              </a:cxn>
              <a:cxn ang="0">
                <a:pos x="133959" y="341650"/>
              </a:cxn>
              <a:cxn ang="0">
                <a:pos x="85709" y="422909"/>
              </a:cxn>
              <a:cxn ang="0">
                <a:pos x="48249" y="506729"/>
              </a:cxn>
              <a:cxn ang="0">
                <a:pos x="22219" y="593719"/>
              </a:cxn>
              <a:cxn ang="0">
                <a:pos x="5699" y="681989"/>
              </a:cxn>
              <a:cxn ang="0">
                <a:pos x="0" y="770260"/>
              </a:cxn>
              <a:cxn ang="0">
                <a:pos x="4419" y="859170"/>
              </a:cxn>
              <a:cxn ang="0">
                <a:pos x="19049" y="946160"/>
              </a:cxn>
              <a:cxn ang="0">
                <a:pos x="42519" y="1031260"/>
              </a:cxn>
              <a:cxn ang="0">
                <a:pos x="76199" y="1113160"/>
              </a:cxn>
              <a:cxn ang="0">
                <a:pos x="119359" y="1191280"/>
              </a:cxn>
              <a:cxn ang="0">
                <a:pos x="172059" y="1264926"/>
              </a:cxn>
              <a:cxn ang="0">
                <a:pos x="233019" y="1332244"/>
              </a:cxn>
              <a:cxn ang="0">
                <a:pos x="303519" y="1393204"/>
              </a:cxn>
              <a:cxn ang="0">
                <a:pos x="381609" y="1445901"/>
              </a:cxn>
              <a:cxn ang="0">
                <a:pos x="464819" y="1488454"/>
              </a:cxn>
              <a:cxn ang="0">
                <a:pos x="549889" y="1520839"/>
              </a:cxn>
              <a:cxn ang="0">
                <a:pos x="637519" y="1541794"/>
              </a:cxn>
              <a:cxn ang="0">
                <a:pos x="726429" y="1552581"/>
              </a:cxn>
              <a:cxn ang="0">
                <a:pos x="814699" y="1553224"/>
              </a:cxn>
              <a:cxn ang="0">
                <a:pos x="902969" y="1544330"/>
              </a:cxn>
              <a:cxn ang="0">
                <a:pos x="989319" y="1524649"/>
              </a:cxn>
              <a:cxn ang="0">
                <a:pos x="1072499" y="1496074"/>
              </a:cxn>
              <a:cxn ang="0">
                <a:pos x="1153149" y="1457974"/>
              </a:cxn>
              <a:cxn ang="0">
                <a:pos x="1228709" y="1409706"/>
              </a:cxn>
              <a:cxn ang="0">
                <a:pos x="1299209" y="1353199"/>
              </a:cxn>
              <a:cxn ang="0">
                <a:pos x="1363979" y="1287155"/>
              </a:cxn>
              <a:cxn ang="0">
                <a:pos x="1421129" y="1212860"/>
              </a:cxn>
              <a:cxn ang="0">
                <a:pos x="1472549" y="1123949"/>
              </a:cxn>
              <a:cxn ang="0">
                <a:pos x="1511929" y="1030620"/>
              </a:cxn>
              <a:cxn ang="0">
                <a:pos x="1538599" y="933449"/>
              </a:cxn>
              <a:cxn ang="0">
                <a:pos x="1552559" y="833140"/>
              </a:cxn>
              <a:cxn ang="0">
                <a:pos x="1553199" y="731519"/>
              </a:cxn>
              <a:cxn ang="0">
                <a:pos x="1540489" y="629930"/>
              </a:cxn>
              <a:cxn ang="0">
                <a:pos x="1514459" y="530870"/>
              </a:cxn>
              <a:cxn ang="0">
                <a:pos x="1475719" y="436900"/>
              </a:cxn>
              <a:cxn ang="0">
                <a:pos x="1426189" y="349270"/>
              </a:cxn>
              <a:cxn ang="0">
                <a:pos x="1364589" y="268620"/>
              </a:cxn>
              <a:cxn ang="0">
                <a:pos x="1293479" y="196230"/>
              </a:cxn>
              <a:cxn ang="0">
                <a:pos x="1212829" y="133349"/>
              </a:cxn>
              <a:cxn ang="0">
                <a:pos x="1131569" y="85740"/>
              </a:cxn>
              <a:cxn ang="0">
                <a:pos x="1047749" y="48280"/>
              </a:cxn>
              <a:cxn ang="0">
                <a:pos x="960729" y="21610"/>
              </a:cxn>
              <a:cxn ang="0">
                <a:pos x="872489" y="5730"/>
              </a:cxn>
              <a:cxn ang="0">
                <a:pos x="784219" y="0"/>
              </a:cxn>
            </a:cxnLst>
            <a:rect l="0" t="0" r="r" b="b"/>
            <a:pathLst>
              <a:path w="1554479" h="1554480">
                <a:moveTo>
                  <a:pt x="784219" y="0"/>
                </a:moveTo>
                <a:lnTo>
                  <a:pt x="739749" y="640"/>
                </a:lnTo>
                <a:lnTo>
                  <a:pt x="695949" y="4450"/>
                </a:lnTo>
                <a:lnTo>
                  <a:pt x="652119" y="10180"/>
                </a:lnTo>
                <a:lnTo>
                  <a:pt x="608319" y="18409"/>
                </a:lnTo>
                <a:lnTo>
                  <a:pt x="565769" y="29230"/>
                </a:lnTo>
                <a:lnTo>
                  <a:pt x="523219" y="42550"/>
                </a:lnTo>
                <a:lnTo>
                  <a:pt x="481949" y="58430"/>
                </a:lnTo>
                <a:lnTo>
                  <a:pt x="441319" y="76199"/>
                </a:lnTo>
                <a:lnTo>
                  <a:pt x="401939" y="96530"/>
                </a:lnTo>
                <a:lnTo>
                  <a:pt x="363199" y="119390"/>
                </a:lnTo>
                <a:lnTo>
                  <a:pt x="325739" y="144139"/>
                </a:lnTo>
                <a:lnTo>
                  <a:pt x="290169" y="171449"/>
                </a:lnTo>
                <a:lnTo>
                  <a:pt x="255269" y="201289"/>
                </a:lnTo>
                <a:lnTo>
                  <a:pt x="222229" y="233050"/>
                </a:lnTo>
                <a:lnTo>
                  <a:pt x="191109" y="267340"/>
                </a:lnTo>
                <a:lnTo>
                  <a:pt x="161269" y="303550"/>
                </a:lnTo>
                <a:lnTo>
                  <a:pt x="133959" y="341650"/>
                </a:lnTo>
                <a:lnTo>
                  <a:pt x="108569" y="381640"/>
                </a:lnTo>
                <a:lnTo>
                  <a:pt x="85709" y="422909"/>
                </a:lnTo>
                <a:lnTo>
                  <a:pt x="66019" y="464179"/>
                </a:lnTo>
                <a:lnTo>
                  <a:pt x="48249" y="506729"/>
                </a:lnTo>
                <a:lnTo>
                  <a:pt x="33649" y="549920"/>
                </a:lnTo>
                <a:lnTo>
                  <a:pt x="22219" y="593719"/>
                </a:lnTo>
                <a:lnTo>
                  <a:pt x="12679" y="637550"/>
                </a:lnTo>
                <a:lnTo>
                  <a:pt x="5699" y="681989"/>
                </a:lnTo>
                <a:lnTo>
                  <a:pt x="1889" y="725820"/>
                </a:lnTo>
                <a:lnTo>
                  <a:pt x="0" y="770260"/>
                </a:lnTo>
                <a:lnTo>
                  <a:pt x="1249" y="814699"/>
                </a:lnTo>
                <a:lnTo>
                  <a:pt x="4419" y="859170"/>
                </a:lnTo>
                <a:lnTo>
                  <a:pt x="10149" y="902329"/>
                </a:lnTo>
                <a:lnTo>
                  <a:pt x="19049" y="946160"/>
                </a:lnTo>
                <a:lnTo>
                  <a:pt x="29839" y="988710"/>
                </a:lnTo>
                <a:lnTo>
                  <a:pt x="42519" y="1031260"/>
                </a:lnTo>
                <a:lnTo>
                  <a:pt x="58399" y="1072530"/>
                </a:lnTo>
                <a:lnTo>
                  <a:pt x="76199" y="1113160"/>
                </a:lnTo>
                <a:lnTo>
                  <a:pt x="96499" y="1152540"/>
                </a:lnTo>
                <a:lnTo>
                  <a:pt x="119359" y="1191280"/>
                </a:lnTo>
                <a:lnTo>
                  <a:pt x="144779" y="1228740"/>
                </a:lnTo>
                <a:lnTo>
                  <a:pt x="172059" y="1264926"/>
                </a:lnTo>
                <a:lnTo>
                  <a:pt x="201289" y="1299216"/>
                </a:lnTo>
                <a:lnTo>
                  <a:pt x="233019" y="1332244"/>
                </a:lnTo>
                <a:lnTo>
                  <a:pt x="267309" y="1363355"/>
                </a:lnTo>
                <a:lnTo>
                  <a:pt x="303519" y="1393204"/>
                </a:lnTo>
                <a:lnTo>
                  <a:pt x="341619" y="1421136"/>
                </a:lnTo>
                <a:lnTo>
                  <a:pt x="381609" y="1445901"/>
                </a:lnTo>
                <a:lnTo>
                  <a:pt x="422909" y="1468761"/>
                </a:lnTo>
                <a:lnTo>
                  <a:pt x="464819" y="1488454"/>
                </a:lnTo>
                <a:lnTo>
                  <a:pt x="507339" y="1506230"/>
                </a:lnTo>
                <a:lnTo>
                  <a:pt x="549889" y="1520839"/>
                </a:lnTo>
                <a:lnTo>
                  <a:pt x="593719" y="1532269"/>
                </a:lnTo>
                <a:lnTo>
                  <a:pt x="637519" y="1541794"/>
                </a:lnTo>
                <a:lnTo>
                  <a:pt x="681989" y="1548771"/>
                </a:lnTo>
                <a:lnTo>
                  <a:pt x="726429" y="1552581"/>
                </a:lnTo>
                <a:lnTo>
                  <a:pt x="770869" y="1554486"/>
                </a:lnTo>
                <a:lnTo>
                  <a:pt x="814699" y="1553224"/>
                </a:lnTo>
                <a:lnTo>
                  <a:pt x="859139" y="1550045"/>
                </a:lnTo>
                <a:lnTo>
                  <a:pt x="902969" y="1544330"/>
                </a:lnTo>
                <a:lnTo>
                  <a:pt x="946129" y="1535436"/>
                </a:lnTo>
                <a:lnTo>
                  <a:pt x="989319" y="1524649"/>
                </a:lnTo>
                <a:lnTo>
                  <a:pt x="1031229" y="1511945"/>
                </a:lnTo>
                <a:lnTo>
                  <a:pt x="1072499" y="1496074"/>
                </a:lnTo>
                <a:lnTo>
                  <a:pt x="1113129" y="1478286"/>
                </a:lnTo>
                <a:lnTo>
                  <a:pt x="1153149" y="1457974"/>
                </a:lnTo>
                <a:lnTo>
                  <a:pt x="1191249" y="1435114"/>
                </a:lnTo>
                <a:lnTo>
                  <a:pt x="1228709" y="1409706"/>
                </a:lnTo>
                <a:lnTo>
                  <a:pt x="1264919" y="1382405"/>
                </a:lnTo>
                <a:lnTo>
                  <a:pt x="1299209" y="1353199"/>
                </a:lnTo>
                <a:lnTo>
                  <a:pt x="1332219" y="1321445"/>
                </a:lnTo>
                <a:lnTo>
                  <a:pt x="1363979" y="1287155"/>
                </a:lnTo>
                <a:lnTo>
                  <a:pt x="1393179" y="1250960"/>
                </a:lnTo>
                <a:lnTo>
                  <a:pt x="1421129" y="1212860"/>
                </a:lnTo>
                <a:lnTo>
                  <a:pt x="1448409" y="1169029"/>
                </a:lnTo>
                <a:lnTo>
                  <a:pt x="1472549" y="1123949"/>
                </a:lnTo>
                <a:lnTo>
                  <a:pt x="1494129" y="1078229"/>
                </a:lnTo>
                <a:lnTo>
                  <a:pt x="1511929" y="1030620"/>
                </a:lnTo>
                <a:lnTo>
                  <a:pt x="1527169" y="982339"/>
                </a:lnTo>
                <a:lnTo>
                  <a:pt x="1538599" y="933449"/>
                </a:lnTo>
                <a:lnTo>
                  <a:pt x="1546859" y="883279"/>
                </a:lnTo>
                <a:lnTo>
                  <a:pt x="1552559" y="833140"/>
                </a:lnTo>
                <a:lnTo>
                  <a:pt x="1554479" y="782330"/>
                </a:lnTo>
                <a:lnTo>
                  <a:pt x="1553199" y="731519"/>
                </a:lnTo>
                <a:lnTo>
                  <a:pt x="1548109" y="680740"/>
                </a:lnTo>
                <a:lnTo>
                  <a:pt x="1540489" y="629930"/>
                </a:lnTo>
                <a:lnTo>
                  <a:pt x="1529059" y="579760"/>
                </a:lnTo>
                <a:lnTo>
                  <a:pt x="1514459" y="530870"/>
                </a:lnTo>
                <a:lnTo>
                  <a:pt x="1496689" y="483229"/>
                </a:lnTo>
                <a:lnTo>
                  <a:pt x="1475719" y="436900"/>
                </a:lnTo>
                <a:lnTo>
                  <a:pt x="1452219" y="392429"/>
                </a:lnTo>
                <a:lnTo>
                  <a:pt x="1426189" y="349270"/>
                </a:lnTo>
                <a:lnTo>
                  <a:pt x="1396989" y="307969"/>
                </a:lnTo>
                <a:lnTo>
                  <a:pt x="1364589" y="268620"/>
                </a:lnTo>
                <a:lnTo>
                  <a:pt x="1330299" y="231160"/>
                </a:lnTo>
                <a:lnTo>
                  <a:pt x="1293479" y="196230"/>
                </a:lnTo>
                <a:lnTo>
                  <a:pt x="1254099" y="163829"/>
                </a:lnTo>
                <a:lnTo>
                  <a:pt x="1212829" y="133349"/>
                </a:lnTo>
                <a:lnTo>
                  <a:pt x="1172839" y="107960"/>
                </a:lnTo>
                <a:lnTo>
                  <a:pt x="1131569" y="85740"/>
                </a:lnTo>
                <a:lnTo>
                  <a:pt x="1090269" y="65410"/>
                </a:lnTo>
                <a:lnTo>
                  <a:pt x="1047749" y="48280"/>
                </a:lnTo>
                <a:lnTo>
                  <a:pt x="1004559" y="33649"/>
                </a:lnTo>
                <a:lnTo>
                  <a:pt x="960729" y="21610"/>
                </a:lnTo>
                <a:lnTo>
                  <a:pt x="916929" y="12710"/>
                </a:lnTo>
                <a:lnTo>
                  <a:pt x="872489" y="5730"/>
                </a:lnTo>
                <a:lnTo>
                  <a:pt x="828659" y="1920"/>
                </a:lnTo>
                <a:lnTo>
                  <a:pt x="784219" y="0"/>
                </a:lnTo>
                <a:close/>
              </a:path>
            </a:pathLst>
          </a:custGeom>
          <a:solidFill>
            <a:srgbClr val="59909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8" name="object 6"/>
          <p:cNvSpPr>
            <a:spLocks/>
          </p:cNvSpPr>
          <p:nvPr/>
        </p:nvSpPr>
        <p:spPr bwMode="auto">
          <a:xfrm>
            <a:off x="5564188" y="303213"/>
            <a:ext cx="3138487" cy="1341437"/>
          </a:xfrm>
          <a:custGeom>
            <a:avLst/>
            <a:gdLst/>
            <a:ahLst/>
            <a:cxnLst>
              <a:cxn ang="0">
                <a:pos x="1024889" y="57149"/>
              </a:cxn>
              <a:cxn ang="0">
                <a:pos x="878829" y="76840"/>
              </a:cxn>
              <a:cxn ang="0">
                <a:pos x="737219" y="112410"/>
              </a:cxn>
              <a:cxn ang="0">
                <a:pos x="601339" y="163829"/>
              </a:cxn>
              <a:cxn ang="0">
                <a:pos x="472439" y="229880"/>
              </a:cxn>
              <a:cxn ang="0">
                <a:pos x="352409" y="310530"/>
              </a:cxn>
              <a:cxn ang="0">
                <a:pos x="240670" y="403859"/>
              </a:cxn>
              <a:cxn ang="0">
                <a:pos x="140329" y="509930"/>
              </a:cxn>
              <a:cxn ang="0">
                <a:pos x="52059" y="627400"/>
              </a:cxn>
              <a:cxn ang="0">
                <a:pos x="1124590" y="1341760"/>
              </a:cxn>
              <a:cxn ang="0">
                <a:pos x="2809219" y="1280"/>
              </a:cxn>
              <a:cxn ang="0">
                <a:pos x="2768589" y="5090"/>
              </a:cxn>
              <a:cxn ang="0">
                <a:pos x="2732410" y="14630"/>
              </a:cxn>
              <a:cxn ang="0">
                <a:pos x="2712719" y="20970"/>
              </a:cxn>
              <a:cxn ang="0">
                <a:pos x="2674619" y="38740"/>
              </a:cxn>
              <a:cxn ang="0">
                <a:pos x="2634599" y="64769"/>
              </a:cxn>
              <a:cxn ang="0">
                <a:pos x="2600309" y="95890"/>
              </a:cxn>
              <a:cxn ang="0">
                <a:pos x="2570469" y="132100"/>
              </a:cxn>
              <a:cxn ang="0">
                <a:pos x="2546329" y="171449"/>
              </a:cxn>
              <a:cxn ang="0">
                <a:pos x="2527919" y="216560"/>
              </a:cxn>
              <a:cxn ang="0">
                <a:pos x="2520939" y="244480"/>
              </a:cxn>
              <a:cxn ang="0">
                <a:pos x="2515849" y="268620"/>
              </a:cxn>
              <a:cxn ang="0">
                <a:pos x="2512679" y="318790"/>
              </a:cxn>
              <a:cxn ang="0">
                <a:pos x="2528559" y="410230"/>
              </a:cxn>
              <a:cxn ang="0">
                <a:pos x="2604759" y="534040"/>
              </a:cxn>
              <a:cxn ang="0">
                <a:pos x="2722869" y="608350"/>
              </a:cxn>
              <a:cxn ang="0">
                <a:pos x="2853049" y="624230"/>
              </a:cxn>
              <a:cxn ang="0">
                <a:pos x="2976250" y="586130"/>
              </a:cxn>
              <a:cxn ang="0">
                <a:pos x="3014959" y="561350"/>
              </a:cxn>
              <a:cxn ang="0">
                <a:pos x="3027029" y="550560"/>
              </a:cxn>
              <a:cxn ang="0">
                <a:pos x="3054339" y="525170"/>
              </a:cxn>
              <a:cxn ang="0">
                <a:pos x="3084819" y="487070"/>
              </a:cxn>
              <a:cxn ang="0">
                <a:pos x="3105790" y="450220"/>
              </a:cxn>
              <a:cxn ang="0">
                <a:pos x="3121030" y="414680"/>
              </a:cxn>
              <a:cxn ang="0">
                <a:pos x="3128009" y="388619"/>
              </a:cxn>
              <a:cxn ang="0">
                <a:pos x="3135629" y="353080"/>
              </a:cxn>
              <a:cxn ang="0">
                <a:pos x="3137519" y="315620"/>
              </a:cxn>
              <a:cxn ang="0">
                <a:pos x="3136879" y="284500"/>
              </a:cxn>
              <a:cxn ang="0">
                <a:pos x="3131179" y="249570"/>
              </a:cxn>
              <a:cxn ang="0">
                <a:pos x="3119749" y="207660"/>
              </a:cxn>
              <a:cxn ang="0">
                <a:pos x="3101339" y="165750"/>
              </a:cxn>
              <a:cxn ang="0">
                <a:pos x="3098170" y="160019"/>
              </a:cxn>
              <a:cxn ang="0">
                <a:pos x="3072109" y="120670"/>
              </a:cxn>
              <a:cxn ang="0">
                <a:pos x="3041629" y="87020"/>
              </a:cxn>
              <a:cxn ang="0">
                <a:pos x="3008619" y="59070"/>
              </a:cxn>
              <a:cxn ang="0">
                <a:pos x="2987680" y="46360"/>
              </a:cxn>
              <a:cxn ang="0">
                <a:pos x="2960369" y="30479"/>
              </a:cxn>
              <a:cxn ang="0">
                <a:pos x="2920349" y="15239"/>
              </a:cxn>
              <a:cxn ang="0">
                <a:pos x="2884810" y="5730"/>
              </a:cxn>
              <a:cxn ang="0">
                <a:pos x="2856219" y="1920"/>
              </a:cxn>
              <a:cxn ang="0">
                <a:pos x="2818759" y="0"/>
              </a:cxn>
            </a:cxnLst>
            <a:rect l="0" t="0" r="r" b="b"/>
            <a:pathLst>
              <a:path w="3138170" h="1341755">
                <a:moveTo>
                  <a:pt x="1124590" y="53339"/>
                </a:moveTo>
                <a:lnTo>
                  <a:pt x="1074419" y="53980"/>
                </a:lnTo>
                <a:lnTo>
                  <a:pt x="1024889" y="57149"/>
                </a:lnTo>
                <a:lnTo>
                  <a:pt x="976000" y="61600"/>
                </a:lnTo>
                <a:lnTo>
                  <a:pt x="927079" y="68579"/>
                </a:lnTo>
                <a:lnTo>
                  <a:pt x="878829" y="76840"/>
                </a:lnTo>
                <a:lnTo>
                  <a:pt x="831220" y="87020"/>
                </a:lnTo>
                <a:lnTo>
                  <a:pt x="784219" y="99059"/>
                </a:lnTo>
                <a:lnTo>
                  <a:pt x="737219" y="112410"/>
                </a:lnTo>
                <a:lnTo>
                  <a:pt x="691499" y="128290"/>
                </a:lnTo>
                <a:lnTo>
                  <a:pt x="645779" y="145420"/>
                </a:lnTo>
                <a:lnTo>
                  <a:pt x="601339" y="163829"/>
                </a:lnTo>
                <a:lnTo>
                  <a:pt x="557509" y="184800"/>
                </a:lnTo>
                <a:lnTo>
                  <a:pt x="514990" y="206380"/>
                </a:lnTo>
                <a:lnTo>
                  <a:pt x="472439" y="229880"/>
                </a:lnTo>
                <a:lnTo>
                  <a:pt x="431779" y="255269"/>
                </a:lnTo>
                <a:lnTo>
                  <a:pt x="391149" y="281939"/>
                </a:lnTo>
                <a:lnTo>
                  <a:pt x="352409" y="310530"/>
                </a:lnTo>
                <a:lnTo>
                  <a:pt x="313669" y="339730"/>
                </a:lnTo>
                <a:lnTo>
                  <a:pt x="276849" y="370850"/>
                </a:lnTo>
                <a:lnTo>
                  <a:pt x="240670" y="403859"/>
                </a:lnTo>
                <a:lnTo>
                  <a:pt x="206380" y="437540"/>
                </a:lnTo>
                <a:lnTo>
                  <a:pt x="172699" y="473080"/>
                </a:lnTo>
                <a:lnTo>
                  <a:pt x="140329" y="509930"/>
                </a:lnTo>
                <a:lnTo>
                  <a:pt x="109849" y="548030"/>
                </a:lnTo>
                <a:lnTo>
                  <a:pt x="80009" y="586739"/>
                </a:lnTo>
                <a:lnTo>
                  <a:pt x="52059" y="627400"/>
                </a:lnTo>
                <a:lnTo>
                  <a:pt x="25389" y="669310"/>
                </a:lnTo>
                <a:lnTo>
                  <a:pt x="0" y="712469"/>
                </a:lnTo>
                <a:lnTo>
                  <a:pt x="1124590" y="1341760"/>
                </a:lnTo>
                <a:lnTo>
                  <a:pt x="1124590" y="53339"/>
                </a:lnTo>
                <a:close/>
              </a:path>
              <a:path w="3138170" h="1341755">
                <a:moveTo>
                  <a:pt x="2818759" y="0"/>
                </a:moveTo>
                <a:lnTo>
                  <a:pt x="2809219" y="1280"/>
                </a:lnTo>
                <a:lnTo>
                  <a:pt x="2797789" y="1280"/>
                </a:lnTo>
                <a:lnTo>
                  <a:pt x="2780659" y="3809"/>
                </a:lnTo>
                <a:lnTo>
                  <a:pt x="2768589" y="5090"/>
                </a:lnTo>
                <a:lnTo>
                  <a:pt x="2762249" y="7010"/>
                </a:lnTo>
                <a:lnTo>
                  <a:pt x="2754629" y="8260"/>
                </a:lnTo>
                <a:lnTo>
                  <a:pt x="2732410" y="14630"/>
                </a:lnTo>
                <a:lnTo>
                  <a:pt x="2720339" y="18440"/>
                </a:lnTo>
                <a:lnTo>
                  <a:pt x="2717170" y="19690"/>
                </a:lnTo>
                <a:lnTo>
                  <a:pt x="2712719" y="20970"/>
                </a:lnTo>
                <a:lnTo>
                  <a:pt x="2684129" y="34289"/>
                </a:lnTo>
                <a:lnTo>
                  <a:pt x="2675260" y="38099"/>
                </a:lnTo>
                <a:lnTo>
                  <a:pt x="2674619" y="38740"/>
                </a:lnTo>
                <a:lnTo>
                  <a:pt x="2672699" y="39380"/>
                </a:lnTo>
                <a:lnTo>
                  <a:pt x="2635879" y="64160"/>
                </a:lnTo>
                <a:lnTo>
                  <a:pt x="2634599" y="64769"/>
                </a:lnTo>
                <a:lnTo>
                  <a:pt x="2632709" y="66690"/>
                </a:lnTo>
                <a:lnTo>
                  <a:pt x="2601589" y="94000"/>
                </a:lnTo>
                <a:lnTo>
                  <a:pt x="2600309" y="95890"/>
                </a:lnTo>
                <a:lnTo>
                  <a:pt x="2599060" y="97170"/>
                </a:lnTo>
                <a:lnTo>
                  <a:pt x="2571749" y="129539"/>
                </a:lnTo>
                <a:lnTo>
                  <a:pt x="2570469" y="132100"/>
                </a:lnTo>
                <a:lnTo>
                  <a:pt x="2568580" y="133990"/>
                </a:lnTo>
                <a:lnTo>
                  <a:pt x="2556509" y="155600"/>
                </a:lnTo>
                <a:lnTo>
                  <a:pt x="2546329" y="171449"/>
                </a:lnTo>
                <a:lnTo>
                  <a:pt x="2545720" y="173370"/>
                </a:lnTo>
                <a:lnTo>
                  <a:pt x="2544439" y="175900"/>
                </a:lnTo>
                <a:lnTo>
                  <a:pt x="2527919" y="216560"/>
                </a:lnTo>
                <a:lnTo>
                  <a:pt x="2527279" y="218450"/>
                </a:lnTo>
                <a:lnTo>
                  <a:pt x="2526670" y="220979"/>
                </a:lnTo>
                <a:lnTo>
                  <a:pt x="2520939" y="244480"/>
                </a:lnTo>
                <a:lnTo>
                  <a:pt x="2516489" y="264170"/>
                </a:lnTo>
                <a:lnTo>
                  <a:pt x="2516489" y="266090"/>
                </a:lnTo>
                <a:lnTo>
                  <a:pt x="2515849" y="268620"/>
                </a:lnTo>
                <a:lnTo>
                  <a:pt x="2514599" y="289559"/>
                </a:lnTo>
                <a:lnTo>
                  <a:pt x="2512679" y="313060"/>
                </a:lnTo>
                <a:lnTo>
                  <a:pt x="2512679" y="318790"/>
                </a:lnTo>
                <a:lnTo>
                  <a:pt x="2513319" y="318790"/>
                </a:lnTo>
                <a:lnTo>
                  <a:pt x="2516489" y="361949"/>
                </a:lnTo>
                <a:lnTo>
                  <a:pt x="2528559" y="410230"/>
                </a:lnTo>
                <a:lnTo>
                  <a:pt x="2546969" y="455310"/>
                </a:lnTo>
                <a:lnTo>
                  <a:pt x="2572999" y="496580"/>
                </a:lnTo>
                <a:lnTo>
                  <a:pt x="2604759" y="534040"/>
                </a:lnTo>
                <a:lnTo>
                  <a:pt x="2642219" y="565800"/>
                </a:lnTo>
                <a:lnTo>
                  <a:pt x="2681599" y="589940"/>
                </a:lnTo>
                <a:lnTo>
                  <a:pt x="2722869" y="608350"/>
                </a:lnTo>
                <a:lnTo>
                  <a:pt x="2766059" y="619780"/>
                </a:lnTo>
                <a:lnTo>
                  <a:pt x="2809859" y="624839"/>
                </a:lnTo>
                <a:lnTo>
                  <a:pt x="2853049" y="624230"/>
                </a:lnTo>
                <a:lnTo>
                  <a:pt x="2896240" y="617219"/>
                </a:lnTo>
                <a:lnTo>
                  <a:pt x="2938150" y="604540"/>
                </a:lnTo>
                <a:lnTo>
                  <a:pt x="2976250" y="586130"/>
                </a:lnTo>
                <a:lnTo>
                  <a:pt x="2976859" y="586130"/>
                </a:lnTo>
                <a:lnTo>
                  <a:pt x="2978139" y="585490"/>
                </a:lnTo>
                <a:lnTo>
                  <a:pt x="3014959" y="561350"/>
                </a:lnTo>
                <a:lnTo>
                  <a:pt x="3016879" y="559460"/>
                </a:lnTo>
                <a:lnTo>
                  <a:pt x="3018160" y="558820"/>
                </a:lnTo>
                <a:lnTo>
                  <a:pt x="3027029" y="550560"/>
                </a:lnTo>
                <a:lnTo>
                  <a:pt x="3048640" y="531510"/>
                </a:lnTo>
                <a:lnTo>
                  <a:pt x="3051809" y="527700"/>
                </a:lnTo>
                <a:lnTo>
                  <a:pt x="3054339" y="525170"/>
                </a:lnTo>
                <a:lnTo>
                  <a:pt x="3065129" y="511820"/>
                </a:lnTo>
                <a:lnTo>
                  <a:pt x="3078479" y="495940"/>
                </a:lnTo>
                <a:lnTo>
                  <a:pt x="3084819" y="487070"/>
                </a:lnTo>
                <a:lnTo>
                  <a:pt x="3092439" y="473080"/>
                </a:lnTo>
                <a:lnTo>
                  <a:pt x="3103229" y="456590"/>
                </a:lnTo>
                <a:lnTo>
                  <a:pt x="3105790" y="450220"/>
                </a:lnTo>
                <a:lnTo>
                  <a:pt x="3108319" y="445160"/>
                </a:lnTo>
                <a:lnTo>
                  <a:pt x="3113410" y="433090"/>
                </a:lnTo>
                <a:lnTo>
                  <a:pt x="3121030" y="414680"/>
                </a:lnTo>
                <a:lnTo>
                  <a:pt x="3122919" y="406420"/>
                </a:lnTo>
                <a:lnTo>
                  <a:pt x="3125449" y="400690"/>
                </a:lnTo>
                <a:lnTo>
                  <a:pt x="3128009" y="388619"/>
                </a:lnTo>
                <a:lnTo>
                  <a:pt x="3132460" y="372130"/>
                </a:lnTo>
                <a:lnTo>
                  <a:pt x="3133709" y="361340"/>
                </a:lnTo>
                <a:lnTo>
                  <a:pt x="3135629" y="353080"/>
                </a:lnTo>
                <a:lnTo>
                  <a:pt x="3136270" y="342290"/>
                </a:lnTo>
                <a:lnTo>
                  <a:pt x="3137519" y="328300"/>
                </a:lnTo>
                <a:lnTo>
                  <a:pt x="3137519" y="315620"/>
                </a:lnTo>
                <a:lnTo>
                  <a:pt x="3138159" y="304799"/>
                </a:lnTo>
                <a:lnTo>
                  <a:pt x="3136879" y="295290"/>
                </a:lnTo>
                <a:lnTo>
                  <a:pt x="3136879" y="284500"/>
                </a:lnTo>
                <a:lnTo>
                  <a:pt x="3134349" y="268620"/>
                </a:lnTo>
                <a:lnTo>
                  <a:pt x="3133069" y="255910"/>
                </a:lnTo>
                <a:lnTo>
                  <a:pt x="3131179" y="249570"/>
                </a:lnTo>
                <a:lnTo>
                  <a:pt x="3129899" y="241950"/>
                </a:lnTo>
                <a:lnTo>
                  <a:pt x="3122919" y="219090"/>
                </a:lnTo>
                <a:lnTo>
                  <a:pt x="3119749" y="207660"/>
                </a:lnTo>
                <a:lnTo>
                  <a:pt x="3118469" y="204490"/>
                </a:lnTo>
                <a:lnTo>
                  <a:pt x="3117220" y="200040"/>
                </a:lnTo>
                <a:lnTo>
                  <a:pt x="3101339" y="165750"/>
                </a:lnTo>
                <a:lnTo>
                  <a:pt x="3099419" y="161300"/>
                </a:lnTo>
                <a:lnTo>
                  <a:pt x="3098779" y="161300"/>
                </a:lnTo>
                <a:lnTo>
                  <a:pt x="3098170" y="160019"/>
                </a:lnTo>
                <a:lnTo>
                  <a:pt x="3074029" y="123200"/>
                </a:lnTo>
                <a:lnTo>
                  <a:pt x="3072749" y="121310"/>
                </a:lnTo>
                <a:lnTo>
                  <a:pt x="3072109" y="120670"/>
                </a:lnTo>
                <a:lnTo>
                  <a:pt x="3064489" y="111770"/>
                </a:lnTo>
                <a:lnTo>
                  <a:pt x="3044189" y="88910"/>
                </a:lnTo>
                <a:lnTo>
                  <a:pt x="3041629" y="87020"/>
                </a:lnTo>
                <a:lnTo>
                  <a:pt x="3039739" y="84460"/>
                </a:lnTo>
                <a:lnTo>
                  <a:pt x="3026389" y="74310"/>
                </a:lnTo>
                <a:lnTo>
                  <a:pt x="3008619" y="59070"/>
                </a:lnTo>
                <a:lnTo>
                  <a:pt x="3004809" y="57149"/>
                </a:lnTo>
                <a:lnTo>
                  <a:pt x="3001639" y="54620"/>
                </a:lnTo>
                <a:lnTo>
                  <a:pt x="2987680" y="46360"/>
                </a:lnTo>
                <a:lnTo>
                  <a:pt x="2969239" y="34930"/>
                </a:lnTo>
                <a:lnTo>
                  <a:pt x="2964179" y="33040"/>
                </a:lnTo>
                <a:lnTo>
                  <a:pt x="2960369" y="30479"/>
                </a:lnTo>
                <a:lnTo>
                  <a:pt x="2947659" y="25420"/>
                </a:lnTo>
                <a:lnTo>
                  <a:pt x="2927969" y="17160"/>
                </a:lnTo>
                <a:lnTo>
                  <a:pt x="2920349" y="15239"/>
                </a:lnTo>
                <a:lnTo>
                  <a:pt x="2915290" y="13350"/>
                </a:lnTo>
                <a:lnTo>
                  <a:pt x="2903219" y="10820"/>
                </a:lnTo>
                <a:lnTo>
                  <a:pt x="2884810" y="5730"/>
                </a:lnTo>
                <a:lnTo>
                  <a:pt x="2875269" y="4450"/>
                </a:lnTo>
                <a:lnTo>
                  <a:pt x="2868289" y="3200"/>
                </a:lnTo>
                <a:lnTo>
                  <a:pt x="2856219" y="1920"/>
                </a:lnTo>
                <a:lnTo>
                  <a:pt x="2840979" y="640"/>
                </a:lnTo>
                <a:lnTo>
                  <a:pt x="2828909" y="640"/>
                </a:lnTo>
                <a:lnTo>
                  <a:pt x="2818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7"/>
          <p:cNvSpPr>
            <a:spLocks noChangeArrowheads="1"/>
          </p:cNvSpPr>
          <p:nvPr/>
        </p:nvSpPr>
        <p:spPr bwMode="auto">
          <a:xfrm>
            <a:off x="4648200" y="60325"/>
            <a:ext cx="3371850" cy="33718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0" name="object 8"/>
          <p:cNvSpPr>
            <a:spLocks/>
          </p:cNvSpPr>
          <p:nvPr/>
        </p:nvSpPr>
        <p:spPr bwMode="auto">
          <a:xfrm>
            <a:off x="8461375" y="1817688"/>
            <a:ext cx="396875" cy="396875"/>
          </a:xfrm>
          <a:custGeom>
            <a:avLst/>
            <a:gdLst/>
            <a:ahLst/>
            <a:cxnLst>
              <a:cxn ang="0">
                <a:pos x="153680" y="5059"/>
              </a:cxn>
              <a:cxn ang="0">
                <a:pos x="128930" y="13959"/>
              </a:cxn>
              <a:cxn ang="0">
                <a:pos x="111770" y="19690"/>
              </a:cxn>
              <a:cxn ang="0">
                <a:pos x="75590" y="42550"/>
              </a:cxn>
              <a:cxn ang="0">
                <a:pos x="74310" y="43159"/>
              </a:cxn>
              <a:cxn ang="0">
                <a:pos x="44470" y="73030"/>
              </a:cxn>
              <a:cxn ang="0">
                <a:pos x="43830" y="74279"/>
              </a:cxn>
              <a:cxn ang="0">
                <a:pos x="20970" y="110489"/>
              </a:cxn>
              <a:cxn ang="0">
                <a:pos x="20330" y="111130"/>
              </a:cxn>
              <a:cxn ang="0">
                <a:pos x="3809" y="168280"/>
              </a:cxn>
              <a:cxn ang="0">
                <a:pos x="0" y="198119"/>
              </a:cxn>
              <a:cxn ang="0">
                <a:pos x="5090" y="241279"/>
              </a:cxn>
              <a:cxn ang="0">
                <a:pos x="5730" y="243839"/>
              </a:cxn>
              <a:cxn ang="0">
                <a:pos x="20330" y="285109"/>
              </a:cxn>
              <a:cxn ang="0">
                <a:pos x="41909" y="319399"/>
              </a:cxn>
              <a:cxn ang="0">
                <a:pos x="43830" y="321935"/>
              </a:cxn>
              <a:cxn ang="0">
                <a:pos x="72389" y="351153"/>
              </a:cxn>
              <a:cxn ang="0">
                <a:pos x="74310" y="353058"/>
              </a:cxn>
              <a:cxn ang="0">
                <a:pos x="109880" y="375918"/>
              </a:cxn>
              <a:cxn ang="0">
                <a:pos x="111130" y="376549"/>
              </a:cxn>
              <a:cxn ang="0">
                <a:pos x="152399" y="391158"/>
              </a:cxn>
              <a:cxn ang="0">
                <a:pos x="196230" y="396230"/>
              </a:cxn>
              <a:cxn ang="0">
                <a:pos x="239420" y="392420"/>
              </a:cxn>
              <a:cxn ang="0">
                <a:pos x="243839" y="391158"/>
              </a:cxn>
              <a:cxn ang="0">
                <a:pos x="283220" y="377180"/>
              </a:cxn>
              <a:cxn ang="0">
                <a:pos x="302910" y="365119"/>
              </a:cxn>
              <a:cxn ang="0">
                <a:pos x="320039" y="354320"/>
              </a:cxn>
              <a:cxn ang="0">
                <a:pos x="339730" y="335913"/>
              </a:cxn>
              <a:cxn ang="0">
                <a:pos x="351800" y="323209"/>
              </a:cxn>
              <a:cxn ang="0">
                <a:pos x="368320" y="299075"/>
              </a:cxn>
              <a:cxn ang="0">
                <a:pos x="375940" y="286383"/>
              </a:cxn>
              <a:cxn ang="0">
                <a:pos x="384200" y="264779"/>
              </a:cxn>
              <a:cxn ang="0">
                <a:pos x="391180" y="245089"/>
              </a:cxn>
              <a:cxn ang="0">
                <a:pos x="393070" y="228599"/>
              </a:cxn>
              <a:cxn ang="0">
                <a:pos x="396239" y="200649"/>
              </a:cxn>
              <a:cxn ang="0">
                <a:pos x="393070" y="160660"/>
              </a:cxn>
              <a:cxn ang="0">
                <a:pos x="381640" y="122560"/>
              </a:cxn>
              <a:cxn ang="0">
                <a:pos x="379750" y="117469"/>
              </a:cxn>
              <a:cxn ang="0">
                <a:pos x="363230" y="88270"/>
              </a:cxn>
              <a:cxn ang="0">
                <a:pos x="357254" y="79369"/>
              </a:cxn>
              <a:cxn ang="0">
                <a:pos x="338480" y="57790"/>
              </a:cxn>
              <a:cxn ang="0">
                <a:pos x="274319" y="15239"/>
              </a:cxn>
              <a:cxn ang="0">
                <a:pos x="198760" y="0"/>
              </a:cxn>
              <a:cxn ang="0">
                <a:pos x="356250" y="79369"/>
              </a:cxn>
              <a:cxn ang="0">
                <a:pos x="356890" y="78729"/>
              </a:cxn>
            </a:cxnLst>
            <a:rect l="0" t="0" r="r" b="b"/>
            <a:pathLst>
              <a:path w="396875" h="396239">
                <a:moveTo>
                  <a:pt x="198760" y="0"/>
                </a:moveTo>
                <a:lnTo>
                  <a:pt x="153680" y="5059"/>
                </a:lnTo>
                <a:lnTo>
                  <a:pt x="153040" y="5059"/>
                </a:lnTo>
                <a:lnTo>
                  <a:pt x="128930" y="13959"/>
                </a:lnTo>
                <a:lnTo>
                  <a:pt x="112410" y="19690"/>
                </a:lnTo>
                <a:lnTo>
                  <a:pt x="111770" y="19690"/>
                </a:lnTo>
                <a:lnTo>
                  <a:pt x="111130" y="20299"/>
                </a:lnTo>
                <a:lnTo>
                  <a:pt x="75590" y="42550"/>
                </a:lnTo>
                <a:lnTo>
                  <a:pt x="74950" y="43159"/>
                </a:lnTo>
                <a:lnTo>
                  <a:pt x="74310" y="43159"/>
                </a:lnTo>
                <a:lnTo>
                  <a:pt x="58430" y="59679"/>
                </a:lnTo>
                <a:lnTo>
                  <a:pt x="44470" y="73030"/>
                </a:lnTo>
                <a:lnTo>
                  <a:pt x="44470" y="73639"/>
                </a:lnTo>
                <a:lnTo>
                  <a:pt x="43830" y="74279"/>
                </a:lnTo>
                <a:lnTo>
                  <a:pt x="27310" y="99700"/>
                </a:lnTo>
                <a:lnTo>
                  <a:pt x="20970" y="110489"/>
                </a:lnTo>
                <a:lnTo>
                  <a:pt x="20330" y="110489"/>
                </a:lnTo>
                <a:lnTo>
                  <a:pt x="20330" y="111130"/>
                </a:lnTo>
                <a:lnTo>
                  <a:pt x="5730" y="152399"/>
                </a:lnTo>
                <a:lnTo>
                  <a:pt x="3809" y="168280"/>
                </a:lnTo>
                <a:lnTo>
                  <a:pt x="0" y="197479"/>
                </a:lnTo>
                <a:lnTo>
                  <a:pt x="0" y="198119"/>
                </a:lnTo>
                <a:lnTo>
                  <a:pt x="1280" y="206380"/>
                </a:lnTo>
                <a:lnTo>
                  <a:pt x="5090" y="241279"/>
                </a:lnTo>
                <a:lnTo>
                  <a:pt x="5090" y="242559"/>
                </a:lnTo>
                <a:lnTo>
                  <a:pt x="5730" y="243839"/>
                </a:lnTo>
                <a:lnTo>
                  <a:pt x="19049" y="282573"/>
                </a:lnTo>
                <a:lnTo>
                  <a:pt x="20330" y="285109"/>
                </a:lnTo>
                <a:lnTo>
                  <a:pt x="31760" y="302885"/>
                </a:lnTo>
                <a:lnTo>
                  <a:pt x="41909" y="319399"/>
                </a:lnTo>
                <a:lnTo>
                  <a:pt x="43190" y="320673"/>
                </a:lnTo>
                <a:lnTo>
                  <a:pt x="43830" y="321935"/>
                </a:lnTo>
                <a:lnTo>
                  <a:pt x="59070" y="337818"/>
                </a:lnTo>
                <a:lnTo>
                  <a:pt x="72389" y="351153"/>
                </a:lnTo>
                <a:lnTo>
                  <a:pt x="73670" y="351784"/>
                </a:lnTo>
                <a:lnTo>
                  <a:pt x="74310" y="353058"/>
                </a:lnTo>
                <a:lnTo>
                  <a:pt x="100980" y="369560"/>
                </a:lnTo>
                <a:lnTo>
                  <a:pt x="109880" y="375918"/>
                </a:lnTo>
                <a:lnTo>
                  <a:pt x="110489" y="375918"/>
                </a:lnTo>
                <a:lnTo>
                  <a:pt x="111130" y="376549"/>
                </a:lnTo>
                <a:lnTo>
                  <a:pt x="146700" y="388610"/>
                </a:lnTo>
                <a:lnTo>
                  <a:pt x="152399" y="391158"/>
                </a:lnTo>
                <a:lnTo>
                  <a:pt x="153040" y="391158"/>
                </a:lnTo>
                <a:lnTo>
                  <a:pt x="196230" y="396230"/>
                </a:lnTo>
                <a:lnTo>
                  <a:pt x="198760" y="396230"/>
                </a:lnTo>
                <a:lnTo>
                  <a:pt x="239420" y="392420"/>
                </a:lnTo>
                <a:lnTo>
                  <a:pt x="241310" y="391789"/>
                </a:lnTo>
                <a:lnTo>
                  <a:pt x="243839" y="391158"/>
                </a:lnTo>
                <a:lnTo>
                  <a:pt x="280690" y="378454"/>
                </a:lnTo>
                <a:lnTo>
                  <a:pt x="283220" y="377180"/>
                </a:lnTo>
                <a:lnTo>
                  <a:pt x="285749" y="376549"/>
                </a:lnTo>
                <a:lnTo>
                  <a:pt x="302910" y="365119"/>
                </a:lnTo>
                <a:lnTo>
                  <a:pt x="318790" y="356225"/>
                </a:lnTo>
                <a:lnTo>
                  <a:pt x="320039" y="354320"/>
                </a:lnTo>
                <a:lnTo>
                  <a:pt x="322600" y="353058"/>
                </a:lnTo>
                <a:lnTo>
                  <a:pt x="339730" y="335913"/>
                </a:lnTo>
                <a:lnTo>
                  <a:pt x="351160" y="325114"/>
                </a:lnTo>
                <a:lnTo>
                  <a:pt x="351800" y="323209"/>
                </a:lnTo>
                <a:lnTo>
                  <a:pt x="353080" y="321935"/>
                </a:lnTo>
                <a:lnTo>
                  <a:pt x="368320" y="299075"/>
                </a:lnTo>
                <a:lnTo>
                  <a:pt x="375940" y="287014"/>
                </a:lnTo>
                <a:lnTo>
                  <a:pt x="375940" y="286383"/>
                </a:lnTo>
                <a:lnTo>
                  <a:pt x="376580" y="285109"/>
                </a:lnTo>
                <a:lnTo>
                  <a:pt x="384200" y="264779"/>
                </a:lnTo>
                <a:lnTo>
                  <a:pt x="391180" y="245729"/>
                </a:lnTo>
                <a:lnTo>
                  <a:pt x="391180" y="245089"/>
                </a:lnTo>
                <a:lnTo>
                  <a:pt x="391820" y="243839"/>
                </a:lnTo>
                <a:lnTo>
                  <a:pt x="393070" y="228599"/>
                </a:lnTo>
                <a:lnTo>
                  <a:pt x="396880" y="202570"/>
                </a:lnTo>
                <a:lnTo>
                  <a:pt x="396239" y="200649"/>
                </a:lnTo>
                <a:lnTo>
                  <a:pt x="396880" y="198119"/>
                </a:lnTo>
                <a:lnTo>
                  <a:pt x="393070" y="160660"/>
                </a:lnTo>
                <a:lnTo>
                  <a:pt x="393070" y="159379"/>
                </a:lnTo>
                <a:lnTo>
                  <a:pt x="381640" y="122560"/>
                </a:lnTo>
                <a:lnTo>
                  <a:pt x="380390" y="119999"/>
                </a:lnTo>
                <a:lnTo>
                  <a:pt x="379750" y="117469"/>
                </a:lnTo>
                <a:lnTo>
                  <a:pt x="374020" y="108569"/>
                </a:lnTo>
                <a:lnTo>
                  <a:pt x="363230" y="88270"/>
                </a:lnTo>
                <a:lnTo>
                  <a:pt x="359420" y="83179"/>
                </a:lnTo>
                <a:lnTo>
                  <a:pt x="357254" y="79369"/>
                </a:lnTo>
                <a:lnTo>
                  <a:pt x="356250" y="79369"/>
                </a:lnTo>
                <a:lnTo>
                  <a:pt x="338480" y="57790"/>
                </a:lnTo>
                <a:lnTo>
                  <a:pt x="308609" y="33009"/>
                </a:lnTo>
                <a:lnTo>
                  <a:pt x="274319" y="15239"/>
                </a:lnTo>
                <a:lnTo>
                  <a:pt x="237500" y="3809"/>
                </a:lnTo>
                <a:lnTo>
                  <a:pt x="198760" y="0"/>
                </a:lnTo>
                <a:close/>
              </a:path>
              <a:path w="396875" h="396239">
                <a:moveTo>
                  <a:pt x="356890" y="78729"/>
                </a:moveTo>
                <a:lnTo>
                  <a:pt x="356250" y="79369"/>
                </a:lnTo>
                <a:lnTo>
                  <a:pt x="357254" y="79369"/>
                </a:lnTo>
                <a:lnTo>
                  <a:pt x="356890" y="787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57263" y="660400"/>
            <a:ext cx="300513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ANIMAL HUSBANDRY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3717925"/>
            <a:ext cx="320039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/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By: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Hitesh 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Sharma (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181500272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500" b="1" dirty="0" smtClean="0">
              <a:solidFill>
                <a:srgbClr val="FFFFFF"/>
              </a:solidFill>
              <a:latin typeface="Arial" charset="0"/>
            </a:endParaRPr>
          </a:p>
          <a:p>
            <a:pPr marL="12700"/>
            <a:r>
              <a:rPr lang="en-US" sz="1500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      Jai Sharma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(181500289)</a:t>
            </a:r>
            <a:endParaRPr lang="en-US" sz="15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       </a:t>
            </a:r>
            <a:r>
              <a:rPr lang="en-US" sz="1500" b="1" dirty="0" err="1" smtClean="0">
                <a:solidFill>
                  <a:srgbClr val="FFFFFF"/>
                </a:solidFill>
                <a:latin typeface="Arial" charset="0"/>
              </a:rPr>
              <a:t>Pranshul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Agrawal</a:t>
            </a:r>
            <a:r>
              <a:rPr lang="en-US" sz="1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(181500484)</a:t>
            </a:r>
            <a:endParaRPr lang="en-US" sz="15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       Shubhang </a:t>
            </a:r>
            <a:r>
              <a:rPr lang="en-US" sz="1500" b="1" dirty="0" err="1" smtClean="0">
                <a:solidFill>
                  <a:srgbClr val="FFFFFF"/>
                </a:solidFill>
                <a:latin typeface="Arial" charset="0"/>
              </a:rPr>
              <a:t>Verma</a:t>
            </a:r>
            <a:r>
              <a:rPr lang="en-US" sz="1500" b="1" dirty="0" smtClean="0">
                <a:solidFill>
                  <a:srgbClr val="FFFFFF"/>
                </a:solidFill>
                <a:latin typeface="Arial" charset="0"/>
              </a:rPr>
              <a:t> (181500703)</a:t>
            </a:r>
            <a:endParaRPr lang="en-US" sz="1500" dirty="0">
              <a:latin typeface="Arial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7800" y="3995738"/>
            <a:ext cx="515938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i="1" spc="-245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i="1" spc="-275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i="1" spc="-300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i="1" spc="-95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i="1" spc="-335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550" i="1" spc="-335" dirty="0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9013" y="3995738"/>
            <a:ext cx="1755775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50" i="1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50" i="1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i="1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i="1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50" i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i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i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i="1" spc="-10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550" i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i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50" i="1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i="1" spc="-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i="1" spc="-11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085" name="object 13"/>
          <p:cNvSpPr>
            <a:spLocks noChangeArrowheads="1"/>
          </p:cNvSpPr>
          <p:nvPr/>
        </p:nvSpPr>
        <p:spPr bwMode="auto">
          <a:xfrm>
            <a:off x="5781675" y="3979863"/>
            <a:ext cx="252413" cy="236537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6" name="object 14"/>
          <p:cNvSpPr>
            <a:spLocks/>
          </p:cNvSpPr>
          <p:nvPr/>
        </p:nvSpPr>
        <p:spPr bwMode="auto">
          <a:xfrm>
            <a:off x="7343775" y="4435475"/>
            <a:ext cx="315913" cy="688975"/>
          </a:xfrm>
          <a:custGeom>
            <a:avLst/>
            <a:gdLst/>
            <a:ahLst/>
            <a:cxnLst>
              <a:cxn ang="0">
                <a:pos x="158099" y="0"/>
              </a:cxn>
              <a:cxn ang="0">
                <a:pos x="107929" y="8263"/>
              </a:cxn>
              <a:cxn ang="0">
                <a:pos x="64769" y="30479"/>
              </a:cxn>
              <a:cxn ang="0">
                <a:pos x="30479" y="64769"/>
              </a:cxn>
              <a:cxn ang="0">
                <a:pos x="7619" y="107954"/>
              </a:cxn>
              <a:cxn ang="0">
                <a:pos x="0" y="158114"/>
              </a:cxn>
              <a:cxn ang="0">
                <a:pos x="0" y="688348"/>
              </a:cxn>
              <a:cxn ang="0">
                <a:pos x="316870" y="688348"/>
              </a:cxn>
              <a:cxn ang="0">
                <a:pos x="316870" y="158114"/>
              </a:cxn>
              <a:cxn ang="0">
                <a:pos x="304799" y="97798"/>
              </a:cxn>
              <a:cxn ang="0">
                <a:pos x="270509" y="46363"/>
              </a:cxn>
              <a:cxn ang="0">
                <a:pos x="219059" y="12073"/>
              </a:cxn>
              <a:cxn ang="0">
                <a:pos x="158099" y="0"/>
              </a:cxn>
            </a:cxnLst>
            <a:rect l="0" t="0" r="r" b="b"/>
            <a:pathLst>
              <a:path w="316865" h="688339">
                <a:moveTo>
                  <a:pt x="158099" y="0"/>
                </a:moveTo>
                <a:lnTo>
                  <a:pt x="107929" y="8263"/>
                </a:lnTo>
                <a:lnTo>
                  <a:pt x="64769" y="30479"/>
                </a:lnTo>
                <a:lnTo>
                  <a:pt x="30479" y="64769"/>
                </a:lnTo>
                <a:lnTo>
                  <a:pt x="7619" y="107954"/>
                </a:lnTo>
                <a:lnTo>
                  <a:pt x="0" y="158114"/>
                </a:lnTo>
                <a:lnTo>
                  <a:pt x="0" y="688348"/>
                </a:lnTo>
                <a:lnTo>
                  <a:pt x="316870" y="688348"/>
                </a:lnTo>
                <a:lnTo>
                  <a:pt x="316870" y="158114"/>
                </a:lnTo>
                <a:lnTo>
                  <a:pt x="304799" y="97798"/>
                </a:lnTo>
                <a:lnTo>
                  <a:pt x="270509" y="46363"/>
                </a:lnTo>
                <a:lnTo>
                  <a:pt x="219059" y="12073"/>
                </a:lnTo>
                <a:lnTo>
                  <a:pt x="1580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7" name="object 15"/>
          <p:cNvSpPr>
            <a:spLocks/>
          </p:cNvSpPr>
          <p:nvPr/>
        </p:nvSpPr>
        <p:spPr bwMode="auto">
          <a:xfrm>
            <a:off x="7800975" y="4087813"/>
            <a:ext cx="317500" cy="1036637"/>
          </a:xfrm>
          <a:custGeom>
            <a:avLst/>
            <a:gdLst/>
            <a:ahLst/>
            <a:cxnLst>
              <a:cxn ang="0">
                <a:pos x="158739" y="0"/>
              </a:cxn>
              <a:cxn ang="0">
                <a:pos x="108569" y="8250"/>
              </a:cxn>
              <a:cxn ang="0">
                <a:pos x="64769" y="30479"/>
              </a:cxn>
              <a:cxn ang="0">
                <a:pos x="30479" y="64769"/>
              </a:cxn>
              <a:cxn ang="0">
                <a:pos x="8229" y="107941"/>
              </a:cxn>
              <a:cxn ang="0">
                <a:pos x="0" y="158114"/>
              </a:cxn>
              <a:cxn ang="0">
                <a:pos x="0" y="1036319"/>
              </a:cxn>
              <a:cxn ang="0">
                <a:pos x="316839" y="1036319"/>
              </a:cxn>
              <a:cxn ang="0">
                <a:pos x="316839" y="158114"/>
              </a:cxn>
              <a:cxn ang="0">
                <a:pos x="304799" y="97785"/>
              </a:cxn>
              <a:cxn ang="0">
                <a:pos x="270509" y="46350"/>
              </a:cxn>
              <a:cxn ang="0">
                <a:pos x="219059" y="12060"/>
              </a:cxn>
              <a:cxn ang="0">
                <a:pos x="158739" y="0"/>
              </a:cxn>
            </a:cxnLst>
            <a:rect l="0" t="0" r="r" b="b"/>
            <a:pathLst>
              <a:path w="316865" h="1036320">
                <a:moveTo>
                  <a:pt x="158739" y="0"/>
                </a:moveTo>
                <a:lnTo>
                  <a:pt x="108569" y="8250"/>
                </a:lnTo>
                <a:lnTo>
                  <a:pt x="64769" y="30479"/>
                </a:lnTo>
                <a:lnTo>
                  <a:pt x="30479" y="64769"/>
                </a:lnTo>
                <a:lnTo>
                  <a:pt x="8229" y="107941"/>
                </a:lnTo>
                <a:lnTo>
                  <a:pt x="0" y="158114"/>
                </a:lnTo>
                <a:lnTo>
                  <a:pt x="0" y="1036319"/>
                </a:lnTo>
                <a:lnTo>
                  <a:pt x="316839" y="1036319"/>
                </a:lnTo>
                <a:lnTo>
                  <a:pt x="316839" y="158114"/>
                </a:lnTo>
                <a:lnTo>
                  <a:pt x="304799" y="97785"/>
                </a:lnTo>
                <a:lnTo>
                  <a:pt x="270509" y="46350"/>
                </a:lnTo>
                <a:lnTo>
                  <a:pt x="219059" y="12060"/>
                </a:lnTo>
                <a:lnTo>
                  <a:pt x="15873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8" name="object 16"/>
          <p:cNvSpPr>
            <a:spLocks/>
          </p:cNvSpPr>
          <p:nvPr/>
        </p:nvSpPr>
        <p:spPr bwMode="auto">
          <a:xfrm>
            <a:off x="8718550" y="3390900"/>
            <a:ext cx="315913" cy="1733550"/>
          </a:xfrm>
          <a:custGeom>
            <a:avLst/>
            <a:gdLst/>
            <a:ahLst/>
            <a:cxnLst>
              <a:cxn ang="0">
                <a:pos x="158099" y="0"/>
              </a:cxn>
              <a:cxn ang="0">
                <a:pos x="107960" y="7619"/>
              </a:cxn>
              <a:cxn ang="0">
                <a:pos x="64769" y="30479"/>
              </a:cxn>
              <a:cxn ang="0">
                <a:pos x="30479" y="64769"/>
              </a:cxn>
              <a:cxn ang="0">
                <a:pos x="7619" y="107954"/>
              </a:cxn>
              <a:cxn ang="0">
                <a:pos x="0" y="158114"/>
              </a:cxn>
              <a:cxn ang="0">
                <a:pos x="0" y="1732287"/>
              </a:cxn>
              <a:cxn ang="0">
                <a:pos x="316229" y="1732287"/>
              </a:cxn>
              <a:cxn ang="0">
                <a:pos x="316229" y="158114"/>
              </a:cxn>
              <a:cxn ang="0">
                <a:pos x="304159" y="97798"/>
              </a:cxn>
              <a:cxn ang="0">
                <a:pos x="269869" y="46363"/>
              </a:cxn>
              <a:cxn ang="0">
                <a:pos x="218450" y="12073"/>
              </a:cxn>
              <a:cxn ang="0">
                <a:pos x="158099" y="0"/>
              </a:cxn>
            </a:cxnLst>
            <a:rect l="0" t="0" r="r" b="b"/>
            <a:pathLst>
              <a:path w="316229" h="1732279">
                <a:moveTo>
                  <a:pt x="158099" y="0"/>
                </a:moveTo>
                <a:lnTo>
                  <a:pt x="107960" y="7619"/>
                </a:lnTo>
                <a:lnTo>
                  <a:pt x="64769" y="30479"/>
                </a:lnTo>
                <a:lnTo>
                  <a:pt x="30479" y="64769"/>
                </a:lnTo>
                <a:lnTo>
                  <a:pt x="7619" y="107954"/>
                </a:lnTo>
                <a:lnTo>
                  <a:pt x="0" y="158114"/>
                </a:lnTo>
                <a:lnTo>
                  <a:pt x="0" y="1732287"/>
                </a:lnTo>
                <a:lnTo>
                  <a:pt x="316229" y="1732287"/>
                </a:lnTo>
                <a:lnTo>
                  <a:pt x="316229" y="158114"/>
                </a:lnTo>
                <a:lnTo>
                  <a:pt x="304159" y="97798"/>
                </a:lnTo>
                <a:lnTo>
                  <a:pt x="269869" y="46363"/>
                </a:lnTo>
                <a:lnTo>
                  <a:pt x="218450" y="12073"/>
                </a:lnTo>
                <a:lnTo>
                  <a:pt x="1580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714375"/>
            <a:ext cx="7086600" cy="37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073265" algn="l"/>
              </a:tabLst>
              <a:defRPr/>
            </a:pPr>
            <a:r>
              <a:rPr sz="2750" b="1" u="heavy" spc="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50" b="1" u="heavy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50" b="1" u="heavy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50" b="1" u="heavy" spc="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50" b="1" u="heavy" spc="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750" b="1" u="heavy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50" b="1" u="heavy" spc="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spc="1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750" b="1" u="heavy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u="heavy" spc="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b="1" u="heavy" spc="3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750" b="1" u="heavy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750" b="1" u="heavy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50" b="1" u="heavy" spc="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b="1" u="heavy" spc="8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750" b="1" u="heavy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b="1" u="heavy" spc="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50" b="1" u="heavy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50" b="1" u="heavy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50" b="1" u="heavy" spc="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750" b="1" u="heavy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563" y="2087563"/>
            <a:ext cx="1560512" cy="1050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1300">
                <a:solidFill>
                  <a:srgbClr val="424242"/>
                </a:solidFill>
                <a:latin typeface="Arial" charset="0"/>
              </a:rPr>
              <a:t>Flutter</a:t>
            </a:r>
            <a:r>
              <a:rPr lang="en-US" sz="130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424242"/>
                </a:solidFill>
                <a:latin typeface="Arial" charset="0"/>
              </a:rPr>
              <a:t>(1.20.1)</a:t>
            </a:r>
            <a:endParaRPr lang="en-US" sz="1300">
              <a:latin typeface="Arial" charset="0"/>
            </a:endParaRPr>
          </a:p>
          <a:p>
            <a:pPr marL="12700">
              <a:lnSpc>
                <a:spcPts val="3413"/>
              </a:lnSpc>
              <a:spcBef>
                <a:spcPts val="375"/>
              </a:spcBef>
            </a:pPr>
            <a:r>
              <a:rPr lang="en-US" sz="1300">
                <a:solidFill>
                  <a:srgbClr val="424242"/>
                </a:solidFill>
                <a:latin typeface="Arial" charset="0"/>
              </a:rPr>
              <a:t>Android</a:t>
            </a:r>
            <a:r>
              <a:rPr lang="en-US" sz="130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424242"/>
                </a:solidFill>
                <a:latin typeface="Arial" charset="0"/>
              </a:rPr>
              <a:t>Studio</a:t>
            </a:r>
            <a:r>
              <a:rPr lang="en-US" sz="130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424242"/>
                </a:solidFill>
                <a:latin typeface="Arial" charset="0"/>
              </a:rPr>
              <a:t>(3.6)</a:t>
            </a:r>
            <a:r>
              <a:rPr lang="en-US" sz="130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424242"/>
                </a:solidFill>
                <a:latin typeface="Arial" charset="0"/>
              </a:rPr>
              <a:t>Android</a:t>
            </a:r>
            <a:r>
              <a:rPr lang="en-US" sz="130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424242"/>
                </a:solidFill>
                <a:latin typeface="Arial" charset="0"/>
              </a:rPr>
              <a:t>Emulator</a:t>
            </a:r>
            <a:endParaRPr lang="en-US" sz="1300">
              <a:latin typeface="Arial" charset="0"/>
            </a:endParaRPr>
          </a:p>
        </p:txBody>
      </p:sp>
      <p:sp>
        <p:nvSpPr>
          <p:cNvPr id="12292" name="object 4"/>
          <p:cNvSpPr>
            <a:spLocks/>
          </p:cNvSpPr>
          <p:nvPr/>
        </p:nvSpPr>
        <p:spPr bwMode="auto">
          <a:xfrm>
            <a:off x="625475" y="798513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5"/>
          <p:cNvSpPr>
            <a:spLocks noChangeArrowheads="1"/>
          </p:cNvSpPr>
          <p:nvPr/>
        </p:nvSpPr>
        <p:spPr bwMode="auto">
          <a:xfrm>
            <a:off x="1389063" y="2081213"/>
            <a:ext cx="204787" cy="19208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/>
          <p:cNvSpPr>
            <a:spLocks noChangeArrowheads="1"/>
          </p:cNvSpPr>
          <p:nvPr/>
        </p:nvSpPr>
        <p:spPr bwMode="auto">
          <a:xfrm>
            <a:off x="1389063" y="2508250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/>
          <p:cNvSpPr>
            <a:spLocks noChangeArrowheads="1"/>
          </p:cNvSpPr>
          <p:nvPr/>
        </p:nvSpPr>
        <p:spPr bwMode="auto">
          <a:xfrm>
            <a:off x="1389063" y="2936875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714375"/>
            <a:ext cx="7067550" cy="42319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054850" algn="l"/>
              </a:tabLst>
              <a:defRPr/>
            </a:pPr>
            <a:r>
              <a:rPr sz="2750" b="1" u="heavy" spc="10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2750" b="1" u="heavy" spc="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750" b="1" u="heavy" spc="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750" b="1" u="heavy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50" b="1" u="heavy" spc="2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spc="1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750" b="1" u="heavy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u="heavy" spc="1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750" b="1" u="heavy" spc="-15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750" b="1" u="heavy" spc="3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750" b="1" u="heavy" spc="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50" b="1" u="heavy" spc="2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50" b="1" u="heavy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b="1" u="heavy" spc="3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750" b="1" u="heavy" spc="4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b="1" u="heavy" spc="-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50" b="1" u="heavy" spc="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sz="2750" b="1" u="heavy" spc="5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750" b="1" u="heavy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u="heavy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950" y="2087563"/>
            <a:ext cx="2962275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st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1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1300" spc="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1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1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4G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B</a:t>
            </a:r>
            <a:r>
              <a:rPr sz="1300" spc="10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300" spc="3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5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316" name="object 4"/>
          <p:cNvSpPr>
            <a:spLocks noChangeArrowheads="1"/>
          </p:cNvSpPr>
          <p:nvPr/>
        </p:nvSpPr>
        <p:spPr bwMode="auto">
          <a:xfrm>
            <a:off x="3057525" y="2463800"/>
            <a:ext cx="4673600" cy="2152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/>
          <p:cNvSpPr>
            <a:spLocks/>
          </p:cNvSpPr>
          <p:nvPr/>
        </p:nvSpPr>
        <p:spPr bwMode="auto">
          <a:xfrm>
            <a:off x="625475" y="798513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5"/>
          <p:cNvSpPr>
            <a:spLocks noChangeArrowheads="1"/>
          </p:cNvSpPr>
          <p:nvPr/>
        </p:nvSpPr>
        <p:spPr bwMode="auto">
          <a:xfrm>
            <a:off x="1143000" y="2041525"/>
            <a:ext cx="204787" cy="192087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object 3"/>
          <p:cNvSpPr>
            <a:spLocks/>
          </p:cNvSpPr>
          <p:nvPr/>
        </p:nvSpPr>
        <p:spPr bwMode="auto">
          <a:xfrm>
            <a:off x="625475" y="798513"/>
            <a:ext cx="500063" cy="500062"/>
          </a:xfrm>
          <a:custGeom>
            <a:avLst/>
            <a:gdLst/>
            <a:ahLst/>
            <a:cxnLst>
              <a:cxn ang="0">
                <a:pos x="499753" y="0"/>
              </a:cxn>
              <a:cxn ang="0">
                <a:pos x="0" y="0"/>
              </a:cxn>
              <a:cxn ang="0">
                <a:pos x="2548" y="49529"/>
              </a:cxn>
              <a:cxn ang="0">
                <a:pos x="9524" y="98419"/>
              </a:cxn>
              <a:cxn ang="0">
                <a:pos x="21598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38" y="317510"/>
              </a:cxn>
              <a:cxn ang="0">
                <a:pos x="146684" y="353689"/>
              </a:cxn>
              <a:cxn ang="0">
                <a:pos x="183523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53" y="462290"/>
              </a:cxn>
              <a:cxn ang="0">
                <a:pos x="354973" y="478810"/>
              </a:cxn>
              <a:cxn ang="0">
                <a:pos x="402598" y="490240"/>
              </a:cxn>
              <a:cxn ang="0">
                <a:pos x="450854" y="497220"/>
              </a:cxn>
              <a:cxn ang="0">
                <a:pos x="500384" y="499750"/>
              </a:cxn>
              <a:cxn ang="0">
                <a:pos x="500384" y="297179"/>
              </a:cxn>
              <a:cxn ang="0">
                <a:pos x="499753" y="0"/>
              </a:cxn>
            </a:cxnLst>
            <a:rect l="0" t="0" r="r" b="b"/>
            <a:pathLst>
              <a:path w="500380" h="499744">
                <a:moveTo>
                  <a:pt x="499753" y="0"/>
                </a:moveTo>
                <a:lnTo>
                  <a:pt x="0" y="0"/>
                </a:lnTo>
                <a:lnTo>
                  <a:pt x="2548" y="49529"/>
                </a:lnTo>
                <a:lnTo>
                  <a:pt x="9524" y="98419"/>
                </a:lnTo>
                <a:lnTo>
                  <a:pt x="21598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38" y="317510"/>
                </a:lnTo>
                <a:lnTo>
                  <a:pt x="146684" y="353689"/>
                </a:lnTo>
                <a:lnTo>
                  <a:pt x="183523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53" y="462290"/>
                </a:lnTo>
                <a:lnTo>
                  <a:pt x="354973" y="478810"/>
                </a:lnTo>
                <a:lnTo>
                  <a:pt x="402598" y="490240"/>
                </a:lnTo>
                <a:lnTo>
                  <a:pt x="450854" y="497220"/>
                </a:lnTo>
                <a:lnTo>
                  <a:pt x="500384" y="499750"/>
                </a:lnTo>
                <a:lnTo>
                  <a:pt x="500384" y="297179"/>
                </a:lnTo>
                <a:lnTo>
                  <a:pt x="499753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5125"/>
            <a:ext cx="7756525" cy="381000"/>
          </a:xfrm>
        </p:spPr>
        <p:txBody>
          <a:bodyPr vert="horz" rtlCol="0"/>
          <a:lstStyle/>
          <a:p>
            <a:pPr marL="7334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S</a:t>
            </a:r>
            <a:r>
              <a:rPr spc="-10" dirty="0"/>
              <a:t>p</a:t>
            </a:r>
            <a:r>
              <a:rPr spc="5" dirty="0"/>
              <a:t>l</a:t>
            </a:r>
            <a:r>
              <a:rPr spc="30" dirty="0"/>
              <a:t>a</a:t>
            </a:r>
            <a:r>
              <a:rPr dirty="0"/>
              <a:t>s</a:t>
            </a:r>
            <a:r>
              <a:rPr spc="15" dirty="0"/>
              <a:t>h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0" dirty="0"/>
              <a:t>S</a:t>
            </a:r>
            <a:r>
              <a:rPr dirty="0"/>
              <a:t>c</a:t>
            </a:r>
            <a:r>
              <a:rPr spc="25" dirty="0"/>
              <a:t>r</a:t>
            </a:r>
            <a:r>
              <a:rPr spc="45" dirty="0"/>
              <a:t>e</a:t>
            </a:r>
            <a:r>
              <a:rPr dirty="0"/>
              <a:t>e</a:t>
            </a:r>
            <a:r>
              <a:rPr spc="15" dirty="0"/>
              <a:t>n</a:t>
            </a:r>
          </a:p>
        </p:txBody>
      </p:sp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990600" y="974725"/>
            <a:ext cx="2347913" cy="36734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4"/>
          <p:cNvSpPr>
            <a:spLocks noChangeArrowheads="1"/>
          </p:cNvSpPr>
          <p:nvPr/>
        </p:nvSpPr>
        <p:spPr bwMode="auto">
          <a:xfrm>
            <a:off x="3581400" y="974725"/>
            <a:ext cx="2411413" cy="366871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object 5"/>
          <p:cNvSpPr>
            <a:spLocks noChangeArrowheads="1"/>
          </p:cNvSpPr>
          <p:nvPr/>
        </p:nvSpPr>
        <p:spPr bwMode="auto">
          <a:xfrm>
            <a:off x="6248400" y="974725"/>
            <a:ext cx="2476500" cy="365601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6"/>
          <p:cNvSpPr>
            <a:spLocks/>
          </p:cNvSpPr>
          <p:nvPr/>
        </p:nvSpPr>
        <p:spPr bwMode="auto">
          <a:xfrm>
            <a:off x="609600" y="441325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7810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6870"/>
              </a:cxn>
              <a:cxn ang="0">
                <a:pos x="146684" y="353689"/>
              </a:cxn>
              <a:cxn ang="0">
                <a:pos x="183510" y="386730"/>
              </a:cxn>
              <a:cxn ang="0">
                <a:pos x="222884" y="415930"/>
              </a:cxn>
              <a:cxn ang="0">
                <a:pos x="264794" y="441319"/>
              </a:cxn>
              <a:cxn ang="0">
                <a:pos x="309240" y="461650"/>
              </a:cxn>
              <a:cxn ang="0">
                <a:pos x="354960" y="478170"/>
              </a:cxn>
              <a:cxn ang="0">
                <a:pos x="402585" y="490240"/>
              </a:cxn>
              <a:cxn ang="0">
                <a:pos x="450841" y="49722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7810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6870"/>
                </a:lnTo>
                <a:lnTo>
                  <a:pt x="146684" y="353689"/>
                </a:lnTo>
                <a:lnTo>
                  <a:pt x="183510" y="386730"/>
                </a:lnTo>
                <a:lnTo>
                  <a:pt x="222884" y="415930"/>
                </a:lnTo>
                <a:lnTo>
                  <a:pt x="264794" y="441319"/>
                </a:lnTo>
                <a:lnTo>
                  <a:pt x="309240" y="461650"/>
                </a:lnTo>
                <a:lnTo>
                  <a:pt x="354960" y="478170"/>
                </a:lnTo>
                <a:lnTo>
                  <a:pt x="402585" y="490240"/>
                </a:lnTo>
                <a:lnTo>
                  <a:pt x="450841" y="49722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5125"/>
            <a:ext cx="7756525" cy="381000"/>
          </a:xfrm>
        </p:spPr>
        <p:txBody>
          <a:bodyPr vert="horz" rtlCol="0"/>
          <a:lstStyle/>
          <a:p>
            <a:pPr marL="6965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" dirty="0"/>
              <a:t>W</a:t>
            </a:r>
            <a:r>
              <a:rPr dirty="0"/>
              <a:t>e</a:t>
            </a:r>
            <a:r>
              <a:rPr spc="5" dirty="0"/>
              <a:t>l</a:t>
            </a:r>
            <a:r>
              <a:rPr spc="30" dirty="0"/>
              <a:t>c</a:t>
            </a:r>
            <a:r>
              <a:rPr spc="-10" dirty="0"/>
              <a:t>o</a:t>
            </a:r>
            <a:r>
              <a:rPr spc="30" dirty="0"/>
              <a:t>m</a:t>
            </a:r>
            <a:r>
              <a:rPr spc="15" dirty="0"/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70" dirty="0"/>
              <a:t>S</a:t>
            </a:r>
            <a:r>
              <a:rPr dirty="0"/>
              <a:t>c</a:t>
            </a:r>
            <a:r>
              <a:rPr spc="25" dirty="0"/>
              <a:t>r</a:t>
            </a:r>
            <a:r>
              <a:rPr dirty="0"/>
              <a:t>e</a:t>
            </a:r>
            <a:r>
              <a:rPr spc="45" dirty="0"/>
              <a:t>e</a:t>
            </a:r>
            <a:r>
              <a:rPr spc="15" dirty="0"/>
              <a:t>n</a:t>
            </a:r>
          </a:p>
        </p:txBody>
      </p:sp>
      <p:sp>
        <p:nvSpPr>
          <p:cNvPr id="19459" name="object 3"/>
          <p:cNvSpPr>
            <a:spLocks/>
          </p:cNvSpPr>
          <p:nvPr/>
        </p:nvSpPr>
        <p:spPr bwMode="auto">
          <a:xfrm>
            <a:off x="609600" y="441325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4"/>
          <p:cNvSpPr>
            <a:spLocks noChangeArrowheads="1"/>
          </p:cNvSpPr>
          <p:nvPr/>
        </p:nvSpPr>
        <p:spPr bwMode="auto">
          <a:xfrm>
            <a:off x="3200400" y="822325"/>
            <a:ext cx="3352800" cy="43275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88925"/>
            <a:ext cx="7756525" cy="381000"/>
          </a:xfrm>
        </p:spPr>
        <p:txBody>
          <a:bodyPr vert="horz" rtlCol="0"/>
          <a:lstStyle/>
          <a:p>
            <a:pPr marL="6661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L</a:t>
            </a:r>
            <a:r>
              <a:rPr spc="30" dirty="0"/>
              <a:t>o</a:t>
            </a:r>
            <a:r>
              <a:rPr spc="-10" dirty="0"/>
              <a:t>g</a:t>
            </a:r>
            <a:r>
              <a:rPr spc="40" dirty="0"/>
              <a:t>i</a:t>
            </a:r>
            <a:r>
              <a:rPr spc="15" dirty="0"/>
              <a:t>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30" dirty="0"/>
              <a:t>s</a:t>
            </a:r>
            <a:r>
              <a:rPr dirty="0"/>
              <a:t>c</a:t>
            </a:r>
            <a:r>
              <a:rPr spc="25" dirty="0"/>
              <a:t>r</a:t>
            </a:r>
            <a:r>
              <a:rPr spc="45" dirty="0"/>
              <a:t>e</a:t>
            </a:r>
            <a:r>
              <a:rPr dirty="0"/>
              <a:t>e</a:t>
            </a:r>
            <a:r>
              <a:rPr spc="15" dirty="0"/>
              <a:t>n</a:t>
            </a:r>
          </a:p>
        </p:txBody>
      </p:sp>
      <p:sp>
        <p:nvSpPr>
          <p:cNvPr id="20483" name="object 3"/>
          <p:cNvSpPr>
            <a:spLocks/>
          </p:cNvSpPr>
          <p:nvPr/>
        </p:nvSpPr>
        <p:spPr bwMode="auto">
          <a:xfrm>
            <a:off x="609600" y="441325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7810"/>
              </a:cxn>
              <a:cxn ang="0">
                <a:pos x="21585" y="145420"/>
              </a:cxn>
              <a:cxn ang="0">
                <a:pos x="38099" y="19114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6870"/>
              </a:cxn>
              <a:cxn ang="0">
                <a:pos x="146684" y="353689"/>
              </a:cxn>
              <a:cxn ang="0">
                <a:pos x="183510" y="386730"/>
              </a:cxn>
              <a:cxn ang="0">
                <a:pos x="222884" y="415930"/>
              </a:cxn>
              <a:cxn ang="0">
                <a:pos x="264794" y="440710"/>
              </a:cxn>
              <a:cxn ang="0">
                <a:pos x="309240" y="461650"/>
              </a:cxn>
              <a:cxn ang="0">
                <a:pos x="354960" y="478170"/>
              </a:cxn>
              <a:cxn ang="0">
                <a:pos x="402585" y="490240"/>
              </a:cxn>
              <a:cxn ang="0">
                <a:pos x="450841" y="497220"/>
              </a:cxn>
              <a:cxn ang="0">
                <a:pos x="500371" y="499750"/>
              </a:cxn>
              <a:cxn ang="0">
                <a:pos x="500371" y="29653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7810"/>
                </a:lnTo>
                <a:lnTo>
                  <a:pt x="21585" y="145420"/>
                </a:lnTo>
                <a:lnTo>
                  <a:pt x="38099" y="19114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6870"/>
                </a:lnTo>
                <a:lnTo>
                  <a:pt x="146684" y="353689"/>
                </a:lnTo>
                <a:lnTo>
                  <a:pt x="183510" y="386730"/>
                </a:lnTo>
                <a:lnTo>
                  <a:pt x="222884" y="415930"/>
                </a:lnTo>
                <a:lnTo>
                  <a:pt x="264794" y="440710"/>
                </a:lnTo>
                <a:lnTo>
                  <a:pt x="309240" y="461650"/>
                </a:lnTo>
                <a:lnTo>
                  <a:pt x="354960" y="478170"/>
                </a:lnTo>
                <a:lnTo>
                  <a:pt x="402585" y="490240"/>
                </a:lnTo>
                <a:lnTo>
                  <a:pt x="450841" y="497220"/>
                </a:lnTo>
                <a:lnTo>
                  <a:pt x="500371" y="499750"/>
                </a:lnTo>
                <a:lnTo>
                  <a:pt x="500371" y="29653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4"/>
          <p:cNvSpPr>
            <a:spLocks noChangeArrowheads="1"/>
          </p:cNvSpPr>
          <p:nvPr/>
        </p:nvSpPr>
        <p:spPr bwMode="auto">
          <a:xfrm>
            <a:off x="2819400" y="822325"/>
            <a:ext cx="3505200" cy="43275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100013"/>
            <a:ext cx="20161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5" dirty="0">
                <a:latin typeface="Arial"/>
                <a:cs typeface="Arial"/>
              </a:rPr>
              <a:t>￼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65125"/>
            <a:ext cx="7756525" cy="381000"/>
          </a:xfrm>
        </p:spPr>
        <p:txBody>
          <a:bodyPr vert="horz" rtlCol="0"/>
          <a:lstStyle/>
          <a:p>
            <a:pPr marL="6965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0" dirty="0"/>
              <a:t>Re</a:t>
            </a:r>
            <a:r>
              <a:rPr spc="-15" dirty="0"/>
              <a:t>g</a:t>
            </a:r>
            <a:r>
              <a:rPr spc="40" dirty="0"/>
              <a:t>i</a:t>
            </a:r>
            <a:r>
              <a:rPr dirty="0"/>
              <a:t>s</a:t>
            </a:r>
            <a:r>
              <a:rPr spc="-15" dirty="0"/>
              <a:t>t</a:t>
            </a:r>
            <a:r>
              <a:rPr spc="25" dirty="0"/>
              <a:t>r</a:t>
            </a:r>
            <a:r>
              <a:rPr spc="45" dirty="0"/>
              <a:t>a</a:t>
            </a:r>
            <a:r>
              <a:rPr spc="-15" dirty="0"/>
              <a:t>t</a:t>
            </a:r>
            <a:r>
              <a:rPr spc="40" dirty="0"/>
              <a:t>i</a:t>
            </a:r>
            <a:r>
              <a:rPr spc="-10" dirty="0"/>
              <a:t>o</a:t>
            </a:r>
            <a:r>
              <a:rPr spc="1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/>
              <a:t>s</a:t>
            </a:r>
            <a:r>
              <a:rPr dirty="0"/>
              <a:t>c</a:t>
            </a:r>
            <a:r>
              <a:rPr spc="25" dirty="0"/>
              <a:t>r</a:t>
            </a:r>
            <a:r>
              <a:rPr dirty="0"/>
              <a:t>e</a:t>
            </a:r>
            <a:r>
              <a:rPr spc="45" dirty="0"/>
              <a:t>e</a:t>
            </a:r>
            <a:r>
              <a:rPr spc="15" dirty="0"/>
              <a:t>n</a:t>
            </a:r>
          </a:p>
        </p:txBody>
      </p:sp>
      <p:sp>
        <p:nvSpPr>
          <p:cNvPr id="21508" name="object 4"/>
          <p:cNvSpPr>
            <a:spLocks/>
          </p:cNvSpPr>
          <p:nvPr/>
        </p:nvSpPr>
        <p:spPr bwMode="auto">
          <a:xfrm>
            <a:off x="609600" y="365125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object 5"/>
          <p:cNvSpPr>
            <a:spLocks noChangeArrowheads="1"/>
          </p:cNvSpPr>
          <p:nvPr/>
        </p:nvSpPr>
        <p:spPr bwMode="auto">
          <a:xfrm>
            <a:off x="2971800" y="898526"/>
            <a:ext cx="3657600" cy="425132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object 3"/>
          <p:cNvSpPr>
            <a:spLocks/>
          </p:cNvSpPr>
          <p:nvPr/>
        </p:nvSpPr>
        <p:spPr bwMode="auto">
          <a:xfrm>
            <a:off x="625475" y="798513"/>
            <a:ext cx="500063" cy="500062"/>
          </a:xfrm>
          <a:custGeom>
            <a:avLst/>
            <a:gdLst/>
            <a:ahLst/>
            <a:cxnLst>
              <a:cxn ang="0">
                <a:pos x="499753" y="0"/>
              </a:cxn>
              <a:cxn ang="0">
                <a:pos x="0" y="0"/>
              </a:cxn>
              <a:cxn ang="0">
                <a:pos x="2548" y="49529"/>
              </a:cxn>
              <a:cxn ang="0">
                <a:pos x="9524" y="98419"/>
              </a:cxn>
              <a:cxn ang="0">
                <a:pos x="21598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38" y="317510"/>
              </a:cxn>
              <a:cxn ang="0">
                <a:pos x="146684" y="353689"/>
              </a:cxn>
              <a:cxn ang="0">
                <a:pos x="183523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53" y="462290"/>
              </a:cxn>
              <a:cxn ang="0">
                <a:pos x="354973" y="478810"/>
              </a:cxn>
              <a:cxn ang="0">
                <a:pos x="402598" y="490240"/>
              </a:cxn>
              <a:cxn ang="0">
                <a:pos x="450854" y="497220"/>
              </a:cxn>
              <a:cxn ang="0">
                <a:pos x="500384" y="499750"/>
              </a:cxn>
              <a:cxn ang="0">
                <a:pos x="500384" y="297179"/>
              </a:cxn>
              <a:cxn ang="0">
                <a:pos x="499753" y="0"/>
              </a:cxn>
            </a:cxnLst>
            <a:rect l="0" t="0" r="r" b="b"/>
            <a:pathLst>
              <a:path w="500380" h="499744">
                <a:moveTo>
                  <a:pt x="499753" y="0"/>
                </a:moveTo>
                <a:lnTo>
                  <a:pt x="0" y="0"/>
                </a:lnTo>
                <a:lnTo>
                  <a:pt x="2548" y="49529"/>
                </a:lnTo>
                <a:lnTo>
                  <a:pt x="9524" y="98419"/>
                </a:lnTo>
                <a:lnTo>
                  <a:pt x="21598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38" y="317510"/>
                </a:lnTo>
                <a:lnTo>
                  <a:pt x="146684" y="353689"/>
                </a:lnTo>
                <a:lnTo>
                  <a:pt x="183523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53" y="462290"/>
                </a:lnTo>
                <a:lnTo>
                  <a:pt x="354973" y="478810"/>
                </a:lnTo>
                <a:lnTo>
                  <a:pt x="402598" y="490240"/>
                </a:lnTo>
                <a:lnTo>
                  <a:pt x="450854" y="497220"/>
                </a:lnTo>
                <a:lnTo>
                  <a:pt x="500384" y="499750"/>
                </a:lnTo>
                <a:lnTo>
                  <a:pt x="500384" y="297179"/>
                </a:lnTo>
                <a:lnTo>
                  <a:pt x="499753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93663"/>
            <a:ext cx="20161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5" dirty="0">
                <a:latin typeface="Arial"/>
                <a:cs typeface="Arial"/>
              </a:rPr>
              <a:t>￼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pPr marL="696595" eaLnBrk="1" fontAlgn="auto" hangingPunct="1">
              <a:spcBef>
                <a:spcPts val="0"/>
              </a:spcBef>
              <a:spcAft>
                <a:spcPts val="0"/>
              </a:spcAft>
              <a:tabLst>
                <a:tab pos="7742555" algn="l"/>
              </a:tabLst>
              <a:defRPr/>
            </a:pPr>
            <a:r>
              <a:rPr u="heavy" spc="40" dirty="0"/>
              <a:t>I</a:t>
            </a:r>
            <a:r>
              <a:rPr u="heavy" spc="70" dirty="0"/>
              <a:t>n</a:t>
            </a:r>
            <a:r>
              <a:rPr u="heavy" spc="35" dirty="0"/>
              <a:t>t</a:t>
            </a:r>
            <a:r>
              <a:rPr u="heavy" spc="65" dirty="0"/>
              <a:t>r</a:t>
            </a:r>
            <a:r>
              <a:rPr u="heavy" spc="125" dirty="0"/>
              <a:t>o</a:t>
            </a:r>
            <a:r>
              <a:rPr u="heavy" spc="70" dirty="0"/>
              <a:t>du</a:t>
            </a:r>
            <a:r>
              <a:rPr u="heavy" spc="85" dirty="0"/>
              <a:t>c</a:t>
            </a:r>
            <a:r>
              <a:rPr u="heavy" spc="35" dirty="0"/>
              <a:t>t</a:t>
            </a:r>
            <a:r>
              <a:rPr u="heavy" spc="85" dirty="0"/>
              <a:t>i</a:t>
            </a:r>
            <a:r>
              <a:rPr u="heavy" spc="70" dirty="0"/>
              <a:t>o</a:t>
            </a:r>
            <a:r>
              <a:rPr u="heavy" spc="45" dirty="0"/>
              <a:t>n </a:t>
            </a:r>
            <a:r>
              <a:rPr u="heavy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7950" y="2087563"/>
            <a:ext cx="3651249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/>
            <a:r>
              <a:rPr lang="en-US" dirty="0" smtClean="0">
                <a:solidFill>
                  <a:srgbClr val="424242"/>
                </a:solidFill>
                <a:latin typeface="Arial" charset="0"/>
              </a:rPr>
              <a:t>Animal Husbandry</a:t>
            </a:r>
            <a:r>
              <a:rPr lang="en-US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is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an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app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which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makes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it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easy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for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you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to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424242"/>
                </a:solidFill>
                <a:latin typeface="Arial" charset="0"/>
              </a:rPr>
              <a:t>know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424242"/>
                </a:solidFill>
                <a:latin typeface="Arial" charset="0"/>
              </a:rPr>
              <a:t>more</a:t>
            </a:r>
            <a:r>
              <a:rPr lang="en-US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about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your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pet.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42424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/>
            <a:endParaRPr lang="en-US" dirty="0" smtClean="0">
              <a:solidFill>
                <a:srgbClr val="42424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en-US" dirty="0" smtClean="0">
                <a:solidFill>
                  <a:srgbClr val="424242"/>
                </a:solidFill>
                <a:latin typeface="Arial" charset="0"/>
              </a:rPr>
              <a:t>It</a:t>
            </a:r>
            <a:r>
              <a:rPr lang="en-US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answers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your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questions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regarding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their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424242"/>
                </a:solidFill>
                <a:latin typeface="Arial" charset="0"/>
              </a:rPr>
              <a:t>behaviors</a:t>
            </a:r>
            <a:r>
              <a:rPr lang="en-US" dirty="0" smtClean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and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health</a:t>
            </a:r>
            <a:r>
              <a:rPr lang="en-US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424242"/>
                </a:solidFill>
                <a:latin typeface="Arial" charset="0"/>
              </a:rPr>
              <a:t>issues.</a:t>
            </a:r>
            <a:endParaRPr lang="en-US" dirty="0">
              <a:latin typeface="Arial" charset="0"/>
            </a:endParaRPr>
          </a:p>
        </p:txBody>
      </p:sp>
      <p:sp>
        <p:nvSpPr>
          <p:cNvPr id="4101" name="object 5"/>
          <p:cNvSpPr>
            <a:spLocks/>
          </p:cNvSpPr>
          <p:nvPr/>
        </p:nvSpPr>
        <p:spPr bwMode="auto">
          <a:xfrm>
            <a:off x="625475" y="798513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object 6"/>
          <p:cNvSpPr>
            <a:spLocks noChangeArrowheads="1"/>
          </p:cNvSpPr>
          <p:nvPr/>
        </p:nvSpPr>
        <p:spPr bwMode="auto">
          <a:xfrm>
            <a:off x="5727700" y="1349375"/>
            <a:ext cx="2998788" cy="33591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738" y="714375"/>
            <a:ext cx="7756525" cy="423193"/>
          </a:xfrm>
        </p:spPr>
        <p:txBody>
          <a:bodyPr vert="horz" rtlCol="0"/>
          <a:lstStyle/>
          <a:p>
            <a:pPr marL="696595" eaLnBrk="1" fontAlgn="auto" hangingPunct="1">
              <a:spcBef>
                <a:spcPts val="0"/>
              </a:spcBef>
              <a:spcAft>
                <a:spcPts val="0"/>
              </a:spcAft>
              <a:tabLst>
                <a:tab pos="7742555" algn="l"/>
              </a:tabLst>
              <a:defRPr/>
            </a:pPr>
            <a:r>
              <a:rPr u="heavy" spc="90" dirty="0" smtClean="0"/>
              <a:t>M</a:t>
            </a:r>
            <a:r>
              <a:rPr u="heavy" spc="120" dirty="0" smtClean="0"/>
              <a:t>o</a:t>
            </a:r>
            <a:r>
              <a:rPr u="heavy" spc="35" dirty="0" smtClean="0"/>
              <a:t>ti</a:t>
            </a:r>
            <a:r>
              <a:rPr u="heavy" spc="85" dirty="0" smtClean="0"/>
              <a:t>va</a:t>
            </a:r>
            <a:r>
              <a:rPr u="heavy" spc="75" dirty="0" smtClean="0"/>
              <a:t>t</a:t>
            </a:r>
            <a:r>
              <a:rPr lang="en-US" u="heavy" spc="75" dirty="0" smtClean="0"/>
              <a:t>i</a:t>
            </a:r>
            <a:r>
              <a:rPr u="heavy" spc="70" dirty="0" smtClean="0"/>
              <a:t>o</a:t>
            </a:r>
            <a:r>
              <a:rPr u="heavy" spc="45" dirty="0" smtClean="0"/>
              <a:t>n </a:t>
            </a:r>
            <a:r>
              <a:rPr u="heavy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7950" y="2087563"/>
            <a:ext cx="6843713" cy="19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15000"/>
              </a:lnSpc>
            </a:pPr>
            <a:r>
              <a:rPr lang="en-US" sz="1400" dirty="0">
                <a:latin typeface="Arial" charset="0"/>
              </a:rPr>
              <a:t>Nowadays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whenever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our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pet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domesticated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animal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shows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sign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unusual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Arial" charset="0"/>
              </a:rPr>
              <a:t>behaviour</a:t>
            </a:r>
            <a:r>
              <a:rPr lang="en-US" sz="1400" dirty="0">
                <a:latin typeface="Arial" charset="0"/>
              </a:rPr>
              <a:t>/</a:t>
            </a:r>
            <a:r>
              <a:rPr lang="en-US" sz="1400" dirty="0" err="1">
                <a:latin typeface="Arial" charset="0"/>
              </a:rPr>
              <a:t>behaviours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suffer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from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some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unknown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underlying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health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issue/issues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first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do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online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scrape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various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websites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gather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information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order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know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actions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should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take,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which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time-consuming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can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never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be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Arial" charset="0"/>
              </a:rPr>
              <a:t>sure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whether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information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found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legit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not.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Keeping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these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points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mind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decided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build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that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cuts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short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time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consumption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helps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boost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efficiency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where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you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can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get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reliable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information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about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health-related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topics/issues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you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Arial" charset="0"/>
              </a:rPr>
              <a:t>on.</a:t>
            </a:r>
          </a:p>
        </p:txBody>
      </p:sp>
      <p:sp>
        <p:nvSpPr>
          <p:cNvPr id="5124" name="object 4"/>
          <p:cNvSpPr>
            <a:spLocks/>
          </p:cNvSpPr>
          <p:nvPr/>
        </p:nvSpPr>
        <p:spPr bwMode="auto">
          <a:xfrm>
            <a:off x="625475" y="798513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19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579"/>
              </a:cxn>
              <a:cxn ang="0">
                <a:pos x="83819" y="277489"/>
              </a:cxn>
              <a:cxn ang="0">
                <a:pos x="113025" y="317510"/>
              </a:cxn>
              <a:cxn ang="0">
                <a:pos x="146684" y="353689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19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19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579"/>
                </a:lnTo>
                <a:lnTo>
                  <a:pt x="83819" y="277489"/>
                </a:lnTo>
                <a:lnTo>
                  <a:pt x="113025" y="317510"/>
                </a:lnTo>
                <a:lnTo>
                  <a:pt x="146684" y="353689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19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pPr marL="696595" eaLnBrk="1" fontAlgn="auto" hangingPunct="1">
              <a:spcBef>
                <a:spcPts val="0"/>
              </a:spcBef>
              <a:spcAft>
                <a:spcPts val="0"/>
              </a:spcAft>
              <a:tabLst>
                <a:tab pos="7742555" algn="l"/>
              </a:tabLst>
              <a:defRPr/>
            </a:pPr>
            <a:r>
              <a:rPr u="heavy" spc="110" dirty="0"/>
              <a:t>W</a:t>
            </a:r>
            <a:r>
              <a:rPr u="heavy" spc="70" dirty="0"/>
              <a:t>h</a:t>
            </a:r>
            <a:r>
              <a:rPr u="heavy" spc="60" dirty="0"/>
              <a:t>y</a:t>
            </a:r>
            <a:r>
              <a:rPr u="heavy" spc="-20" dirty="0"/>
              <a:t> </a:t>
            </a:r>
            <a:r>
              <a:rPr u="heavy" spc="65" dirty="0"/>
              <a:t>ﬂ</a:t>
            </a:r>
            <a:r>
              <a:rPr b="0" u="heavy" spc="-685" dirty="0">
                <a:latin typeface="Times New Roman"/>
                <a:cs typeface="Times New Roman"/>
              </a:rPr>
              <a:t> </a:t>
            </a:r>
            <a:r>
              <a:rPr u="heavy" spc="70" dirty="0"/>
              <a:t>u</a:t>
            </a:r>
            <a:r>
              <a:rPr u="heavy" spc="35" dirty="0"/>
              <a:t>t</a:t>
            </a:r>
            <a:r>
              <a:rPr u="heavy" spc="75" dirty="0"/>
              <a:t>ter</a:t>
            </a:r>
            <a:r>
              <a:rPr u="heavy" spc="45" dirty="0"/>
              <a:t>? </a:t>
            </a:r>
            <a:r>
              <a:rPr u="heavy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9563" y="2093913"/>
            <a:ext cx="4781550" cy="15004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2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Ap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-1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ope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1300" spc="-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300" spc="-4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ﬂ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u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300" spc="1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3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’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1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50" dirty="0">
                <a:solidFill>
                  <a:srgbClr val="424242"/>
                </a:solidFill>
                <a:latin typeface="Arial"/>
                <a:cs typeface="Arial"/>
              </a:rPr>
              <a:t>k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3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u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300" spc="-3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4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1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b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u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d.</a:t>
            </a:r>
            <a:endParaRPr sz="1300" dirty="0">
              <a:latin typeface="Arial"/>
              <a:cs typeface="Arial"/>
            </a:endParaRPr>
          </a:p>
          <a:p>
            <a:pPr fontAlgn="auto">
              <a:spcBef>
                <a:spcPts val="19"/>
              </a:spcBef>
              <a:spcAft>
                <a:spcPts val="0"/>
              </a:spcAft>
              <a:defRPr/>
            </a:pPr>
            <a:endParaRPr sz="1550" dirty="0">
              <a:latin typeface="Times New Roman"/>
              <a:cs typeface="Times New Roman"/>
            </a:endParaRPr>
          </a:p>
          <a:p>
            <a:pPr marL="552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3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oa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endParaRPr sz="1300" dirty="0">
              <a:latin typeface="Arial"/>
              <a:cs typeface="Arial"/>
            </a:endParaRPr>
          </a:p>
          <a:p>
            <a:pPr fontAlgn="auto">
              <a:spcBef>
                <a:spcPts val="41"/>
              </a:spcBef>
              <a:spcAft>
                <a:spcPts val="0"/>
              </a:spcAft>
              <a:defRPr/>
            </a:pPr>
            <a:endParaRPr sz="145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3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b</a:t>
            </a:r>
            <a:r>
              <a:rPr sz="1300" spc="3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li</a:t>
            </a:r>
            <a:r>
              <a:rPr sz="1300" spc="1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sz="1300" spc="1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300" spc="3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75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1300" spc="45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1300" spc="3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300" spc="5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30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300" spc="3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7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de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op</a:t>
            </a:r>
            <a:r>
              <a:rPr sz="1300" dirty="0">
                <a:solidFill>
                  <a:srgbClr val="424242"/>
                </a:solidFill>
                <a:latin typeface="Arial"/>
                <a:cs typeface="Arial"/>
              </a:rPr>
              <a:t>m</a:t>
            </a:r>
            <a:r>
              <a:rPr sz="1300" spc="2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300" spc="-1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300" spc="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fontAlgn="auto">
              <a:spcBef>
                <a:spcPts val="19"/>
              </a:spcBef>
              <a:spcAft>
                <a:spcPts val="0"/>
              </a:spcAft>
              <a:defRPr/>
            </a:pPr>
            <a:endParaRPr sz="155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300" spc="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300" spc="-3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1300" spc="10" dirty="0">
                <a:latin typeface="Times New Roman" pitchFamily="18" charset="0"/>
                <a:cs typeface="Times New Roman" pitchFamily="18" charset="0"/>
              </a:rPr>
              <a:t>tt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13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3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-8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lop</a:t>
            </a:r>
            <a:r>
              <a:rPr sz="1300" spc="-7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300" spc="-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3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3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300" spc="-8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-3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1300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300" spc="-8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3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-8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lop</a:t>
            </a:r>
            <a:r>
              <a:rPr sz="1300" spc="-7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3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3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3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3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300" spc="-7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300" spc="-5" dirty="0">
                <a:latin typeface="Times New Roman" pitchFamily="18" charset="0"/>
                <a:cs typeface="Times New Roman" pitchFamily="18" charset="0"/>
              </a:rPr>
              <a:t>e.</a:t>
            </a:r>
            <a:endParaRPr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object 4"/>
          <p:cNvSpPr>
            <a:spLocks noChangeArrowheads="1"/>
          </p:cNvSpPr>
          <p:nvPr/>
        </p:nvSpPr>
        <p:spPr bwMode="auto">
          <a:xfrm>
            <a:off x="1389063" y="2079625"/>
            <a:ext cx="204787" cy="1920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5"/>
          <p:cNvSpPr>
            <a:spLocks noChangeArrowheads="1"/>
          </p:cNvSpPr>
          <p:nvPr/>
        </p:nvSpPr>
        <p:spPr bwMode="auto">
          <a:xfrm>
            <a:off x="1389063" y="2503488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6"/>
          <p:cNvSpPr>
            <a:spLocks/>
          </p:cNvSpPr>
          <p:nvPr/>
        </p:nvSpPr>
        <p:spPr bwMode="auto">
          <a:xfrm>
            <a:off x="625475" y="798513"/>
            <a:ext cx="501650" cy="500062"/>
          </a:xfrm>
          <a:custGeom>
            <a:avLst/>
            <a:gdLst/>
            <a:ahLst/>
            <a:cxnLst>
              <a:cxn ang="0">
                <a:pos x="499740" y="0"/>
              </a:cxn>
              <a:cxn ang="0">
                <a:pos x="0" y="0"/>
              </a:cxn>
              <a:cxn ang="0">
                <a:pos x="2535" y="49529"/>
              </a:cxn>
              <a:cxn ang="0">
                <a:pos x="9524" y="98450"/>
              </a:cxn>
              <a:cxn ang="0">
                <a:pos x="21585" y="145420"/>
              </a:cxn>
              <a:cxn ang="0">
                <a:pos x="38099" y="191780"/>
              </a:cxn>
              <a:cxn ang="0">
                <a:pos x="59054" y="235610"/>
              </a:cxn>
              <a:cxn ang="0">
                <a:pos x="83819" y="277520"/>
              </a:cxn>
              <a:cxn ang="0">
                <a:pos x="113025" y="317510"/>
              </a:cxn>
              <a:cxn ang="0">
                <a:pos x="146684" y="353720"/>
              </a:cxn>
              <a:cxn ang="0">
                <a:pos x="183510" y="387370"/>
              </a:cxn>
              <a:cxn ang="0">
                <a:pos x="222884" y="416570"/>
              </a:cxn>
              <a:cxn ang="0">
                <a:pos x="264794" y="441350"/>
              </a:cxn>
              <a:cxn ang="0">
                <a:pos x="309240" y="462290"/>
              </a:cxn>
              <a:cxn ang="0">
                <a:pos x="354960" y="478810"/>
              </a:cxn>
              <a:cxn ang="0">
                <a:pos x="402585" y="490240"/>
              </a:cxn>
              <a:cxn ang="0">
                <a:pos x="450841" y="497860"/>
              </a:cxn>
              <a:cxn ang="0">
                <a:pos x="500371" y="499750"/>
              </a:cxn>
              <a:cxn ang="0">
                <a:pos x="500371" y="297179"/>
              </a:cxn>
              <a:cxn ang="0">
                <a:pos x="499740" y="0"/>
              </a:cxn>
            </a:cxnLst>
            <a:rect l="0" t="0" r="r" b="b"/>
            <a:pathLst>
              <a:path w="500380" h="499744">
                <a:moveTo>
                  <a:pt x="499740" y="0"/>
                </a:moveTo>
                <a:lnTo>
                  <a:pt x="0" y="0"/>
                </a:lnTo>
                <a:lnTo>
                  <a:pt x="2535" y="49529"/>
                </a:lnTo>
                <a:lnTo>
                  <a:pt x="9524" y="98450"/>
                </a:lnTo>
                <a:lnTo>
                  <a:pt x="21585" y="145420"/>
                </a:lnTo>
                <a:lnTo>
                  <a:pt x="38099" y="191780"/>
                </a:lnTo>
                <a:lnTo>
                  <a:pt x="59054" y="235610"/>
                </a:lnTo>
                <a:lnTo>
                  <a:pt x="83819" y="277520"/>
                </a:lnTo>
                <a:lnTo>
                  <a:pt x="113025" y="317510"/>
                </a:lnTo>
                <a:lnTo>
                  <a:pt x="146684" y="353720"/>
                </a:lnTo>
                <a:lnTo>
                  <a:pt x="183510" y="387370"/>
                </a:lnTo>
                <a:lnTo>
                  <a:pt x="222884" y="416570"/>
                </a:lnTo>
                <a:lnTo>
                  <a:pt x="264794" y="441350"/>
                </a:lnTo>
                <a:lnTo>
                  <a:pt x="309240" y="462290"/>
                </a:lnTo>
                <a:lnTo>
                  <a:pt x="354960" y="478810"/>
                </a:lnTo>
                <a:lnTo>
                  <a:pt x="402585" y="490240"/>
                </a:lnTo>
                <a:lnTo>
                  <a:pt x="450841" y="497860"/>
                </a:lnTo>
                <a:lnTo>
                  <a:pt x="500371" y="499750"/>
                </a:lnTo>
                <a:lnTo>
                  <a:pt x="500371" y="297179"/>
                </a:lnTo>
                <a:lnTo>
                  <a:pt x="499740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7"/>
          <p:cNvSpPr>
            <a:spLocks noChangeArrowheads="1"/>
          </p:cNvSpPr>
          <p:nvPr/>
        </p:nvSpPr>
        <p:spPr bwMode="auto">
          <a:xfrm>
            <a:off x="1389063" y="2930525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object 8"/>
          <p:cNvSpPr>
            <a:spLocks noChangeArrowheads="1"/>
          </p:cNvSpPr>
          <p:nvPr/>
        </p:nvSpPr>
        <p:spPr bwMode="auto">
          <a:xfrm>
            <a:off x="1389063" y="3359150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63" y="2100263"/>
            <a:ext cx="4497387" cy="1041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2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10" dirty="0">
                <a:latin typeface="Arial"/>
                <a:cs typeface="Arial"/>
              </a:rPr>
              <a:t>It</a:t>
            </a:r>
            <a:r>
              <a:rPr sz="1300" spc="-10" dirty="0">
                <a:latin typeface="Arial"/>
                <a:cs typeface="Arial"/>
              </a:rPr>
              <a:t>’s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ea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y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u</a:t>
            </a:r>
            <a:r>
              <a:rPr sz="1300" spc="50" dirty="0">
                <a:latin typeface="Arial"/>
                <a:cs typeface="Arial"/>
              </a:rPr>
              <a:t>s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5" dirty="0" smtClean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fontAlgn="auto">
              <a:spcBef>
                <a:spcPts val="21"/>
              </a:spcBef>
              <a:spcAft>
                <a:spcPts val="0"/>
              </a:spcAft>
              <a:defRPr/>
            </a:pPr>
            <a:endParaRPr sz="1550" dirty="0">
              <a:latin typeface="Times New Roman"/>
              <a:cs typeface="Times New Roman"/>
            </a:endParaRPr>
          </a:p>
          <a:p>
            <a:pPr marL="552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" dirty="0">
                <a:latin typeface="Arial"/>
                <a:cs typeface="Arial"/>
              </a:rPr>
              <a:t>H</a:t>
            </a:r>
            <a:r>
              <a:rPr sz="1250" spc="-25" dirty="0">
                <a:latin typeface="Arial"/>
                <a:cs typeface="Arial"/>
              </a:rPr>
              <a:t>e</a:t>
            </a:r>
            <a:r>
              <a:rPr sz="1250" spc="5" dirty="0">
                <a:latin typeface="Arial"/>
                <a:cs typeface="Arial"/>
              </a:rPr>
              <a:t>l</a:t>
            </a:r>
            <a:r>
              <a:rPr sz="1250" spc="20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s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o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-25" dirty="0">
                <a:latin typeface="Arial"/>
                <a:cs typeface="Arial"/>
              </a:rPr>
              <a:t>a</a:t>
            </a:r>
            <a:r>
              <a:rPr sz="1250" dirty="0">
                <a:latin typeface="Arial"/>
                <a:cs typeface="Arial"/>
              </a:rPr>
              <a:t>ck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Arial"/>
                <a:cs typeface="Arial"/>
              </a:rPr>
              <a:t>c</a:t>
            </a:r>
            <a:r>
              <a:rPr sz="1250" spc="-30" dirty="0">
                <a:latin typeface="Arial"/>
                <a:cs typeface="Arial"/>
              </a:rPr>
              <a:t>h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spc="20" dirty="0">
                <a:latin typeface="Arial"/>
                <a:cs typeface="Arial"/>
              </a:rPr>
              <a:t>b</a:t>
            </a:r>
            <a:r>
              <a:rPr sz="1250" spc="-25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0" dirty="0">
                <a:latin typeface="Arial"/>
                <a:cs typeface="Arial"/>
              </a:rPr>
              <a:t>’</a:t>
            </a:r>
            <a:r>
              <a:rPr sz="1250" dirty="0">
                <a:latin typeface="Arial"/>
                <a:cs typeface="Arial"/>
              </a:rPr>
              <a:t>s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Arial"/>
                <a:cs typeface="Arial"/>
              </a:rPr>
              <a:t>p</a:t>
            </a:r>
            <a:r>
              <a:rPr sz="1250" spc="-25" dirty="0">
                <a:latin typeface="Arial"/>
                <a:cs typeface="Arial"/>
              </a:rPr>
              <a:t>e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-20" dirty="0">
                <a:latin typeface="Arial"/>
                <a:cs typeface="Arial"/>
              </a:rPr>
              <a:t>f</a:t>
            </a:r>
            <a:r>
              <a:rPr sz="1250" spc="-25" dirty="0">
                <a:latin typeface="Arial"/>
                <a:cs typeface="Arial"/>
              </a:rPr>
              <a:t>o</a:t>
            </a:r>
            <a:r>
              <a:rPr sz="1250" spc="10" dirty="0">
                <a:latin typeface="Arial"/>
                <a:cs typeface="Arial"/>
              </a:rPr>
              <a:t>rm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-25" dirty="0">
                <a:latin typeface="Arial"/>
                <a:cs typeface="Arial"/>
              </a:rPr>
              <a:t>n</a:t>
            </a:r>
            <a:r>
              <a:rPr sz="1250" dirty="0">
                <a:latin typeface="Arial"/>
                <a:cs typeface="Arial"/>
              </a:rPr>
              <a:t>ce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Arial"/>
                <a:cs typeface="Arial"/>
              </a:rPr>
              <a:t>wi</a:t>
            </a:r>
            <a:r>
              <a:rPr sz="1250" spc="25" dirty="0">
                <a:latin typeface="Arial"/>
                <a:cs typeface="Arial"/>
              </a:rPr>
              <a:t>t</a:t>
            </a:r>
            <a:r>
              <a:rPr sz="1250" dirty="0">
                <a:latin typeface="Arial"/>
                <a:cs typeface="Arial"/>
              </a:rPr>
              <a:t>h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Arial"/>
                <a:cs typeface="Arial"/>
              </a:rPr>
              <a:t>b</a:t>
            </a:r>
            <a:r>
              <a:rPr sz="1250" spc="-25" dirty="0">
                <a:latin typeface="Arial"/>
                <a:cs typeface="Arial"/>
              </a:rPr>
              <a:t>u</a:t>
            </a:r>
            <a:r>
              <a:rPr sz="1250" spc="5" dirty="0">
                <a:latin typeface="Arial"/>
                <a:cs typeface="Arial"/>
              </a:rPr>
              <a:t>ilt</a:t>
            </a:r>
            <a:r>
              <a:rPr sz="1250" spc="15" dirty="0">
                <a:latin typeface="Arial"/>
                <a:cs typeface="Arial"/>
              </a:rPr>
              <a:t>-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-25" dirty="0">
                <a:latin typeface="Arial"/>
                <a:cs typeface="Arial"/>
              </a:rPr>
              <a:t>na</a:t>
            </a:r>
            <a:r>
              <a:rPr sz="1250" spc="55" dirty="0">
                <a:latin typeface="Arial"/>
                <a:cs typeface="Arial"/>
              </a:rPr>
              <a:t>l</a:t>
            </a:r>
            <a:r>
              <a:rPr sz="1250" spc="-10" dirty="0">
                <a:latin typeface="Arial"/>
                <a:cs typeface="Arial"/>
              </a:rPr>
              <a:t>y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cs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Arial"/>
                <a:cs typeface="Arial"/>
              </a:rPr>
              <a:t>t</a:t>
            </a:r>
            <a:r>
              <a:rPr sz="1250" spc="20" dirty="0">
                <a:latin typeface="Arial"/>
                <a:cs typeface="Arial"/>
              </a:rPr>
              <a:t>o</a:t>
            </a:r>
            <a:r>
              <a:rPr sz="1250" spc="-25" dirty="0">
                <a:latin typeface="Arial"/>
                <a:cs typeface="Arial"/>
              </a:rPr>
              <a:t>o</a:t>
            </a:r>
            <a:r>
              <a:rPr sz="1250" spc="5" dirty="0">
                <a:latin typeface="Arial"/>
                <a:cs typeface="Arial"/>
              </a:rPr>
              <a:t>l</a:t>
            </a:r>
            <a:r>
              <a:rPr sz="1250" spc="-5" dirty="0">
                <a:latin typeface="Arial"/>
                <a:cs typeface="Arial"/>
              </a:rPr>
              <a:t>.</a:t>
            </a:r>
            <a:endParaRPr sz="1250" dirty="0">
              <a:latin typeface="Arial"/>
              <a:cs typeface="Arial"/>
            </a:endParaRPr>
          </a:p>
          <a:p>
            <a:pPr fontAlgn="auto">
              <a:spcBef>
                <a:spcPts val="42"/>
              </a:spcBef>
              <a:spcAft>
                <a:spcPts val="0"/>
              </a:spcAft>
              <a:defRPr/>
            </a:pPr>
            <a:endParaRPr sz="15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-10" dirty="0">
                <a:latin typeface="Times New Roman"/>
                <a:cs typeface="Times New Roman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u</a:t>
            </a:r>
            <a:r>
              <a:rPr sz="1300" spc="5" dirty="0">
                <a:latin typeface="Times New Roman"/>
                <a:cs typeface="Times New Roman"/>
              </a:rPr>
              <a:t>p</a:t>
            </a:r>
            <a:r>
              <a:rPr sz="1300" spc="-35" dirty="0">
                <a:latin typeface="Times New Roman"/>
                <a:cs typeface="Times New Roman"/>
              </a:rPr>
              <a:t>p</a:t>
            </a:r>
            <a:r>
              <a:rPr sz="1300" spc="5" dirty="0">
                <a:latin typeface="Times New Roman"/>
                <a:cs typeface="Times New Roman"/>
              </a:rPr>
              <a:t>o</a:t>
            </a:r>
            <a:r>
              <a:rPr sz="1300" spc="-5" dirty="0">
                <a:latin typeface="Times New Roman"/>
                <a:cs typeface="Times New Roman"/>
              </a:rPr>
              <a:t>r</a:t>
            </a:r>
            <a:r>
              <a:rPr sz="1300" spc="10" dirty="0">
                <a:latin typeface="Times New Roman"/>
                <a:cs typeface="Times New Roman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2</a:t>
            </a:r>
            <a:r>
              <a:rPr sz="1300" spc="5" dirty="0">
                <a:latin typeface="Times New Roman"/>
                <a:cs typeface="Times New Roman"/>
              </a:rPr>
              <a:t>0</a:t>
            </a:r>
            <a:r>
              <a:rPr sz="1300" spc="-10" dirty="0">
                <a:latin typeface="Times New Roman"/>
                <a:cs typeface="Times New Roman"/>
              </a:rPr>
              <a:t>+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Times New Roman"/>
                <a:cs typeface="Times New Roman"/>
              </a:rPr>
              <a:t>g</a:t>
            </a:r>
            <a:r>
              <a:rPr sz="1300" spc="5" dirty="0">
                <a:latin typeface="Times New Roman"/>
                <a:cs typeface="Times New Roman"/>
              </a:rPr>
              <a:t>lob</a:t>
            </a:r>
            <a:r>
              <a:rPr sz="1300" spc="-5" dirty="0">
                <a:latin typeface="Times New Roman"/>
                <a:cs typeface="Times New Roman"/>
              </a:rPr>
              <a:t>al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</a:t>
            </a:r>
            <a:r>
              <a:rPr sz="1300" spc="-1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n</a:t>
            </a:r>
            <a:r>
              <a:rPr sz="1300" spc="-85" dirty="0">
                <a:latin typeface="Times New Roman"/>
                <a:cs typeface="Times New Roman"/>
              </a:rPr>
              <a:t>g</a:t>
            </a:r>
            <a:r>
              <a:rPr sz="1300" spc="5" dirty="0">
                <a:latin typeface="Times New Roman"/>
                <a:cs typeface="Times New Roman"/>
              </a:rPr>
              <a:t>u</a:t>
            </a:r>
            <a:r>
              <a:rPr sz="1300" spc="30" dirty="0">
                <a:latin typeface="Times New Roman"/>
                <a:cs typeface="Times New Roman"/>
              </a:rPr>
              <a:t>a</a:t>
            </a:r>
            <a:r>
              <a:rPr sz="1300" spc="-85" dirty="0">
                <a:latin typeface="Times New Roman"/>
                <a:cs typeface="Times New Roman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e</a:t>
            </a:r>
            <a:r>
              <a:rPr sz="1300" spc="-35" dirty="0">
                <a:latin typeface="Times New Roman"/>
                <a:cs typeface="Times New Roman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9219" name="object 3"/>
          <p:cNvSpPr>
            <a:spLocks noChangeArrowheads="1"/>
          </p:cNvSpPr>
          <p:nvPr/>
        </p:nvSpPr>
        <p:spPr bwMode="auto">
          <a:xfrm>
            <a:off x="1389063" y="2087563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object 4"/>
          <p:cNvSpPr>
            <a:spLocks/>
          </p:cNvSpPr>
          <p:nvPr/>
        </p:nvSpPr>
        <p:spPr bwMode="auto">
          <a:xfrm>
            <a:off x="635000" y="808038"/>
            <a:ext cx="500063" cy="500062"/>
          </a:xfrm>
          <a:custGeom>
            <a:avLst/>
            <a:gdLst/>
            <a:ahLst/>
            <a:cxnLst>
              <a:cxn ang="0">
                <a:pos x="499753" y="0"/>
              </a:cxn>
              <a:cxn ang="0">
                <a:pos x="0" y="0"/>
              </a:cxn>
              <a:cxn ang="0">
                <a:pos x="2548" y="49529"/>
              </a:cxn>
              <a:cxn ang="0">
                <a:pos x="9524" y="97779"/>
              </a:cxn>
              <a:cxn ang="0">
                <a:pos x="21598" y="145420"/>
              </a:cxn>
              <a:cxn ang="0">
                <a:pos x="38099" y="191749"/>
              </a:cxn>
              <a:cxn ang="0">
                <a:pos x="59054" y="235579"/>
              </a:cxn>
              <a:cxn ang="0">
                <a:pos x="84463" y="277489"/>
              </a:cxn>
              <a:cxn ang="0">
                <a:pos x="113669" y="316870"/>
              </a:cxn>
              <a:cxn ang="0">
                <a:pos x="146684" y="353689"/>
              </a:cxn>
              <a:cxn ang="0">
                <a:pos x="183523" y="386699"/>
              </a:cxn>
              <a:cxn ang="0">
                <a:pos x="222884" y="415930"/>
              </a:cxn>
              <a:cxn ang="0">
                <a:pos x="264794" y="441319"/>
              </a:cxn>
              <a:cxn ang="0">
                <a:pos x="309253" y="461650"/>
              </a:cxn>
              <a:cxn ang="0">
                <a:pos x="354973" y="478139"/>
              </a:cxn>
              <a:cxn ang="0">
                <a:pos x="402598" y="490209"/>
              </a:cxn>
              <a:cxn ang="0">
                <a:pos x="451484" y="497189"/>
              </a:cxn>
              <a:cxn ang="0">
                <a:pos x="500384" y="499750"/>
              </a:cxn>
              <a:cxn ang="0">
                <a:pos x="500384" y="297179"/>
              </a:cxn>
              <a:cxn ang="0">
                <a:pos x="499753" y="0"/>
              </a:cxn>
            </a:cxnLst>
            <a:rect l="0" t="0" r="r" b="b"/>
            <a:pathLst>
              <a:path w="500380" h="499744">
                <a:moveTo>
                  <a:pt x="499753" y="0"/>
                </a:moveTo>
                <a:lnTo>
                  <a:pt x="0" y="0"/>
                </a:lnTo>
                <a:lnTo>
                  <a:pt x="2548" y="49529"/>
                </a:lnTo>
                <a:lnTo>
                  <a:pt x="9524" y="97779"/>
                </a:lnTo>
                <a:lnTo>
                  <a:pt x="21598" y="145420"/>
                </a:lnTo>
                <a:lnTo>
                  <a:pt x="38099" y="191749"/>
                </a:lnTo>
                <a:lnTo>
                  <a:pt x="59054" y="235579"/>
                </a:lnTo>
                <a:lnTo>
                  <a:pt x="84463" y="277489"/>
                </a:lnTo>
                <a:lnTo>
                  <a:pt x="113669" y="316870"/>
                </a:lnTo>
                <a:lnTo>
                  <a:pt x="146684" y="353689"/>
                </a:lnTo>
                <a:lnTo>
                  <a:pt x="183523" y="386699"/>
                </a:lnTo>
                <a:lnTo>
                  <a:pt x="222884" y="415930"/>
                </a:lnTo>
                <a:lnTo>
                  <a:pt x="264794" y="441319"/>
                </a:lnTo>
                <a:lnTo>
                  <a:pt x="309253" y="461650"/>
                </a:lnTo>
                <a:lnTo>
                  <a:pt x="354973" y="478139"/>
                </a:lnTo>
                <a:lnTo>
                  <a:pt x="402598" y="490209"/>
                </a:lnTo>
                <a:lnTo>
                  <a:pt x="451484" y="497189"/>
                </a:lnTo>
                <a:lnTo>
                  <a:pt x="500384" y="499750"/>
                </a:lnTo>
                <a:lnTo>
                  <a:pt x="500384" y="297179"/>
                </a:lnTo>
                <a:lnTo>
                  <a:pt x="499753" y="0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 noChangeArrowheads="1"/>
          </p:cNvSpPr>
          <p:nvPr/>
        </p:nvSpPr>
        <p:spPr bwMode="auto">
          <a:xfrm>
            <a:off x="1389063" y="2519363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6"/>
          <p:cNvSpPr>
            <a:spLocks noChangeArrowheads="1"/>
          </p:cNvSpPr>
          <p:nvPr/>
        </p:nvSpPr>
        <p:spPr bwMode="auto">
          <a:xfrm>
            <a:off x="1389063" y="2946400"/>
            <a:ext cx="204787" cy="1936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98525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heavy" spc="75" dirty="0" smtClean="0">
                <a:solidFill>
                  <a:srgbClr val="FF0000"/>
                </a:solidFill>
              </a:rPr>
              <a:t>Why </a:t>
            </a:r>
            <a:r>
              <a:rPr lang="en-US" sz="2800" b="1" u="heavy" spc="75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Dialogflow</a:t>
            </a:r>
            <a:r>
              <a:rPr lang="en-US" sz="2800" b="1" u="heavy" spc="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?</a:t>
            </a:r>
            <a:r>
              <a:rPr lang="en-US" sz="2800" b="1" u="sng" spc="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heavy" spc="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en-US" sz="2800" b="1" u="sng" spc="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u="heavy" spc="7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</a:t>
            </a:r>
            <a:r>
              <a:rPr lang="en-US" sz="2800" b="1" u="heavy" spc="75" dirty="0" smtClean="0">
                <a:solidFill>
                  <a:srgbClr val="FF0000"/>
                </a:solidFill>
              </a:rPr>
              <a:t>       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088" y="468313"/>
            <a:ext cx="592137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463" indent="-6350">
              <a:lnSpc>
                <a:spcPts val="1250"/>
              </a:lnSpc>
            </a:pPr>
            <a:r>
              <a:rPr lang="en-US" sz="1200">
                <a:solidFill>
                  <a:srgbClr val="5D5D5D"/>
                </a:solidFill>
                <a:latin typeface="Arial" charset="0"/>
              </a:rPr>
              <a:t>Diacgfiw</a:t>
            </a:r>
            <a:r>
              <a:rPr lang="en-US" sz="1200">
                <a:solidFill>
                  <a:srgbClr val="5D5D5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>
                <a:solidFill>
                  <a:srgbClr val="757575"/>
                </a:solidFill>
                <a:latin typeface="Arial" charset="0"/>
              </a:rPr>
              <a:t>Essen</a:t>
            </a:r>
            <a:r>
              <a:rPr lang="en-US" sz="1200">
                <a:solidFill>
                  <a:srgbClr val="616161"/>
                </a:solidFill>
                <a:latin typeface="Arial" charset="0"/>
              </a:rPr>
              <a:t>btls</a:t>
            </a:r>
            <a:endParaRPr lang="en-US" sz="1200">
              <a:latin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738" y="503238"/>
            <a:ext cx="269875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30" dirty="0">
                <a:solidFill>
                  <a:srgbClr val="676767"/>
                </a:solidFill>
                <a:latin typeface="Arial"/>
                <a:cs typeface="Arial"/>
              </a:rPr>
              <a:t>«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s</a:t>
            </a:r>
            <a:r>
              <a:rPr sz="1600" spc="-105" dirty="0">
                <a:solidFill>
                  <a:srgbClr val="676767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625" y="503238"/>
            <a:ext cx="809625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8605" algn="l"/>
              </a:tabLst>
              <a:defRPr/>
            </a:pPr>
            <a:r>
              <a:rPr sz="1600" spc="-210" dirty="0">
                <a:solidFill>
                  <a:srgbClr val="B0B0B0"/>
                </a:solidFill>
                <a:latin typeface="Arial"/>
                <a:cs typeface="Arial"/>
              </a:rPr>
              <a:t>;</a:t>
            </a:r>
            <a:r>
              <a:rPr sz="1600" spc="-160" dirty="0">
                <a:solidFill>
                  <a:srgbClr val="B0B0B0"/>
                </a:solidFill>
                <a:latin typeface="Arial"/>
                <a:cs typeface="Arial"/>
              </a:rPr>
              <a:t>:</a:t>
            </a:r>
            <a:r>
              <a:rPr sz="1600" spc="-210" dirty="0">
                <a:solidFill>
                  <a:srgbClr val="B0B0B0"/>
                </a:solidFill>
                <a:latin typeface="Arial"/>
                <a:cs typeface="Arial"/>
              </a:rPr>
              <a:t>”</a:t>
            </a:r>
            <a:r>
              <a:rPr sz="1600" dirty="0">
                <a:solidFill>
                  <a:srgbClr val="B0B0B0"/>
                </a:solidFill>
                <a:latin typeface="Arial"/>
                <a:cs typeface="Arial"/>
              </a:rPr>
              <a:t>	</a:t>
            </a:r>
            <a:r>
              <a:rPr sz="1600" spc="-7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600" spc="-18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600" spc="-135" dirty="0">
                <a:solidFill>
                  <a:srgbClr val="252525"/>
                </a:solidFill>
                <a:latin typeface="Arial"/>
                <a:cs typeface="Arial"/>
              </a:rPr>
              <a:t>en</a:t>
            </a:r>
            <a:r>
              <a:rPr sz="1600" spc="-20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600" spc="-155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500" y="563563"/>
            <a:ext cx="1863725" cy="13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51660" algn="l"/>
              </a:tabLst>
              <a:defRPr/>
            </a:pPr>
            <a:r>
              <a:rPr sz="850" u="sng" dirty="0">
                <a:solidFill>
                  <a:srgbClr val="8F8F8F"/>
                </a:solidFill>
                <a:latin typeface="Arial"/>
                <a:cs typeface="Arial"/>
              </a:rPr>
              <a:t>try</a:t>
            </a:r>
            <a:r>
              <a:rPr sz="850" u="sng" spc="-5" dirty="0">
                <a:solidFill>
                  <a:srgbClr val="8F8F8F"/>
                </a:solidFill>
                <a:latin typeface="Arial"/>
                <a:cs typeface="Arial"/>
              </a:rPr>
              <a:t> </a:t>
            </a:r>
            <a:r>
              <a:rPr sz="850" u="sng" dirty="0">
                <a:solidFill>
                  <a:srgbClr val="8B8B8B"/>
                </a:solidFill>
                <a:latin typeface="Arial"/>
                <a:cs typeface="Arial"/>
              </a:rPr>
              <a:t>it</a:t>
            </a:r>
            <a:r>
              <a:rPr sz="850" u="sng" spc="-5" dirty="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sz="850" u="sng" dirty="0">
                <a:solidFill>
                  <a:srgbClr val="7B7B7B"/>
                </a:solidFill>
                <a:latin typeface="Arial"/>
                <a:cs typeface="Arial"/>
              </a:rPr>
              <a:t>now </a:t>
            </a:r>
            <a:r>
              <a:rPr sz="850" u="sng" dirty="0">
                <a:solidFill>
                  <a:srgbClr val="7B7B7B"/>
                </a:solid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6250" y="923925"/>
            <a:ext cx="2051050" cy="446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-45" dirty="0">
                <a:solidFill>
                  <a:srgbClr val="848484"/>
                </a:solidFill>
                <a:latin typeface="Arial"/>
                <a:cs typeface="Arial"/>
              </a:rPr>
              <a:t>m</a:t>
            </a:r>
            <a:r>
              <a:rPr sz="850" dirty="0">
                <a:solidFill>
                  <a:srgbClr val="848484"/>
                </a:solidFill>
                <a:latin typeface="Arial"/>
                <a:cs typeface="Arial"/>
              </a:rPr>
              <a:t>y</a:t>
            </a:r>
            <a:r>
              <a:rPr sz="850" spc="25" dirty="0">
                <a:solidFill>
                  <a:srgbClr val="848484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565656"/>
                </a:solidFill>
                <a:latin typeface="Arial"/>
                <a:cs typeface="Arial"/>
              </a:rPr>
              <a:t>cattle</a:t>
            </a:r>
            <a:r>
              <a:rPr sz="850" spc="25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696969"/>
                </a:solidFill>
                <a:latin typeface="Arial"/>
                <a:cs typeface="Arial"/>
              </a:rPr>
              <a:t>den</a:t>
            </a:r>
            <a:r>
              <a:rPr sz="850" dirty="0">
                <a:solidFill>
                  <a:srgbClr val="696969"/>
                </a:solidFill>
                <a:latin typeface="Arial"/>
                <a:cs typeface="Arial"/>
              </a:rPr>
              <a:t>y</a:t>
            </a:r>
            <a:r>
              <a:rPr sz="850" spc="2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868686"/>
                </a:solidFill>
                <a:latin typeface="Arial"/>
                <a:cs typeface="Arial"/>
              </a:rPr>
              <a:t>to</a:t>
            </a:r>
            <a:r>
              <a:rPr sz="850" spc="25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929292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sz="850" dirty="0">
                <a:solidFill>
                  <a:srgbClr val="929292"/>
                </a:solidFill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800">
              <a:latin typeface="Times New Roman"/>
              <a:cs typeface="Times New Roman"/>
            </a:endParaRPr>
          </a:p>
          <a:p>
            <a:pPr marL="12700" fontAlgn="auto">
              <a:spcBef>
                <a:spcPts val="509"/>
              </a:spcBef>
              <a:spcAft>
                <a:spcPts val="0"/>
              </a:spcAft>
              <a:defRPr/>
            </a:pPr>
            <a:r>
              <a:rPr sz="850" dirty="0">
                <a:solidFill>
                  <a:srgbClr val="777777"/>
                </a:solidFill>
                <a:latin typeface="Arial"/>
                <a:cs typeface="Arial"/>
              </a:rPr>
              <a:t>what</a:t>
            </a:r>
            <a:r>
              <a:rPr sz="850" spc="25" dirty="0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717171"/>
                </a:solidFill>
                <a:latin typeface="Arial"/>
                <a:cs typeface="Arial"/>
              </a:rPr>
              <a:t>ar</a:t>
            </a:r>
            <a:r>
              <a:rPr sz="850" dirty="0">
                <a:solidFill>
                  <a:srgbClr val="717171"/>
                </a:solidFill>
                <a:latin typeface="Arial"/>
                <a:cs typeface="Arial"/>
              </a:rPr>
              <a:t>e</a:t>
            </a:r>
            <a:r>
              <a:rPr sz="850" spc="30" dirty="0">
                <a:solidFill>
                  <a:srgbClr val="717171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868686"/>
                </a:solidFill>
                <a:latin typeface="Arial"/>
                <a:cs typeface="Arial"/>
              </a:rPr>
              <a:t>t</a:t>
            </a:r>
            <a:r>
              <a:rPr sz="850" spc="-50" dirty="0">
                <a:solidFill>
                  <a:srgbClr val="868686"/>
                </a:solidFill>
                <a:latin typeface="Arial"/>
                <a:cs typeface="Arial"/>
              </a:rPr>
              <a:t>h</a:t>
            </a:r>
            <a:r>
              <a:rPr sz="850" dirty="0">
                <a:solidFill>
                  <a:srgbClr val="868686"/>
                </a:solidFill>
                <a:latin typeface="Arial"/>
                <a:cs typeface="Arial"/>
              </a:rPr>
              <a:t>e</a:t>
            </a:r>
            <a:r>
              <a:rPr sz="850" spc="25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757575"/>
                </a:solidFill>
                <a:latin typeface="Arial"/>
                <a:cs typeface="Arial"/>
              </a:rPr>
              <a:t>9,eas</a:t>
            </a:r>
            <a:r>
              <a:rPr sz="850" spc="-50" dirty="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sz="850" spc="-5" dirty="0">
                <a:solidFill>
                  <a:srgbClr val="757575"/>
                </a:solidFill>
                <a:latin typeface="Arial"/>
                <a:cs typeface="Arial"/>
              </a:rPr>
              <a:t>n</a:t>
            </a:r>
            <a:r>
              <a:rPr sz="850" dirty="0">
                <a:solidFill>
                  <a:srgbClr val="757575"/>
                </a:solidFill>
                <a:latin typeface="Arial"/>
                <a:cs typeface="Arial"/>
              </a:rPr>
              <a:t>s</a:t>
            </a:r>
            <a:r>
              <a:rPr sz="850" spc="3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777777"/>
                </a:solidFill>
                <a:latin typeface="Arial"/>
                <a:cs typeface="Arial"/>
              </a:rPr>
              <a:t>battl</a:t>
            </a:r>
            <a:r>
              <a:rPr sz="850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850" spc="-20" dirty="0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sz="850" spc="5" dirty="0">
                <a:solidFill>
                  <a:srgbClr val="7F7F7F"/>
                </a:solidFill>
                <a:latin typeface="Arial"/>
                <a:cs typeface="Arial"/>
              </a:rPr>
              <a:t>Wn</a:t>
            </a:r>
            <a:r>
              <a:rPr sz="850" spc="-5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850" spc="45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85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85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818181"/>
                </a:solidFill>
                <a:latin typeface="Arial"/>
                <a:cs typeface="Arial"/>
              </a:rPr>
              <a:t>Drink?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5350" y="1698625"/>
            <a:ext cx="1250950" cy="715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800">
                <a:solidFill>
                  <a:srgbClr val="65ACEF"/>
                </a:solidFill>
                <a:latin typeface="Arial" charset="0"/>
              </a:rPr>
              <a:t>G</a:t>
            </a:r>
            <a:r>
              <a:rPr lang="en-US" sz="800">
                <a:solidFill>
                  <a:srgbClr val="65AC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bacterium</a:t>
            </a:r>
            <a:endParaRPr lang="en-US" sz="800">
              <a:latin typeface="Arial" charset="0"/>
            </a:endParaRPr>
          </a:p>
          <a:p>
            <a:pPr marL="12700">
              <a:lnSpc>
                <a:spcPts val="2313"/>
              </a:lnSpc>
              <a:spcBef>
                <a:spcPts val="238"/>
              </a:spcBef>
            </a:pPr>
            <a:r>
              <a:rPr lang="en-US" sz="800">
                <a:solidFill>
                  <a:srgbClr val="B0B0B0"/>
                </a:solidFill>
                <a:latin typeface="Arial" charset="0"/>
              </a:rPr>
              <a:t>Q</a:t>
            </a:r>
            <a:r>
              <a:rPr lang="en-US" sz="800">
                <a:solidFill>
                  <a:srgbClr val="B0B0B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800">
                <a:solidFill>
                  <a:srgbClr val="555555"/>
                </a:solidFill>
                <a:latin typeface="Arial" charset="0"/>
              </a:rPr>
              <a:t>DefaulF6IIbâcklnent</a:t>
            </a:r>
            <a:r>
              <a:rPr lang="en-US" sz="80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9AAE2"/>
                </a:solidFill>
                <a:latin typeface="Arial" charset="0"/>
              </a:rPr>
              <a:t>G</a:t>
            </a:r>
            <a:r>
              <a:rPr lang="en-US" sz="800">
                <a:solidFill>
                  <a:srgbClr val="59AA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3C3C3C"/>
                </a:solidFill>
                <a:latin typeface="Arial" charset="0"/>
              </a:rPr>
              <a:t>Default</a:t>
            </a:r>
            <a:r>
              <a:rPr lang="en-US" sz="80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F8F8F"/>
                </a:solidFill>
                <a:latin typeface="Arial" charset="0"/>
              </a:rPr>
              <a:t>Welcome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|ntent</a:t>
            </a:r>
            <a:endParaRPr lang="en-US" sz="800">
              <a:latin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350" y="2571750"/>
            <a:ext cx="409575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1ACF4"/>
                </a:solidFill>
                <a:latin typeface="Arial"/>
                <a:cs typeface="Arial"/>
              </a:rPr>
              <a:t>G</a:t>
            </a:r>
            <a:r>
              <a:rPr sz="850" spc="5" dirty="0">
                <a:solidFill>
                  <a:srgbClr val="61ACF4"/>
                </a:solidFill>
                <a:latin typeface="Times New Roman"/>
                <a:cs typeface="Times New Roman"/>
              </a:rPr>
              <a:t> </a:t>
            </a:r>
            <a:r>
              <a:rPr sz="850" spc="-90" dirty="0">
                <a:solidFill>
                  <a:srgbClr val="61ACF4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777777"/>
                </a:solidFill>
                <a:latin typeface="Arial"/>
                <a:cs typeface="Arial"/>
              </a:rPr>
              <a:t>Drink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9000" y="2863850"/>
            <a:ext cx="922338" cy="1009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CACE9"/>
                </a:solidFill>
                <a:latin typeface="Arial"/>
                <a:cs typeface="Arial"/>
              </a:rPr>
              <a:t>G</a:t>
            </a:r>
            <a:r>
              <a:rPr sz="850" spc="25" dirty="0">
                <a:solidFill>
                  <a:srgbClr val="6CACE9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696969"/>
                </a:solidFill>
                <a:latin typeface="Arial"/>
                <a:cs typeface="Arial"/>
              </a:rPr>
              <a:t>Fall</a:t>
            </a:r>
            <a:r>
              <a:rPr sz="850" spc="2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850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8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696969"/>
                </a:solidFill>
                <a:latin typeface="Arial"/>
                <a:cs typeface="Arial"/>
              </a:rPr>
              <a:t>Winter</a:t>
            </a:r>
            <a:endParaRPr sz="850">
              <a:latin typeface="Arial"/>
              <a:cs typeface="Arial"/>
            </a:endParaRPr>
          </a:p>
          <a:p>
            <a:pPr fontAlgn="auto">
              <a:spcBef>
                <a:spcPts val="37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marL="18415" fontAlgn="auto">
              <a:spcBef>
                <a:spcPts val="0"/>
              </a:spcBef>
              <a:spcAft>
                <a:spcPts val="0"/>
              </a:spcAft>
              <a:tabLst>
                <a:tab pos="207645" algn="l"/>
              </a:tabLst>
              <a:defRPr/>
            </a:pPr>
            <a:r>
              <a:rPr sz="950" spc="-60" dirty="0">
                <a:solidFill>
                  <a:srgbClr val="6CB5EF"/>
                </a:solidFill>
                <a:latin typeface="Arial"/>
                <a:cs typeface="Arial"/>
              </a:rPr>
              <a:t>o</a:t>
            </a:r>
            <a:r>
              <a:rPr sz="950" spc="-60" dirty="0">
                <a:solidFill>
                  <a:srgbClr val="6CB5EF"/>
                </a:solidFill>
                <a:latin typeface="Times New Roman"/>
                <a:cs typeface="Times New Roman"/>
              </a:rPr>
              <a:t>	</a:t>
            </a:r>
            <a:r>
              <a:rPr sz="950" spc="-55" dirty="0">
                <a:solidFill>
                  <a:srgbClr val="636363"/>
                </a:solidFill>
                <a:latin typeface="Arial"/>
                <a:cs typeface="Arial"/>
              </a:rPr>
              <a:t>he</a:t>
            </a:r>
            <a:r>
              <a:rPr sz="950" spc="-10" dirty="0">
                <a:solidFill>
                  <a:srgbClr val="636363"/>
                </a:solidFill>
                <a:latin typeface="Arial"/>
                <a:cs typeface="Arial"/>
              </a:rPr>
              <a:t>a</a:t>
            </a:r>
            <a:r>
              <a:rPr sz="950" spc="-30" dirty="0">
                <a:solidFill>
                  <a:srgbClr val="636363"/>
                </a:solidFill>
                <a:latin typeface="Arial"/>
                <a:cs typeface="Arial"/>
              </a:rPr>
              <a:t>l</a:t>
            </a:r>
            <a:r>
              <a:rPr sz="950" spc="-45" dirty="0">
                <a:solidFill>
                  <a:srgbClr val="636363"/>
                </a:solidFill>
                <a:latin typeface="Arial"/>
                <a:cs typeface="Arial"/>
              </a:rPr>
              <a:t>fh</a:t>
            </a:r>
            <a:endParaRPr sz="950">
              <a:latin typeface="Arial"/>
              <a:cs typeface="Arial"/>
            </a:endParaRPr>
          </a:p>
          <a:p>
            <a:pPr fontAlgn="auto">
              <a:spcBef>
                <a:spcPts val="52"/>
              </a:spcBef>
              <a:spcAft>
                <a:spcPts val="0"/>
              </a:spcAft>
              <a:defRPr/>
            </a:pPr>
            <a:endParaRPr sz="1100">
              <a:latin typeface="Times New Roman"/>
              <a:cs typeface="Times New Roman"/>
            </a:endParaRPr>
          </a:p>
          <a:p>
            <a:pPr marL="18415" fontAlgn="auto">
              <a:spcBef>
                <a:spcPts val="0"/>
              </a:spcBef>
              <a:spcAft>
                <a:spcPts val="0"/>
              </a:spcAft>
              <a:tabLst>
                <a:tab pos="207645" algn="l"/>
              </a:tabLst>
              <a:defRPr/>
            </a:pPr>
            <a:r>
              <a:rPr sz="850" dirty="0">
                <a:solidFill>
                  <a:srgbClr val="63A7EB"/>
                </a:solidFill>
                <a:latin typeface="Arial"/>
                <a:cs typeface="Arial"/>
              </a:rPr>
              <a:t>0</a:t>
            </a:r>
            <a:r>
              <a:rPr sz="850" dirty="0">
                <a:solidFill>
                  <a:srgbClr val="63A7EB"/>
                </a:solidFill>
                <a:latin typeface="Times New Roman"/>
                <a:cs typeface="Times New Roman"/>
              </a:rPr>
              <a:t>	</a:t>
            </a:r>
            <a:r>
              <a:rPr sz="850" dirty="0">
                <a:solidFill>
                  <a:srgbClr val="797979"/>
                </a:solidFill>
                <a:latin typeface="Arial"/>
                <a:cs typeface="Arial"/>
              </a:rPr>
              <a:t>HeatUress</a:t>
            </a:r>
            <a:endParaRPr sz="850">
              <a:latin typeface="Arial"/>
              <a:cs typeface="Arial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1ACF6"/>
                </a:solidFill>
                <a:latin typeface="Arial"/>
                <a:cs typeface="Arial"/>
              </a:rPr>
              <a:t>G</a:t>
            </a:r>
            <a:r>
              <a:rPr sz="850" spc="25" dirty="0">
                <a:solidFill>
                  <a:srgbClr val="61ACF6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6C6C6C"/>
                </a:solidFill>
                <a:latin typeface="Arial"/>
                <a:cs typeface="Arial"/>
              </a:rPr>
              <a:t>hu</a:t>
            </a:r>
            <a:r>
              <a:rPr sz="850" spc="-45" dirty="0">
                <a:solidFill>
                  <a:srgbClr val="6C6C6C"/>
                </a:solidFill>
                <a:latin typeface="Arial"/>
                <a:cs typeface="Arial"/>
              </a:rPr>
              <a:t>m</a:t>
            </a:r>
            <a:r>
              <a:rPr sz="850" spc="-5" dirty="0">
                <a:solidFill>
                  <a:srgbClr val="6C6C6C"/>
                </a:solidFill>
                <a:latin typeface="Arial"/>
                <a:cs typeface="Arial"/>
              </a:rPr>
              <a:t>an</a:t>
            </a:r>
            <a:r>
              <a:rPr sz="850" dirty="0">
                <a:solidFill>
                  <a:srgbClr val="6C6C6C"/>
                </a:solidFill>
                <a:latin typeface="Arial"/>
                <a:cs typeface="Arial"/>
              </a:rPr>
              <a:t>s</a:t>
            </a:r>
            <a:r>
              <a:rPr sz="850" spc="25" dirty="0">
                <a:solidFill>
                  <a:srgbClr val="6C6C6C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656565"/>
                </a:solidFill>
                <a:latin typeface="Arial"/>
                <a:cs typeface="Arial"/>
              </a:rPr>
              <a:t>ge</a:t>
            </a:r>
            <a:r>
              <a:rPr sz="850" dirty="0">
                <a:solidFill>
                  <a:srgbClr val="656565"/>
                </a:solidFill>
                <a:latin typeface="Arial"/>
                <a:cs typeface="Arial"/>
              </a:rPr>
              <a:t>l</a:t>
            </a:r>
            <a:r>
              <a:rPr sz="85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747474"/>
                </a:solidFill>
                <a:latin typeface="Arial"/>
                <a:cs typeface="Arial"/>
              </a:rPr>
              <a:t>sick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3850" y="1762125"/>
            <a:ext cx="2147888" cy="2225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463"/>
            <a:r>
              <a:rPr lang="en-US" sz="900">
                <a:solidFill>
                  <a:srgbClr val="909090"/>
                </a:solidFill>
                <a:latin typeface="Arial" charset="0"/>
              </a:rPr>
              <a:t>my</a:t>
            </a:r>
            <a:r>
              <a:rPr lang="en-US" sz="900">
                <a:solidFill>
                  <a:srgbClr val="90909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>
                <a:solidFill>
                  <a:srgbClr val="6F6F6F"/>
                </a:solidFill>
                <a:latin typeface="Arial" charset="0"/>
              </a:rPr>
              <a:t>cattle</a:t>
            </a:r>
            <a:r>
              <a:rPr lang="en-US" sz="900">
                <a:solidFill>
                  <a:srgbClr val="6F6F6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>
                <a:solidFill>
                  <a:srgbClr val="8B8B8B"/>
                </a:solidFill>
                <a:latin typeface="Arial" charset="0"/>
              </a:rPr>
              <a:t>deny</a:t>
            </a:r>
            <a:r>
              <a:rPr lang="en-US" sz="900">
                <a:solidFill>
                  <a:srgbClr val="8B8B8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>
                <a:solidFill>
                  <a:srgbClr val="616161"/>
                </a:solidFill>
                <a:latin typeface="Arial" charset="0"/>
              </a:rPr>
              <a:t>\o</a:t>
            </a:r>
            <a:r>
              <a:rPr lang="en-US" sz="900">
                <a:solidFill>
                  <a:srgbClr val="61616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>
                <a:solidFill>
                  <a:srgbClr val="565656"/>
                </a:solidFill>
                <a:latin typeface="Arial" charset="0"/>
              </a:rPr>
              <a:t>eat</a:t>
            </a:r>
            <a:endParaRPr lang="en-US" sz="900">
              <a:latin typeface="Arial" charset="0"/>
            </a:endParaRPr>
          </a:p>
          <a:p>
            <a:pPr marL="17463"/>
            <a:endParaRPr lang="en-US" sz="900">
              <a:latin typeface="Times New Roman" pitchFamily="18" charset="0"/>
              <a:cs typeface="Times New Roman" pitchFamily="18" charset="0"/>
            </a:endParaRPr>
          </a:p>
          <a:p>
            <a:pPr marL="17463">
              <a:spcBef>
                <a:spcPts val="50"/>
              </a:spcBef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marL="17463"/>
            <a:r>
              <a:rPr lang="en-US" sz="800">
                <a:solidFill>
                  <a:srgbClr val="C1C1C1"/>
                </a:solidFill>
                <a:latin typeface="Arial" charset="0"/>
              </a:rPr>
              <a:t>''I</a:t>
            </a:r>
            <a:r>
              <a:rPr lang="en-US" sz="800">
                <a:solidFill>
                  <a:srgbClr val="C1C1C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ACACAC"/>
                </a:solidFill>
                <a:latin typeface="Arial" charset="0"/>
              </a:rPr>
              <a:t>F.*.I</a:t>
            </a:r>
            <a:r>
              <a:rPr lang="en-US" sz="800">
                <a:solidFill>
                  <a:srgbClr val="ACACA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BEBEBE"/>
                </a:solidFill>
                <a:latin typeface="Arial" charset="0"/>
              </a:rPr>
              <a:t>II</a:t>
            </a:r>
            <a:r>
              <a:rPr lang="en-US" sz="800">
                <a:solidFill>
                  <a:srgbClr val="BEBEB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BCBCBC"/>
                </a:solidFill>
                <a:latin typeface="Arial" charset="0"/>
              </a:rPr>
              <a:t>I</a:t>
            </a:r>
            <a:r>
              <a:rPr lang="en-US" sz="800">
                <a:solidFill>
                  <a:srgbClr val="BCBCB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BBBBBB"/>
                </a:solidFill>
                <a:latin typeface="Arial" charset="0"/>
              </a:rPr>
              <a:t>ii</a:t>
            </a:r>
            <a:r>
              <a:rPr lang="en-US" sz="800">
                <a:solidFill>
                  <a:srgbClr val="BBBB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C7C7C7"/>
                </a:solidFill>
                <a:latin typeface="Arial" charset="0"/>
              </a:rPr>
              <a:t>:</a:t>
            </a:r>
            <a:r>
              <a:rPr lang="en-US" sz="800">
                <a:solidFill>
                  <a:srgbClr val="B2B2B2"/>
                </a:solidFill>
                <a:latin typeface="Arial" charset="0"/>
              </a:rPr>
              <a:t>»Hf</a:t>
            </a:r>
            <a:r>
              <a:rPr lang="en-US" sz="80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AAAAAA"/>
                </a:solidFill>
                <a:latin typeface="Arial" charset="0"/>
              </a:rPr>
              <a:t>ill</a:t>
            </a:r>
            <a:r>
              <a:rPr lang="en-US" sz="800">
                <a:solidFill>
                  <a:srgbClr val="BEBEBE"/>
                </a:solidFill>
                <a:latin typeface="Arial" charset="0"/>
              </a:rPr>
              <a:t>!</a:t>
            </a:r>
            <a:r>
              <a:rPr lang="en-US" sz="800">
                <a:solidFill>
                  <a:srgbClr val="C4C4C4"/>
                </a:solidFill>
                <a:latin typeface="Arial" charset="0"/>
              </a:rPr>
              <a:t>›I	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w</a:t>
            </a:r>
            <a:endParaRPr lang="en-US" sz="800">
              <a:latin typeface="Arial" charset="0"/>
            </a:endParaRPr>
          </a:p>
          <a:p>
            <a:pPr marL="17463">
              <a:lnSpc>
                <a:spcPct val="123000"/>
              </a:lnSpc>
              <a:spcBef>
                <a:spcPts val="325"/>
              </a:spcBef>
            </a:pPr>
            <a:r>
              <a:rPr lang="en-US" sz="800">
                <a:solidFill>
                  <a:srgbClr val="818181"/>
                </a:solidFill>
                <a:latin typeface="Arial" charset="0"/>
              </a:rPr>
              <a:t>1f</a:t>
            </a:r>
            <a:r>
              <a:rPr lang="en-US" sz="800">
                <a:solidFill>
                  <a:srgbClr val="81818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97979"/>
                </a:solidFill>
                <a:latin typeface="Arial" charset="0"/>
              </a:rPr>
              <a:t>your</a:t>
            </a:r>
            <a:r>
              <a:rPr lang="en-US" sz="800">
                <a:solidFill>
                  <a:srgbClr val="7979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cattle</a:t>
            </a:r>
            <a:r>
              <a:rPr lang="en-US" sz="80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35353"/>
                </a:solidFill>
                <a:latin typeface="Arial" charset="0"/>
              </a:rPr>
              <a:t>are</a:t>
            </a:r>
            <a:r>
              <a:rPr lang="en-US" sz="800">
                <a:solidFill>
                  <a:srgbClr val="969696"/>
                </a:solidFill>
                <a:latin typeface="Arial" charset="0"/>
              </a:rPr>
              <a:t>not</a:t>
            </a:r>
            <a:r>
              <a:rPr lang="en-US" sz="800">
                <a:solidFill>
                  <a:srgbClr val="8D8D8D"/>
                </a:solidFill>
                <a:latin typeface="Arial" charset="0"/>
              </a:rPr>
              <a:t>eating</a:t>
            </a:r>
            <a:r>
              <a:rPr lang="en-US" sz="800">
                <a:solidFill>
                  <a:srgbClr val="8D8D8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88888"/>
                </a:solidFill>
                <a:latin typeface="Arial" charset="0"/>
              </a:rPr>
              <a:t>food</a:t>
            </a:r>
            <a:r>
              <a:rPr lang="en-US" sz="800">
                <a:solidFill>
                  <a:srgbClr val="4D4D4D"/>
                </a:solidFill>
                <a:latin typeface="Arial" charset="0"/>
              </a:rPr>
              <a:t>,nne</a:t>
            </a:r>
            <a:r>
              <a:rPr lang="en-US" sz="800">
                <a:solidFill>
                  <a:srgbClr val="9B9B9B"/>
                </a:solidFill>
                <a:latin typeface="Arial" charset="0"/>
              </a:rPr>
              <a:t>of</a:t>
            </a:r>
            <a:r>
              <a:rPr lang="en-US" sz="800">
                <a:solidFill>
                  <a:srgbClr val="616161"/>
                </a:solidFill>
                <a:latin typeface="Arial" charset="0"/>
              </a:rPr>
              <a:t>the</a:t>
            </a:r>
            <a:r>
              <a:rPr lang="en-US" sz="800">
                <a:solidFill>
                  <a:srgbClr val="61616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17171"/>
                </a:solidFill>
                <a:latin typeface="Arial" charset="0"/>
              </a:rPr>
              <a:t>m0st</a:t>
            </a:r>
            <a:r>
              <a:rPr lang="en-US" sz="800">
                <a:solidFill>
                  <a:srgbClr val="6C6C6C"/>
                </a:solidFill>
                <a:latin typeface="Arial" charset="0"/>
              </a:rPr>
              <a:t>like|y</a:t>
            </a:r>
            <a:r>
              <a:rPr lang="en-US" sz="800">
                <a:solidFill>
                  <a:srgbClr val="6C6C6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77777"/>
                </a:solidFill>
                <a:latin typeface="Arial" charset="0"/>
              </a:rPr>
              <a:t>suspects</a:t>
            </a:r>
            <a:r>
              <a:rPr lang="en-US" sz="80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49494"/>
                </a:solidFill>
                <a:latin typeface="Arial" charset="0"/>
              </a:rPr>
              <a:t>Is</a:t>
            </a:r>
            <a:r>
              <a:rPr lang="en-US" sz="800">
                <a:solidFill>
                  <a:srgbClr val="9494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Ketosis</a:t>
            </a:r>
            <a:r>
              <a:rPr lang="en-US" sz="80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B7B7B"/>
                </a:solidFill>
                <a:latin typeface="Arial" charset="0"/>
              </a:rPr>
              <a:t>occurs</a:t>
            </a:r>
            <a:r>
              <a:rPr lang="en-US" sz="800">
                <a:solidFill>
                  <a:srgbClr val="7B7B7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D7D7D"/>
                </a:solidFill>
                <a:latin typeface="Arial" charset="0"/>
              </a:rPr>
              <a:t>when</a:t>
            </a:r>
            <a:r>
              <a:rPr lang="en-US" sz="800">
                <a:solidFill>
                  <a:srgbClr val="7D7D7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A7A7A"/>
                </a:solidFill>
                <a:latin typeface="Arial" charset="0"/>
              </a:rPr>
              <a:t>cows</a:t>
            </a:r>
            <a:r>
              <a:rPr lang="en-US" sz="800">
                <a:solidFill>
                  <a:srgbClr val="7A7A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88888"/>
                </a:solidFill>
                <a:latin typeface="Arial" charset="0"/>
              </a:rPr>
              <a:t>inlake</a:t>
            </a:r>
            <a:r>
              <a:rPr lang="en-US" sz="80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49494"/>
                </a:solidFill>
                <a:latin typeface="Arial" charset="0"/>
              </a:rPr>
              <a:t>more</a:t>
            </a:r>
            <a:r>
              <a:rPr lang="en-US" sz="800">
                <a:solidFill>
                  <a:srgbClr val="9494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48484"/>
                </a:solidFill>
                <a:latin typeface="Arial" charset="0"/>
              </a:rPr>
              <a:t>feed</a:t>
            </a:r>
            <a:r>
              <a:rPr lang="en-US" sz="800">
                <a:solidFill>
                  <a:srgbClr val="84848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77777"/>
                </a:solidFill>
                <a:latin typeface="Arial" charset="0"/>
              </a:rPr>
              <a:t>energy</a:t>
            </a:r>
            <a:r>
              <a:rPr lang="en-US" sz="80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than</a:t>
            </a:r>
            <a:r>
              <a:rPr lang="en-US" sz="800">
                <a:solidFill>
                  <a:srgbClr val="888888"/>
                </a:solidFill>
                <a:latin typeface="Arial" charset="0"/>
              </a:rPr>
              <a:t>†hey </a:t>
            </a:r>
            <a:r>
              <a:rPr lang="en-US" sz="800">
                <a:solidFill>
                  <a:srgbClr val="7A7A7A"/>
                </a:solidFill>
                <a:latin typeface="Arial" charset="0"/>
              </a:rPr>
              <a:t>expend.</a:t>
            </a:r>
            <a:r>
              <a:rPr lang="en-US" sz="800">
                <a:solidFill>
                  <a:srgbClr val="7A7A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16161"/>
                </a:solidFill>
                <a:latin typeface="Arial" charset="0"/>
              </a:rPr>
              <a:t>Pregnant</a:t>
            </a:r>
            <a:r>
              <a:rPr lang="en-US" sz="800">
                <a:solidFill>
                  <a:srgbClr val="61616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D8D8D"/>
                </a:solidFill>
                <a:latin typeface="Arial" charset="0"/>
              </a:rPr>
              <a:t>battle</a:t>
            </a:r>
            <a:r>
              <a:rPr lang="en-US" sz="800">
                <a:solidFill>
                  <a:srgbClr val="8D8D8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4D4D4D"/>
                </a:solidFill>
                <a:latin typeface="Arial" charset="0"/>
              </a:rPr>
              <a:t>are</a:t>
            </a:r>
            <a:r>
              <a:rPr lang="en-US" sz="80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at</a:t>
            </a:r>
            <a:r>
              <a:rPr lang="en-US" sz="80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F6F6F"/>
                </a:solidFill>
                <a:latin typeface="Arial" charset="0"/>
              </a:rPr>
              <a:t>their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greatest</a:t>
            </a:r>
            <a:r>
              <a:rPr lang="en-US" sz="80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95959"/>
                </a:solidFill>
                <a:latin typeface="Arial" charset="0"/>
              </a:rPr>
              <a:t>risk</a:t>
            </a:r>
            <a:r>
              <a:rPr lang="en-US" sz="80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for</a:t>
            </a:r>
            <a:r>
              <a:rPr lang="en-US" sz="80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464646"/>
                </a:solidFill>
                <a:latin typeface="Arial" charset="0"/>
              </a:rPr>
              <a:t>ketosis</a:t>
            </a:r>
            <a:r>
              <a:rPr lang="en-US" sz="80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A4A4A4"/>
                </a:solidFill>
                <a:latin typeface="Arial" charset="0"/>
              </a:rPr>
              <a:t>as</a:t>
            </a:r>
            <a:r>
              <a:rPr lang="en-US" sz="800">
                <a:solidFill>
                  <a:srgbClr val="A4A4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16161"/>
                </a:solidFill>
                <a:latin typeface="Arial" charset="0"/>
              </a:rPr>
              <a:t>they</a:t>
            </a:r>
            <a:r>
              <a:rPr lang="en-US" sz="800">
                <a:solidFill>
                  <a:srgbClr val="61616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18181"/>
                </a:solidFill>
                <a:latin typeface="Arial" charset="0"/>
              </a:rPr>
              <a:t>near</a:t>
            </a:r>
            <a:r>
              <a:rPr lang="en-US" sz="800">
                <a:solidFill>
                  <a:srgbClr val="7B7B7B"/>
                </a:solidFill>
                <a:latin typeface="Arial" charset="0"/>
              </a:rPr>
              <a:t>the</a:t>
            </a:r>
            <a:r>
              <a:rPr lang="en-US" sz="800">
                <a:solidFill>
                  <a:srgbClr val="7B7B7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09090"/>
                </a:solidFill>
                <a:latin typeface="Arial" charset="0"/>
              </a:rPr>
              <a:t>end</a:t>
            </a:r>
            <a:r>
              <a:rPr lang="en-US" sz="800">
                <a:solidFill>
                  <a:srgbClr val="898989"/>
                </a:solidFill>
                <a:latin typeface="Arial" charset="0"/>
              </a:rPr>
              <a:t>nf</a:t>
            </a:r>
            <a:r>
              <a:rPr lang="en-US" sz="8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E5E5E"/>
                </a:solidFill>
                <a:latin typeface="Arial" charset="0"/>
              </a:rPr>
              <a:t>their</a:t>
            </a:r>
            <a:r>
              <a:rPr lang="en-US" sz="800">
                <a:solidFill>
                  <a:srgbClr val="5E5E5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97979"/>
                </a:solidFill>
                <a:latin typeface="Arial" charset="0"/>
              </a:rPr>
              <a:t>gestation</a:t>
            </a:r>
            <a:r>
              <a:rPr lang="en-US" sz="800">
                <a:solidFill>
                  <a:srgbClr val="7979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47474"/>
                </a:solidFill>
                <a:latin typeface="Arial" charset="0"/>
              </a:rPr>
              <a:t>period,</a:t>
            </a:r>
            <a:r>
              <a:rPr lang="en-US" sz="800">
                <a:solidFill>
                  <a:srgbClr val="74747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68686"/>
                </a:solidFill>
                <a:latin typeface="Arial" charset="0"/>
              </a:rPr>
              <a:t>when</a:t>
            </a:r>
            <a:r>
              <a:rPr lang="en-US" sz="8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calf</a:t>
            </a:r>
            <a:r>
              <a:rPr lang="en-US" sz="80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4D4D4D"/>
                </a:solidFill>
                <a:latin typeface="Arial" charset="0"/>
              </a:rPr>
              <a:t>embryo</a:t>
            </a:r>
            <a:r>
              <a:rPr lang="en-US" sz="80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D5D5D"/>
                </a:solidFill>
                <a:latin typeface="Arial" charset="0"/>
              </a:rPr>
              <a:t>development</a:t>
            </a:r>
            <a:r>
              <a:rPr lang="en-US" sz="800">
                <a:solidFill>
                  <a:srgbClr val="5D5D5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B7B7B"/>
                </a:solidFill>
                <a:latin typeface="Arial" charset="0"/>
              </a:rPr>
              <a:t>is</a:t>
            </a:r>
            <a:r>
              <a:rPr lang="en-US" sz="800">
                <a:solidFill>
                  <a:srgbClr val="8B8B8B"/>
                </a:solidFill>
                <a:latin typeface="Arial" charset="0"/>
              </a:rPr>
              <a:t>most</a:t>
            </a:r>
            <a:r>
              <a:rPr lang="en-US" sz="800">
                <a:solidFill>
                  <a:srgbClr val="8B8B8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36363"/>
                </a:solidFill>
                <a:latin typeface="Arial" charset="0"/>
              </a:rPr>
              <a:t>advanced</a:t>
            </a:r>
            <a:r>
              <a:rPr lang="en-US" sz="800">
                <a:solidFill>
                  <a:srgbClr val="6363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77777"/>
                </a:solidFill>
                <a:latin typeface="Arial" charset="0"/>
              </a:rPr>
              <a:t>and</a:t>
            </a:r>
            <a:r>
              <a:rPr lang="en-US" sz="80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4A4A4A"/>
                </a:solidFill>
                <a:latin typeface="Arial" charset="0"/>
              </a:rPr>
              <a:t>energy</a:t>
            </a:r>
            <a:r>
              <a:rPr lang="en-US" sz="800">
                <a:solidFill>
                  <a:srgbClr val="4A4A4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D8D8D"/>
                </a:solidFill>
                <a:latin typeface="Arial" charset="0"/>
              </a:rPr>
              <a:t>drain</a:t>
            </a:r>
            <a:r>
              <a:rPr lang="en-US" sz="800">
                <a:solidFill>
                  <a:srgbClr val="8D8D8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A4A4A4"/>
                </a:solidFill>
                <a:latin typeface="Arial" charset="0"/>
              </a:rPr>
              <a:t>on</a:t>
            </a:r>
            <a:r>
              <a:rPr lang="en-US" sz="800">
                <a:solidFill>
                  <a:srgbClr val="A4A4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4F4F4F"/>
                </a:solidFill>
                <a:latin typeface="Arial" charset="0"/>
              </a:rPr>
              <a:t>the</a:t>
            </a:r>
            <a:r>
              <a:rPr lang="en-US" sz="800">
                <a:solidFill>
                  <a:srgbClr val="4F4F4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95959"/>
                </a:solidFill>
                <a:latin typeface="Arial" charset="0"/>
              </a:rPr>
              <a:t>mother</a:t>
            </a:r>
            <a:r>
              <a:rPr lang="en-US" sz="80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29292"/>
                </a:solidFill>
                <a:latin typeface="Arial" charset="0"/>
              </a:rPr>
              <a:t>is</a:t>
            </a:r>
            <a:r>
              <a:rPr lang="en-US" sz="800">
                <a:solidFill>
                  <a:srgbClr val="929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29292"/>
                </a:solidFill>
                <a:latin typeface="Arial" charset="0"/>
              </a:rPr>
              <a:t>at</a:t>
            </a:r>
            <a:r>
              <a:rPr lang="en-US" sz="800">
                <a:solidFill>
                  <a:srgbClr val="929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969696"/>
                </a:solidFill>
                <a:latin typeface="Arial" charset="0"/>
              </a:rPr>
              <a:t>its</a:t>
            </a:r>
            <a:r>
              <a:rPr lang="en-US" sz="800">
                <a:solidFill>
                  <a:srgbClr val="96969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18181"/>
                </a:solidFill>
                <a:latin typeface="Arial" charset="0"/>
              </a:rPr>
              <a:t>highest.</a:t>
            </a:r>
            <a:r>
              <a:rPr lang="en-US" sz="800">
                <a:solidFill>
                  <a:srgbClr val="81818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F8F8F"/>
                </a:solidFill>
                <a:latin typeface="Arial" charset="0"/>
              </a:rPr>
              <a:t>At</a:t>
            </a:r>
            <a:r>
              <a:rPr lang="en-US" sz="800">
                <a:solidFill>
                  <a:srgbClr val="555555"/>
                </a:solidFill>
                <a:latin typeface="Arial" charset="0"/>
              </a:rPr>
              <a:t>{hat</a:t>
            </a:r>
            <a:endParaRPr lang="en-US" sz="800">
              <a:latin typeface="Arial" charset="0"/>
            </a:endParaRPr>
          </a:p>
          <a:p>
            <a:pPr marL="17463">
              <a:spcBef>
                <a:spcPts val="175"/>
              </a:spcBef>
            </a:pPr>
            <a:r>
              <a:rPr lang="en-US" sz="800">
                <a:solidFill>
                  <a:srgbClr val="7F7F7F"/>
                </a:solidFill>
                <a:latin typeface="Arial" charset="0"/>
              </a:rPr>
              <a:t>point</a:t>
            </a:r>
            <a:r>
              <a:rPr lang="en-US" sz="80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00">
                <a:solidFill>
                  <a:srgbClr val="8F8F8F"/>
                </a:solidFill>
                <a:latin typeface="Arial" charset="0"/>
              </a:rPr>
              <a:t>nt</a:t>
            </a:r>
            <a:r>
              <a:rPr lang="en-US" sz="800">
                <a:solidFill>
                  <a:srgbClr val="8F8F8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8F8F8F"/>
                </a:solidFill>
                <a:latin typeface="Arial" charset="0"/>
              </a:rPr>
              <a:t>cows</a:t>
            </a:r>
            <a:r>
              <a:rPr lang="en-US" sz="800">
                <a:solidFill>
                  <a:srgbClr val="8F8F8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B7B7B"/>
                </a:solidFill>
                <a:latin typeface="Arial" charset="0"/>
              </a:rPr>
              <a:t>hecome</a:t>
            </a:r>
            <a:r>
              <a:rPr lang="en-US" sz="800">
                <a:solidFill>
                  <a:srgbClr val="7B7B7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A7A7A"/>
                </a:solidFill>
                <a:latin typeface="Arial" charset="0"/>
              </a:rPr>
              <a:t>restless</a:t>
            </a:r>
            <a:r>
              <a:rPr lang="en-US" sz="800">
                <a:solidFill>
                  <a:srgbClr val="7A7A7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6B6B6B"/>
                </a:solidFill>
                <a:latin typeface="Arial" charset="0"/>
              </a:rPr>
              <a:t>and</a:t>
            </a:r>
            <a:r>
              <a:rPr lang="en-US" sz="80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F7F7F"/>
                </a:solidFill>
                <a:latin typeface="Arial" charset="0"/>
              </a:rPr>
              <a:t>go</a:t>
            </a:r>
            <a:endParaRPr lang="en-US" sz="800">
              <a:latin typeface="Arial" charset="0"/>
            </a:endParaRPr>
          </a:p>
          <a:p>
            <a:pPr marL="17463">
              <a:spcBef>
                <a:spcPts val="275"/>
              </a:spcBef>
            </a:pPr>
            <a:r>
              <a:rPr lang="en-US" sz="800">
                <a:solidFill>
                  <a:srgbClr val="ACACAC"/>
                </a:solidFill>
                <a:latin typeface="Arial" charset="0"/>
              </a:rPr>
              <a:t>of</a:t>
            </a:r>
            <a:r>
              <a:rPr lang="en-US" sz="800">
                <a:solidFill>
                  <a:srgbClr val="ACACA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555555"/>
                </a:solidFill>
                <a:latin typeface="Arial" charset="0"/>
              </a:rPr>
              <a:t>their</a:t>
            </a:r>
            <a:r>
              <a:rPr lang="en-US" sz="800">
                <a:solidFill>
                  <a:srgbClr val="55555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797979"/>
                </a:solidFill>
                <a:latin typeface="Arial" charset="0"/>
              </a:rPr>
              <a:t>feed.</a:t>
            </a:r>
            <a:endParaRPr lang="en-US" sz="800">
              <a:latin typeface="Arial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00" y="3687763"/>
            <a:ext cx="382588" cy="136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-50" dirty="0">
                <a:solidFill>
                  <a:srgbClr val="464646"/>
                </a:solidFill>
                <a:latin typeface="Arial"/>
                <a:cs typeface="Arial"/>
              </a:rPr>
              <a:t>Tra</a:t>
            </a:r>
            <a:r>
              <a:rPr sz="850" spc="-5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850" spc="-50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850" spc="-5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850" spc="-50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850" spc="-60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13" y="4041775"/>
            <a:ext cx="468312" cy="136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-50" dirty="0">
                <a:solidFill>
                  <a:srgbClr val="424242"/>
                </a:solidFill>
                <a:latin typeface="Arial"/>
                <a:cs typeface="Arial"/>
              </a:rPr>
              <a:t>Va</a:t>
            </a:r>
            <a:r>
              <a:rPr sz="850" spc="-5" dirty="0">
                <a:solidFill>
                  <a:srgbClr val="424242"/>
                </a:solidFill>
                <a:latin typeface="Arial"/>
                <a:cs typeface="Arial"/>
              </a:rPr>
              <a:t>li</a:t>
            </a:r>
            <a:r>
              <a:rPr sz="850" spc="-50" dirty="0">
                <a:solidFill>
                  <a:srgbClr val="424242"/>
                </a:solidFill>
                <a:latin typeface="Arial"/>
                <a:cs typeface="Arial"/>
              </a:rPr>
              <a:t>dat</a:t>
            </a:r>
            <a:r>
              <a:rPr sz="850" spc="-5" dirty="0">
                <a:solidFill>
                  <a:srgbClr val="424242"/>
                </a:solidFill>
                <a:latin typeface="Arial"/>
                <a:cs typeface="Arial"/>
              </a:rPr>
              <a:t>io</a:t>
            </a:r>
            <a:r>
              <a:rPr sz="850" spc="-6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663" y="4414838"/>
            <a:ext cx="368300" cy="13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dirty="0">
                <a:solidFill>
                  <a:srgbClr val="484848"/>
                </a:solidFill>
                <a:latin typeface="Arial"/>
                <a:cs typeface="Arial"/>
              </a:rPr>
              <a:t>History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17422" name="object 14"/>
          <p:cNvSpPr>
            <a:spLocks noChangeArrowheads="1"/>
          </p:cNvSpPr>
          <p:nvPr/>
        </p:nvSpPr>
        <p:spPr bwMode="auto">
          <a:xfrm>
            <a:off x="4991100" y="493713"/>
            <a:ext cx="1035050" cy="30321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object 15"/>
          <p:cNvSpPr>
            <a:spLocks noChangeArrowheads="1"/>
          </p:cNvSpPr>
          <p:nvPr/>
        </p:nvSpPr>
        <p:spPr bwMode="auto">
          <a:xfrm>
            <a:off x="6692900" y="1609725"/>
            <a:ext cx="430213" cy="7461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4" name="object 16"/>
          <p:cNvSpPr>
            <a:spLocks noChangeArrowheads="1"/>
          </p:cNvSpPr>
          <p:nvPr/>
        </p:nvSpPr>
        <p:spPr bwMode="auto">
          <a:xfrm>
            <a:off x="8277225" y="1609725"/>
            <a:ext cx="442913" cy="8731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5" name="object 17"/>
          <p:cNvSpPr>
            <a:spLocks noChangeArrowheads="1"/>
          </p:cNvSpPr>
          <p:nvPr/>
        </p:nvSpPr>
        <p:spPr bwMode="auto">
          <a:xfrm>
            <a:off x="0" y="944563"/>
            <a:ext cx="1858963" cy="24066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6" name="object 18"/>
          <p:cNvSpPr>
            <a:spLocks noChangeArrowheads="1"/>
          </p:cNvSpPr>
          <p:nvPr/>
        </p:nvSpPr>
        <p:spPr bwMode="auto">
          <a:xfrm>
            <a:off x="828675" y="798513"/>
            <a:ext cx="295275" cy="29527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261938" y="4627563"/>
            <a:ext cx="2994025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157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-80" dirty="0">
                <a:solidFill>
                  <a:srgbClr val="69AEEB"/>
                </a:solidFill>
                <a:latin typeface="Arial"/>
                <a:cs typeface="Arial"/>
              </a:rPr>
              <a:t>G</a:t>
            </a:r>
            <a:r>
              <a:rPr sz="850" spc="60" dirty="0">
                <a:solidFill>
                  <a:srgbClr val="69AEEB"/>
                </a:solidFill>
                <a:latin typeface="Times New Roman"/>
                <a:cs typeface="Times New Roman"/>
              </a:rPr>
              <a:t> </a:t>
            </a:r>
            <a:r>
              <a:rPr sz="850" spc="-95" dirty="0">
                <a:solidFill>
                  <a:srgbClr val="717171"/>
                </a:solidFill>
                <a:latin typeface="Arial"/>
                <a:cs typeface="Arial"/>
              </a:rPr>
              <a:t>R</a:t>
            </a:r>
            <a:r>
              <a:rPr sz="850" spc="-5" dirty="0">
                <a:solidFill>
                  <a:srgbClr val="717171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717171"/>
                </a:solidFill>
                <a:latin typeface="Arial"/>
                <a:cs typeface="Arial"/>
              </a:rPr>
              <a:t>sp</a:t>
            </a:r>
            <a:r>
              <a:rPr sz="850" spc="-5" dirty="0">
                <a:solidFill>
                  <a:srgbClr val="717171"/>
                </a:solidFill>
                <a:latin typeface="Arial"/>
                <a:cs typeface="Arial"/>
              </a:rPr>
              <a:t>il</a:t>
            </a:r>
            <a:r>
              <a:rPr sz="850" spc="-50" dirty="0">
                <a:solidFill>
                  <a:srgbClr val="717171"/>
                </a:solidFill>
                <a:latin typeface="Arial"/>
                <a:cs typeface="Arial"/>
              </a:rPr>
              <a:t>a</a:t>
            </a:r>
            <a:r>
              <a:rPr sz="850" spc="-5" dirty="0">
                <a:solidFill>
                  <a:srgbClr val="717171"/>
                </a:solidFill>
                <a:latin typeface="Arial"/>
                <a:cs typeface="Arial"/>
              </a:rPr>
              <a:t>t</a:t>
            </a:r>
            <a:r>
              <a:rPr sz="850" spc="-50" dirty="0">
                <a:solidFill>
                  <a:srgbClr val="717171"/>
                </a:solidFill>
                <a:latin typeface="Arial"/>
                <a:cs typeface="Arial"/>
              </a:rPr>
              <a:t>o</a:t>
            </a:r>
            <a:r>
              <a:rPr sz="850" dirty="0">
                <a:solidFill>
                  <a:srgbClr val="717171"/>
                </a:solidFill>
                <a:latin typeface="Arial"/>
                <a:cs typeface="Arial"/>
              </a:rPr>
              <a:t>r</a:t>
            </a:r>
            <a:r>
              <a:rPr sz="850" spc="-55" dirty="0">
                <a:solidFill>
                  <a:srgbClr val="717171"/>
                </a:solidFill>
                <a:latin typeface="Arial"/>
                <a:cs typeface="Arial"/>
              </a:rPr>
              <a:t>y</a:t>
            </a:r>
            <a:r>
              <a:rPr sz="850" spc="90" dirty="0">
                <a:solidFill>
                  <a:srgbClr val="717171"/>
                </a:solidFill>
                <a:latin typeface="Times New Roman"/>
                <a:cs typeface="Times New Roman"/>
              </a:rPr>
              <a:t> </a:t>
            </a:r>
            <a:r>
              <a:rPr sz="850" spc="-95" dirty="0">
                <a:solidFill>
                  <a:srgbClr val="7D7D7D"/>
                </a:solidFill>
                <a:latin typeface="Arial"/>
                <a:cs typeface="Arial"/>
              </a:rPr>
              <a:t>D</a:t>
            </a:r>
            <a:r>
              <a:rPr sz="850" spc="-5" dirty="0">
                <a:solidFill>
                  <a:srgbClr val="7D7D7D"/>
                </a:solidFill>
                <a:latin typeface="Arial"/>
                <a:cs typeface="Arial"/>
              </a:rPr>
              <a:t>i</a:t>
            </a:r>
            <a:r>
              <a:rPr sz="850" spc="-50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r>
              <a:rPr sz="850" spc="-5" dirty="0">
                <a:solidFill>
                  <a:srgbClr val="7D7D7D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7D7D7D"/>
                </a:solidFill>
                <a:latin typeface="Arial"/>
                <a:cs typeface="Arial"/>
              </a:rPr>
              <a:t>as</a:t>
            </a:r>
            <a:r>
              <a:rPr sz="850" spc="-5" dirty="0">
                <a:solidFill>
                  <a:srgbClr val="7D7D7D"/>
                </a:solidFill>
                <a:latin typeface="Arial"/>
                <a:cs typeface="Arial"/>
              </a:rPr>
              <a:t>e</a:t>
            </a:r>
            <a:r>
              <a:rPr sz="850" spc="-55" dirty="0">
                <a:solidFill>
                  <a:srgbClr val="7D7D7D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  <a:p>
            <a:pPr marL="12700" fontAlgn="auto">
              <a:spcBef>
                <a:spcPts val="135"/>
              </a:spcBef>
              <a:spcAft>
                <a:spcPts val="0"/>
              </a:spcAft>
              <a:tabLst>
                <a:tab pos="231775" algn="l"/>
              </a:tabLst>
              <a:defRPr/>
            </a:pPr>
            <a:r>
              <a:rPr sz="850" dirty="0">
                <a:solidFill>
                  <a:srgbClr val="B6B6B6"/>
                </a:solidFill>
                <a:latin typeface="Arial"/>
                <a:cs typeface="Arial"/>
              </a:rPr>
              <a:t>.\i</a:t>
            </a:r>
            <a:r>
              <a:rPr sz="850" dirty="0">
                <a:solidFill>
                  <a:srgbClr val="B6B6B6"/>
                </a:solidFill>
                <a:latin typeface="Times New Roman"/>
                <a:cs typeface="Times New Roman"/>
              </a:rPr>
              <a:t>	</a:t>
            </a:r>
            <a:r>
              <a:rPr sz="1275" spc="-75" baseline="3267" dirty="0">
                <a:solidFill>
                  <a:srgbClr val="616161"/>
                </a:solidFill>
                <a:latin typeface="Arial"/>
                <a:cs typeface="Arial"/>
              </a:rPr>
              <a:t>An</a:t>
            </a:r>
            <a:r>
              <a:rPr sz="1275" spc="-150" baseline="3267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z="1275" spc="-7" baseline="3267" dirty="0">
                <a:solidFill>
                  <a:srgbClr val="616161"/>
                </a:solidFill>
                <a:latin typeface="Arial"/>
                <a:cs typeface="Arial"/>
              </a:rPr>
              <a:t>l</a:t>
            </a:r>
            <a:r>
              <a:rPr sz="1275" spc="-75" baseline="3267" dirty="0">
                <a:solidFill>
                  <a:srgbClr val="616161"/>
                </a:solidFill>
                <a:latin typeface="Arial"/>
                <a:cs typeface="Arial"/>
              </a:rPr>
              <a:t>yt</a:t>
            </a:r>
            <a:r>
              <a:rPr sz="1275" spc="-7" baseline="3267" dirty="0">
                <a:solidFill>
                  <a:srgbClr val="616161"/>
                </a:solidFill>
                <a:latin typeface="Arial"/>
                <a:cs typeface="Arial"/>
              </a:rPr>
              <a:t>i</a:t>
            </a:r>
            <a:r>
              <a:rPr sz="1275" spc="-75" baseline="3267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z="1275" spc="-82" baseline="3267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endParaRPr sz="1275" baseline="3267">
              <a:latin typeface="Arial"/>
              <a:cs typeface="Arial"/>
            </a:endParaRPr>
          </a:p>
          <a:p>
            <a:pPr marL="1915795" fontAlgn="auto">
              <a:spcBef>
                <a:spcPts val="85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9AEDF"/>
                </a:solidFill>
                <a:latin typeface="Arial"/>
                <a:cs typeface="Arial"/>
              </a:rPr>
              <a:t>G</a:t>
            </a:r>
            <a:r>
              <a:rPr sz="850" spc="25" dirty="0">
                <a:solidFill>
                  <a:srgbClr val="69AEDF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5F5F5F"/>
                </a:solidFill>
                <a:latin typeface="Arial"/>
                <a:cs typeface="Arial"/>
              </a:rPr>
              <a:t>Sic</a:t>
            </a:r>
            <a:r>
              <a:rPr sz="850" dirty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850" spc="25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850" spc="-5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850" dirty="0">
                <a:solidFill>
                  <a:srgbClr val="595959"/>
                </a:solidFill>
                <a:latin typeface="Arial"/>
                <a:cs typeface="Arial"/>
              </a:rPr>
              <a:t>stle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5350" y="4037013"/>
            <a:ext cx="469900" cy="13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3ACE6"/>
                </a:solidFill>
                <a:latin typeface="Arial"/>
                <a:cs typeface="Arial"/>
              </a:rPr>
              <a:t>G</a:t>
            </a:r>
            <a:r>
              <a:rPr sz="850" spc="25" dirty="0">
                <a:solidFill>
                  <a:srgbClr val="63ACE6"/>
                </a:solidFill>
                <a:latin typeface="Times New Roman"/>
                <a:cs typeface="Times New Roman"/>
              </a:rPr>
              <a:t> </a:t>
            </a:r>
            <a:r>
              <a:rPr sz="850" spc="-50" dirty="0">
                <a:solidFill>
                  <a:srgbClr val="818181"/>
                </a:solidFill>
                <a:latin typeface="Arial"/>
                <a:cs typeface="Arial"/>
              </a:rPr>
              <a:t>I</a:t>
            </a:r>
            <a:r>
              <a:rPr sz="850" spc="-5" dirty="0">
                <a:solidFill>
                  <a:srgbClr val="818181"/>
                </a:solidFill>
                <a:latin typeface="Arial"/>
                <a:cs typeface="Arial"/>
              </a:rPr>
              <a:t>njured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350" y="4329113"/>
            <a:ext cx="696913" cy="13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69ADEB"/>
                </a:solidFill>
                <a:latin typeface="Arial"/>
                <a:cs typeface="Arial"/>
              </a:rPr>
              <a:t>G</a:t>
            </a:r>
            <a:r>
              <a:rPr sz="850" spc="5" dirty="0">
                <a:solidFill>
                  <a:srgbClr val="69ADEB"/>
                </a:solidFill>
                <a:latin typeface="Times New Roman"/>
                <a:cs typeface="Times New Roman"/>
              </a:rPr>
              <a:t>  </a:t>
            </a:r>
            <a:r>
              <a:rPr sz="850" spc="80" dirty="0">
                <a:solidFill>
                  <a:srgbClr val="69ADEB"/>
                </a:solidFill>
                <a:latin typeface="Times New Roman"/>
                <a:cs typeface="Times New Roman"/>
              </a:rPr>
              <a:t> </a:t>
            </a:r>
            <a:r>
              <a:rPr sz="850" spc="-5" dirty="0">
                <a:solidFill>
                  <a:srgbClr val="888888"/>
                </a:solidFill>
                <a:latin typeface="Arial"/>
                <a:cs typeface="Arial"/>
              </a:rPr>
              <a:t>lu</a:t>
            </a:r>
            <a:r>
              <a:rPr sz="850" spc="-45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850" spc="-5" dirty="0">
                <a:solidFill>
                  <a:srgbClr val="888888"/>
                </a:solidFill>
                <a:latin typeface="Arial"/>
                <a:cs typeface="Arial"/>
              </a:rPr>
              <a:t>p</a:t>
            </a:r>
            <a:r>
              <a:rPr sz="850" dirty="0">
                <a:solidFill>
                  <a:srgbClr val="888888"/>
                </a:solidFill>
                <a:latin typeface="Arial"/>
                <a:cs typeface="Arial"/>
              </a:rPr>
              <a:t>y</a:t>
            </a:r>
            <a:r>
              <a:rPr sz="850" spc="-1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929292"/>
                </a:solidFill>
                <a:latin typeface="Arial"/>
                <a:cs typeface="Arial"/>
              </a:rPr>
              <a:t>skin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8613" y="4427538"/>
            <a:ext cx="341312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46000"/>
              </a:lnSpc>
            </a:pPr>
            <a:r>
              <a:rPr lang="en-US" sz="800">
                <a:solidFill>
                  <a:srgbClr val="ACACAC"/>
                </a:solidFill>
                <a:latin typeface="Arial" charset="0"/>
              </a:rPr>
              <a:t>i",</a:t>
            </a:r>
            <a:r>
              <a:rPr lang="en-US" sz="800">
                <a:solidFill>
                  <a:srgbClr val="ACACA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C5C5C5"/>
                </a:solidFill>
                <a:latin typeface="Arial" charset="0"/>
              </a:rPr>
              <a:t>I</a:t>
            </a:r>
            <a:r>
              <a:rPr lang="en-US" sz="800">
                <a:solidFill>
                  <a:srgbClr val="C5C5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B9B9B9"/>
                </a:solidFill>
                <a:latin typeface="Arial" charset="0"/>
              </a:rPr>
              <a:t>I</a:t>
            </a:r>
            <a:r>
              <a:rPr lang="en-US" sz="800">
                <a:solidFill>
                  <a:srgbClr val="B9B9B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BBBBBB"/>
                </a:solidFill>
                <a:latin typeface="Arial" charset="0"/>
              </a:rPr>
              <a:t>h</a:t>
            </a:r>
            <a:r>
              <a:rPr lang="en-US" sz="800">
                <a:solidFill>
                  <a:srgbClr val="BBBBB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C1C1C1"/>
                </a:solidFill>
                <a:latin typeface="Arial" charset="0"/>
              </a:rPr>
              <a:t>f</a:t>
            </a:r>
            <a:r>
              <a:rPr lang="en-US" sz="800">
                <a:solidFill>
                  <a:srgbClr val="C1C1C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>
                <a:solidFill>
                  <a:srgbClr val="AAAAAA"/>
                </a:solidFill>
                <a:latin typeface="Arial" charset="0"/>
              </a:rPr>
              <a:t>health</a:t>
            </a:r>
            <a:endParaRPr lang="en-US" sz="800">
              <a:latin typeface="Arial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663" y="2493963"/>
            <a:ext cx="657225" cy="14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-114" dirty="0">
                <a:solidFill>
                  <a:srgbClr val="252525"/>
                </a:solidFill>
                <a:latin typeface="Arial"/>
                <a:cs typeface="Arial"/>
              </a:rPr>
              <a:t>K</a:t>
            </a:r>
            <a:r>
              <a:rPr sz="950" spc="-105" dirty="0">
                <a:solidFill>
                  <a:srgbClr val="252525"/>
                </a:solidFill>
                <a:latin typeface="Arial"/>
                <a:cs typeface="Arial"/>
              </a:rPr>
              <a:t>no</a:t>
            </a:r>
            <a:r>
              <a:rPr sz="950" spc="-170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950" spc="-25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950" spc="-105" dirty="0">
                <a:solidFill>
                  <a:srgbClr val="252525"/>
                </a:solidFill>
                <a:latin typeface="Arial"/>
                <a:cs typeface="Arial"/>
              </a:rPr>
              <a:t>ed</a:t>
            </a:r>
            <a:r>
              <a:rPr sz="950" spc="-155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950" spc="-12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50" spc="-80" dirty="0">
                <a:solidFill>
                  <a:srgbClr val="B2B2B2"/>
                </a:solidFill>
                <a:latin typeface="Arial"/>
                <a:cs typeface="Arial"/>
              </a:rPr>
              <a:t>!</a:t>
            </a:r>
            <a:r>
              <a:rPr sz="950" spc="-55" dirty="0">
                <a:solidFill>
                  <a:srgbClr val="B2B2B2"/>
                </a:solidFill>
                <a:latin typeface="Arial"/>
                <a:cs typeface="Arial"/>
              </a:rPr>
              <a:t>""</a:t>
            </a:r>
            <a:r>
              <a:rPr sz="950" spc="-60" dirty="0">
                <a:solidFill>
                  <a:srgbClr val="B2B2B2"/>
                </a:solidFill>
                <a:latin typeface="Arial"/>
                <a:cs typeface="Arial"/>
              </a:rPr>
              <a:t>!</a:t>
            </a:r>
            <a:endParaRPr sz="950">
              <a:latin typeface="Arial"/>
              <a:cs typeface="Arial"/>
            </a:endParaRPr>
          </a:p>
        </p:txBody>
      </p:sp>
      <p:sp>
        <p:nvSpPr>
          <p:cNvPr id="17432" name="object 24"/>
          <p:cNvSpPr>
            <a:spLocks noChangeArrowheads="1"/>
          </p:cNvSpPr>
          <p:nvPr/>
        </p:nvSpPr>
        <p:spPr bwMode="auto">
          <a:xfrm>
            <a:off x="8942388" y="431800"/>
            <a:ext cx="201612" cy="4329113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3" name="object 25"/>
          <p:cNvSpPr>
            <a:spLocks/>
          </p:cNvSpPr>
          <p:nvPr/>
        </p:nvSpPr>
        <p:spPr bwMode="auto">
          <a:xfrm>
            <a:off x="265113" y="4902200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874" y="0"/>
              </a:cxn>
            </a:cxnLst>
            <a:rect l="0" t="0" r="r" b="b"/>
            <a:pathLst>
              <a:path w="142875">
                <a:moveTo>
                  <a:pt x="0" y="0"/>
                </a:moveTo>
                <a:lnTo>
                  <a:pt x="142874" y="0"/>
                </a:lnTo>
              </a:path>
            </a:pathLst>
          </a:custGeom>
          <a:noFill/>
          <a:ln w="91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4" name="object 26"/>
          <p:cNvSpPr>
            <a:spLocks/>
          </p:cNvSpPr>
          <p:nvPr/>
        </p:nvSpPr>
        <p:spPr bwMode="auto">
          <a:xfrm>
            <a:off x="265113" y="4752975"/>
            <a:ext cx="14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874" y="0"/>
              </a:cxn>
            </a:cxnLst>
            <a:rect l="0" t="0" r="r" b="b"/>
            <a:pathLst>
              <a:path w="142875">
                <a:moveTo>
                  <a:pt x="0" y="0"/>
                </a:moveTo>
                <a:lnTo>
                  <a:pt x="142874" y="0"/>
                </a:lnTo>
              </a:path>
            </a:pathLst>
          </a:custGeom>
          <a:noFill/>
          <a:ln w="91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5" name="object 27"/>
          <p:cNvSpPr>
            <a:spLocks/>
          </p:cNvSpPr>
          <p:nvPr/>
        </p:nvSpPr>
        <p:spPr bwMode="auto">
          <a:xfrm>
            <a:off x="269875" y="4748213"/>
            <a:ext cx="0" cy="158750"/>
          </a:xfrm>
          <a:custGeom>
            <a:avLst/>
            <a:gdLst/>
            <a:ahLst/>
            <a:cxnLst>
              <a:cxn ang="0">
                <a:pos x="0" y="158745"/>
              </a:cxn>
              <a:cxn ang="0">
                <a:pos x="0" y="0"/>
              </a:cxn>
            </a:cxnLst>
            <a:rect l="0" t="0" r="r" b="b"/>
            <a:pathLst>
              <a:path h="158750">
                <a:moveTo>
                  <a:pt x="0" y="158745"/>
                </a:moveTo>
                <a:lnTo>
                  <a:pt x="0" y="0"/>
                </a:lnTo>
              </a:path>
            </a:pathLst>
          </a:custGeom>
          <a:noFill/>
          <a:ln w="91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6" name="object 28"/>
          <p:cNvSpPr>
            <a:spLocks/>
          </p:cNvSpPr>
          <p:nvPr/>
        </p:nvSpPr>
        <p:spPr bwMode="auto">
          <a:xfrm>
            <a:off x="403225" y="4748213"/>
            <a:ext cx="0" cy="158750"/>
          </a:xfrm>
          <a:custGeom>
            <a:avLst/>
            <a:gdLst/>
            <a:ahLst/>
            <a:cxnLst>
              <a:cxn ang="0">
                <a:pos x="0" y="158745"/>
              </a:cxn>
              <a:cxn ang="0">
                <a:pos x="0" y="0"/>
              </a:cxn>
            </a:cxnLst>
            <a:rect l="0" t="0" r="r" b="b"/>
            <a:pathLst>
              <a:path h="158750">
                <a:moveTo>
                  <a:pt x="0" y="158745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7" name="object 29"/>
          <p:cNvSpPr>
            <a:spLocks noChangeArrowheads="1"/>
          </p:cNvSpPr>
          <p:nvPr/>
        </p:nvSpPr>
        <p:spPr bwMode="auto">
          <a:xfrm>
            <a:off x="8997950" y="96838"/>
            <a:ext cx="146050" cy="122237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8" name="object 30"/>
          <p:cNvSpPr>
            <a:spLocks noChangeArrowheads="1"/>
          </p:cNvSpPr>
          <p:nvPr/>
        </p:nvSpPr>
        <p:spPr bwMode="auto">
          <a:xfrm>
            <a:off x="109538" y="96838"/>
            <a:ext cx="2193925" cy="147637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9" name="object 31"/>
          <p:cNvSpPr>
            <a:spLocks/>
          </p:cNvSpPr>
          <p:nvPr/>
        </p:nvSpPr>
        <p:spPr bwMode="auto">
          <a:xfrm>
            <a:off x="0" y="0"/>
            <a:ext cx="9140825" cy="314325"/>
          </a:xfrm>
          <a:custGeom>
            <a:avLst/>
            <a:gdLst/>
            <a:ahLst/>
            <a:cxnLst>
              <a:cxn ang="0">
                <a:pos x="0" y="314324"/>
              </a:cxn>
              <a:cxn ang="0">
                <a:pos x="9141469" y="314324"/>
              </a:cxn>
              <a:cxn ang="0">
                <a:pos x="9141469" y="15"/>
              </a:cxn>
              <a:cxn ang="0">
                <a:pos x="0" y="15"/>
              </a:cxn>
              <a:cxn ang="0">
                <a:pos x="0" y="314324"/>
              </a:cxn>
            </a:cxnLst>
            <a:rect l="0" t="0" r="r" b="b"/>
            <a:pathLst>
              <a:path w="9141460" h="314325">
                <a:moveTo>
                  <a:pt x="0" y="314324"/>
                </a:moveTo>
                <a:lnTo>
                  <a:pt x="9141469" y="314324"/>
                </a:lnTo>
                <a:lnTo>
                  <a:pt x="9141469" y="15"/>
                </a:lnTo>
                <a:lnTo>
                  <a:pt x="0" y="15"/>
                </a:lnTo>
                <a:lnTo>
                  <a:pt x="0" y="314324"/>
                </a:lnTo>
              </a:path>
            </a:pathLst>
          </a:cu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0" name="object 32"/>
          <p:cNvSpPr>
            <a:spLocks noChangeArrowheads="1"/>
          </p:cNvSpPr>
          <p:nvPr/>
        </p:nvSpPr>
        <p:spPr bwMode="auto">
          <a:xfrm>
            <a:off x="244475" y="666750"/>
            <a:ext cx="266700" cy="166688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1" name="object 33"/>
          <p:cNvSpPr>
            <a:spLocks noChangeArrowheads="1"/>
          </p:cNvSpPr>
          <p:nvPr/>
        </p:nvSpPr>
        <p:spPr bwMode="auto">
          <a:xfrm>
            <a:off x="8634413" y="557213"/>
            <a:ext cx="52387" cy="93662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2" name="object 34"/>
          <p:cNvSpPr>
            <a:spLocks noChangeArrowheads="1"/>
          </p:cNvSpPr>
          <p:nvPr/>
        </p:nvSpPr>
        <p:spPr bwMode="auto">
          <a:xfrm>
            <a:off x="8607425" y="627063"/>
            <a:ext cx="101600" cy="79375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3" name="object 35"/>
          <p:cNvSpPr>
            <a:spLocks noChangeArrowheads="1"/>
          </p:cNvSpPr>
          <p:nvPr/>
        </p:nvSpPr>
        <p:spPr bwMode="auto">
          <a:xfrm>
            <a:off x="7150100" y="3740150"/>
            <a:ext cx="52388" cy="55563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4" name="object 36"/>
          <p:cNvSpPr>
            <a:spLocks noChangeArrowheads="1"/>
          </p:cNvSpPr>
          <p:nvPr/>
        </p:nvSpPr>
        <p:spPr bwMode="auto">
          <a:xfrm>
            <a:off x="6915150" y="3716338"/>
            <a:ext cx="336550" cy="103187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5" name="object 37"/>
          <p:cNvSpPr>
            <a:spLocks noChangeArrowheads="1"/>
          </p:cNvSpPr>
          <p:nvPr/>
        </p:nvSpPr>
        <p:spPr bwMode="auto">
          <a:xfrm>
            <a:off x="5818188" y="1230313"/>
            <a:ext cx="322262" cy="149225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ChangeArrowheads="1"/>
          </p:cNvSpPr>
          <p:nvPr/>
        </p:nvSpPr>
        <p:spPr bwMode="auto">
          <a:xfrm>
            <a:off x="2209799" y="169863"/>
            <a:ext cx="6054725" cy="47958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18125" y="279400"/>
            <a:ext cx="44450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spc="-15" dirty="0">
                <a:latin typeface="Arial"/>
                <a:cs typeface="Arial"/>
              </a:rPr>
              <a:t>S</a:t>
            </a:r>
            <a:r>
              <a:rPr sz="950" spc="45" dirty="0">
                <a:latin typeface="Arial"/>
                <a:cs typeface="Arial"/>
              </a:rPr>
              <a:t>y</a:t>
            </a:r>
            <a:r>
              <a:rPr sz="95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45" dirty="0">
                <a:latin typeface="Arial"/>
                <a:cs typeface="Arial"/>
              </a:rPr>
              <a:t>e</a:t>
            </a:r>
            <a:r>
              <a:rPr sz="950" spc="5" dirty="0">
                <a:latin typeface="Arial"/>
                <a:cs typeface="Arial"/>
              </a:rPr>
              <a:t>m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313" y="3136900"/>
            <a:ext cx="293687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60" dirty="0">
                <a:solidFill>
                  <a:srgbClr val="484848"/>
                </a:solidFill>
                <a:latin typeface="Arial"/>
                <a:cs typeface="Arial"/>
              </a:rPr>
              <a:t>U</a:t>
            </a:r>
            <a:r>
              <a:rPr sz="1000" spc="20" dirty="0">
                <a:solidFill>
                  <a:srgbClr val="484848"/>
                </a:solidFill>
                <a:latin typeface="Arial"/>
                <a:cs typeface="Arial"/>
              </a:rPr>
              <a:t>s</a:t>
            </a:r>
            <a:r>
              <a:rPr sz="1000" spc="10" dirty="0">
                <a:solidFill>
                  <a:srgbClr val="484848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84848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575" y="4565650"/>
            <a:ext cx="379413" cy="160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35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1050" spc="-65" dirty="0">
                <a:solidFill>
                  <a:srgbClr val="4F4F4F"/>
                </a:solidFill>
                <a:latin typeface="Arial"/>
                <a:cs typeface="Arial"/>
              </a:rPr>
              <a:t>d</a:t>
            </a:r>
            <a:r>
              <a:rPr sz="1050" spc="-70" dirty="0">
                <a:solidFill>
                  <a:srgbClr val="4F4F4F"/>
                </a:solidFill>
                <a:latin typeface="Arial"/>
                <a:cs typeface="Arial"/>
              </a:rPr>
              <a:t>m</a:t>
            </a:r>
            <a:r>
              <a:rPr sz="1050" dirty="0">
                <a:solidFill>
                  <a:srgbClr val="4F4F4F"/>
                </a:solidFill>
                <a:latin typeface="Arial"/>
                <a:cs typeface="Arial"/>
              </a:rPr>
              <a:t>i</a:t>
            </a:r>
            <a:r>
              <a:rPr sz="1050" spc="-60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246" name="object 6"/>
          <p:cNvSpPr>
            <a:spLocks noChangeArrowheads="1"/>
          </p:cNvSpPr>
          <p:nvPr/>
        </p:nvSpPr>
        <p:spPr bwMode="auto">
          <a:xfrm>
            <a:off x="1682750" y="2333625"/>
            <a:ext cx="419100" cy="7397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/>
          <p:cNvSpPr>
            <a:spLocks noChangeArrowheads="1"/>
          </p:cNvSpPr>
          <p:nvPr/>
        </p:nvSpPr>
        <p:spPr bwMode="auto">
          <a:xfrm>
            <a:off x="8385175" y="3759200"/>
            <a:ext cx="419100" cy="73977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288925"/>
            <a:ext cx="28955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Use-Case Diagram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36525"/>
            <a:ext cx="2971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0-Level DFD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93724"/>
            <a:ext cx="86106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342</Words>
  <Application>Microsoft Office PowerPoint</Application>
  <PresentationFormat>Custom</PresentationFormat>
  <Paragraphs>77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Introduction  </vt:lpstr>
      <vt:lpstr>Motivation  </vt:lpstr>
      <vt:lpstr>Why ﬂ utter?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Splash Screen</vt:lpstr>
      <vt:lpstr>Welcome Screen</vt:lpstr>
      <vt:lpstr>Login screen</vt:lpstr>
      <vt:lpstr>Registration screen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Jai Sharma</cp:lastModifiedBy>
  <cp:revision>11</cp:revision>
  <dcterms:created xsi:type="dcterms:W3CDTF">2021-04-24T15:54:11Z</dcterms:created>
  <dcterms:modified xsi:type="dcterms:W3CDTF">2021-05-04T14:01:40Z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2021-04-24T00:00:00Z</vt:filetime>
  </property>
  <property fmtid="{D5CDD505-2E9C-101B-9397-08002B2CF9AE}" pid="3" name="LastSaved">
    <vt:filetime>2021-04-24T00:00:00Z</vt:filetime>
  </property>
</Properties>
</file>