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70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7" autoAdjust="0"/>
    <p:restoredTop sz="86396" autoAdjust="0"/>
  </p:normalViewPr>
  <p:slideViewPr>
    <p:cSldViewPr snapToGrid="0">
      <p:cViewPr varScale="1">
        <p:scale>
          <a:sx n="90" d="100"/>
          <a:sy n="90" d="100"/>
        </p:scale>
        <p:origin x="-1090" y="-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12" y="122357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" TargetMode="External"/><Relationship Id="rId2" Type="http://schemas.openxmlformats.org/officeDocument/2006/relationships/hyperlink" Target="https://u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ootstrapmade.com/iportfolio-bootstrap-portfolio-websites-template/" TargetMode="External"/><Relationship Id="rId4" Type="http://schemas.openxmlformats.org/officeDocument/2006/relationships/hyperlink" Target="https://www.w3schools.com/cs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8A3E48-A3CF-4CF1-B5B4-9AFEAA24C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-57876"/>
            <a:ext cx="11105321" cy="23876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Summer Training Presentation</a:t>
            </a:r>
            <a:b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</a:t>
            </a:r>
            <a:b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Website 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Development</a:t>
            </a:r>
            <a:b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(Portfolio Website)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B652064-4DAE-44A2-BF82-EC3B0452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9" y="3657598"/>
            <a:ext cx="10760764" cy="3200402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u="sng" dirty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8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IN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r>
              <a:rPr lang="en-IN" sz="24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   </a:t>
            </a:r>
          </a:p>
          <a:p>
            <a:pPr lvl="8"/>
            <a:r>
              <a:rPr lang="en-IN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            </a:t>
            </a:r>
            <a:r>
              <a:rPr lang="en-I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Hitesh Sharma</a:t>
            </a: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University RollNo : </a:t>
            </a:r>
            <a:r>
              <a:rPr lang="en-I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181500272</a:t>
            </a: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1">
            <a:extLst>
              <a:ext uri="{FF2B5EF4-FFF2-40B4-BE49-F238E27FC236}">
                <a16:creationId xmlns="" xmlns:a16="http://schemas.microsoft.com/office/drawing/2014/main" id="{5711446D-0927-4280-89A4-A2A1081D5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65" y="2381252"/>
            <a:ext cx="1431235" cy="1638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6">
            <a:extLst>
              <a:ext uri="{FF2B5EF4-FFF2-40B4-BE49-F238E27FC236}">
                <a16:creationId xmlns="" xmlns:a16="http://schemas.microsoft.com/office/drawing/2014/main" id="{B1BCBFFF-57CB-47AC-9764-9C6CB238F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4919980"/>
            <a:ext cx="81915" cy="1225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F6FF0D4C-5E52-4FFE-B0A2-2809A9ACE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9600" y="2754717"/>
            <a:ext cx="203132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09E081-4CF9-4ADB-BBD3-615C215B709D}"/>
              </a:ext>
            </a:extLst>
          </p:cNvPr>
          <p:cNvSpPr txBox="1"/>
          <p:nvPr/>
        </p:nvSpPr>
        <p:spPr>
          <a:xfrm>
            <a:off x="4426226" y="4214190"/>
            <a:ext cx="398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</a:t>
            </a:r>
            <a:r>
              <a:rPr lang="en-US" b="1" dirty="0"/>
              <a:t> GLA University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32EE11-39B8-4E22-9AC2-0D1B983E0FA1}"/>
              </a:ext>
            </a:extLst>
          </p:cNvPr>
          <p:cNvSpPr txBox="1"/>
          <p:nvPr/>
        </p:nvSpPr>
        <p:spPr>
          <a:xfrm>
            <a:off x="4545496" y="4660823"/>
            <a:ext cx="36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   Mathura-281406 , India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201387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81A108-85F7-4136-9E39-D60304EA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96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  <a:effectLst/>
              </a:rPr>
              <a:t>RESUME </a:t>
            </a:r>
            <a:r>
              <a:rPr lang="en-US" sz="1800" b="1" dirty="0">
                <a:solidFill>
                  <a:srgbClr val="00B050"/>
                </a:solidFill>
                <a:effectLst/>
              </a:rPr>
              <a:t>PAGE: </a:t>
            </a:r>
            <a:endParaRPr lang="en-IN" sz="1800" b="1" dirty="0">
              <a:solidFill>
                <a:srgbClr val="00B050"/>
              </a:solidFill>
              <a:effectLst/>
            </a:endParaRPr>
          </a:p>
        </p:txBody>
      </p:sp>
      <p:pic>
        <p:nvPicPr>
          <p:cNvPr id="6" name="Picture 5" descr="Screenshot (16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7" y="1007534"/>
            <a:ext cx="10464800" cy="53337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672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FB2BC3-1D5A-4FA5-8B4A-09266115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322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  <a:effectLst/>
              </a:rPr>
              <a:t>PORTFOLIO </a:t>
            </a:r>
            <a:r>
              <a:rPr lang="en-US" sz="1800" b="1" dirty="0">
                <a:solidFill>
                  <a:srgbClr val="00B050"/>
                </a:solidFill>
                <a:effectLst/>
              </a:rPr>
              <a:t>PAGE:</a:t>
            </a:r>
            <a:endParaRPr lang="en-IN" sz="1800" b="1" dirty="0">
              <a:solidFill>
                <a:srgbClr val="00B050"/>
              </a:solidFill>
              <a:effectLst/>
            </a:endParaRPr>
          </a:p>
        </p:txBody>
      </p:sp>
      <p:pic>
        <p:nvPicPr>
          <p:cNvPr id="5" name="Picture 4" descr="Screenshot (16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982133"/>
            <a:ext cx="10193867" cy="5105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324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715821-CBB2-4367-8DE8-F80FD251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072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  <a:endParaRPr lang="en-IN" sz="1800" b="1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shot (16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6" y="1219200"/>
            <a:ext cx="10490199" cy="49735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885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7134" y="372533"/>
            <a:ext cx="20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PAGE:</a:t>
            </a:r>
            <a:endParaRPr lang="en-US" dirty="0"/>
          </a:p>
        </p:txBody>
      </p:sp>
      <p:pic>
        <p:nvPicPr>
          <p:cNvPr id="7" name="Picture 6" descr="Screenshot (16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3" y="1329267"/>
            <a:ext cx="10625666" cy="50395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032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592093-0B71-4F98-8C23-27EBBCC0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811" y="274638"/>
            <a:ext cx="9997440" cy="1143000"/>
          </a:xfrm>
        </p:spPr>
        <p:txBody>
          <a:bodyPr anchor="ctr">
            <a:normAutofit/>
          </a:bodyPr>
          <a:lstStyle/>
          <a:p>
            <a:pPr marL="539750"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B3098C-12B6-4699-B20B-793FA45C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above implementation resulted in a basic  </a:t>
            </a:r>
            <a:r>
              <a:rPr lang="en-I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portfolio</a:t>
            </a:r>
            <a:r>
              <a:rPr lang="en-IN" sz="24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 </a:t>
            </a:r>
            <a:r>
              <a:rPr lang="en-I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which is compilation of</a:t>
            </a:r>
            <a:r>
              <a:rPr lang="en-IN" sz="24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material </a:t>
            </a:r>
            <a:r>
              <a:rPr lang="en-I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exemplifies</a:t>
            </a:r>
            <a:r>
              <a:rPr lang="en-IN" sz="24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I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skills, qualification, education.</a:t>
            </a:r>
            <a:endParaRPr lang="en-IN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is a classic example, that learning of concepts needs to be supplemented with application of that knowledge, without which knowledge remains incomplete.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</p:spTree>
    <p:extLst>
      <p:ext uri="{BB962C8B-B14F-4D97-AF65-F5344CB8AC3E}">
        <p14:creationId xmlns="" xmlns:p14="http://schemas.microsoft.com/office/powerpoint/2010/main" val="294070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5C465-BCF4-4243-BB17-37A0DF82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10" y="791104"/>
            <a:ext cx="9997440" cy="1143000"/>
          </a:xfrm>
        </p:spPr>
        <p:txBody>
          <a:bodyPr anchor="ctr">
            <a:normAutofit fontScale="90000"/>
          </a:bodyPr>
          <a:lstStyle/>
          <a:p>
            <a:pPr marL="539750" algn="ctr">
              <a:lnSpc>
                <a:spcPct val="150000"/>
              </a:lnSpc>
              <a:spcAft>
                <a:spcPts val="800"/>
              </a:spcAft>
              <a:tabLst>
                <a:tab pos="990600" algn="l"/>
              </a:tabLst>
            </a:pPr>
            <a:r>
              <a:rPr lang="en-IN" sz="27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</a:t>
            </a:r>
            <a:r>
              <a:rPr lang="en-IN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5EB757-7CE5-43F9-AAC5-F2D6F512F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most important limitations was the time period</a:t>
            </a:r>
            <a:r>
              <a:rPr lang="en-IN" sz="24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Due to limited duration of this course, some of the topics weren’t studied in detail.</a:t>
            </a:r>
            <a:endParaRPr lang="en-IN" sz="2400" dirty="0">
              <a:solidFill>
                <a:srgbClr val="0070C0"/>
              </a:solidFill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rgbClr val="0070C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It doesn’t actually consider all the points that are required in real for a website.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n-IN" sz="24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option </a:t>
            </a:r>
            <a:r>
              <a:rPr lang="en-IN" sz="24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contact section is </a:t>
            </a: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a part of this website.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200" dirty="0"/>
          </a:p>
        </p:txBody>
      </p:sp>
    </p:spTree>
    <p:extLst>
      <p:ext uri="{BB962C8B-B14F-4D97-AF65-F5344CB8AC3E}">
        <p14:creationId xmlns="" xmlns:p14="http://schemas.microsoft.com/office/powerpoint/2010/main" val="306890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F27F7B-67AB-4D57-A776-3D132141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344" y="1172106"/>
            <a:ext cx="8516789" cy="1143000"/>
          </a:xfrm>
        </p:spPr>
        <p:txBody>
          <a:bodyPr anchor="ctr">
            <a:normAutofit fontScale="90000"/>
          </a:bodyPr>
          <a:lstStyle/>
          <a:p>
            <a:pPr marL="539750" algn="ctr">
              <a:lnSpc>
                <a:spcPct val="150000"/>
              </a:lnSpc>
              <a:spcAft>
                <a:spcPts val="800"/>
              </a:spcAft>
            </a:pPr>
            <a:r>
              <a:rPr lang="en-IN" sz="31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en-IN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6274B6-7566-41BF-BE0D-5E44D5A54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946" y="1913467"/>
            <a:ext cx="8915400" cy="4598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was quite interesting to see the things appearing on the front-end of the website with several validation codes running at the back-end.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Although I found it a bit challenging but exploring this domain was equally amazing.  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experience of working on </a:t>
            </a:r>
            <a:r>
              <a:rPr lang="en-IN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Udemy</a:t>
            </a:r>
            <a:r>
              <a:rPr lang="en-IN" sz="24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nice too.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383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FA1FA7-66C1-4D16-985A-380AE8A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733" y="350837"/>
            <a:ext cx="7789333" cy="1143000"/>
          </a:xfrm>
        </p:spPr>
        <p:txBody>
          <a:bodyPr anchor="ctr">
            <a:normAutofit fontScale="90000"/>
          </a:bodyPr>
          <a:lstStyle/>
          <a:p>
            <a:pPr marL="539750" indent="457200" algn="ctr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BIBLIOGRAPHY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653A35-6AAD-47E9-869D-3EFE73EB9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6" y="696691"/>
            <a:ext cx="8915400" cy="61613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coding part was implemented majorly with the help </a:t>
            </a:r>
            <a:r>
              <a:rPr lang="en-IN" sz="12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 </a:t>
            </a:r>
            <a:r>
              <a:rPr lang="en-IN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Udemy</a:t>
            </a:r>
            <a:r>
              <a:rPr lang="en-IN" sz="12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course only.</a:t>
            </a:r>
            <a:b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u="sng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IN" sz="1200" u="sng" dirty="0" smtClean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IN" sz="1200" u="sng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udemy</a:t>
            </a:r>
            <a:r>
              <a:rPr lang="en-IN" sz="1200" u="sng" dirty="0" smtClean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.com</a:t>
            </a:r>
            <a:r>
              <a:rPr lang="en-IN" sz="1200" u="sng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IN" sz="12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2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 links referred  were :</a:t>
            </a: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u="sng" dirty="0">
                <a:solidFill>
                  <a:srgbClr val="92D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https://www.w3schools.com/html</a:t>
            </a:r>
            <a:r>
              <a:rPr lang="en-IN" sz="1200" dirty="0">
                <a:solidFill>
                  <a:srgbClr val="92D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solidFill>
                  <a:srgbClr val="92D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u="sng" dirty="0">
                <a:solidFill>
                  <a:srgbClr val="92D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https://www.w3schools.com/css</a:t>
            </a:r>
            <a:r>
              <a:rPr lang="en-IN" sz="120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 Link</a:t>
            </a:r>
            <a:r>
              <a:rPr lang="en-IN" sz="12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20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u="sng" dirty="0" smtClean="0">
                <a:solidFill>
                  <a:srgbClr val="00B050"/>
                </a:solidFill>
              </a:rPr>
              <a:t>assets/vendor/bootstrap/</a:t>
            </a:r>
            <a:r>
              <a:rPr lang="en-US" sz="1200" u="sng" dirty="0" err="1" smtClean="0">
                <a:solidFill>
                  <a:srgbClr val="00B050"/>
                </a:solidFill>
              </a:rPr>
              <a:t>css</a:t>
            </a:r>
            <a:r>
              <a:rPr lang="en-US" sz="1200" u="sng" dirty="0" smtClean="0">
                <a:solidFill>
                  <a:srgbClr val="00B050"/>
                </a:solidFill>
              </a:rPr>
              <a:t>/</a:t>
            </a:r>
            <a:r>
              <a:rPr lang="en-US" sz="1200" u="sng" dirty="0" err="1" smtClean="0">
                <a:solidFill>
                  <a:srgbClr val="00B050"/>
                </a:solidFill>
              </a:rPr>
              <a:t>bootstrap.min.css</a:t>
            </a:r>
            <a:endParaRPr lang="en-US" sz="1200" u="sng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u="sng" dirty="0" smtClean="0">
                <a:solidFill>
                  <a:srgbClr val="00B050"/>
                </a:solidFill>
              </a:rPr>
              <a:t>assets/vendor/</a:t>
            </a:r>
            <a:r>
              <a:rPr lang="en-US" sz="1200" u="sng" dirty="0" err="1" smtClean="0">
                <a:solidFill>
                  <a:srgbClr val="00B050"/>
                </a:solidFill>
              </a:rPr>
              <a:t>icofont</a:t>
            </a:r>
            <a:r>
              <a:rPr lang="en-US" sz="1200" u="sng" dirty="0" smtClean="0">
                <a:solidFill>
                  <a:srgbClr val="00B050"/>
                </a:solidFill>
              </a:rPr>
              <a:t>/</a:t>
            </a:r>
            <a:r>
              <a:rPr lang="en-US" sz="1200" u="sng" dirty="0" err="1" smtClean="0">
                <a:solidFill>
                  <a:srgbClr val="00B050"/>
                </a:solidFill>
              </a:rPr>
              <a:t>icofont.min.css</a:t>
            </a:r>
            <a:endParaRPr lang="en-US" sz="1200" u="sng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u="sng" dirty="0" smtClean="0">
                <a:solidFill>
                  <a:srgbClr val="00B050"/>
                </a:solidFill>
              </a:rPr>
              <a:t>assets/vendor/</a:t>
            </a:r>
            <a:r>
              <a:rPr lang="en-US" sz="1200" u="sng" dirty="0" err="1" smtClean="0">
                <a:solidFill>
                  <a:srgbClr val="00B050"/>
                </a:solidFill>
              </a:rPr>
              <a:t>boxicons</a:t>
            </a:r>
            <a:r>
              <a:rPr lang="en-US" sz="1200" u="sng" dirty="0" smtClean="0">
                <a:solidFill>
                  <a:srgbClr val="00B050"/>
                </a:solidFill>
              </a:rPr>
              <a:t>/</a:t>
            </a:r>
            <a:r>
              <a:rPr lang="en-US" sz="1200" u="sng" dirty="0" err="1" smtClean="0">
                <a:solidFill>
                  <a:srgbClr val="00B050"/>
                </a:solidFill>
              </a:rPr>
              <a:t>css</a:t>
            </a:r>
            <a:r>
              <a:rPr lang="en-US" sz="1200" u="sng" dirty="0" smtClean="0">
                <a:solidFill>
                  <a:srgbClr val="00B050"/>
                </a:solidFill>
              </a:rPr>
              <a:t>/</a:t>
            </a:r>
            <a:r>
              <a:rPr lang="en-US" sz="1200" u="sng" dirty="0" err="1" smtClean="0">
                <a:solidFill>
                  <a:srgbClr val="00B050"/>
                </a:solidFill>
              </a:rPr>
              <a:t>boxicons.min.css</a:t>
            </a:r>
            <a:endParaRPr lang="en-US" sz="1200" u="sng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u="sng" dirty="0" smtClean="0">
                <a:solidFill>
                  <a:srgbClr val="00B050"/>
                </a:solidFill>
              </a:rPr>
              <a:t>assets/vendor/</a:t>
            </a:r>
            <a:r>
              <a:rPr lang="en-US" sz="1200" u="sng" dirty="0" err="1" smtClean="0">
                <a:solidFill>
                  <a:srgbClr val="00B050"/>
                </a:solidFill>
              </a:rPr>
              <a:t>venobox</a:t>
            </a:r>
            <a:r>
              <a:rPr lang="en-US" sz="1200" u="sng" dirty="0" smtClean="0">
                <a:solidFill>
                  <a:srgbClr val="00B050"/>
                </a:solidFill>
              </a:rPr>
              <a:t>/venobox.css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u="sng" dirty="0" smtClean="0">
                <a:solidFill>
                  <a:srgbClr val="00B050"/>
                </a:solidFill>
              </a:rPr>
              <a:t>assets/vendor/</a:t>
            </a:r>
            <a:r>
              <a:rPr lang="en-US" sz="1200" u="sng" dirty="0" err="1" smtClean="0">
                <a:solidFill>
                  <a:srgbClr val="00B050"/>
                </a:solidFill>
              </a:rPr>
              <a:t>owl.carousel</a:t>
            </a:r>
            <a:r>
              <a:rPr lang="en-US" sz="1200" u="sng" dirty="0" smtClean="0">
                <a:solidFill>
                  <a:srgbClr val="00B050"/>
                </a:solidFill>
              </a:rPr>
              <a:t>/assets/</a:t>
            </a:r>
            <a:r>
              <a:rPr lang="en-US" sz="1200" u="sng" dirty="0" err="1" smtClean="0">
                <a:solidFill>
                  <a:srgbClr val="00B050"/>
                </a:solidFill>
              </a:rPr>
              <a:t>owl.carousel.min.css</a:t>
            </a:r>
            <a:endParaRPr lang="en-US" sz="1200" u="sng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u="sng" dirty="0" smtClean="0">
                <a:solidFill>
                  <a:srgbClr val="00B050"/>
                </a:solidFill>
              </a:rPr>
              <a:t>assets/vendor/</a:t>
            </a:r>
            <a:r>
              <a:rPr lang="en-US" sz="1200" u="sng" dirty="0" err="1" smtClean="0">
                <a:solidFill>
                  <a:srgbClr val="00B050"/>
                </a:solidFill>
              </a:rPr>
              <a:t>aos</a:t>
            </a:r>
            <a:r>
              <a:rPr lang="en-US" sz="1200" u="sng" dirty="0" smtClean="0">
                <a:solidFill>
                  <a:srgbClr val="00B050"/>
                </a:solidFill>
              </a:rPr>
              <a:t>/aos.css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200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 Link</a:t>
            </a:r>
            <a:r>
              <a:rPr lang="en-IN" sz="12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rgbClr val="00B050"/>
                </a:solidFill>
                <a:hlinkClick r:id="rId5"/>
              </a:rPr>
              <a:t>https://bootstrapmade.com/iportfolio-bootstrap-portfolio-websites-template/</a:t>
            </a:r>
            <a:endParaRPr lang="en-US" sz="1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200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 Link: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assets/</a:t>
            </a:r>
            <a:r>
              <a:rPr lang="en-US" sz="1200" dirty="0" err="1" smtClean="0">
                <a:solidFill>
                  <a:srgbClr val="00B050"/>
                </a:solidFill>
              </a:rPr>
              <a:t>js</a:t>
            </a:r>
            <a:r>
              <a:rPr lang="en-US" sz="1200" dirty="0" smtClean="0">
                <a:solidFill>
                  <a:srgbClr val="00B050"/>
                </a:solidFill>
              </a:rPr>
              <a:t>/main.js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200" dirty="0" smtClean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43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1C35B9-FDF8-47B5-A4D6-1A57C89D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185" y="2466162"/>
            <a:ext cx="8911687" cy="1280890"/>
          </a:xfrm>
        </p:spPr>
        <p:txBody>
          <a:bodyPr/>
          <a:lstStyle/>
          <a:p>
            <a:r>
              <a:rPr lang="en-US" dirty="0"/>
              <a:t>				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217AE0D-E6C3-4C84-8531-4D915808CE1A}"/>
              </a:ext>
            </a:extLst>
          </p:cNvPr>
          <p:cNvSpPr/>
          <p:nvPr/>
        </p:nvSpPr>
        <p:spPr>
          <a:xfrm>
            <a:off x="3836247" y="2967335"/>
            <a:ext cx="45195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373893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821986-7CF1-4B85-884B-6BA1BEC4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DF9F3A-5F8E-4F6F-96FD-AFA42711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000" b="1" u="sng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ESTABLISHMENT OF COMPANY:</a:t>
            </a:r>
            <a:endParaRPr lang="en-IN" sz="2000" u="sng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dirty="0" err="1" smtClean="0">
                <a:solidFill>
                  <a:srgbClr val="0070C0"/>
                </a:solidFill>
              </a:rPr>
              <a:t>Udemy</a:t>
            </a:r>
            <a:r>
              <a:rPr lang="en-US" sz="2000" dirty="0" smtClean="0">
                <a:solidFill>
                  <a:srgbClr val="0070C0"/>
                </a:solidFill>
              </a:rPr>
              <a:t>, Inc</a:t>
            </a:r>
            <a:r>
              <a:rPr lang="en-US" sz="2000" dirty="0" smtClean="0">
                <a:solidFill>
                  <a:srgbClr val="0070C0"/>
                </a:solidFill>
              </a:rPr>
              <a:t>. is an American online learning platform aimed at professional adults and students.</a:t>
            </a:r>
            <a:endParaRPr lang="en-IN" sz="200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t was founded in May 2010 by </a:t>
            </a:r>
            <a:r>
              <a:rPr lang="en-US" sz="2000" dirty="0" err="1" smtClean="0">
                <a:solidFill>
                  <a:srgbClr val="0070C0"/>
                </a:solidFill>
              </a:rPr>
              <a:t>Eren</a:t>
            </a:r>
            <a:r>
              <a:rPr lang="en-US" sz="2000" dirty="0" smtClean="0">
                <a:solidFill>
                  <a:srgbClr val="0070C0"/>
                </a:solidFill>
              </a:rPr>
              <a:t> Bali, </a:t>
            </a:r>
            <a:r>
              <a:rPr lang="en-US" sz="2000" dirty="0" err="1" smtClean="0">
                <a:solidFill>
                  <a:srgbClr val="0070C0"/>
                </a:solidFill>
              </a:rPr>
              <a:t>Gagan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Biyani</a:t>
            </a:r>
            <a:r>
              <a:rPr lang="en-US" sz="2000" dirty="0" smtClean="0">
                <a:solidFill>
                  <a:srgbClr val="0070C0"/>
                </a:solidFill>
              </a:rPr>
              <a:t>, and </a:t>
            </a:r>
            <a:r>
              <a:rPr lang="en-US" sz="2000" dirty="0" err="1" smtClean="0">
                <a:solidFill>
                  <a:srgbClr val="0070C0"/>
                </a:solidFill>
              </a:rPr>
              <a:t>Oktay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Caglar</a:t>
            </a:r>
            <a:r>
              <a:rPr lang="en-US" sz="2000" dirty="0" smtClean="0">
                <a:solidFill>
                  <a:srgbClr val="0070C0"/>
                </a:solidFill>
              </a:rPr>
              <a:t>. </a:t>
            </a:r>
            <a:endParaRPr lang="en-IN" sz="200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70C0"/>
                </a:solidFill>
              </a:rPr>
              <a:t> As of Jan 2020, the platform has more than 50 million students and 57,000 instructors teaching courses in over 65 languages.</a:t>
            </a:r>
            <a:endParaRPr lang="en-IN" sz="20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5595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7C65D9-1289-4942-AFCF-24B6C7CD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u="sng" dirty="0"/>
              <a:t/>
            </a:r>
            <a:br>
              <a:rPr lang="en-US" sz="2800" b="1" u="sng" dirty="0"/>
            </a:br>
            <a:r>
              <a:rPr lang="en-US" sz="2800" b="1" u="sng" dirty="0"/>
              <a:t/>
            </a:r>
            <a:br>
              <a:rPr lang="en-US" sz="2800" b="1" u="sng" dirty="0"/>
            </a:br>
            <a:r>
              <a:rPr lang="en-US" sz="2800" b="1" u="sng" dirty="0"/>
              <a:t/>
            </a:r>
            <a:br>
              <a:rPr lang="en-US" sz="2800" b="1" u="sng" dirty="0"/>
            </a:br>
            <a:r>
              <a:rPr lang="en-US" sz="2800" b="1" u="sng" dirty="0">
                <a:solidFill>
                  <a:srgbClr val="00B050"/>
                </a:solidFill>
              </a:rPr>
              <a:t/>
            </a:r>
            <a:br>
              <a:rPr lang="en-US" sz="2800" b="1" u="sng" dirty="0">
                <a:solidFill>
                  <a:srgbClr val="00B050"/>
                </a:solidFill>
              </a:rPr>
            </a:br>
            <a:r>
              <a:rPr lang="en-US" sz="280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TRAINING:</a:t>
            </a:r>
            <a:endParaRPr lang="en-IN" sz="2800" b="1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791CE2-F7E9-45FA-A9E3-7B1757E4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reason for selecting this web development course was that it is able to describe the structure and functionality of all coding required for front-end 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back-end</a:t>
            </a: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Also, the web development f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ield is getting popular because it is always evolving and constantly changing.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becomes interesting to work with new tools and learn new skills.  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1408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D8787E-7C85-419B-8279-42DF1EF2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516033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b="1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51B7E45-E0D2-4986-A1F6-69C5E45B92A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1065213" y="592299"/>
            <a:ext cx="4338674" cy="58254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SzPts val="1200"/>
              <a:buNone/>
              <a:tabLst>
                <a:tab pos="845820" algn="l"/>
                <a:tab pos="846455" algn="l"/>
              </a:tabLst>
            </a:pP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Front-End web development :</a:t>
            </a:r>
            <a:endParaRPr lang="en-IN" dirty="0">
              <a:solidFill>
                <a:srgbClr val="0070C0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0" lvl="0" indent="0" algn="just">
              <a:lnSpc>
                <a:spcPct val="150000"/>
              </a:lnSpc>
              <a:spcAft>
                <a:spcPts val="1000"/>
              </a:spcAft>
              <a:buSzPts val="1200"/>
              <a:buNone/>
            </a:pP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web development </a:t>
            </a:r>
            <a:r>
              <a:rPr lang="en-I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SzPts val="1200"/>
            </a:pP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57C60A1-02FE-4E70-92F4-E5030528F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3337" y="575365"/>
            <a:ext cx="4338674" cy="583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10"/>
              </a:spcBef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  <a:tabLst>
                <a:tab pos="1219835" algn="l"/>
              </a:tabLst>
            </a:pPr>
            <a:r>
              <a:rPr lang="en-IN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Windows </a:t>
            </a:r>
            <a:r>
              <a:rPr lang="en-IN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10</a:t>
            </a:r>
            <a:endParaRPr lang="en-IN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80"/>
              </a:spcBef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  <a:tabLst>
                <a:tab pos="1219835" algn="l"/>
              </a:tabLst>
            </a:pPr>
            <a:r>
              <a:rPr lang="en-IN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Google Chrome</a:t>
            </a:r>
          </a:p>
          <a:p>
            <a:pPr marL="0" indent="0">
              <a:buNone/>
            </a:pPr>
            <a:endParaRPr lang="en-IN" sz="1400" b="1" dirty="0"/>
          </a:p>
        </p:txBody>
      </p:sp>
    </p:spTree>
    <p:extLst>
      <p:ext uri="{BB962C8B-B14F-4D97-AF65-F5344CB8AC3E}">
        <p14:creationId xmlns="" xmlns:p14="http://schemas.microsoft.com/office/powerpoint/2010/main" val="165028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A743F5-EC2B-4BBF-9E16-29B8DDC5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479" y="745067"/>
            <a:ext cx="8915400" cy="6112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IN" sz="1800" dirty="0" smtClean="0">
                <a:solidFill>
                  <a:srgbClr val="FF0000"/>
                </a:solidFill>
              </a:rPr>
              <a:t>1. </a:t>
            </a:r>
            <a:r>
              <a:rPr lang="en-I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Hypertext </a:t>
            </a:r>
            <a:r>
              <a:rPr lang="en-IN" sz="1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Markup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Language is the standard </a:t>
            </a:r>
            <a:r>
              <a:rPr lang="en-IN" sz="1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markup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language for creating web 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pages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web application. 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IN" sz="1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CSS : 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CSS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is cascading style sheet which is used to give designer look to HTML using the 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external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file.</a:t>
            </a:r>
          </a:p>
          <a:p>
            <a:pPr marL="0" indent="0">
              <a:lnSpc>
                <a:spcPct val="160000"/>
              </a:lnSpc>
              <a:buNone/>
            </a:pPr>
            <a:endParaRPr lang="en-IN" sz="1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BOOTSTRAP 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Bootstrap is a potent front-end framework used to create modern websites 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and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web apps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.</a:t>
            </a:r>
            <a:endParaRPr lang="en-IN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AutoNum type="arabicPeriod" startAt="4"/>
            </a:pPr>
            <a:endParaRPr lang="en-IN" sz="18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4</a:t>
            </a:r>
            <a:r>
              <a:rPr lang="en-IN" sz="1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.  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PHP :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Hypertext </a:t>
            </a:r>
            <a:r>
              <a:rPr lang="en-IN" sz="1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Preprocessor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server-side scripting language designed for web development but also used as a general-purpose 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9D8787E-7C85-419B-8279-42DF1EF2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363133" y="1075267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b="1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1332" y="213267"/>
            <a:ext cx="5799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USED: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9737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9822E1-EE96-4EB3-B2FF-6A66302E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056" y="0"/>
            <a:ext cx="8911687" cy="128089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IN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IN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site:</a:t>
            </a:r>
            <a:endParaRPr lang="en-IN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F7148C-FF71-4826-AF62-B6AB55756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344" y="1266419"/>
            <a:ext cx="8915400" cy="37776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A </a:t>
            </a:r>
            <a:r>
              <a:rPr lang="en-US" sz="1800" b="1" dirty="0" smtClean="0">
                <a:solidFill>
                  <a:srgbClr val="0070C0"/>
                </a:solidFill>
              </a:rPr>
              <a:t>portfolio site</a:t>
            </a:r>
            <a:r>
              <a:rPr lang="en-US" sz="1800" dirty="0" smtClean="0">
                <a:solidFill>
                  <a:srgbClr val="0070C0"/>
                </a:solidFill>
              </a:rPr>
              <a:t> is an extension of a freelancer's (or company's) résumé. It provides a convenient way for potential clients to view your work while also allowing you to expand on your skills and services.</a:t>
            </a:r>
            <a:endParaRPr lang="en-IN" sz="180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B0F0"/>
                </a:solidFill>
              </a:rPr>
              <a:t>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50-personal-website-examples-featured-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819400"/>
            <a:ext cx="9525000" cy="38269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428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4FABA5-FD20-4F23-B239-3C6A76A0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381" y="20004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sz="2200" b="1" u="sng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OF WEBSITE:</a:t>
            </a:r>
            <a:r>
              <a:rPr lang="en-IN" sz="22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2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2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9E4A94-E11E-404B-BD38-6C8F8E763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386" y="1749286"/>
            <a:ext cx="8915400" cy="4492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Page</a:t>
            </a:r>
          </a:p>
          <a:p>
            <a:pPr marL="342900" lvl="0" indent="-342900">
              <a:buNone/>
            </a:pPr>
            <a: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Page</a:t>
            </a:r>
          </a:p>
          <a:p>
            <a:pPr marL="342900" lvl="0" indent="-342900">
              <a:buFont typeface="Wingdings" panose="05000000000000000000" pitchFamily="2" charset="2"/>
              <a:buChar char=""/>
            </a:pPr>
            <a:endParaRPr lang="en-IN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Page</a:t>
            </a:r>
          </a:p>
          <a:p>
            <a:pPr marL="342900" lvl="0" indent="-342900">
              <a:buNone/>
            </a:pPr>
            <a: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Services Page</a:t>
            </a:r>
          </a:p>
          <a:p>
            <a:pPr marL="342900" lvl="0" indent="-342900">
              <a:buFont typeface="Wingdings" panose="05000000000000000000" pitchFamily="2" charset="2"/>
              <a:buChar char=""/>
            </a:pPr>
            <a:endParaRPr lang="en-IN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 </a:t>
            </a:r>
            <a:r>
              <a:rPr lang="en-IN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 </a:t>
            </a:r>
            <a:endParaRPr lang="en-IN" sz="18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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51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D2E94D-F7D7-444D-860C-4ED5FA5A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01" y="0"/>
            <a:ext cx="9686856" cy="1280890"/>
          </a:xfrm>
        </p:spPr>
        <p:txBody>
          <a:bodyPr>
            <a:normAutofit/>
          </a:bodyPr>
          <a:lstStyle/>
          <a:p>
            <a:r>
              <a:rPr lang="en-IN" sz="1800" b="1" u="sng" dirty="0">
                <a:solidFill>
                  <a:srgbClr val="00B050"/>
                </a:solidFill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HOME PAGE:</a:t>
            </a:r>
            <a:endParaRPr lang="en-IN" sz="1800" u="sng" dirty="0">
              <a:solidFill>
                <a:srgbClr val="00B050"/>
              </a:solidFill>
            </a:endParaRPr>
          </a:p>
        </p:txBody>
      </p:sp>
      <p:pic>
        <p:nvPicPr>
          <p:cNvPr id="5" name="Picture 4" descr="Screenshot (16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2" y="1253067"/>
            <a:ext cx="10727268" cy="523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695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55562A-925D-46F3-BF93-6DAB98CD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69" y="0"/>
            <a:ext cx="8911687" cy="677333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</a:rPr>
              <a:t/>
            </a:r>
            <a:br>
              <a:rPr lang="en-IN" sz="1800" dirty="0">
                <a:effectLst/>
              </a:rPr>
            </a:br>
            <a:r>
              <a:rPr lang="en-IN" sz="18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IN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</a:p>
        </p:txBody>
      </p:sp>
      <p:pic>
        <p:nvPicPr>
          <p:cNvPr id="5" name="Picture 4" descr="Screenshot (16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7" y="1066800"/>
            <a:ext cx="10710333" cy="5283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340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493</TotalTime>
  <Words>409</Words>
  <Application>Microsoft Office PowerPoint</Application>
  <PresentationFormat>Custom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  Summer Training Presentation ON Website Development (Portfolio Website)</vt:lpstr>
      <vt:lpstr>INTRODUCTION</vt:lpstr>
      <vt:lpstr>    OBJECTIVE OF TRAINING:</vt:lpstr>
      <vt:lpstr>  </vt:lpstr>
      <vt:lpstr>  </vt:lpstr>
      <vt:lpstr> What is Portfolio site:</vt:lpstr>
      <vt:lpstr>  FEATURES OF WEBSITE:  </vt:lpstr>
      <vt:lpstr>HOME PAGE:</vt:lpstr>
      <vt:lpstr> ABOUT PAGE:</vt:lpstr>
      <vt:lpstr>RESUME PAGE: </vt:lpstr>
      <vt:lpstr>PORTFOLIO PAGE:</vt:lpstr>
      <vt:lpstr>SERVICES PAGE:</vt:lpstr>
      <vt:lpstr>Slide 13</vt:lpstr>
      <vt:lpstr>CONCLUSION </vt:lpstr>
      <vt:lpstr>LIMITATIONS   </vt:lpstr>
      <vt:lpstr>EXPERIENCE   </vt:lpstr>
      <vt:lpstr>BIBLIOGRAPHY   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 Training Presentation</dc:title>
  <dc:creator>simran221001@gmail.com</dc:creator>
  <cp:lastModifiedBy>#Shivam</cp:lastModifiedBy>
  <cp:revision>61</cp:revision>
  <dcterms:created xsi:type="dcterms:W3CDTF">2020-08-30T15:31:05Z</dcterms:created>
  <dcterms:modified xsi:type="dcterms:W3CDTF">2020-09-04T13:42:34Z</dcterms:modified>
</cp:coreProperties>
</file>