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2AF45-39F4-4EA8-8BF2-A9BE1C56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23234-D86D-42EE-9B9A-8FAF9CBF8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9AD58-91C2-49EA-ACAA-FD1C4730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4999-60D8-4638-A4BA-4471F19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8EFE6-E0F7-440D-99D3-8721546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E94C-16E4-4C93-A674-2BF2D64B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24B4D-5E75-45AF-953D-227A215F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031CF-10BA-4B04-8222-AB48C636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12DA2-3CB4-4D98-A24F-AD0A4C04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23414-3D5F-4E88-BFC8-714380D8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6D659-A0CD-4873-9574-8106C4820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95846-2962-45A7-926D-322BDDA9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BF1E3-16AD-4737-A860-C7A43202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19135-3FBC-4C35-8900-EFBF451F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DB945-8539-46C4-9D64-B745EEFA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9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24F3C-1FB7-4AF5-B4D4-E38EC047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44C2D-72FF-4EEB-85F6-9A7754AC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33BAE-5C2B-4EA6-A7FC-EA5E58F9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76B3-AE98-4156-8ACF-888631A7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319BA-0EA2-4BDF-977B-C5EF48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F03D-89BD-4159-8B4A-6C9AA99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B23CF-24AE-41D5-A69A-67E4BF5B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23B81-2A7F-43C0-B24D-9C3DA434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8083-CE8C-42EA-80A2-C424C0D5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BEB21-0E95-42ED-A38C-7A162178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26BA-A657-447D-A16D-086E3648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97937-40B7-4FCE-B52F-EE867BB2A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13AE9-F67B-423C-A49F-ECCBC681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40029-A1D5-4EBA-967A-5E27FB62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13923-9A88-4C7B-B658-994876C5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3DB48-5656-42CF-9163-54BAB51A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87819-80F4-47F9-8FD5-D7C87559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4895C-5C93-40D9-B91F-87BC65A4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C05C8-0F25-48C3-A5EC-4D2B0AB0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6BAAB-DBA4-4E6F-B6F5-FBD308370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47050-4EB5-4379-A8EB-0BD7CD4D8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DB157-0955-4C32-A75C-9D3B42A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B6244-67C7-4880-97A3-78249BD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BBF75-2602-455C-9A46-91D7600B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8702A-836E-4800-9E2C-09068F70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657EB-3456-40AF-A642-7648AE0C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FB32F-538D-4E60-A8FA-8BA6993E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05316-52B6-4432-88BE-7B80BE30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266FA5-4E7B-456E-8F9B-A1B23C61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8220F1-93C4-486A-8D0B-1C16477D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B2791-6622-4453-AE56-421301C9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191D-429F-4A9A-8448-21D1FA71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3B22C-A000-4ECA-A808-4F4B2CA0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C9D48-4DAB-4DBF-B909-33649F323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9679F-3D65-4F2C-B3BA-EC19455F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C630B-F03E-4B0E-B8F9-37259B44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16D90-F060-42DF-A388-06119E4E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430EA-33EC-4FEF-B445-D75EDA0B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6EE4C-0CBA-4F7D-9305-335DFD5C9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082AB-9E79-437F-B8E5-BAE0B1A9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0E7FD-6F0B-4EE0-A5A1-19E15306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5C314-75B9-4B14-AF26-0F844FFA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928E6-4021-42F9-9F4E-FFAA60E2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269F64-4DEF-49CE-A1C0-E88F181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890B3-8FCD-4F12-A83C-72D659E9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5B18-872D-466F-8D08-C3D7E4BA3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08E3-4F09-43D5-BD11-01763F76F1B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E2A8-B0DC-494B-ABAC-93A50E83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356AD-E84E-40C9-BA1A-0A3F6E88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0BDA-DD07-4675-BD0D-54A377359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5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firebase.google.com/?hl=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B41F5-6D9B-4C07-A1E8-8E27B0A9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391" y="19444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FCM</a:t>
            </a:r>
            <a:br>
              <a:rPr lang="en-US" altLang="ko-KR" dirty="0"/>
            </a:br>
            <a:r>
              <a:rPr lang="en-US" altLang="ko-KR" dirty="0"/>
              <a:t>(Firebase Cloud Messaging)</a:t>
            </a:r>
            <a:r>
              <a:rPr lang="ko-KR" altLang="en-US" dirty="0"/>
              <a:t>계정 설정 가이드</a:t>
            </a:r>
          </a:p>
        </p:txBody>
      </p:sp>
    </p:spTree>
    <p:extLst>
      <p:ext uri="{BB962C8B-B14F-4D97-AF65-F5344CB8AC3E}">
        <p14:creationId xmlns:p14="http://schemas.microsoft.com/office/powerpoint/2010/main" val="300446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88D2A4-8956-43CD-9D28-7D7E308A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1" y="1389372"/>
            <a:ext cx="7631718" cy="4912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IOS </a:t>
            </a:r>
            <a:r>
              <a:rPr lang="ko-KR" altLang="en-US" dirty="0"/>
              <a:t>앱 추가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6308523" y="5821959"/>
            <a:ext cx="394282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96289-049D-4E17-BC10-D45D8B4047F2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21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F63AEA-06D5-4F94-8DD9-53D0D089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0" y="1926672"/>
            <a:ext cx="2924589" cy="4559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IOS </a:t>
            </a:r>
            <a:r>
              <a:rPr lang="ko-KR" altLang="en-US" dirty="0"/>
              <a:t>앱 추가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1317072" y="4437777"/>
            <a:ext cx="578839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96289-049D-4E17-BC10-D45D8B4047F2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3DDC4-7E72-4FA9-AA5A-1F0C4244B654}"/>
              </a:ext>
            </a:extLst>
          </p:cNvPr>
          <p:cNvSpPr txBox="1"/>
          <p:nvPr/>
        </p:nvSpPr>
        <p:spPr>
          <a:xfrm>
            <a:off x="4605556" y="2922900"/>
            <a:ext cx="602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iOS </a:t>
            </a:r>
            <a:r>
              <a:rPr lang="ko-KR" altLang="en-US" dirty="0"/>
              <a:t>번들 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r>
              <a:rPr lang="ko-KR" altLang="en-US" dirty="0" err="1"/>
              <a:t>ㅇㅇ</a:t>
            </a:r>
            <a:r>
              <a:rPr lang="ko-KR" altLang="en-US" dirty="0"/>
              <a:t> 입력 후 앱 등록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구성 파일 다운로드 및 앱 개발 팀 전달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96289-049D-4E17-BC10-D45D8B4047F2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56E14F-C0DD-45C6-8675-9AC59CC4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1" y="1426128"/>
            <a:ext cx="4712459" cy="51112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947957" y="2650922"/>
            <a:ext cx="1795243" cy="42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DB95D-B38B-4C6D-A0C9-A6C91402A49E}"/>
              </a:ext>
            </a:extLst>
          </p:cNvPr>
          <p:cNvSpPr txBox="1"/>
          <p:nvPr/>
        </p:nvSpPr>
        <p:spPr>
          <a:xfrm>
            <a:off x="5478011" y="2709428"/>
            <a:ext cx="602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다운로드 후 앱 개발팀에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84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948D47-3C44-463D-B2EE-1BB65F66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1" y="1642483"/>
            <a:ext cx="3520041" cy="359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나머지 과정 다음으로 쭉 넘기기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96289-049D-4E17-BC10-D45D8B4047F2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1098958" y="4917240"/>
            <a:ext cx="469783" cy="317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05C81-F9ED-497C-A6D5-D51D0D6A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28" y="1642483"/>
            <a:ext cx="3257509" cy="34085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35DC34-04C7-4034-B657-0B0985424FBB}"/>
              </a:ext>
            </a:extLst>
          </p:cNvPr>
          <p:cNvSpPr/>
          <p:nvPr/>
        </p:nvSpPr>
        <p:spPr>
          <a:xfrm>
            <a:off x="4618999" y="4733512"/>
            <a:ext cx="469783" cy="317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CFF47E-6B21-4974-A6EA-78562015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92" y="1619514"/>
            <a:ext cx="3257510" cy="39429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02B9DC-D8D4-4271-8C40-DD3F81B8D491}"/>
              </a:ext>
            </a:extLst>
          </p:cNvPr>
          <p:cNvSpPr/>
          <p:nvPr/>
        </p:nvSpPr>
        <p:spPr>
          <a:xfrm>
            <a:off x="8672280" y="5145970"/>
            <a:ext cx="689834" cy="317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2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6. ANDROID </a:t>
            </a:r>
            <a:r>
              <a:rPr lang="ko-KR" altLang="en-US" dirty="0"/>
              <a:t>앱 추가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96289-049D-4E17-BC10-D45D8B4047F2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DB6D-C7B7-410F-9EE4-F4AEC483F6E9}"/>
              </a:ext>
            </a:extLst>
          </p:cNvPr>
          <p:cNvSpPr txBox="1"/>
          <p:nvPr/>
        </p:nvSpPr>
        <p:spPr>
          <a:xfrm>
            <a:off x="556631" y="5532106"/>
            <a:ext cx="11137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패키지 이름을 </a:t>
            </a:r>
            <a:r>
              <a:rPr lang="ko-KR" altLang="en-US" dirty="0" err="1"/>
              <a:t>ㅇㅇ으로</a:t>
            </a:r>
            <a:r>
              <a:rPr lang="ko-KR" altLang="en-US" dirty="0"/>
              <a:t> 입력하시고 앱 등록 하신 후</a:t>
            </a:r>
            <a:endParaRPr lang="en-US" altLang="ko-KR" dirty="0"/>
          </a:p>
          <a:p>
            <a:r>
              <a:rPr lang="ko-KR" altLang="en-US" dirty="0"/>
              <a:t>이후 진행은 </a:t>
            </a:r>
            <a:r>
              <a:rPr lang="en-US" altLang="ko-KR" dirty="0"/>
              <a:t>iOS</a:t>
            </a:r>
            <a:r>
              <a:rPr lang="ko-KR" altLang="en-US" dirty="0"/>
              <a:t>와 같이 구성 파일 다운로드해서 앱 개발팀 전달 해주시고 쭉 다음 눌러 주시면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D6C57-A790-45B5-A488-37B7972C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8" y="1543010"/>
            <a:ext cx="6168705" cy="31669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C3BA82-81FB-4071-9683-D4625867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25" y="551577"/>
            <a:ext cx="3448003" cy="47943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10975-825D-456B-B5D2-D81F69C708CD}"/>
              </a:ext>
            </a:extLst>
          </p:cNvPr>
          <p:cNvSpPr/>
          <p:nvPr/>
        </p:nvSpPr>
        <p:spPr>
          <a:xfrm>
            <a:off x="7675927" y="1559187"/>
            <a:ext cx="2558642" cy="44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3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520-E08C-480C-B07B-A049E4B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47" y="2103437"/>
            <a:ext cx="11694253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 API</a:t>
            </a:r>
            <a:r>
              <a:rPr lang="ko-KR" altLang="en-US" sz="4000" dirty="0"/>
              <a:t>호출용 비공개키 생성 및 웹 개발팀 전달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53150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서비스 계정 만들기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2936147" y="2021746"/>
            <a:ext cx="128351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808B-B550-499B-909D-0E0F51CBF51E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88990-2B59-4681-B52F-F2F1D64C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9" y="1497614"/>
            <a:ext cx="4976337" cy="2680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A7487-9DC4-4377-B84C-FCFC582965A1}"/>
              </a:ext>
            </a:extLst>
          </p:cNvPr>
          <p:cNvSpPr/>
          <p:nvPr/>
        </p:nvSpPr>
        <p:spPr>
          <a:xfrm>
            <a:off x="2374085" y="1893008"/>
            <a:ext cx="721453" cy="317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C2607-4202-44A3-8FD9-F6DC3D25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8" y="4355910"/>
            <a:ext cx="7024382" cy="22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6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비공개키 만들기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808B-B550-499B-909D-0E0F51CBF51E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8CE5A1-5D1C-4246-A071-9CEFE7FB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641984"/>
            <a:ext cx="6454935" cy="426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643AD-9900-4CE2-9DE5-3D510DAA5FFE}"/>
              </a:ext>
            </a:extLst>
          </p:cNvPr>
          <p:cNvSpPr txBox="1"/>
          <p:nvPr/>
        </p:nvSpPr>
        <p:spPr>
          <a:xfrm>
            <a:off x="7633982" y="3451781"/>
            <a:ext cx="3783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새 비공개 키 생성 </a:t>
            </a:r>
            <a:r>
              <a:rPr lang="en-US" altLang="ko-KR" dirty="0"/>
              <a:t>-&gt; </a:t>
            </a:r>
            <a:r>
              <a:rPr lang="ko-KR" altLang="en-US" dirty="0"/>
              <a:t>키 생성 후</a:t>
            </a:r>
            <a:endParaRPr lang="en-US" altLang="ko-KR" dirty="0"/>
          </a:p>
          <a:p>
            <a:r>
              <a:rPr lang="ko-KR" altLang="en-US" dirty="0" err="1"/>
              <a:t>다운로드된</a:t>
            </a:r>
            <a:r>
              <a:rPr lang="ko-KR" altLang="en-US" dirty="0"/>
              <a:t> 파일 웹 개발팀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8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520-E08C-480C-B07B-A049E4B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757" y="2162160"/>
            <a:ext cx="10637940" cy="181422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계정설정</a:t>
            </a:r>
            <a:r>
              <a:rPr lang="en-US" altLang="ko-KR" dirty="0"/>
              <a:t> </a:t>
            </a:r>
            <a:r>
              <a:rPr lang="ko-KR" altLang="en-US" dirty="0"/>
              <a:t>과정 설명이 완료 되었습니다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r>
              <a:rPr lang="en-US" altLang="ko-KR"/>
              <a:t>: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1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3BA8A-F350-4DD9-A6CE-EFCEAD30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EE00E-D4DB-4FC4-B70B-C84E7486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39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추가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앱 추가 및 관련파일 앱 개발 팀 전달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API</a:t>
            </a:r>
            <a:r>
              <a:rPr lang="ko-KR" altLang="en-US" dirty="0"/>
              <a:t>호출용 비공개키 생성 및 웹 개발팀 전달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520-E08C-480C-B07B-A049E4B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23" y="2103437"/>
            <a:ext cx="4715312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추가</a:t>
            </a:r>
          </a:p>
        </p:txBody>
      </p:sp>
    </p:spTree>
    <p:extLst>
      <p:ext uri="{BB962C8B-B14F-4D97-AF65-F5344CB8AC3E}">
        <p14:creationId xmlns:p14="http://schemas.microsoft.com/office/powerpoint/2010/main" val="39385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9CBABE-D6BB-489B-945C-6E144E280CB0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프로젝트 추가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70788-FD35-4BA3-AF6C-E06206AFD517}"/>
              </a:ext>
            </a:extLst>
          </p:cNvPr>
          <p:cNvSpPr txBox="1"/>
          <p:nvPr/>
        </p:nvSpPr>
        <p:spPr>
          <a:xfrm>
            <a:off x="471881" y="931178"/>
            <a:ext cx="635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https://console.firebase.google.com/?hl=ko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프로젝트 만들기 클릭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0C359-125C-419B-B557-9CF7CC4B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1" y="2121435"/>
            <a:ext cx="10950429" cy="3441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6BF96-E073-401C-A28D-0F549BD31753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829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750E9C-3212-4A79-9EC6-C6189D8E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497615"/>
            <a:ext cx="5197329" cy="4343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만들기 클릭 </a:t>
            </a:r>
            <a:r>
              <a:rPr lang="en-US" altLang="ko-KR" dirty="0"/>
              <a:t>EBS-JH-PREMIUM-PREWARD </a:t>
            </a:r>
            <a:r>
              <a:rPr lang="ko-KR" altLang="en-US" dirty="0"/>
              <a:t>입력 후 계속 클릭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427F7-2AB9-4218-BA7B-71334DE9F331}"/>
              </a:ext>
            </a:extLst>
          </p:cNvPr>
          <p:cNvSpPr/>
          <p:nvPr/>
        </p:nvSpPr>
        <p:spPr>
          <a:xfrm>
            <a:off x="1182848" y="3850547"/>
            <a:ext cx="3951214" cy="620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9E413-18BD-4ACB-8602-52FEC7CAE22C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프로젝트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5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사용 설정 </a:t>
            </a:r>
            <a:r>
              <a:rPr lang="en-US" altLang="ko-KR" dirty="0"/>
              <a:t>ON </a:t>
            </a:r>
            <a:r>
              <a:rPr lang="ko-KR" altLang="en-US" dirty="0"/>
              <a:t>후 계속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B5C8B-9180-46B5-88B8-01D51497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2" y="1650978"/>
            <a:ext cx="4801543" cy="4837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704676" y="5287126"/>
            <a:ext cx="2751588" cy="620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7BAAE-56DC-4139-80F1-CE080EBF76BE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프로젝트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17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계정 선택 후 프로젝트 만들기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EBFB2-9D65-42FE-A214-08DD2290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1" y="1497614"/>
            <a:ext cx="6948531" cy="45270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767594" y="3741490"/>
            <a:ext cx="3124898" cy="706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98A73-2F3C-45D4-83EB-DC0F7480CD6F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프로젝트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83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D520-E08C-480C-B07B-A049E4B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79" y="2103437"/>
            <a:ext cx="1033593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9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2411C4-1BB2-4CF1-8CB5-AC77EE43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9" y="1497614"/>
            <a:ext cx="6791325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EBE07-B726-4FD8-ADE0-D10AFFB74020}"/>
              </a:ext>
            </a:extLst>
          </p:cNvPr>
          <p:cNvSpPr txBox="1"/>
          <p:nvPr/>
        </p:nvSpPr>
        <p:spPr>
          <a:xfrm>
            <a:off x="10481345" y="6301423"/>
            <a:ext cx="15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계속 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F4BF-0F30-4D07-83AF-628DD81F2B85}"/>
              </a:ext>
            </a:extLst>
          </p:cNvPr>
          <p:cNvSpPr txBox="1"/>
          <p:nvPr/>
        </p:nvSpPr>
        <p:spPr>
          <a:xfrm>
            <a:off x="436228" y="950089"/>
            <a:ext cx="789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설정 들어가기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30F77-C8D6-4394-98F4-0D2D458849B4}"/>
              </a:ext>
            </a:extLst>
          </p:cNvPr>
          <p:cNvSpPr/>
          <p:nvPr/>
        </p:nvSpPr>
        <p:spPr>
          <a:xfrm>
            <a:off x="2936147" y="2021746"/>
            <a:ext cx="128351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808B-B550-499B-909D-0E0F51CBF51E}"/>
              </a:ext>
            </a:extLst>
          </p:cNvPr>
          <p:cNvSpPr txBox="1"/>
          <p:nvPr/>
        </p:nvSpPr>
        <p:spPr>
          <a:xfrm>
            <a:off x="471881" y="4025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◈ </a:t>
            </a:r>
            <a:r>
              <a:rPr lang="ko-KR" altLang="en-US" dirty="0"/>
              <a:t>앱 추가 및 관련파일 앱 개발 팀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320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구글 FCM (Firebase Cloud Messaging)계정 설정 가이드</vt:lpstr>
      <vt:lpstr>목차</vt:lpstr>
      <vt:lpstr>1. 프로젝트 추가</vt:lpstr>
      <vt:lpstr>PowerPoint 프레젠테이션</vt:lpstr>
      <vt:lpstr>PowerPoint 프레젠테이션</vt:lpstr>
      <vt:lpstr>PowerPoint 프레젠테이션</vt:lpstr>
      <vt:lpstr>PowerPoint 프레젠테이션</vt:lpstr>
      <vt:lpstr>2. 앱 추가 및 관련파일 앱 개발 팀 전달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 API호출용 비공개키 생성 및 웹 개발팀 전달</vt:lpstr>
      <vt:lpstr>PowerPoint 프레젠테이션</vt:lpstr>
      <vt:lpstr>PowerPoint 프레젠테이션</vt:lpstr>
      <vt:lpstr>계정설정 과정 설명이 완료 되었습니다.  감사합니다. :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용일</dc:creator>
  <cp:lastModifiedBy>박 용일</cp:lastModifiedBy>
  <cp:revision>10</cp:revision>
  <dcterms:created xsi:type="dcterms:W3CDTF">2021-09-28T01:52:54Z</dcterms:created>
  <dcterms:modified xsi:type="dcterms:W3CDTF">2021-09-28T05:01:53Z</dcterms:modified>
</cp:coreProperties>
</file>