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9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0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6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8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1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8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5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E8A8-2A64-46E7-922E-54161FF93011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24AA-4C54-4733-818B-44680FD5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1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7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2018-07-19T03:14:30Z</dcterms:created>
  <dcterms:modified xsi:type="dcterms:W3CDTF">2018-07-19T03:15:10Z</dcterms:modified>
</cp:coreProperties>
</file>