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63" r:id="rId4"/>
    <p:sldId id="286" r:id="rId5"/>
    <p:sldId id="291" r:id="rId6"/>
    <p:sldId id="288" r:id="rId7"/>
    <p:sldId id="307" r:id="rId8"/>
    <p:sldId id="289" r:id="rId9"/>
    <p:sldId id="310" r:id="rId10"/>
    <p:sldId id="304" r:id="rId11"/>
    <p:sldId id="311" r:id="rId12"/>
    <p:sldId id="312" r:id="rId13"/>
    <p:sldId id="290" r:id="rId14"/>
    <p:sldId id="30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FF3"/>
    <a:srgbClr val="6C4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717" autoAdjust="0"/>
  </p:normalViewPr>
  <p:slideViewPr>
    <p:cSldViewPr snapToGrid="0" showGuides="1">
      <p:cViewPr varScale="1">
        <p:scale>
          <a:sx n="109" d="100"/>
          <a:sy n="109" d="100"/>
        </p:scale>
        <p:origin x="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20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16200" y="1570970"/>
            <a:ext cx="6946900" cy="1938992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6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4400" y="3817701"/>
            <a:ext cx="2743200" cy="757238"/>
          </a:xfrm>
          <a:prstGeom prst="round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>
                <a:solidFill>
                  <a:schemeClr val="accent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Speaker Placeholder 3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60427"/>
            <a:ext cx="5568950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6698"/>
            <a:ext cx="5568950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12" name="Logo Placeholder 5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42769"/>
            <a:ext cx="109998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29301D-BFC0-B675-C579-9FF46347379C}"/>
              </a:ext>
            </a:extLst>
          </p:cNvPr>
          <p:cNvSpPr/>
          <p:nvPr userDrawn="1"/>
        </p:nvSpPr>
        <p:spPr>
          <a:xfrm>
            <a:off x="8255000" y="1233714"/>
            <a:ext cx="3937000" cy="5624286"/>
          </a:xfrm>
          <a:prstGeom prst="rect">
            <a:avLst/>
          </a:prstGeom>
          <a:blipFill>
            <a:blip r:embed="rId2"/>
            <a:srcRect/>
            <a:stretch>
              <a:fillRect l="-60508" t="-28640" r="-91060" b="-474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E3C0E0-6319-D9B6-1109-B2FE36F07E1F}"/>
              </a:ext>
            </a:extLst>
          </p:cNvPr>
          <p:cNvSpPr/>
          <p:nvPr userDrawn="1"/>
        </p:nvSpPr>
        <p:spPr>
          <a:xfrm>
            <a:off x="0" y="1570970"/>
            <a:ext cx="2743200" cy="3408352"/>
          </a:xfrm>
          <a:prstGeom prst="rect">
            <a:avLst/>
          </a:prstGeom>
          <a:blipFill>
            <a:blip r:embed="rId3"/>
            <a:srcRect/>
            <a:stretch>
              <a:fillRect l="-50270" t="-15044" r="-11148" b="-150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3706A9-CEB7-1BDA-C6F3-337395F28513}"/>
              </a:ext>
            </a:extLst>
          </p:cNvPr>
          <p:cNvSpPr/>
          <p:nvPr userDrawn="1"/>
        </p:nvSpPr>
        <p:spPr>
          <a:xfrm>
            <a:off x="3667125" y="5306332"/>
            <a:ext cx="1968500" cy="1551668"/>
          </a:xfrm>
          <a:prstGeom prst="rect">
            <a:avLst/>
          </a:prstGeom>
          <a:blipFill>
            <a:blip r:embed="rId4"/>
            <a:srcRect/>
            <a:stretch>
              <a:fillRect l="-11129" t="-22763" r="-23387" b="-4829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sḷîďè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20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458" y="4536097"/>
            <a:ext cx="5212442" cy="756297"/>
          </a:xfrm>
        </p:spPr>
        <p:txBody>
          <a:bodyPr>
            <a:normAutofit/>
          </a:bodyPr>
          <a:lstStyle>
            <a:lvl1pPr marL="0" indent="0"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458" y="2533650"/>
            <a:ext cx="5212442" cy="200244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48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013B25-ABD4-F162-C017-0FDD10D33DC0}"/>
              </a:ext>
            </a:extLst>
          </p:cNvPr>
          <p:cNvSpPr/>
          <p:nvPr userDrawn="1"/>
        </p:nvSpPr>
        <p:spPr>
          <a:xfrm>
            <a:off x="0" y="2746795"/>
            <a:ext cx="5215618" cy="4111205"/>
          </a:xfrm>
          <a:prstGeom prst="rect">
            <a:avLst/>
          </a:prstGeom>
          <a:blipFill>
            <a:blip r:embed="rId2"/>
            <a:srcRect/>
            <a:stretch>
              <a:fillRect l="-15584" t="-39009" r="-27176" b="-419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1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20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4600" y="2434500"/>
            <a:ext cx="7150100" cy="1754326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60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Speaker Placeholder 2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4600" y="5288049"/>
            <a:ext cx="7150100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14600" y="5584320"/>
            <a:ext cx="7150100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758FF-7114-B2ED-899B-65B87021579F}"/>
              </a:ext>
            </a:extLst>
          </p:cNvPr>
          <p:cNvSpPr/>
          <p:nvPr userDrawn="1"/>
        </p:nvSpPr>
        <p:spPr>
          <a:xfrm flipH="1">
            <a:off x="0" y="2349500"/>
            <a:ext cx="3155950" cy="4508500"/>
          </a:xfrm>
          <a:prstGeom prst="rect">
            <a:avLst/>
          </a:prstGeom>
          <a:blipFill>
            <a:blip r:embed="rId2"/>
            <a:srcRect/>
            <a:stretch>
              <a:fillRect l="-60508" t="-28640" r="-91060" b="-474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BCB19-7E1C-563C-CA0E-4E45BE75AD70}"/>
              </a:ext>
            </a:extLst>
          </p:cNvPr>
          <p:cNvSpPr/>
          <p:nvPr userDrawn="1"/>
        </p:nvSpPr>
        <p:spPr>
          <a:xfrm flipH="1">
            <a:off x="9448800" y="711455"/>
            <a:ext cx="2743200" cy="3408352"/>
          </a:xfrm>
          <a:prstGeom prst="rect">
            <a:avLst/>
          </a:prstGeom>
          <a:blipFill>
            <a:blip r:embed="rId3"/>
            <a:srcRect/>
            <a:stretch>
              <a:fillRect l="-50270" t="-15044" r="-11148" b="-150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299"/>
            <a:ext cx="10858500" cy="5187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23740"/>
            <a:ext cx="3992171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23740"/>
            <a:ext cx="1802924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2023/12/24</a:t>
            </a:fld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23740"/>
            <a:ext cx="2661448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831" y="2491154"/>
            <a:ext cx="6946900" cy="995362"/>
          </a:xfrm>
        </p:spPr>
        <p:txBody>
          <a:bodyPr/>
          <a:lstStyle/>
          <a:p>
            <a:r>
              <a:rPr lang="zh-CN" altLang="en-US" dirty="0"/>
              <a:t>疫情防控</a:t>
            </a:r>
            <a:r>
              <a:rPr lang="en-US" altLang="zh-CN" dirty="0"/>
              <a:t>HTML</a:t>
            </a:r>
            <a:r>
              <a:rPr lang="zh-CN" altLang="en-US" dirty="0"/>
              <a:t>讲解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916D-3EF9-6AB1-7CC6-5736ADD5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antiepidemic</a:t>
            </a:r>
            <a:endParaRPr lang="zh-CN" altLang="en-US" dirty="0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B24352C4-F879-6323-2F94-42ECC500DE65}"/>
              </a:ext>
            </a:extLst>
          </p:cNvPr>
          <p:cNvGrpSpPr/>
          <p:nvPr/>
        </p:nvGrpSpPr>
        <p:grpSpPr>
          <a:xfrm>
            <a:off x="-3175" y="0"/>
            <a:ext cx="12185650" cy="6858000"/>
            <a:chOff x="-3175" y="-1"/>
            <a:chExt cx="12185650" cy="6858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D3A3A1-CE1B-ED28-1CBB-0F107B25A9FE}"/>
                </a:ext>
              </a:extLst>
            </p:cNvPr>
            <p:cNvSpPr/>
            <p:nvPr/>
          </p:nvSpPr>
          <p:spPr>
            <a:xfrm>
              <a:off x="-3175" y="-1"/>
              <a:ext cx="12185650" cy="6858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79FE10-99B1-AC60-1508-7A3A67765A54}"/>
                </a:ext>
              </a:extLst>
            </p:cNvPr>
            <p:cNvSpPr txBox="1"/>
            <p:nvPr/>
          </p:nvSpPr>
          <p:spPr>
            <a:xfrm flipH="1">
              <a:off x="660399" y="981360"/>
              <a:ext cx="556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3600" b="1" dirty="0"/>
                <a:t>成果展示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5B4C7FC-DD34-BF51-B534-8FFB7628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191590" y="3235780"/>
              <a:ext cx="220573" cy="0"/>
            </a:xfrm>
            <a:prstGeom prst="line">
              <a:avLst/>
            </a:prstGeom>
            <a:ln w="1905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AF18E1-A252-17EC-2731-5EFC342A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97" y="-59907"/>
            <a:ext cx="7401233" cy="7397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E86F8C-3755-1778-10E2-47EF3E980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77" y="-69146"/>
            <a:ext cx="3994523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51D88E-C609-61F6-3A04-9F22935B110F}"/>
              </a:ext>
            </a:extLst>
          </p:cNvPr>
          <p:cNvSpPr/>
          <p:nvPr/>
        </p:nvSpPr>
        <p:spPr>
          <a:xfrm>
            <a:off x="7639665" y="2949677"/>
            <a:ext cx="3710694" cy="1681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80B94E9-B3A2-22E6-044C-B013683B6E82}"/>
              </a:ext>
            </a:extLst>
          </p:cNvPr>
          <p:cNvSpPr/>
          <p:nvPr/>
        </p:nvSpPr>
        <p:spPr>
          <a:xfrm>
            <a:off x="5504750" y="3091858"/>
            <a:ext cx="2442333" cy="9250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1BC2BE-7C2F-4AEC-9731-5459E8E86BA2}"/>
              </a:ext>
            </a:extLst>
          </p:cNvPr>
          <p:cNvSpPr txBox="1"/>
          <p:nvPr/>
        </p:nvSpPr>
        <p:spPr>
          <a:xfrm>
            <a:off x="5676128" y="3359854"/>
            <a:ext cx="274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盒子大小及边距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682C0D-AC36-EAC3-9AE0-0ECA57E2351F}"/>
              </a:ext>
            </a:extLst>
          </p:cNvPr>
          <p:cNvSpPr/>
          <p:nvPr/>
        </p:nvSpPr>
        <p:spPr>
          <a:xfrm>
            <a:off x="7599612" y="5665450"/>
            <a:ext cx="3790799" cy="10287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8F564E2-560F-4CA4-835B-8FB84ADEEF4A}"/>
              </a:ext>
            </a:extLst>
          </p:cNvPr>
          <p:cNvSpPr/>
          <p:nvPr/>
        </p:nvSpPr>
        <p:spPr>
          <a:xfrm rot="1180245">
            <a:off x="6540929" y="4915581"/>
            <a:ext cx="2108200" cy="703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</a:t>
            </a:r>
            <a:r>
              <a:rPr lang="en-US" altLang="zh-CN"/>
              <a:t>nav</a:t>
            </a:r>
            <a:r>
              <a:rPr lang="zh-CN" altLang="en-US"/>
              <a:t>元素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A1E8F4-AA12-9C71-D4CA-2B81C3ADD371}"/>
              </a:ext>
            </a:extLst>
          </p:cNvPr>
          <p:cNvSpPr/>
          <p:nvPr/>
        </p:nvSpPr>
        <p:spPr>
          <a:xfrm>
            <a:off x="7639665" y="2127250"/>
            <a:ext cx="3536335" cy="7277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76F8E2C-D5FF-D13C-D535-1BD9ECF59CDC}"/>
              </a:ext>
            </a:extLst>
          </p:cNvPr>
          <p:cNvSpPr/>
          <p:nvPr/>
        </p:nvSpPr>
        <p:spPr>
          <a:xfrm>
            <a:off x="5246844" y="1947063"/>
            <a:ext cx="2474291" cy="8521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定义光标为手形图标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48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C695F-2D5E-1DFB-1F69-74C5F5F4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3F4C1-B556-064E-C7D8-EB8B5970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6" y="-47558"/>
            <a:ext cx="7401233" cy="7397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305889-24AA-D09B-0521-7D3A4D85C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01" y="222249"/>
            <a:ext cx="399239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2E7380-5E28-C2A2-FEAB-C55C99E507A8}"/>
              </a:ext>
            </a:extLst>
          </p:cNvPr>
          <p:cNvSpPr/>
          <p:nvPr/>
        </p:nvSpPr>
        <p:spPr>
          <a:xfrm>
            <a:off x="7820901" y="222250"/>
            <a:ext cx="3285249" cy="419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E13C6C-7D4C-89A3-B09A-69F2A11A9B78}"/>
              </a:ext>
            </a:extLst>
          </p:cNvPr>
          <p:cNvSpPr txBox="1"/>
          <p:nvPr/>
        </p:nvSpPr>
        <p:spPr>
          <a:xfrm>
            <a:off x="9671050" y="844035"/>
            <a:ext cx="252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定义无序列表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及超链接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C8F127-B57B-05DB-E59F-2C0E71EB0E6F}"/>
              </a:ext>
            </a:extLst>
          </p:cNvPr>
          <p:cNvSpPr/>
          <p:nvPr/>
        </p:nvSpPr>
        <p:spPr>
          <a:xfrm>
            <a:off x="7874000" y="4495800"/>
            <a:ext cx="3822700" cy="2489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B959A-A224-6D01-5CCC-7F7D0CEB244B}"/>
              </a:ext>
            </a:extLst>
          </p:cNvPr>
          <p:cNvSpPr txBox="1"/>
          <p:nvPr/>
        </p:nvSpPr>
        <p:spPr>
          <a:xfrm>
            <a:off x="8934450" y="4919701"/>
            <a:ext cx="258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定义导航栏背景及图片</a:t>
            </a:r>
          </a:p>
        </p:txBody>
      </p:sp>
    </p:spTree>
    <p:extLst>
      <p:ext uri="{BB962C8B-B14F-4D97-AF65-F5344CB8AC3E}">
        <p14:creationId xmlns:p14="http://schemas.microsoft.com/office/powerpoint/2010/main" val="250840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5D52-5159-F88F-44AB-D689A34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C026ED-303A-BA1A-ACF4-D0C01D2F1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306" y="-142808"/>
            <a:ext cx="7401233" cy="7397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77B992-776E-7906-CF64-FF6CD6070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15" y="-47558"/>
            <a:ext cx="5357292" cy="6145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2D4C84-CF0E-1D04-0860-D390368C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65" y="5802277"/>
            <a:ext cx="3955835" cy="12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Arial" panose="020B0604020202020204" pitchFamily="34" charset="0"/>
              </a:rPr>
              <a:t> 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E0650-EF34-CC4A-B58B-5319F9C6ABE8}"/>
              </a:ext>
            </a:extLst>
          </p:cNvPr>
          <p:cNvSpPr txBox="1"/>
          <p:nvPr/>
        </p:nvSpPr>
        <p:spPr>
          <a:xfrm>
            <a:off x="6271986" y="2144053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kumimoji="1" lang="zh-CN" altLang="en-US" sz="9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49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593C9D-143F-4CEA-0E11-B25DA37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80" y="0"/>
            <a:ext cx="10858500" cy="10287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antiepidemic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41482C-716F-820C-6C9A-F68391BB3678}"/>
              </a:ext>
            </a:extLst>
          </p:cNvPr>
          <p:cNvGrpSpPr/>
          <p:nvPr/>
        </p:nvGrpSpPr>
        <p:grpSpPr>
          <a:xfrm>
            <a:off x="160868" y="0"/>
            <a:ext cx="11870264" cy="6858000"/>
            <a:chOff x="321736" y="0"/>
            <a:chExt cx="11870264" cy="6858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13924B8-C3DC-51EB-42BA-CBF8BC9C7579}"/>
                </a:ext>
              </a:extLst>
            </p:cNvPr>
            <p:cNvGrpSpPr/>
            <p:nvPr/>
          </p:nvGrpSpPr>
          <p:grpSpPr>
            <a:xfrm>
              <a:off x="321736" y="0"/>
              <a:ext cx="11870264" cy="6858000"/>
              <a:chOff x="321737" y="-9166"/>
              <a:chExt cx="11870264" cy="6858000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BEFBAE2B-BBD1-4256-2939-5B2F3D913AFB}"/>
                  </a:ext>
                </a:extLst>
              </p:cNvPr>
              <p:cNvSpPr/>
              <p:nvPr/>
            </p:nvSpPr>
            <p:spPr>
              <a:xfrm>
                <a:off x="5576708" y="-9166"/>
                <a:ext cx="5520268" cy="2760134"/>
              </a:xfrm>
              <a:custGeom>
                <a:avLst/>
                <a:gdLst>
                  <a:gd name="connsiteX0" fmla="*/ 0 w 5520268"/>
                  <a:gd name="connsiteY0" fmla="*/ 0 h 2760134"/>
                  <a:gd name="connsiteX1" fmla="*/ 1084697 w 5520268"/>
                  <a:gd name="connsiteY1" fmla="*/ 0 h 2760134"/>
                  <a:gd name="connsiteX2" fmla="*/ 2760134 w 5520268"/>
                  <a:gd name="connsiteY2" fmla="*/ 1675437 h 2760134"/>
                  <a:gd name="connsiteX3" fmla="*/ 4435571 w 5520268"/>
                  <a:gd name="connsiteY3" fmla="*/ 0 h 2760134"/>
                  <a:gd name="connsiteX4" fmla="*/ 5520268 w 5520268"/>
                  <a:gd name="connsiteY4" fmla="*/ 0 h 2760134"/>
                  <a:gd name="connsiteX5" fmla="*/ 2760134 w 5520268"/>
                  <a:gd name="connsiteY5" fmla="*/ 2760134 h 2760134"/>
                  <a:gd name="connsiteX6" fmla="*/ 0 w 5520268"/>
                  <a:gd name="connsiteY6" fmla="*/ 0 h 276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0268" h="2760134">
                    <a:moveTo>
                      <a:pt x="0" y="0"/>
                    </a:moveTo>
                    <a:lnTo>
                      <a:pt x="1084697" y="0"/>
                    </a:lnTo>
                    <a:cubicBezTo>
                      <a:pt x="1084697" y="925318"/>
                      <a:pt x="1834816" y="1675437"/>
                      <a:pt x="2760134" y="1675437"/>
                    </a:cubicBezTo>
                    <a:cubicBezTo>
                      <a:pt x="3685452" y="1675437"/>
                      <a:pt x="4435571" y="925318"/>
                      <a:pt x="4435571" y="0"/>
                    </a:cubicBezTo>
                    <a:lnTo>
                      <a:pt x="5520268" y="0"/>
                    </a:lnTo>
                    <a:cubicBezTo>
                      <a:pt x="5520268" y="1524380"/>
                      <a:pt x="4284514" y="2760134"/>
                      <a:pt x="2760134" y="2760134"/>
                    </a:cubicBezTo>
                    <a:cubicBezTo>
                      <a:pt x="1235754" y="2760134"/>
                      <a:pt x="0" y="152438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58BEA1E-E07B-EA5A-21FB-41DDEFF13F8A}"/>
                  </a:ext>
                </a:extLst>
              </p:cNvPr>
              <p:cNvSpPr/>
              <p:nvPr/>
            </p:nvSpPr>
            <p:spPr>
              <a:xfrm>
                <a:off x="8850490" y="2299303"/>
                <a:ext cx="3341511" cy="4549531"/>
              </a:xfrm>
              <a:custGeom>
                <a:avLst/>
                <a:gdLst>
                  <a:gd name="connsiteX0" fmla="*/ 2760134 w 3341511"/>
                  <a:gd name="connsiteY0" fmla="*/ 0 h 4549531"/>
                  <a:gd name="connsiteX1" fmla="*/ 3316397 w 3341511"/>
                  <a:gd name="connsiteY1" fmla="*/ 56076 h 4549531"/>
                  <a:gd name="connsiteX2" fmla="*/ 3341511 w 3341511"/>
                  <a:gd name="connsiteY2" fmla="*/ 62534 h 4549531"/>
                  <a:gd name="connsiteX3" fmla="*/ 3341511 w 3341511"/>
                  <a:gd name="connsiteY3" fmla="*/ 1190456 h 4549531"/>
                  <a:gd name="connsiteX4" fmla="*/ 3258358 w 3341511"/>
                  <a:gd name="connsiteY4" fmla="*/ 1160022 h 4549531"/>
                  <a:gd name="connsiteX5" fmla="*/ 2760134 w 3341511"/>
                  <a:gd name="connsiteY5" fmla="*/ 1084697 h 4549531"/>
                  <a:gd name="connsiteX6" fmla="*/ 1084697 w 3341511"/>
                  <a:gd name="connsiteY6" fmla="*/ 2760134 h 4549531"/>
                  <a:gd name="connsiteX7" fmla="*/ 2760134 w 3341511"/>
                  <a:gd name="connsiteY7" fmla="*/ 4435571 h 4549531"/>
                  <a:gd name="connsiteX8" fmla="*/ 3258358 w 3341511"/>
                  <a:gd name="connsiteY8" fmla="*/ 4360247 h 4549531"/>
                  <a:gd name="connsiteX9" fmla="*/ 3341511 w 3341511"/>
                  <a:gd name="connsiteY9" fmla="*/ 4329812 h 4549531"/>
                  <a:gd name="connsiteX10" fmla="*/ 3341511 w 3341511"/>
                  <a:gd name="connsiteY10" fmla="*/ 4549531 h 4549531"/>
                  <a:gd name="connsiteX11" fmla="*/ 660905 w 3341511"/>
                  <a:gd name="connsiteY11" fmla="*/ 4549531 h 4549531"/>
                  <a:gd name="connsiteX12" fmla="*/ 630280 w 3341511"/>
                  <a:gd name="connsiteY12" fmla="*/ 4515836 h 4549531"/>
                  <a:gd name="connsiteX13" fmla="*/ 0 w 3341511"/>
                  <a:gd name="connsiteY13" fmla="*/ 2760134 h 4549531"/>
                  <a:gd name="connsiteX14" fmla="*/ 2760134 w 3341511"/>
                  <a:gd name="connsiteY14" fmla="*/ 0 h 45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41511" h="4549531">
                    <a:moveTo>
                      <a:pt x="2760134" y="0"/>
                    </a:moveTo>
                    <a:cubicBezTo>
                      <a:pt x="2950682" y="0"/>
                      <a:pt x="3136719" y="19309"/>
                      <a:pt x="3316397" y="56076"/>
                    </a:cubicBezTo>
                    <a:lnTo>
                      <a:pt x="3341511" y="62534"/>
                    </a:lnTo>
                    <a:lnTo>
                      <a:pt x="3341511" y="1190456"/>
                    </a:lnTo>
                    <a:lnTo>
                      <a:pt x="3258358" y="1160022"/>
                    </a:lnTo>
                    <a:cubicBezTo>
                      <a:pt x="3100969" y="1111069"/>
                      <a:pt x="2933631" y="1084697"/>
                      <a:pt x="2760134" y="1084697"/>
                    </a:cubicBezTo>
                    <a:cubicBezTo>
                      <a:pt x="1834816" y="1084697"/>
                      <a:pt x="1084697" y="1834816"/>
                      <a:pt x="1084697" y="2760134"/>
                    </a:cubicBezTo>
                    <a:cubicBezTo>
                      <a:pt x="1084697" y="3685452"/>
                      <a:pt x="1834816" y="4435571"/>
                      <a:pt x="2760134" y="4435571"/>
                    </a:cubicBezTo>
                    <a:cubicBezTo>
                      <a:pt x="2933631" y="4435571"/>
                      <a:pt x="3100969" y="4409200"/>
                      <a:pt x="3258358" y="4360247"/>
                    </a:cubicBezTo>
                    <a:lnTo>
                      <a:pt x="3341511" y="4329812"/>
                    </a:lnTo>
                    <a:lnTo>
                      <a:pt x="3341511" y="4549531"/>
                    </a:lnTo>
                    <a:lnTo>
                      <a:pt x="660905" y="4549531"/>
                    </a:lnTo>
                    <a:lnTo>
                      <a:pt x="630280" y="4515836"/>
                    </a:lnTo>
                    <a:cubicBezTo>
                      <a:pt x="236531" y="4038722"/>
                      <a:pt x="0" y="3427050"/>
                      <a:pt x="0" y="2760134"/>
                    </a:cubicBezTo>
                    <a:cubicBezTo>
                      <a:pt x="0" y="1235754"/>
                      <a:pt x="1235754" y="0"/>
                      <a:pt x="2760134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01780C2-DC42-99D7-761B-AC55DC3C6F8D}"/>
                  </a:ext>
                </a:extLst>
              </p:cNvPr>
              <p:cNvSpPr/>
              <p:nvPr/>
            </p:nvSpPr>
            <p:spPr>
              <a:xfrm>
                <a:off x="6846711" y="2244366"/>
                <a:ext cx="1230489" cy="123048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5843C11-7DD5-B624-9055-8DC82D878059}"/>
                  </a:ext>
                </a:extLst>
              </p:cNvPr>
              <p:cNvSpPr/>
              <p:nvPr/>
            </p:nvSpPr>
            <p:spPr>
              <a:xfrm>
                <a:off x="321737" y="1269282"/>
                <a:ext cx="773289" cy="773289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B16B17D-6161-D6D4-E7F8-139F3B56FF4C}"/>
                  </a:ext>
                </a:extLst>
              </p:cNvPr>
              <p:cNvSpPr txBox="1"/>
              <p:nvPr/>
            </p:nvSpPr>
            <p:spPr>
              <a:xfrm>
                <a:off x="608542" y="959611"/>
                <a:ext cx="5248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altLang="zh-CN" sz="3600" b="1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3265BFF-FBCD-75EA-F419-2F7C514285DF}"/>
                </a:ext>
              </a:extLst>
            </p:cNvPr>
            <p:cNvGrpSpPr>
              <a:grpSpLocks/>
            </p:cNvGrpSpPr>
            <p:nvPr/>
          </p:nvGrpSpPr>
          <p:grpSpPr>
            <a:xfrm>
              <a:off x="660400" y="3105292"/>
              <a:ext cx="2959100" cy="972808"/>
              <a:chOff x="2492017" y="2712768"/>
              <a:chExt cx="2959100" cy="97280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7E01755-1727-CC2E-22A3-6DBE2360C595}"/>
                  </a:ext>
                </a:extLst>
              </p:cNvPr>
              <p:cNvSpPr/>
              <p:nvPr/>
            </p:nvSpPr>
            <p:spPr>
              <a:xfrm>
                <a:off x="2492017" y="2712768"/>
                <a:ext cx="2806761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FB4D6E3-30D5-BCF3-E439-0721C2DA3432}"/>
                  </a:ext>
                </a:extLst>
              </p:cNvPr>
              <p:cNvSpPr/>
              <p:nvPr/>
            </p:nvSpPr>
            <p:spPr>
              <a:xfrm>
                <a:off x="2492017" y="3182773"/>
                <a:ext cx="2959100" cy="5028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3B9F7EC-0D4A-87BE-3590-EC5BC58003E2}"/>
                </a:ext>
              </a:extLst>
            </p:cNvPr>
            <p:cNvSpPr/>
            <p:nvPr/>
          </p:nvSpPr>
          <p:spPr>
            <a:xfrm>
              <a:off x="926277" y="2677546"/>
              <a:ext cx="226228" cy="275406"/>
            </a:xfrm>
            <a:custGeom>
              <a:avLst/>
              <a:gdLst>
                <a:gd name="connsiteX0" fmla="*/ 284197 w 438150"/>
                <a:gd name="connsiteY0" fmla="*/ 621 h 533400"/>
                <a:gd name="connsiteX1" fmla="*/ 286102 w 438150"/>
                <a:gd name="connsiteY1" fmla="*/ 621 h 533400"/>
                <a:gd name="connsiteX2" fmla="*/ 286102 w 438150"/>
                <a:gd name="connsiteY2" fmla="*/ 124446 h 533400"/>
                <a:gd name="connsiteX3" fmla="*/ 286102 w 438150"/>
                <a:gd name="connsiteY3" fmla="*/ 126351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502 w 438150"/>
                <a:gd name="connsiteY6" fmla="*/ 153021 h 533400"/>
                <a:gd name="connsiteX7" fmla="*/ 438502 w 438150"/>
                <a:gd name="connsiteY7" fmla="*/ 154926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4197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49907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724 w 438150"/>
                <a:gd name="connsiteY34" fmla="*/ 133971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81DF93C-FA04-6B8A-F654-5AEF870B8D55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79565" y="1653749"/>
              <a:ext cx="4586384" cy="2424351"/>
              <a:chOff x="864733" y="1261225"/>
              <a:chExt cx="4586384" cy="242435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0665FB4-1A62-9410-2F3C-716CC3D53AB0}"/>
                  </a:ext>
                </a:extLst>
              </p:cNvPr>
              <p:cNvSpPr/>
              <p:nvPr/>
            </p:nvSpPr>
            <p:spPr>
              <a:xfrm>
                <a:off x="2492017" y="2712768"/>
                <a:ext cx="2806761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B05095-F972-F9AC-323A-8A3913FB507D}"/>
                  </a:ext>
                </a:extLst>
              </p:cNvPr>
              <p:cNvSpPr/>
              <p:nvPr/>
            </p:nvSpPr>
            <p:spPr>
              <a:xfrm>
                <a:off x="864733" y="1261225"/>
                <a:ext cx="4586384" cy="24243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CF4B62A-4F55-D847-B1C4-39CBBDA83192}"/>
                </a:ext>
              </a:extLst>
            </p:cNvPr>
            <p:cNvSpPr/>
            <p:nvPr/>
          </p:nvSpPr>
          <p:spPr>
            <a:xfrm>
              <a:off x="4557973" y="2680005"/>
              <a:ext cx="255734" cy="270488"/>
            </a:xfrm>
            <a:custGeom>
              <a:avLst/>
              <a:gdLst>
                <a:gd name="connsiteX0" fmla="*/ 371955 w 495300"/>
                <a:gd name="connsiteY0" fmla="*/ 621 h 523875"/>
                <a:gd name="connsiteX1" fmla="*/ 400530 w 495300"/>
                <a:gd name="connsiteY1" fmla="*/ 29196 h 523875"/>
                <a:gd name="connsiteX2" fmla="*/ 400530 w 495300"/>
                <a:gd name="connsiteY2" fmla="*/ 133971 h 523875"/>
                <a:gd name="connsiteX3" fmla="*/ 371955 w 495300"/>
                <a:gd name="connsiteY3" fmla="*/ 162546 h 523875"/>
                <a:gd name="connsiteX4" fmla="*/ 257655 w 495300"/>
                <a:gd name="connsiteY4" fmla="*/ 162546 h 523875"/>
                <a:gd name="connsiteX5" fmla="*/ 257655 w 495300"/>
                <a:gd name="connsiteY5" fmla="*/ 286371 h 523875"/>
                <a:gd name="connsiteX6" fmla="*/ 419580 w 495300"/>
                <a:gd name="connsiteY6" fmla="*/ 286371 h 523875"/>
                <a:gd name="connsiteX7" fmla="*/ 457680 w 495300"/>
                <a:gd name="connsiteY7" fmla="*/ 322566 h 523875"/>
                <a:gd name="connsiteX8" fmla="*/ 457680 w 495300"/>
                <a:gd name="connsiteY8" fmla="*/ 324471 h 523875"/>
                <a:gd name="connsiteX9" fmla="*/ 457680 w 495300"/>
                <a:gd name="connsiteY9" fmla="*/ 429246 h 523875"/>
                <a:gd name="connsiteX10" fmla="*/ 476730 w 495300"/>
                <a:gd name="connsiteY10" fmla="*/ 429246 h 523875"/>
                <a:gd name="connsiteX11" fmla="*/ 495780 w 495300"/>
                <a:gd name="connsiteY11" fmla="*/ 448296 h 523875"/>
                <a:gd name="connsiteX12" fmla="*/ 495780 w 495300"/>
                <a:gd name="connsiteY12" fmla="*/ 505446 h 523875"/>
                <a:gd name="connsiteX13" fmla="*/ 476730 w 495300"/>
                <a:gd name="connsiteY13" fmla="*/ 524496 h 523875"/>
                <a:gd name="connsiteX14" fmla="*/ 419580 w 495300"/>
                <a:gd name="connsiteY14" fmla="*/ 524496 h 523875"/>
                <a:gd name="connsiteX15" fmla="*/ 400530 w 495300"/>
                <a:gd name="connsiteY15" fmla="*/ 505446 h 523875"/>
                <a:gd name="connsiteX16" fmla="*/ 400530 w 495300"/>
                <a:gd name="connsiteY16" fmla="*/ 448296 h 523875"/>
                <a:gd name="connsiteX17" fmla="*/ 419580 w 495300"/>
                <a:gd name="connsiteY17" fmla="*/ 429246 h 523875"/>
                <a:gd name="connsiteX18" fmla="*/ 438630 w 495300"/>
                <a:gd name="connsiteY18" fmla="*/ 429246 h 523875"/>
                <a:gd name="connsiteX19" fmla="*/ 438630 w 495300"/>
                <a:gd name="connsiteY19" fmla="*/ 324471 h 523875"/>
                <a:gd name="connsiteX20" fmla="*/ 420533 w 495300"/>
                <a:gd name="connsiteY20" fmla="*/ 305421 h 523875"/>
                <a:gd name="connsiteX21" fmla="*/ 419580 w 495300"/>
                <a:gd name="connsiteY21" fmla="*/ 305421 h 523875"/>
                <a:gd name="connsiteX22" fmla="*/ 257655 w 495300"/>
                <a:gd name="connsiteY22" fmla="*/ 305421 h 523875"/>
                <a:gd name="connsiteX23" fmla="*/ 257655 w 495300"/>
                <a:gd name="connsiteY23" fmla="*/ 429246 h 523875"/>
                <a:gd name="connsiteX24" fmla="*/ 276705 w 495300"/>
                <a:gd name="connsiteY24" fmla="*/ 429246 h 523875"/>
                <a:gd name="connsiteX25" fmla="*/ 295755 w 495300"/>
                <a:gd name="connsiteY25" fmla="*/ 448296 h 523875"/>
                <a:gd name="connsiteX26" fmla="*/ 295755 w 495300"/>
                <a:gd name="connsiteY26" fmla="*/ 505446 h 523875"/>
                <a:gd name="connsiteX27" fmla="*/ 276705 w 495300"/>
                <a:gd name="connsiteY27" fmla="*/ 524496 h 523875"/>
                <a:gd name="connsiteX28" fmla="*/ 219555 w 495300"/>
                <a:gd name="connsiteY28" fmla="*/ 524496 h 523875"/>
                <a:gd name="connsiteX29" fmla="*/ 200505 w 495300"/>
                <a:gd name="connsiteY29" fmla="*/ 505446 h 523875"/>
                <a:gd name="connsiteX30" fmla="*/ 200505 w 495300"/>
                <a:gd name="connsiteY30" fmla="*/ 448296 h 523875"/>
                <a:gd name="connsiteX31" fmla="*/ 219555 w 495300"/>
                <a:gd name="connsiteY31" fmla="*/ 429246 h 523875"/>
                <a:gd name="connsiteX32" fmla="*/ 238605 w 495300"/>
                <a:gd name="connsiteY32" fmla="*/ 429246 h 523875"/>
                <a:gd name="connsiteX33" fmla="*/ 238605 w 495300"/>
                <a:gd name="connsiteY33" fmla="*/ 305421 h 523875"/>
                <a:gd name="connsiteX34" fmla="*/ 76680 w 495300"/>
                <a:gd name="connsiteY34" fmla="*/ 305421 h 523875"/>
                <a:gd name="connsiteX35" fmla="*/ 57630 w 495300"/>
                <a:gd name="connsiteY35" fmla="*/ 323519 h 523875"/>
                <a:gd name="connsiteX36" fmla="*/ 57630 w 495300"/>
                <a:gd name="connsiteY36" fmla="*/ 324471 h 523875"/>
                <a:gd name="connsiteX37" fmla="*/ 57630 w 495300"/>
                <a:gd name="connsiteY37" fmla="*/ 429246 h 523875"/>
                <a:gd name="connsiteX38" fmla="*/ 76680 w 495300"/>
                <a:gd name="connsiteY38" fmla="*/ 429246 h 523875"/>
                <a:gd name="connsiteX39" fmla="*/ 95730 w 495300"/>
                <a:gd name="connsiteY39" fmla="*/ 448296 h 523875"/>
                <a:gd name="connsiteX40" fmla="*/ 95730 w 495300"/>
                <a:gd name="connsiteY40" fmla="*/ 505446 h 523875"/>
                <a:gd name="connsiteX41" fmla="*/ 76680 w 495300"/>
                <a:gd name="connsiteY41" fmla="*/ 524496 h 523875"/>
                <a:gd name="connsiteX42" fmla="*/ 19530 w 495300"/>
                <a:gd name="connsiteY42" fmla="*/ 524496 h 523875"/>
                <a:gd name="connsiteX43" fmla="*/ 480 w 495300"/>
                <a:gd name="connsiteY43" fmla="*/ 505446 h 523875"/>
                <a:gd name="connsiteX44" fmla="*/ 480 w 495300"/>
                <a:gd name="connsiteY44" fmla="*/ 448296 h 523875"/>
                <a:gd name="connsiteX45" fmla="*/ 19530 w 495300"/>
                <a:gd name="connsiteY45" fmla="*/ 429246 h 523875"/>
                <a:gd name="connsiteX46" fmla="*/ 38580 w 495300"/>
                <a:gd name="connsiteY46" fmla="*/ 429246 h 523875"/>
                <a:gd name="connsiteX47" fmla="*/ 38580 w 495300"/>
                <a:gd name="connsiteY47" fmla="*/ 324471 h 523875"/>
                <a:gd name="connsiteX48" fmla="*/ 74775 w 495300"/>
                <a:gd name="connsiteY48" fmla="*/ 286371 h 523875"/>
                <a:gd name="connsiteX49" fmla="*/ 76680 w 495300"/>
                <a:gd name="connsiteY49" fmla="*/ 286371 h 523875"/>
                <a:gd name="connsiteX50" fmla="*/ 238605 w 495300"/>
                <a:gd name="connsiteY50" fmla="*/ 286371 h 523875"/>
                <a:gd name="connsiteX51" fmla="*/ 238605 w 495300"/>
                <a:gd name="connsiteY51" fmla="*/ 162546 h 523875"/>
                <a:gd name="connsiteX52" fmla="*/ 124305 w 495300"/>
                <a:gd name="connsiteY52" fmla="*/ 162546 h 523875"/>
                <a:gd name="connsiteX53" fmla="*/ 95730 w 495300"/>
                <a:gd name="connsiteY53" fmla="*/ 133971 h 523875"/>
                <a:gd name="connsiteX54" fmla="*/ 95730 w 495300"/>
                <a:gd name="connsiteY54" fmla="*/ 29196 h 523875"/>
                <a:gd name="connsiteX55" fmla="*/ 124305 w 495300"/>
                <a:gd name="connsiteY55" fmla="*/ 621 h 523875"/>
                <a:gd name="connsiteX56" fmla="*/ 371955 w 495300"/>
                <a:gd name="connsiteY56" fmla="*/ 621 h 523875"/>
                <a:gd name="connsiteX57" fmla="*/ 148118 w 495300"/>
                <a:gd name="connsiteY57" fmla="*/ 95871 h 523875"/>
                <a:gd name="connsiteX58" fmla="*/ 133830 w 495300"/>
                <a:gd name="connsiteY58" fmla="*/ 110159 h 523875"/>
                <a:gd name="connsiteX59" fmla="*/ 148118 w 495300"/>
                <a:gd name="connsiteY59" fmla="*/ 124446 h 523875"/>
                <a:gd name="connsiteX60" fmla="*/ 162405 w 495300"/>
                <a:gd name="connsiteY60" fmla="*/ 110159 h 523875"/>
                <a:gd name="connsiteX61" fmla="*/ 148118 w 495300"/>
                <a:gd name="connsiteY61" fmla="*/ 9587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955" y="621"/>
                  </a:moveTo>
                  <a:cubicBezTo>
                    <a:pt x="388148" y="621"/>
                    <a:pt x="400530" y="13004"/>
                    <a:pt x="400530" y="29196"/>
                  </a:cubicBezTo>
                  <a:lnTo>
                    <a:pt x="400530" y="133971"/>
                  </a:lnTo>
                  <a:cubicBezTo>
                    <a:pt x="400530" y="150164"/>
                    <a:pt x="388148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583" y="286371"/>
                    <a:pt x="456727" y="302564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4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4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3994"/>
                    <a:pt x="431010" y="306374"/>
                    <a:pt x="420533" y="305421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4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4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202" y="305421"/>
                    <a:pt x="58583" y="313041"/>
                    <a:pt x="57630" y="323519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4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4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469"/>
                    <a:pt x="54773" y="287324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112" y="162546"/>
                    <a:pt x="95730" y="150164"/>
                    <a:pt x="95730" y="133971"/>
                  </a:cubicBezTo>
                  <a:lnTo>
                    <a:pt x="95730" y="29196"/>
                  </a:lnTo>
                  <a:cubicBezTo>
                    <a:pt x="95730" y="13004"/>
                    <a:pt x="108112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498" y="95871"/>
                    <a:pt x="133830" y="102539"/>
                    <a:pt x="133830" y="110159"/>
                  </a:cubicBezTo>
                  <a:cubicBezTo>
                    <a:pt x="133830" y="117779"/>
                    <a:pt x="140498" y="124446"/>
                    <a:pt x="148118" y="124446"/>
                  </a:cubicBezTo>
                  <a:cubicBezTo>
                    <a:pt x="155737" y="124446"/>
                    <a:pt x="162405" y="117779"/>
                    <a:pt x="162405" y="110159"/>
                  </a:cubicBezTo>
                  <a:cubicBezTo>
                    <a:pt x="162405" y="102539"/>
                    <a:pt x="155737" y="95871"/>
                    <a:pt x="148118" y="958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5443F97-FDAA-9373-724D-353EEF8A62C2}"/>
                </a:ext>
              </a:extLst>
            </p:cNvPr>
            <p:cNvSpPr/>
            <p:nvPr/>
          </p:nvSpPr>
          <p:spPr>
            <a:xfrm>
              <a:off x="660400" y="4989228"/>
              <a:ext cx="2806761" cy="464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/>
            <a:p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02A349B-7C83-0B11-B4CA-FCCD8ADF0236}"/>
                </a:ext>
              </a:extLst>
            </p:cNvPr>
            <p:cNvSpPr/>
            <p:nvPr/>
          </p:nvSpPr>
          <p:spPr>
            <a:xfrm>
              <a:off x="901688" y="4595908"/>
              <a:ext cx="275406" cy="206554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133 w 533400"/>
                <a:gd name="connsiteY9" fmla="*/ 198741 h 400050"/>
                <a:gd name="connsiteX10" fmla="*/ 351128 w 533400"/>
                <a:gd name="connsiteY10" fmla="*/ 204456 h 400050"/>
                <a:gd name="connsiteX11" fmla="*/ 351128 w 533400"/>
                <a:gd name="connsiteY11" fmla="*/ 204456 h 400050"/>
                <a:gd name="connsiteX12" fmla="*/ 267308 w 533400"/>
                <a:gd name="connsiteY12" fmla="*/ 315899 h 400050"/>
                <a:gd name="connsiteX13" fmla="*/ 264451 w 533400"/>
                <a:gd name="connsiteY13" fmla="*/ 318756 h 400050"/>
                <a:gd name="connsiteX14" fmla="*/ 224446 w 533400"/>
                <a:gd name="connsiteY14" fmla="*/ 318756 h 400050"/>
                <a:gd name="connsiteX15" fmla="*/ 224446 w 533400"/>
                <a:gd name="connsiteY15" fmla="*/ 318756 h 400050"/>
                <a:gd name="connsiteX16" fmla="*/ 162533 w 533400"/>
                <a:gd name="connsiteY16" fmla="*/ 257796 h 400050"/>
                <a:gd name="connsiteX17" fmla="*/ 160628 w 533400"/>
                <a:gd name="connsiteY17" fmla="*/ 255891 h 400050"/>
                <a:gd name="connsiteX18" fmla="*/ 120623 w 533400"/>
                <a:gd name="connsiteY18" fmla="*/ 259701 h 400050"/>
                <a:gd name="connsiteX19" fmla="*/ 120623 w 533400"/>
                <a:gd name="connsiteY19" fmla="*/ 259701 h 400050"/>
                <a:gd name="connsiteX20" fmla="*/ 32993 w 533400"/>
                <a:gd name="connsiteY20" fmla="*/ 366381 h 400050"/>
                <a:gd name="connsiteX21" fmla="*/ 31088 w 533400"/>
                <a:gd name="connsiteY21" fmla="*/ 372096 h 400050"/>
                <a:gd name="connsiteX22" fmla="*/ 40613 w 533400"/>
                <a:gd name="connsiteY22" fmla="*/ 381621 h 400050"/>
                <a:gd name="connsiteX23" fmla="*/ 40613 w 533400"/>
                <a:gd name="connsiteY23" fmla="*/ 381621 h 400050"/>
                <a:gd name="connsiteX24" fmla="*/ 497813 w 533400"/>
                <a:gd name="connsiteY24" fmla="*/ 381621 h 400050"/>
                <a:gd name="connsiteX25" fmla="*/ 503528 w 533400"/>
                <a:gd name="connsiteY25" fmla="*/ 379716 h 400050"/>
                <a:gd name="connsiteX26" fmla="*/ 506386 w 533400"/>
                <a:gd name="connsiteY26" fmla="*/ 366381 h 400050"/>
                <a:gd name="connsiteX27" fmla="*/ 506386 w 533400"/>
                <a:gd name="connsiteY27" fmla="*/ 366381 h 400050"/>
                <a:gd name="connsiteX28" fmla="*/ 398753 w 533400"/>
                <a:gd name="connsiteY28" fmla="*/ 205409 h 400050"/>
                <a:gd name="connsiteX29" fmla="*/ 391133 w 533400"/>
                <a:gd name="connsiteY29" fmla="*/ 198741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CB3AD85-FEDD-D5B8-6B94-26B9C6F4D5FB}"/>
                </a:ext>
              </a:extLst>
            </p:cNvPr>
            <p:cNvSpPr/>
            <p:nvPr/>
          </p:nvSpPr>
          <p:spPr>
            <a:xfrm>
              <a:off x="4306849" y="5459233"/>
              <a:ext cx="2959100" cy="502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0059AD3-F6FA-C0F1-5002-B88F02A966AD}"/>
                </a:ext>
              </a:extLst>
            </p:cNvPr>
            <p:cNvSpPr/>
            <p:nvPr/>
          </p:nvSpPr>
          <p:spPr>
            <a:xfrm>
              <a:off x="4559991" y="4564186"/>
              <a:ext cx="251698" cy="269998"/>
            </a:xfrm>
            <a:custGeom>
              <a:avLst/>
              <a:gdLst>
                <a:gd name="connsiteX0" fmla="*/ 8356 w 487477"/>
                <a:gd name="connsiteY0" fmla="*/ 512114 h 522922"/>
                <a:gd name="connsiteX1" fmla="*/ 8356 w 487477"/>
                <a:gd name="connsiteY1" fmla="*/ 512114 h 522922"/>
                <a:gd name="connsiteX2" fmla="*/ 8356 w 487477"/>
                <a:gd name="connsiteY2" fmla="*/ 512114 h 522922"/>
                <a:gd name="connsiteX3" fmla="*/ 7404 w 487477"/>
                <a:gd name="connsiteY3" fmla="*/ 511161 h 522922"/>
                <a:gd name="connsiteX4" fmla="*/ 5499 w 487477"/>
                <a:gd name="connsiteY4" fmla="*/ 508303 h 522922"/>
                <a:gd name="connsiteX5" fmla="*/ 5499 w 487477"/>
                <a:gd name="connsiteY5" fmla="*/ 508303 h 522922"/>
                <a:gd name="connsiteX6" fmla="*/ 5499 w 487477"/>
                <a:gd name="connsiteY6" fmla="*/ 507351 h 522922"/>
                <a:gd name="connsiteX7" fmla="*/ 4546 w 487477"/>
                <a:gd name="connsiteY7" fmla="*/ 505446 h 522922"/>
                <a:gd name="connsiteX8" fmla="*/ 3593 w 487477"/>
                <a:gd name="connsiteY8" fmla="*/ 503541 h 522922"/>
                <a:gd name="connsiteX9" fmla="*/ 3593 w 487477"/>
                <a:gd name="connsiteY9" fmla="*/ 503541 h 522922"/>
                <a:gd name="connsiteX10" fmla="*/ 3593 w 487477"/>
                <a:gd name="connsiteY10" fmla="*/ 503541 h 522922"/>
                <a:gd name="connsiteX11" fmla="*/ 3593 w 487477"/>
                <a:gd name="connsiteY11" fmla="*/ 503541 h 522922"/>
                <a:gd name="connsiteX12" fmla="*/ 2641 w 487477"/>
                <a:gd name="connsiteY12" fmla="*/ 501636 h 522922"/>
                <a:gd name="connsiteX13" fmla="*/ 2641 w 487477"/>
                <a:gd name="connsiteY13" fmla="*/ 500684 h 522922"/>
                <a:gd name="connsiteX14" fmla="*/ 1689 w 487477"/>
                <a:gd name="connsiteY14" fmla="*/ 498778 h 522922"/>
                <a:gd name="connsiteX15" fmla="*/ 736 w 487477"/>
                <a:gd name="connsiteY15" fmla="*/ 494968 h 522922"/>
                <a:gd name="connsiteX16" fmla="*/ 736 w 487477"/>
                <a:gd name="connsiteY16" fmla="*/ 492111 h 522922"/>
                <a:gd name="connsiteX17" fmla="*/ 736 w 487477"/>
                <a:gd name="connsiteY17" fmla="*/ 485443 h 522922"/>
                <a:gd name="connsiteX18" fmla="*/ 5499 w 487477"/>
                <a:gd name="connsiteY18" fmla="*/ 467346 h 522922"/>
                <a:gd name="connsiteX19" fmla="*/ 155041 w 487477"/>
                <a:gd name="connsiteY19" fmla="*/ 151116 h 522922"/>
                <a:gd name="connsiteX20" fmla="*/ 158851 w 487477"/>
                <a:gd name="connsiteY20" fmla="*/ 134924 h 522922"/>
                <a:gd name="connsiteX21" fmla="*/ 158851 w 487477"/>
                <a:gd name="connsiteY21" fmla="*/ 19671 h 522922"/>
                <a:gd name="connsiteX22" fmla="*/ 120751 w 487477"/>
                <a:gd name="connsiteY22" fmla="*/ 19671 h 522922"/>
                <a:gd name="connsiteX23" fmla="*/ 120751 w 487477"/>
                <a:gd name="connsiteY23" fmla="*/ 621 h 522922"/>
                <a:gd name="connsiteX24" fmla="*/ 368401 w 487477"/>
                <a:gd name="connsiteY24" fmla="*/ 621 h 522922"/>
                <a:gd name="connsiteX25" fmla="*/ 368401 w 487477"/>
                <a:gd name="connsiteY25" fmla="*/ 19671 h 522922"/>
                <a:gd name="connsiteX26" fmla="*/ 330301 w 487477"/>
                <a:gd name="connsiteY26" fmla="*/ 19671 h 522922"/>
                <a:gd name="connsiteX27" fmla="*/ 330301 w 487477"/>
                <a:gd name="connsiteY27" fmla="*/ 134924 h 522922"/>
                <a:gd name="connsiteX28" fmla="*/ 334111 w 487477"/>
                <a:gd name="connsiteY28" fmla="*/ 151116 h 522922"/>
                <a:gd name="connsiteX29" fmla="*/ 483654 w 487477"/>
                <a:gd name="connsiteY29" fmla="*/ 467346 h 522922"/>
                <a:gd name="connsiteX30" fmla="*/ 485558 w 487477"/>
                <a:gd name="connsiteY30" fmla="*/ 504493 h 522922"/>
                <a:gd name="connsiteX31" fmla="*/ 485558 w 487477"/>
                <a:gd name="connsiteY31" fmla="*/ 504493 h 522922"/>
                <a:gd name="connsiteX32" fmla="*/ 484606 w 487477"/>
                <a:gd name="connsiteY32" fmla="*/ 506399 h 522922"/>
                <a:gd name="connsiteX33" fmla="*/ 459841 w 487477"/>
                <a:gd name="connsiteY33" fmla="*/ 523543 h 522922"/>
                <a:gd name="connsiteX34" fmla="*/ 457936 w 487477"/>
                <a:gd name="connsiteY34" fmla="*/ 523543 h 522922"/>
                <a:gd name="connsiteX35" fmla="*/ 32168 w 487477"/>
                <a:gd name="connsiteY35" fmla="*/ 523543 h 522922"/>
                <a:gd name="connsiteX36" fmla="*/ 30264 w 487477"/>
                <a:gd name="connsiteY36" fmla="*/ 523543 h 522922"/>
                <a:gd name="connsiteX37" fmla="*/ 27406 w 487477"/>
                <a:gd name="connsiteY37" fmla="*/ 523543 h 522922"/>
                <a:gd name="connsiteX38" fmla="*/ 23596 w 487477"/>
                <a:gd name="connsiteY38" fmla="*/ 522591 h 522922"/>
                <a:gd name="connsiteX39" fmla="*/ 23596 w 487477"/>
                <a:gd name="connsiteY39" fmla="*/ 522591 h 522922"/>
                <a:gd name="connsiteX40" fmla="*/ 17881 w 487477"/>
                <a:gd name="connsiteY40" fmla="*/ 520686 h 522922"/>
                <a:gd name="connsiteX41" fmla="*/ 15976 w 487477"/>
                <a:gd name="connsiteY41" fmla="*/ 519734 h 522922"/>
                <a:gd name="connsiteX42" fmla="*/ 15024 w 487477"/>
                <a:gd name="connsiteY42" fmla="*/ 518781 h 522922"/>
                <a:gd name="connsiteX43" fmla="*/ 10261 w 487477"/>
                <a:gd name="connsiteY43" fmla="*/ 514971 h 522922"/>
                <a:gd name="connsiteX44" fmla="*/ 8356 w 487477"/>
                <a:gd name="connsiteY44" fmla="*/ 512114 h 522922"/>
                <a:gd name="connsiteX45" fmla="*/ 8356 w 487477"/>
                <a:gd name="connsiteY45" fmla="*/ 512114 h 522922"/>
                <a:gd name="connsiteX46" fmla="*/ 255054 w 487477"/>
                <a:gd name="connsiteY46" fmla="*/ 402576 h 522922"/>
                <a:gd name="connsiteX47" fmla="*/ 252196 w 487477"/>
                <a:gd name="connsiteY47" fmla="*/ 404481 h 522922"/>
                <a:gd name="connsiteX48" fmla="*/ 246481 w 487477"/>
                <a:gd name="connsiteY48" fmla="*/ 408291 h 522922"/>
                <a:gd name="connsiteX49" fmla="*/ 55029 w 487477"/>
                <a:gd name="connsiteY49" fmla="*/ 414959 h 522922"/>
                <a:gd name="connsiteX50" fmla="*/ 51218 w 487477"/>
                <a:gd name="connsiteY50" fmla="*/ 413053 h 522922"/>
                <a:gd name="connsiteX51" fmla="*/ 22643 w 487477"/>
                <a:gd name="connsiteY51" fmla="*/ 474014 h 522922"/>
                <a:gd name="connsiteX52" fmla="*/ 21691 w 487477"/>
                <a:gd name="connsiteY52" fmla="*/ 475918 h 522922"/>
                <a:gd name="connsiteX53" fmla="*/ 21691 w 487477"/>
                <a:gd name="connsiteY53" fmla="*/ 495921 h 522922"/>
                <a:gd name="connsiteX54" fmla="*/ 29311 w 487477"/>
                <a:gd name="connsiteY54" fmla="*/ 502589 h 522922"/>
                <a:gd name="connsiteX55" fmla="*/ 30264 w 487477"/>
                <a:gd name="connsiteY55" fmla="*/ 502589 h 522922"/>
                <a:gd name="connsiteX56" fmla="*/ 31216 w 487477"/>
                <a:gd name="connsiteY56" fmla="*/ 502589 h 522922"/>
                <a:gd name="connsiteX57" fmla="*/ 456983 w 487477"/>
                <a:gd name="connsiteY57" fmla="*/ 502589 h 522922"/>
                <a:gd name="connsiteX58" fmla="*/ 457936 w 487477"/>
                <a:gd name="connsiteY58" fmla="*/ 502589 h 522922"/>
                <a:gd name="connsiteX59" fmla="*/ 466508 w 487477"/>
                <a:gd name="connsiteY59" fmla="*/ 495921 h 522922"/>
                <a:gd name="connsiteX60" fmla="*/ 467461 w 487477"/>
                <a:gd name="connsiteY60" fmla="*/ 477824 h 522922"/>
                <a:gd name="connsiteX61" fmla="*/ 466508 w 487477"/>
                <a:gd name="connsiteY61" fmla="*/ 475918 h 522922"/>
                <a:gd name="connsiteX62" fmla="*/ 465556 w 487477"/>
                <a:gd name="connsiteY62" fmla="*/ 474014 h 522922"/>
                <a:gd name="connsiteX63" fmla="*/ 423646 w 487477"/>
                <a:gd name="connsiteY63" fmla="*/ 385431 h 522922"/>
                <a:gd name="connsiteX64" fmla="*/ 255054 w 487477"/>
                <a:gd name="connsiteY64" fmla="*/ 402576 h 522922"/>
                <a:gd name="connsiteX65" fmla="*/ 305536 w 487477"/>
                <a:gd name="connsiteY65" fmla="*/ 255891 h 522922"/>
                <a:gd name="connsiteX66" fmla="*/ 272199 w 487477"/>
                <a:gd name="connsiteY66" fmla="*/ 289228 h 522922"/>
                <a:gd name="connsiteX67" fmla="*/ 305536 w 487477"/>
                <a:gd name="connsiteY67" fmla="*/ 322566 h 522922"/>
                <a:gd name="connsiteX68" fmla="*/ 338874 w 487477"/>
                <a:gd name="connsiteY68" fmla="*/ 289228 h 522922"/>
                <a:gd name="connsiteX69" fmla="*/ 305536 w 487477"/>
                <a:gd name="connsiteY69" fmla="*/ 255891 h 52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477" h="522922">
                  <a:moveTo>
                    <a:pt x="8356" y="512114"/>
                  </a:moveTo>
                  <a:lnTo>
                    <a:pt x="8356" y="512114"/>
                  </a:lnTo>
                  <a:lnTo>
                    <a:pt x="8356" y="512114"/>
                  </a:lnTo>
                  <a:lnTo>
                    <a:pt x="7404" y="511161"/>
                  </a:lnTo>
                  <a:cubicBezTo>
                    <a:pt x="6451" y="510209"/>
                    <a:pt x="6451" y="509256"/>
                    <a:pt x="5499" y="508303"/>
                  </a:cubicBezTo>
                  <a:lnTo>
                    <a:pt x="5499" y="508303"/>
                  </a:lnTo>
                  <a:lnTo>
                    <a:pt x="5499" y="507351"/>
                  </a:lnTo>
                  <a:lnTo>
                    <a:pt x="4546" y="505446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2641" y="501636"/>
                  </a:lnTo>
                  <a:cubicBezTo>
                    <a:pt x="2641" y="501636"/>
                    <a:pt x="2641" y="500684"/>
                    <a:pt x="2641" y="500684"/>
                  </a:cubicBezTo>
                  <a:cubicBezTo>
                    <a:pt x="2641" y="499731"/>
                    <a:pt x="2641" y="499731"/>
                    <a:pt x="1689" y="498778"/>
                  </a:cubicBezTo>
                  <a:cubicBezTo>
                    <a:pt x="1689" y="497826"/>
                    <a:pt x="736" y="495921"/>
                    <a:pt x="736" y="494968"/>
                  </a:cubicBezTo>
                  <a:lnTo>
                    <a:pt x="736" y="492111"/>
                  </a:lnTo>
                  <a:cubicBezTo>
                    <a:pt x="736" y="490206"/>
                    <a:pt x="736" y="487349"/>
                    <a:pt x="736" y="485443"/>
                  </a:cubicBezTo>
                  <a:cubicBezTo>
                    <a:pt x="736" y="478776"/>
                    <a:pt x="2641" y="473061"/>
                    <a:pt x="5499" y="467346"/>
                  </a:cubicBezTo>
                  <a:lnTo>
                    <a:pt x="155041" y="151116"/>
                  </a:lnTo>
                  <a:cubicBezTo>
                    <a:pt x="157899" y="146353"/>
                    <a:pt x="158851" y="140639"/>
                    <a:pt x="158851" y="134924"/>
                  </a:cubicBezTo>
                  <a:lnTo>
                    <a:pt x="158851" y="19671"/>
                  </a:lnTo>
                  <a:lnTo>
                    <a:pt x="120751" y="19671"/>
                  </a:lnTo>
                  <a:lnTo>
                    <a:pt x="120751" y="621"/>
                  </a:lnTo>
                  <a:lnTo>
                    <a:pt x="368401" y="621"/>
                  </a:lnTo>
                  <a:lnTo>
                    <a:pt x="368401" y="19671"/>
                  </a:lnTo>
                  <a:lnTo>
                    <a:pt x="330301" y="19671"/>
                  </a:lnTo>
                  <a:lnTo>
                    <a:pt x="330301" y="134924"/>
                  </a:lnTo>
                  <a:cubicBezTo>
                    <a:pt x="330301" y="140639"/>
                    <a:pt x="331254" y="146353"/>
                    <a:pt x="334111" y="151116"/>
                  </a:cubicBezTo>
                  <a:lnTo>
                    <a:pt x="483654" y="467346"/>
                  </a:lnTo>
                  <a:cubicBezTo>
                    <a:pt x="489368" y="478776"/>
                    <a:pt x="489368" y="492111"/>
                    <a:pt x="485558" y="504493"/>
                  </a:cubicBezTo>
                  <a:lnTo>
                    <a:pt x="485558" y="504493"/>
                  </a:lnTo>
                  <a:lnTo>
                    <a:pt x="484606" y="506399"/>
                  </a:lnTo>
                  <a:cubicBezTo>
                    <a:pt x="479843" y="515924"/>
                    <a:pt x="470318" y="522591"/>
                    <a:pt x="459841" y="523543"/>
                  </a:cubicBezTo>
                  <a:lnTo>
                    <a:pt x="457936" y="523543"/>
                  </a:lnTo>
                  <a:lnTo>
                    <a:pt x="32168" y="523543"/>
                  </a:lnTo>
                  <a:lnTo>
                    <a:pt x="30264" y="523543"/>
                  </a:lnTo>
                  <a:cubicBezTo>
                    <a:pt x="29311" y="523543"/>
                    <a:pt x="28358" y="523543"/>
                    <a:pt x="27406" y="523543"/>
                  </a:cubicBezTo>
                  <a:cubicBezTo>
                    <a:pt x="26454" y="523543"/>
                    <a:pt x="24549" y="523543"/>
                    <a:pt x="23596" y="522591"/>
                  </a:cubicBezTo>
                  <a:lnTo>
                    <a:pt x="23596" y="522591"/>
                  </a:lnTo>
                  <a:cubicBezTo>
                    <a:pt x="21691" y="521639"/>
                    <a:pt x="19786" y="521639"/>
                    <a:pt x="17881" y="520686"/>
                  </a:cubicBezTo>
                  <a:lnTo>
                    <a:pt x="15976" y="519734"/>
                  </a:lnTo>
                  <a:cubicBezTo>
                    <a:pt x="15976" y="519734"/>
                    <a:pt x="15024" y="519734"/>
                    <a:pt x="15024" y="518781"/>
                  </a:cubicBezTo>
                  <a:cubicBezTo>
                    <a:pt x="13118" y="517828"/>
                    <a:pt x="11214" y="515924"/>
                    <a:pt x="10261" y="514971"/>
                  </a:cubicBezTo>
                  <a:lnTo>
                    <a:pt x="8356" y="512114"/>
                  </a:lnTo>
                  <a:lnTo>
                    <a:pt x="8356" y="512114"/>
                  </a:lnTo>
                  <a:close/>
                  <a:moveTo>
                    <a:pt x="255054" y="402576"/>
                  </a:moveTo>
                  <a:lnTo>
                    <a:pt x="252196" y="404481"/>
                  </a:lnTo>
                  <a:lnTo>
                    <a:pt x="246481" y="408291"/>
                  </a:lnTo>
                  <a:cubicBezTo>
                    <a:pt x="198856" y="439724"/>
                    <a:pt x="119799" y="440676"/>
                    <a:pt x="55029" y="414959"/>
                  </a:cubicBezTo>
                  <a:lnTo>
                    <a:pt x="51218" y="413053"/>
                  </a:lnTo>
                  <a:lnTo>
                    <a:pt x="22643" y="474014"/>
                  </a:lnTo>
                  <a:lnTo>
                    <a:pt x="21691" y="475918"/>
                  </a:lnTo>
                  <a:cubicBezTo>
                    <a:pt x="18833" y="482586"/>
                    <a:pt x="18833" y="490206"/>
                    <a:pt x="21691" y="495921"/>
                  </a:cubicBezTo>
                  <a:cubicBezTo>
                    <a:pt x="22643" y="498778"/>
                    <a:pt x="25501" y="501636"/>
                    <a:pt x="29311" y="502589"/>
                  </a:cubicBezTo>
                  <a:lnTo>
                    <a:pt x="30264" y="502589"/>
                  </a:lnTo>
                  <a:lnTo>
                    <a:pt x="31216" y="502589"/>
                  </a:lnTo>
                  <a:lnTo>
                    <a:pt x="456983" y="502589"/>
                  </a:lnTo>
                  <a:lnTo>
                    <a:pt x="457936" y="502589"/>
                  </a:lnTo>
                  <a:cubicBezTo>
                    <a:pt x="461746" y="502589"/>
                    <a:pt x="464604" y="499731"/>
                    <a:pt x="466508" y="495921"/>
                  </a:cubicBezTo>
                  <a:cubicBezTo>
                    <a:pt x="468414" y="490206"/>
                    <a:pt x="469366" y="483539"/>
                    <a:pt x="467461" y="477824"/>
                  </a:cubicBezTo>
                  <a:lnTo>
                    <a:pt x="466508" y="475918"/>
                  </a:lnTo>
                  <a:lnTo>
                    <a:pt x="465556" y="474014"/>
                  </a:lnTo>
                  <a:lnTo>
                    <a:pt x="423646" y="385431"/>
                  </a:lnTo>
                  <a:cubicBezTo>
                    <a:pt x="365543" y="372096"/>
                    <a:pt x="296011" y="376859"/>
                    <a:pt x="255054" y="402576"/>
                  </a:cubicBezTo>
                  <a:close/>
                  <a:moveTo>
                    <a:pt x="305536" y="255891"/>
                  </a:moveTo>
                  <a:cubicBezTo>
                    <a:pt x="287439" y="255891"/>
                    <a:pt x="272199" y="271131"/>
                    <a:pt x="272199" y="289228"/>
                  </a:cubicBezTo>
                  <a:cubicBezTo>
                    <a:pt x="272199" y="307326"/>
                    <a:pt x="287439" y="322566"/>
                    <a:pt x="305536" y="322566"/>
                  </a:cubicBezTo>
                  <a:cubicBezTo>
                    <a:pt x="323633" y="322566"/>
                    <a:pt x="338874" y="307326"/>
                    <a:pt x="338874" y="289228"/>
                  </a:cubicBezTo>
                  <a:cubicBezTo>
                    <a:pt x="338874" y="270178"/>
                    <a:pt x="323633" y="255891"/>
                    <a:pt x="305536" y="2558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BEA52C-40E7-D125-A0C3-3390F7BAB42C}"/>
              </a:ext>
            </a:extLst>
          </p:cNvPr>
          <p:cNvSpPr txBox="1"/>
          <p:nvPr/>
        </p:nvSpPr>
        <p:spPr>
          <a:xfrm>
            <a:off x="991052" y="1541035"/>
            <a:ext cx="96734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通过这次</a:t>
            </a:r>
            <a:r>
              <a:rPr lang="en-US" altLang="zh-CN" sz="3200" dirty="0"/>
              <a:t>HTML</a:t>
            </a:r>
            <a:r>
              <a:rPr lang="zh-CN" altLang="en-US" sz="3200" dirty="0"/>
              <a:t>作业，我学会了如何使用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/>
              <a:t>CSS</a:t>
            </a:r>
            <a:r>
              <a:rPr lang="zh-CN" altLang="en-US" sz="3200" dirty="0"/>
              <a:t>和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来制作一个简单的个人网站，并对前端开发有了更深入和了解。虽然这个过程中遇到了很多困难，但通过查验和向同学请教，我逐渐解决了这些问题。展望未来，我希望能够深入学习前端技术，掌握更多的框架和工具，为了未来的职业生涯打下坚实的基础。同时，我也希望能够与大家一起分享学习经验和技术心得，共同进步。谢谢大家的聆听！</a:t>
            </a:r>
          </a:p>
        </p:txBody>
      </p:sp>
    </p:spTree>
    <p:extLst>
      <p:ext uri="{BB962C8B-B14F-4D97-AF65-F5344CB8AC3E}">
        <p14:creationId xmlns:p14="http://schemas.microsoft.com/office/powerpoint/2010/main" val="198946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9F3823D-E84F-313F-64E7-F6B274CB2767}"/>
              </a:ext>
            </a:extLst>
          </p:cNvPr>
          <p:cNvGrpSpPr/>
          <p:nvPr/>
        </p:nvGrpSpPr>
        <p:grpSpPr>
          <a:xfrm>
            <a:off x="0" y="-45277"/>
            <a:ext cx="12192000" cy="5132349"/>
            <a:chOff x="0" y="-677372"/>
            <a:chExt cx="12192000" cy="5132349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2FC279E-22BB-57E1-9B0E-5B2DC638BAC0}"/>
                </a:ext>
              </a:extLst>
            </p:cNvPr>
            <p:cNvSpPr/>
            <p:nvPr/>
          </p:nvSpPr>
          <p:spPr>
            <a:xfrm>
              <a:off x="0" y="-677372"/>
              <a:ext cx="12192000" cy="42799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BCB4A13-8BF8-512C-55E8-74908A683968}"/>
                </a:ext>
              </a:extLst>
            </p:cNvPr>
            <p:cNvSpPr txBox="1"/>
            <p:nvPr/>
          </p:nvSpPr>
          <p:spPr>
            <a:xfrm>
              <a:off x="5203448" y="502533"/>
              <a:ext cx="1785104" cy="1107996"/>
            </a:xfrm>
            <a:prstGeom prst="rect">
              <a:avLst/>
            </a:prstGeom>
            <a:noFill/>
          </p:spPr>
          <p:txBody>
            <a:bodyPr wrap="none" lIns="0" rtlCol="0" anchor="b" anchorCtr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 algn="ctr"/>
              <a:r>
                <a:rPr kumimoji="1" lang="zh-CN" altLang="en-US" sz="6600" dirty="0">
                  <a:solidFill>
                    <a:schemeClr val="tx1"/>
                  </a:solidFill>
                </a:rPr>
                <a:t>目录</a:t>
              </a:r>
              <a:endParaRPr lang="en-US" altLang="zh-CN" sz="66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CDB1E7B-AE39-4CBF-72C9-D7A9C6736623}"/>
                </a:ext>
              </a:extLst>
            </p:cNvPr>
            <p:cNvGrpSpPr/>
            <p:nvPr/>
          </p:nvGrpSpPr>
          <p:grpSpPr>
            <a:xfrm>
              <a:off x="660400" y="2253971"/>
              <a:ext cx="2311401" cy="2201006"/>
              <a:chOff x="660400" y="2253971"/>
              <a:chExt cx="2311401" cy="2201006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3CB96B2-F859-F1B8-A6FC-19A2FF7AC90D}"/>
                  </a:ext>
                </a:extLst>
              </p:cNvPr>
              <p:cNvSpPr txBox="1"/>
              <p:nvPr/>
            </p:nvSpPr>
            <p:spPr>
              <a:xfrm>
                <a:off x="1210807" y="2253971"/>
                <a:ext cx="121058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7200" b="1" dirty="0">
                    <a:solidFill>
                      <a:schemeClr val="accent1">
                        <a:alpha val="50000"/>
                      </a:schemeClr>
                    </a:solidFill>
                  </a:rPr>
                  <a:t>01</a:t>
                </a:r>
                <a:endParaRPr kumimoji="1" lang="zh-CN" altLang="en-US" sz="7200" b="1" dirty="0">
                  <a:solidFill>
                    <a:schemeClr val="accent1">
                      <a:alpha val="5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B8B77A1-3727-2D1C-B895-C5DCAD66E466}"/>
                  </a:ext>
                </a:extLst>
              </p:cNvPr>
              <p:cNvSpPr/>
              <p:nvPr/>
            </p:nvSpPr>
            <p:spPr>
              <a:xfrm>
                <a:off x="660401" y="4077951"/>
                <a:ext cx="2311400" cy="377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kumimoji="1"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31D89F9-D25C-717A-0C78-45184B132B0A}"/>
                  </a:ext>
                </a:extLst>
              </p:cNvPr>
              <p:cNvSpPr/>
              <p:nvPr/>
            </p:nvSpPr>
            <p:spPr>
              <a:xfrm>
                <a:off x="660400" y="3292027"/>
                <a:ext cx="2311401" cy="57281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54000" rIns="108000" bIns="50400" rtlCol="0" anchor="ctr" anchorCtr="0">
                <a:no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项目介绍与背景</a:t>
                </a:r>
                <a:endParaRPr kumimoji="1"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1246AD-A921-EAF4-2023-2D5EEE5B3707}"/>
                </a:ext>
              </a:extLst>
            </p:cNvPr>
            <p:cNvGrpSpPr/>
            <p:nvPr/>
          </p:nvGrpSpPr>
          <p:grpSpPr>
            <a:xfrm>
              <a:off x="3509433" y="2253971"/>
              <a:ext cx="2311401" cy="2201006"/>
              <a:chOff x="660400" y="2253971"/>
              <a:chExt cx="2311401" cy="2201006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DCC1A48-15A8-CE93-6A9C-E1FA95872A97}"/>
                  </a:ext>
                </a:extLst>
              </p:cNvPr>
              <p:cNvSpPr txBox="1"/>
              <p:nvPr/>
            </p:nvSpPr>
            <p:spPr>
              <a:xfrm>
                <a:off x="1210807" y="2253971"/>
                <a:ext cx="121058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7200" b="1" dirty="0">
                    <a:solidFill>
                      <a:schemeClr val="accent2">
                        <a:alpha val="50000"/>
                      </a:schemeClr>
                    </a:solidFill>
                  </a:rPr>
                  <a:t>02</a:t>
                </a:r>
                <a:endParaRPr kumimoji="1" lang="zh-CN" altLang="en-US" sz="7200" b="1" dirty="0">
                  <a:solidFill>
                    <a:schemeClr val="accent2">
                      <a:alpha val="50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9127BA-CCC6-62DB-0344-7F978284AED0}"/>
                  </a:ext>
                </a:extLst>
              </p:cNvPr>
              <p:cNvSpPr/>
              <p:nvPr/>
            </p:nvSpPr>
            <p:spPr>
              <a:xfrm>
                <a:off x="660401" y="4077951"/>
                <a:ext cx="2311400" cy="377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kumimoji="1"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E742A538-8775-40B5-3CB1-B950BC0046EF}"/>
                  </a:ext>
                </a:extLst>
              </p:cNvPr>
              <p:cNvSpPr/>
              <p:nvPr/>
            </p:nvSpPr>
            <p:spPr>
              <a:xfrm>
                <a:off x="660400" y="3292027"/>
                <a:ext cx="2311401" cy="57281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54000" rIns="108000" bIns="50400" rtlCol="0" anchor="ctr" anchorCtr="0">
                <a:no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目的与问题</a:t>
                </a:r>
                <a:endParaRPr kumimoji="1"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9AC9273-D04F-0D15-78D8-242DB4D6CEE0}"/>
                </a:ext>
              </a:extLst>
            </p:cNvPr>
            <p:cNvGrpSpPr/>
            <p:nvPr/>
          </p:nvGrpSpPr>
          <p:grpSpPr>
            <a:xfrm>
              <a:off x="6358466" y="2253971"/>
              <a:ext cx="2311401" cy="2201006"/>
              <a:chOff x="660400" y="2253971"/>
              <a:chExt cx="2311401" cy="2201006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D0D7C76-245E-5F3E-ABF5-644B0B018E4E}"/>
                  </a:ext>
                </a:extLst>
              </p:cNvPr>
              <p:cNvSpPr txBox="1"/>
              <p:nvPr/>
            </p:nvSpPr>
            <p:spPr>
              <a:xfrm>
                <a:off x="1210807" y="2253971"/>
                <a:ext cx="121058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7200" b="1" dirty="0">
                    <a:solidFill>
                      <a:schemeClr val="accent1">
                        <a:alpha val="50000"/>
                      </a:schemeClr>
                    </a:solidFill>
                  </a:rPr>
                  <a:t>03</a:t>
                </a:r>
                <a:endParaRPr kumimoji="1" lang="zh-CN" altLang="en-US" sz="7200" b="1" dirty="0">
                  <a:solidFill>
                    <a:schemeClr val="accent1">
                      <a:alpha val="50000"/>
                    </a:schemeClr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2699D8C-1F7C-27C8-DF9D-3F8358F25CD9}"/>
                  </a:ext>
                </a:extLst>
              </p:cNvPr>
              <p:cNvSpPr/>
              <p:nvPr/>
            </p:nvSpPr>
            <p:spPr>
              <a:xfrm>
                <a:off x="660401" y="4077951"/>
                <a:ext cx="2311400" cy="377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kumimoji="1"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7C68950F-E0D3-435F-7088-76EB3EE5E93C}"/>
                  </a:ext>
                </a:extLst>
              </p:cNvPr>
              <p:cNvSpPr/>
              <p:nvPr/>
            </p:nvSpPr>
            <p:spPr>
              <a:xfrm>
                <a:off x="660400" y="3292026"/>
                <a:ext cx="2311401" cy="57281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54000" rIns="108000" bIns="50400" rtlCol="0" anchor="ctr" anchorCtr="0">
                <a:no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代码展示</a:t>
                </a:r>
                <a:endParaRPr kumimoji="1"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DA831F6-1384-0B6D-2237-16D0D0A280EF}"/>
                </a:ext>
              </a:extLst>
            </p:cNvPr>
            <p:cNvGrpSpPr/>
            <p:nvPr/>
          </p:nvGrpSpPr>
          <p:grpSpPr>
            <a:xfrm>
              <a:off x="9207499" y="2253971"/>
              <a:ext cx="2311401" cy="2201006"/>
              <a:chOff x="660400" y="2253971"/>
              <a:chExt cx="2311401" cy="2201006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3B6B0C-5058-0DAE-9719-68805C48A875}"/>
                  </a:ext>
                </a:extLst>
              </p:cNvPr>
              <p:cNvSpPr txBox="1"/>
              <p:nvPr/>
            </p:nvSpPr>
            <p:spPr>
              <a:xfrm>
                <a:off x="1210807" y="2253971"/>
                <a:ext cx="121058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7200" b="1" dirty="0">
                    <a:solidFill>
                      <a:schemeClr val="accent2">
                        <a:alpha val="50000"/>
                      </a:schemeClr>
                    </a:solidFill>
                  </a:rPr>
                  <a:t>04</a:t>
                </a:r>
                <a:endParaRPr kumimoji="1" lang="zh-CN" altLang="en-US" sz="7200" b="1" dirty="0">
                  <a:solidFill>
                    <a:schemeClr val="accent2">
                      <a:alpha val="50000"/>
                    </a:schemeClr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48AE01F-34D4-A661-60B2-6BE4C31B79E6}"/>
                  </a:ext>
                </a:extLst>
              </p:cNvPr>
              <p:cNvSpPr/>
              <p:nvPr/>
            </p:nvSpPr>
            <p:spPr>
              <a:xfrm>
                <a:off x="660401" y="4077951"/>
                <a:ext cx="2311400" cy="377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kumimoji="1"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0A5388C-B499-1E21-635F-549A0BF660D6}"/>
                  </a:ext>
                </a:extLst>
              </p:cNvPr>
              <p:cNvSpPr/>
              <p:nvPr/>
            </p:nvSpPr>
            <p:spPr>
              <a:xfrm>
                <a:off x="660400" y="3292026"/>
                <a:ext cx="2311401" cy="57281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54000" rIns="108000" bIns="50400" rtlCol="0" anchor="ctr" anchorCtr="0">
                <a:no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总结</a:t>
                </a:r>
                <a:endParaRPr kumimoji="1"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10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项目介绍与背景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E0650-EF34-CC4A-B58B-5319F9C6ABE8}"/>
              </a:ext>
            </a:extLst>
          </p:cNvPr>
          <p:cNvSpPr txBox="1"/>
          <p:nvPr/>
        </p:nvSpPr>
        <p:spPr>
          <a:xfrm>
            <a:off x="6271986" y="2144053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kumimoji="1" lang="zh-CN" altLang="en-US" sz="9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593C9D-143F-4CEA-0E11-B25DA37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80" y="0"/>
            <a:ext cx="10858500" cy="10287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antiepidemic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41482C-716F-820C-6C9A-F68391BB3678}"/>
              </a:ext>
            </a:extLst>
          </p:cNvPr>
          <p:cNvGrpSpPr/>
          <p:nvPr/>
        </p:nvGrpSpPr>
        <p:grpSpPr>
          <a:xfrm>
            <a:off x="321736" y="0"/>
            <a:ext cx="11870264" cy="6858000"/>
            <a:chOff x="321736" y="0"/>
            <a:chExt cx="11870264" cy="6858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13924B8-C3DC-51EB-42BA-CBF8BC9C7579}"/>
                </a:ext>
              </a:extLst>
            </p:cNvPr>
            <p:cNvGrpSpPr/>
            <p:nvPr/>
          </p:nvGrpSpPr>
          <p:grpSpPr>
            <a:xfrm>
              <a:off x="321736" y="0"/>
              <a:ext cx="11870264" cy="6858000"/>
              <a:chOff x="321737" y="-9166"/>
              <a:chExt cx="11870264" cy="6858000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BEFBAE2B-BBD1-4256-2939-5B2F3D913AFB}"/>
                  </a:ext>
                </a:extLst>
              </p:cNvPr>
              <p:cNvSpPr/>
              <p:nvPr/>
            </p:nvSpPr>
            <p:spPr>
              <a:xfrm>
                <a:off x="5576708" y="-9166"/>
                <a:ext cx="5520268" cy="2760134"/>
              </a:xfrm>
              <a:custGeom>
                <a:avLst/>
                <a:gdLst>
                  <a:gd name="connsiteX0" fmla="*/ 0 w 5520268"/>
                  <a:gd name="connsiteY0" fmla="*/ 0 h 2760134"/>
                  <a:gd name="connsiteX1" fmla="*/ 1084697 w 5520268"/>
                  <a:gd name="connsiteY1" fmla="*/ 0 h 2760134"/>
                  <a:gd name="connsiteX2" fmla="*/ 2760134 w 5520268"/>
                  <a:gd name="connsiteY2" fmla="*/ 1675437 h 2760134"/>
                  <a:gd name="connsiteX3" fmla="*/ 4435571 w 5520268"/>
                  <a:gd name="connsiteY3" fmla="*/ 0 h 2760134"/>
                  <a:gd name="connsiteX4" fmla="*/ 5520268 w 5520268"/>
                  <a:gd name="connsiteY4" fmla="*/ 0 h 2760134"/>
                  <a:gd name="connsiteX5" fmla="*/ 2760134 w 5520268"/>
                  <a:gd name="connsiteY5" fmla="*/ 2760134 h 2760134"/>
                  <a:gd name="connsiteX6" fmla="*/ 0 w 5520268"/>
                  <a:gd name="connsiteY6" fmla="*/ 0 h 276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0268" h="2760134">
                    <a:moveTo>
                      <a:pt x="0" y="0"/>
                    </a:moveTo>
                    <a:lnTo>
                      <a:pt x="1084697" y="0"/>
                    </a:lnTo>
                    <a:cubicBezTo>
                      <a:pt x="1084697" y="925318"/>
                      <a:pt x="1834816" y="1675437"/>
                      <a:pt x="2760134" y="1675437"/>
                    </a:cubicBezTo>
                    <a:cubicBezTo>
                      <a:pt x="3685452" y="1675437"/>
                      <a:pt x="4435571" y="925318"/>
                      <a:pt x="4435571" y="0"/>
                    </a:cubicBezTo>
                    <a:lnTo>
                      <a:pt x="5520268" y="0"/>
                    </a:lnTo>
                    <a:cubicBezTo>
                      <a:pt x="5520268" y="1524380"/>
                      <a:pt x="4284514" y="2760134"/>
                      <a:pt x="2760134" y="2760134"/>
                    </a:cubicBezTo>
                    <a:cubicBezTo>
                      <a:pt x="1235754" y="2760134"/>
                      <a:pt x="0" y="152438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58BEA1E-E07B-EA5A-21FB-41DDEFF13F8A}"/>
                  </a:ext>
                </a:extLst>
              </p:cNvPr>
              <p:cNvSpPr/>
              <p:nvPr/>
            </p:nvSpPr>
            <p:spPr>
              <a:xfrm>
                <a:off x="8850490" y="2299303"/>
                <a:ext cx="3341511" cy="4549531"/>
              </a:xfrm>
              <a:custGeom>
                <a:avLst/>
                <a:gdLst>
                  <a:gd name="connsiteX0" fmla="*/ 2760134 w 3341511"/>
                  <a:gd name="connsiteY0" fmla="*/ 0 h 4549531"/>
                  <a:gd name="connsiteX1" fmla="*/ 3316397 w 3341511"/>
                  <a:gd name="connsiteY1" fmla="*/ 56076 h 4549531"/>
                  <a:gd name="connsiteX2" fmla="*/ 3341511 w 3341511"/>
                  <a:gd name="connsiteY2" fmla="*/ 62534 h 4549531"/>
                  <a:gd name="connsiteX3" fmla="*/ 3341511 w 3341511"/>
                  <a:gd name="connsiteY3" fmla="*/ 1190456 h 4549531"/>
                  <a:gd name="connsiteX4" fmla="*/ 3258358 w 3341511"/>
                  <a:gd name="connsiteY4" fmla="*/ 1160022 h 4549531"/>
                  <a:gd name="connsiteX5" fmla="*/ 2760134 w 3341511"/>
                  <a:gd name="connsiteY5" fmla="*/ 1084697 h 4549531"/>
                  <a:gd name="connsiteX6" fmla="*/ 1084697 w 3341511"/>
                  <a:gd name="connsiteY6" fmla="*/ 2760134 h 4549531"/>
                  <a:gd name="connsiteX7" fmla="*/ 2760134 w 3341511"/>
                  <a:gd name="connsiteY7" fmla="*/ 4435571 h 4549531"/>
                  <a:gd name="connsiteX8" fmla="*/ 3258358 w 3341511"/>
                  <a:gd name="connsiteY8" fmla="*/ 4360247 h 4549531"/>
                  <a:gd name="connsiteX9" fmla="*/ 3341511 w 3341511"/>
                  <a:gd name="connsiteY9" fmla="*/ 4329812 h 4549531"/>
                  <a:gd name="connsiteX10" fmla="*/ 3341511 w 3341511"/>
                  <a:gd name="connsiteY10" fmla="*/ 4549531 h 4549531"/>
                  <a:gd name="connsiteX11" fmla="*/ 660905 w 3341511"/>
                  <a:gd name="connsiteY11" fmla="*/ 4549531 h 4549531"/>
                  <a:gd name="connsiteX12" fmla="*/ 630280 w 3341511"/>
                  <a:gd name="connsiteY12" fmla="*/ 4515836 h 4549531"/>
                  <a:gd name="connsiteX13" fmla="*/ 0 w 3341511"/>
                  <a:gd name="connsiteY13" fmla="*/ 2760134 h 4549531"/>
                  <a:gd name="connsiteX14" fmla="*/ 2760134 w 3341511"/>
                  <a:gd name="connsiteY14" fmla="*/ 0 h 45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41511" h="4549531">
                    <a:moveTo>
                      <a:pt x="2760134" y="0"/>
                    </a:moveTo>
                    <a:cubicBezTo>
                      <a:pt x="2950682" y="0"/>
                      <a:pt x="3136719" y="19309"/>
                      <a:pt x="3316397" y="56076"/>
                    </a:cubicBezTo>
                    <a:lnTo>
                      <a:pt x="3341511" y="62534"/>
                    </a:lnTo>
                    <a:lnTo>
                      <a:pt x="3341511" y="1190456"/>
                    </a:lnTo>
                    <a:lnTo>
                      <a:pt x="3258358" y="1160022"/>
                    </a:lnTo>
                    <a:cubicBezTo>
                      <a:pt x="3100969" y="1111069"/>
                      <a:pt x="2933631" y="1084697"/>
                      <a:pt x="2760134" y="1084697"/>
                    </a:cubicBezTo>
                    <a:cubicBezTo>
                      <a:pt x="1834816" y="1084697"/>
                      <a:pt x="1084697" y="1834816"/>
                      <a:pt x="1084697" y="2760134"/>
                    </a:cubicBezTo>
                    <a:cubicBezTo>
                      <a:pt x="1084697" y="3685452"/>
                      <a:pt x="1834816" y="4435571"/>
                      <a:pt x="2760134" y="4435571"/>
                    </a:cubicBezTo>
                    <a:cubicBezTo>
                      <a:pt x="2933631" y="4435571"/>
                      <a:pt x="3100969" y="4409200"/>
                      <a:pt x="3258358" y="4360247"/>
                    </a:cubicBezTo>
                    <a:lnTo>
                      <a:pt x="3341511" y="4329812"/>
                    </a:lnTo>
                    <a:lnTo>
                      <a:pt x="3341511" y="4549531"/>
                    </a:lnTo>
                    <a:lnTo>
                      <a:pt x="660905" y="4549531"/>
                    </a:lnTo>
                    <a:lnTo>
                      <a:pt x="630280" y="4515836"/>
                    </a:lnTo>
                    <a:cubicBezTo>
                      <a:pt x="236531" y="4038722"/>
                      <a:pt x="0" y="3427050"/>
                      <a:pt x="0" y="2760134"/>
                    </a:cubicBezTo>
                    <a:cubicBezTo>
                      <a:pt x="0" y="1235754"/>
                      <a:pt x="1235754" y="0"/>
                      <a:pt x="2760134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01780C2-DC42-99D7-761B-AC55DC3C6F8D}"/>
                  </a:ext>
                </a:extLst>
              </p:cNvPr>
              <p:cNvSpPr/>
              <p:nvPr/>
            </p:nvSpPr>
            <p:spPr>
              <a:xfrm>
                <a:off x="6846711" y="2244366"/>
                <a:ext cx="1230489" cy="123048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5843C11-7DD5-B624-9055-8DC82D878059}"/>
                  </a:ext>
                </a:extLst>
              </p:cNvPr>
              <p:cNvSpPr/>
              <p:nvPr/>
            </p:nvSpPr>
            <p:spPr>
              <a:xfrm>
                <a:off x="321737" y="1269282"/>
                <a:ext cx="773289" cy="773289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B16B17D-6161-D6D4-E7F8-139F3B56FF4C}"/>
                  </a:ext>
                </a:extLst>
              </p:cNvPr>
              <p:cNvSpPr txBox="1"/>
              <p:nvPr/>
            </p:nvSpPr>
            <p:spPr>
              <a:xfrm>
                <a:off x="608542" y="959611"/>
                <a:ext cx="5248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3600" b="1" dirty="0"/>
                  <a:t>项目介绍</a:t>
                </a:r>
                <a:endParaRPr lang="en-US" altLang="zh-CN" sz="3600" b="1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3265BFF-FBCD-75EA-F419-2F7C514285DF}"/>
                </a:ext>
              </a:extLst>
            </p:cNvPr>
            <p:cNvGrpSpPr>
              <a:grpSpLocks/>
            </p:cNvGrpSpPr>
            <p:nvPr/>
          </p:nvGrpSpPr>
          <p:grpSpPr>
            <a:xfrm>
              <a:off x="660400" y="3105292"/>
              <a:ext cx="2959100" cy="972808"/>
              <a:chOff x="2492017" y="2712768"/>
              <a:chExt cx="2959100" cy="97280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7E01755-1727-CC2E-22A3-6DBE2360C595}"/>
                  </a:ext>
                </a:extLst>
              </p:cNvPr>
              <p:cNvSpPr/>
              <p:nvPr/>
            </p:nvSpPr>
            <p:spPr>
              <a:xfrm>
                <a:off x="2492017" y="2712768"/>
                <a:ext cx="2806761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FB4D6E3-30D5-BCF3-E439-0721C2DA3432}"/>
                  </a:ext>
                </a:extLst>
              </p:cNvPr>
              <p:cNvSpPr/>
              <p:nvPr/>
            </p:nvSpPr>
            <p:spPr>
              <a:xfrm>
                <a:off x="2492017" y="3182773"/>
                <a:ext cx="2959100" cy="5028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3B9F7EC-0D4A-87BE-3590-EC5BC58003E2}"/>
                </a:ext>
              </a:extLst>
            </p:cNvPr>
            <p:cNvSpPr/>
            <p:nvPr/>
          </p:nvSpPr>
          <p:spPr>
            <a:xfrm>
              <a:off x="926277" y="2677546"/>
              <a:ext cx="226228" cy="275406"/>
            </a:xfrm>
            <a:custGeom>
              <a:avLst/>
              <a:gdLst>
                <a:gd name="connsiteX0" fmla="*/ 284197 w 438150"/>
                <a:gd name="connsiteY0" fmla="*/ 621 h 533400"/>
                <a:gd name="connsiteX1" fmla="*/ 286102 w 438150"/>
                <a:gd name="connsiteY1" fmla="*/ 621 h 533400"/>
                <a:gd name="connsiteX2" fmla="*/ 286102 w 438150"/>
                <a:gd name="connsiteY2" fmla="*/ 124446 h 533400"/>
                <a:gd name="connsiteX3" fmla="*/ 286102 w 438150"/>
                <a:gd name="connsiteY3" fmla="*/ 126351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502 w 438150"/>
                <a:gd name="connsiteY6" fmla="*/ 153021 h 533400"/>
                <a:gd name="connsiteX7" fmla="*/ 438502 w 438150"/>
                <a:gd name="connsiteY7" fmla="*/ 154926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4197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49907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724 w 438150"/>
                <a:gd name="connsiteY34" fmla="*/ 133971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81DF93C-FA04-6B8A-F654-5AEF870B8D55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06849" y="3105292"/>
              <a:ext cx="2959100" cy="972808"/>
              <a:chOff x="2492017" y="2712768"/>
              <a:chExt cx="2959100" cy="97280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0665FB4-1A62-9410-2F3C-716CC3D53AB0}"/>
                  </a:ext>
                </a:extLst>
              </p:cNvPr>
              <p:cNvSpPr/>
              <p:nvPr/>
            </p:nvSpPr>
            <p:spPr>
              <a:xfrm>
                <a:off x="2492017" y="2712768"/>
                <a:ext cx="2806761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B05095-F972-F9AC-323A-8A3913FB507D}"/>
                  </a:ext>
                </a:extLst>
              </p:cNvPr>
              <p:cNvSpPr/>
              <p:nvPr/>
            </p:nvSpPr>
            <p:spPr>
              <a:xfrm>
                <a:off x="2492017" y="3182773"/>
                <a:ext cx="2959100" cy="5028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CF4B62A-4F55-D847-B1C4-39CBBDA83192}"/>
                </a:ext>
              </a:extLst>
            </p:cNvPr>
            <p:cNvSpPr/>
            <p:nvPr/>
          </p:nvSpPr>
          <p:spPr>
            <a:xfrm>
              <a:off x="4557973" y="2680005"/>
              <a:ext cx="255734" cy="270488"/>
            </a:xfrm>
            <a:custGeom>
              <a:avLst/>
              <a:gdLst>
                <a:gd name="connsiteX0" fmla="*/ 371955 w 495300"/>
                <a:gd name="connsiteY0" fmla="*/ 621 h 523875"/>
                <a:gd name="connsiteX1" fmla="*/ 400530 w 495300"/>
                <a:gd name="connsiteY1" fmla="*/ 29196 h 523875"/>
                <a:gd name="connsiteX2" fmla="*/ 400530 w 495300"/>
                <a:gd name="connsiteY2" fmla="*/ 133971 h 523875"/>
                <a:gd name="connsiteX3" fmla="*/ 371955 w 495300"/>
                <a:gd name="connsiteY3" fmla="*/ 162546 h 523875"/>
                <a:gd name="connsiteX4" fmla="*/ 257655 w 495300"/>
                <a:gd name="connsiteY4" fmla="*/ 162546 h 523875"/>
                <a:gd name="connsiteX5" fmla="*/ 257655 w 495300"/>
                <a:gd name="connsiteY5" fmla="*/ 286371 h 523875"/>
                <a:gd name="connsiteX6" fmla="*/ 419580 w 495300"/>
                <a:gd name="connsiteY6" fmla="*/ 286371 h 523875"/>
                <a:gd name="connsiteX7" fmla="*/ 457680 w 495300"/>
                <a:gd name="connsiteY7" fmla="*/ 322566 h 523875"/>
                <a:gd name="connsiteX8" fmla="*/ 457680 w 495300"/>
                <a:gd name="connsiteY8" fmla="*/ 324471 h 523875"/>
                <a:gd name="connsiteX9" fmla="*/ 457680 w 495300"/>
                <a:gd name="connsiteY9" fmla="*/ 429246 h 523875"/>
                <a:gd name="connsiteX10" fmla="*/ 476730 w 495300"/>
                <a:gd name="connsiteY10" fmla="*/ 429246 h 523875"/>
                <a:gd name="connsiteX11" fmla="*/ 495780 w 495300"/>
                <a:gd name="connsiteY11" fmla="*/ 448296 h 523875"/>
                <a:gd name="connsiteX12" fmla="*/ 495780 w 495300"/>
                <a:gd name="connsiteY12" fmla="*/ 505446 h 523875"/>
                <a:gd name="connsiteX13" fmla="*/ 476730 w 495300"/>
                <a:gd name="connsiteY13" fmla="*/ 524496 h 523875"/>
                <a:gd name="connsiteX14" fmla="*/ 419580 w 495300"/>
                <a:gd name="connsiteY14" fmla="*/ 524496 h 523875"/>
                <a:gd name="connsiteX15" fmla="*/ 400530 w 495300"/>
                <a:gd name="connsiteY15" fmla="*/ 505446 h 523875"/>
                <a:gd name="connsiteX16" fmla="*/ 400530 w 495300"/>
                <a:gd name="connsiteY16" fmla="*/ 448296 h 523875"/>
                <a:gd name="connsiteX17" fmla="*/ 419580 w 495300"/>
                <a:gd name="connsiteY17" fmla="*/ 429246 h 523875"/>
                <a:gd name="connsiteX18" fmla="*/ 438630 w 495300"/>
                <a:gd name="connsiteY18" fmla="*/ 429246 h 523875"/>
                <a:gd name="connsiteX19" fmla="*/ 438630 w 495300"/>
                <a:gd name="connsiteY19" fmla="*/ 324471 h 523875"/>
                <a:gd name="connsiteX20" fmla="*/ 420533 w 495300"/>
                <a:gd name="connsiteY20" fmla="*/ 305421 h 523875"/>
                <a:gd name="connsiteX21" fmla="*/ 419580 w 495300"/>
                <a:gd name="connsiteY21" fmla="*/ 305421 h 523875"/>
                <a:gd name="connsiteX22" fmla="*/ 257655 w 495300"/>
                <a:gd name="connsiteY22" fmla="*/ 305421 h 523875"/>
                <a:gd name="connsiteX23" fmla="*/ 257655 w 495300"/>
                <a:gd name="connsiteY23" fmla="*/ 429246 h 523875"/>
                <a:gd name="connsiteX24" fmla="*/ 276705 w 495300"/>
                <a:gd name="connsiteY24" fmla="*/ 429246 h 523875"/>
                <a:gd name="connsiteX25" fmla="*/ 295755 w 495300"/>
                <a:gd name="connsiteY25" fmla="*/ 448296 h 523875"/>
                <a:gd name="connsiteX26" fmla="*/ 295755 w 495300"/>
                <a:gd name="connsiteY26" fmla="*/ 505446 h 523875"/>
                <a:gd name="connsiteX27" fmla="*/ 276705 w 495300"/>
                <a:gd name="connsiteY27" fmla="*/ 524496 h 523875"/>
                <a:gd name="connsiteX28" fmla="*/ 219555 w 495300"/>
                <a:gd name="connsiteY28" fmla="*/ 524496 h 523875"/>
                <a:gd name="connsiteX29" fmla="*/ 200505 w 495300"/>
                <a:gd name="connsiteY29" fmla="*/ 505446 h 523875"/>
                <a:gd name="connsiteX30" fmla="*/ 200505 w 495300"/>
                <a:gd name="connsiteY30" fmla="*/ 448296 h 523875"/>
                <a:gd name="connsiteX31" fmla="*/ 219555 w 495300"/>
                <a:gd name="connsiteY31" fmla="*/ 429246 h 523875"/>
                <a:gd name="connsiteX32" fmla="*/ 238605 w 495300"/>
                <a:gd name="connsiteY32" fmla="*/ 429246 h 523875"/>
                <a:gd name="connsiteX33" fmla="*/ 238605 w 495300"/>
                <a:gd name="connsiteY33" fmla="*/ 305421 h 523875"/>
                <a:gd name="connsiteX34" fmla="*/ 76680 w 495300"/>
                <a:gd name="connsiteY34" fmla="*/ 305421 h 523875"/>
                <a:gd name="connsiteX35" fmla="*/ 57630 w 495300"/>
                <a:gd name="connsiteY35" fmla="*/ 323519 h 523875"/>
                <a:gd name="connsiteX36" fmla="*/ 57630 w 495300"/>
                <a:gd name="connsiteY36" fmla="*/ 324471 h 523875"/>
                <a:gd name="connsiteX37" fmla="*/ 57630 w 495300"/>
                <a:gd name="connsiteY37" fmla="*/ 429246 h 523875"/>
                <a:gd name="connsiteX38" fmla="*/ 76680 w 495300"/>
                <a:gd name="connsiteY38" fmla="*/ 429246 h 523875"/>
                <a:gd name="connsiteX39" fmla="*/ 95730 w 495300"/>
                <a:gd name="connsiteY39" fmla="*/ 448296 h 523875"/>
                <a:gd name="connsiteX40" fmla="*/ 95730 w 495300"/>
                <a:gd name="connsiteY40" fmla="*/ 505446 h 523875"/>
                <a:gd name="connsiteX41" fmla="*/ 76680 w 495300"/>
                <a:gd name="connsiteY41" fmla="*/ 524496 h 523875"/>
                <a:gd name="connsiteX42" fmla="*/ 19530 w 495300"/>
                <a:gd name="connsiteY42" fmla="*/ 524496 h 523875"/>
                <a:gd name="connsiteX43" fmla="*/ 480 w 495300"/>
                <a:gd name="connsiteY43" fmla="*/ 505446 h 523875"/>
                <a:gd name="connsiteX44" fmla="*/ 480 w 495300"/>
                <a:gd name="connsiteY44" fmla="*/ 448296 h 523875"/>
                <a:gd name="connsiteX45" fmla="*/ 19530 w 495300"/>
                <a:gd name="connsiteY45" fmla="*/ 429246 h 523875"/>
                <a:gd name="connsiteX46" fmla="*/ 38580 w 495300"/>
                <a:gd name="connsiteY46" fmla="*/ 429246 h 523875"/>
                <a:gd name="connsiteX47" fmla="*/ 38580 w 495300"/>
                <a:gd name="connsiteY47" fmla="*/ 324471 h 523875"/>
                <a:gd name="connsiteX48" fmla="*/ 74775 w 495300"/>
                <a:gd name="connsiteY48" fmla="*/ 286371 h 523875"/>
                <a:gd name="connsiteX49" fmla="*/ 76680 w 495300"/>
                <a:gd name="connsiteY49" fmla="*/ 286371 h 523875"/>
                <a:gd name="connsiteX50" fmla="*/ 238605 w 495300"/>
                <a:gd name="connsiteY50" fmla="*/ 286371 h 523875"/>
                <a:gd name="connsiteX51" fmla="*/ 238605 w 495300"/>
                <a:gd name="connsiteY51" fmla="*/ 162546 h 523875"/>
                <a:gd name="connsiteX52" fmla="*/ 124305 w 495300"/>
                <a:gd name="connsiteY52" fmla="*/ 162546 h 523875"/>
                <a:gd name="connsiteX53" fmla="*/ 95730 w 495300"/>
                <a:gd name="connsiteY53" fmla="*/ 133971 h 523875"/>
                <a:gd name="connsiteX54" fmla="*/ 95730 w 495300"/>
                <a:gd name="connsiteY54" fmla="*/ 29196 h 523875"/>
                <a:gd name="connsiteX55" fmla="*/ 124305 w 495300"/>
                <a:gd name="connsiteY55" fmla="*/ 621 h 523875"/>
                <a:gd name="connsiteX56" fmla="*/ 371955 w 495300"/>
                <a:gd name="connsiteY56" fmla="*/ 621 h 523875"/>
                <a:gd name="connsiteX57" fmla="*/ 148118 w 495300"/>
                <a:gd name="connsiteY57" fmla="*/ 95871 h 523875"/>
                <a:gd name="connsiteX58" fmla="*/ 133830 w 495300"/>
                <a:gd name="connsiteY58" fmla="*/ 110159 h 523875"/>
                <a:gd name="connsiteX59" fmla="*/ 148118 w 495300"/>
                <a:gd name="connsiteY59" fmla="*/ 124446 h 523875"/>
                <a:gd name="connsiteX60" fmla="*/ 162405 w 495300"/>
                <a:gd name="connsiteY60" fmla="*/ 110159 h 523875"/>
                <a:gd name="connsiteX61" fmla="*/ 148118 w 495300"/>
                <a:gd name="connsiteY61" fmla="*/ 9587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955" y="621"/>
                  </a:moveTo>
                  <a:cubicBezTo>
                    <a:pt x="388148" y="621"/>
                    <a:pt x="400530" y="13004"/>
                    <a:pt x="400530" y="29196"/>
                  </a:cubicBezTo>
                  <a:lnTo>
                    <a:pt x="400530" y="133971"/>
                  </a:lnTo>
                  <a:cubicBezTo>
                    <a:pt x="400530" y="150164"/>
                    <a:pt x="388148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583" y="286371"/>
                    <a:pt x="456727" y="302564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4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4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3994"/>
                    <a:pt x="431010" y="306374"/>
                    <a:pt x="420533" y="305421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4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4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202" y="305421"/>
                    <a:pt x="58583" y="313041"/>
                    <a:pt x="57630" y="323519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4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4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469"/>
                    <a:pt x="54773" y="287324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112" y="162546"/>
                    <a:pt x="95730" y="150164"/>
                    <a:pt x="95730" y="133971"/>
                  </a:cubicBezTo>
                  <a:lnTo>
                    <a:pt x="95730" y="29196"/>
                  </a:lnTo>
                  <a:cubicBezTo>
                    <a:pt x="95730" y="13004"/>
                    <a:pt x="108112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498" y="95871"/>
                    <a:pt x="133830" y="102539"/>
                    <a:pt x="133830" y="110159"/>
                  </a:cubicBezTo>
                  <a:cubicBezTo>
                    <a:pt x="133830" y="117779"/>
                    <a:pt x="140498" y="124446"/>
                    <a:pt x="148118" y="124446"/>
                  </a:cubicBezTo>
                  <a:cubicBezTo>
                    <a:pt x="155737" y="124446"/>
                    <a:pt x="162405" y="117779"/>
                    <a:pt x="162405" y="110159"/>
                  </a:cubicBezTo>
                  <a:cubicBezTo>
                    <a:pt x="162405" y="102539"/>
                    <a:pt x="155737" y="95871"/>
                    <a:pt x="148118" y="958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5443F97-FDAA-9373-724D-353EEF8A62C2}"/>
                </a:ext>
              </a:extLst>
            </p:cNvPr>
            <p:cNvSpPr/>
            <p:nvPr/>
          </p:nvSpPr>
          <p:spPr>
            <a:xfrm>
              <a:off x="660400" y="4989228"/>
              <a:ext cx="2806761" cy="464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/>
            <a:p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02A349B-7C83-0B11-B4CA-FCCD8ADF0236}"/>
                </a:ext>
              </a:extLst>
            </p:cNvPr>
            <p:cNvSpPr/>
            <p:nvPr/>
          </p:nvSpPr>
          <p:spPr>
            <a:xfrm>
              <a:off x="901688" y="4595908"/>
              <a:ext cx="275406" cy="206554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133 w 533400"/>
                <a:gd name="connsiteY9" fmla="*/ 198741 h 400050"/>
                <a:gd name="connsiteX10" fmla="*/ 351128 w 533400"/>
                <a:gd name="connsiteY10" fmla="*/ 204456 h 400050"/>
                <a:gd name="connsiteX11" fmla="*/ 351128 w 533400"/>
                <a:gd name="connsiteY11" fmla="*/ 204456 h 400050"/>
                <a:gd name="connsiteX12" fmla="*/ 267308 w 533400"/>
                <a:gd name="connsiteY12" fmla="*/ 315899 h 400050"/>
                <a:gd name="connsiteX13" fmla="*/ 264451 w 533400"/>
                <a:gd name="connsiteY13" fmla="*/ 318756 h 400050"/>
                <a:gd name="connsiteX14" fmla="*/ 224446 w 533400"/>
                <a:gd name="connsiteY14" fmla="*/ 318756 h 400050"/>
                <a:gd name="connsiteX15" fmla="*/ 224446 w 533400"/>
                <a:gd name="connsiteY15" fmla="*/ 318756 h 400050"/>
                <a:gd name="connsiteX16" fmla="*/ 162533 w 533400"/>
                <a:gd name="connsiteY16" fmla="*/ 257796 h 400050"/>
                <a:gd name="connsiteX17" fmla="*/ 160628 w 533400"/>
                <a:gd name="connsiteY17" fmla="*/ 255891 h 400050"/>
                <a:gd name="connsiteX18" fmla="*/ 120623 w 533400"/>
                <a:gd name="connsiteY18" fmla="*/ 259701 h 400050"/>
                <a:gd name="connsiteX19" fmla="*/ 120623 w 533400"/>
                <a:gd name="connsiteY19" fmla="*/ 259701 h 400050"/>
                <a:gd name="connsiteX20" fmla="*/ 32993 w 533400"/>
                <a:gd name="connsiteY20" fmla="*/ 366381 h 400050"/>
                <a:gd name="connsiteX21" fmla="*/ 31088 w 533400"/>
                <a:gd name="connsiteY21" fmla="*/ 372096 h 400050"/>
                <a:gd name="connsiteX22" fmla="*/ 40613 w 533400"/>
                <a:gd name="connsiteY22" fmla="*/ 381621 h 400050"/>
                <a:gd name="connsiteX23" fmla="*/ 40613 w 533400"/>
                <a:gd name="connsiteY23" fmla="*/ 381621 h 400050"/>
                <a:gd name="connsiteX24" fmla="*/ 497813 w 533400"/>
                <a:gd name="connsiteY24" fmla="*/ 381621 h 400050"/>
                <a:gd name="connsiteX25" fmla="*/ 503528 w 533400"/>
                <a:gd name="connsiteY25" fmla="*/ 379716 h 400050"/>
                <a:gd name="connsiteX26" fmla="*/ 506386 w 533400"/>
                <a:gd name="connsiteY26" fmla="*/ 366381 h 400050"/>
                <a:gd name="connsiteX27" fmla="*/ 506386 w 533400"/>
                <a:gd name="connsiteY27" fmla="*/ 366381 h 400050"/>
                <a:gd name="connsiteX28" fmla="*/ 398753 w 533400"/>
                <a:gd name="connsiteY28" fmla="*/ 205409 h 400050"/>
                <a:gd name="connsiteX29" fmla="*/ 391133 w 533400"/>
                <a:gd name="connsiteY29" fmla="*/ 198741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CB3AD85-FEDD-D5B8-6B94-26B9C6F4D5FB}"/>
                </a:ext>
              </a:extLst>
            </p:cNvPr>
            <p:cNvSpPr/>
            <p:nvPr/>
          </p:nvSpPr>
          <p:spPr>
            <a:xfrm>
              <a:off x="4306849" y="5459233"/>
              <a:ext cx="2959100" cy="502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0059AD3-F6FA-C0F1-5002-B88F02A966AD}"/>
                </a:ext>
              </a:extLst>
            </p:cNvPr>
            <p:cNvSpPr/>
            <p:nvPr/>
          </p:nvSpPr>
          <p:spPr>
            <a:xfrm>
              <a:off x="4559991" y="4564186"/>
              <a:ext cx="251698" cy="269998"/>
            </a:xfrm>
            <a:custGeom>
              <a:avLst/>
              <a:gdLst>
                <a:gd name="connsiteX0" fmla="*/ 8356 w 487477"/>
                <a:gd name="connsiteY0" fmla="*/ 512114 h 522922"/>
                <a:gd name="connsiteX1" fmla="*/ 8356 w 487477"/>
                <a:gd name="connsiteY1" fmla="*/ 512114 h 522922"/>
                <a:gd name="connsiteX2" fmla="*/ 8356 w 487477"/>
                <a:gd name="connsiteY2" fmla="*/ 512114 h 522922"/>
                <a:gd name="connsiteX3" fmla="*/ 7404 w 487477"/>
                <a:gd name="connsiteY3" fmla="*/ 511161 h 522922"/>
                <a:gd name="connsiteX4" fmla="*/ 5499 w 487477"/>
                <a:gd name="connsiteY4" fmla="*/ 508303 h 522922"/>
                <a:gd name="connsiteX5" fmla="*/ 5499 w 487477"/>
                <a:gd name="connsiteY5" fmla="*/ 508303 h 522922"/>
                <a:gd name="connsiteX6" fmla="*/ 5499 w 487477"/>
                <a:gd name="connsiteY6" fmla="*/ 507351 h 522922"/>
                <a:gd name="connsiteX7" fmla="*/ 4546 w 487477"/>
                <a:gd name="connsiteY7" fmla="*/ 505446 h 522922"/>
                <a:gd name="connsiteX8" fmla="*/ 3593 w 487477"/>
                <a:gd name="connsiteY8" fmla="*/ 503541 h 522922"/>
                <a:gd name="connsiteX9" fmla="*/ 3593 w 487477"/>
                <a:gd name="connsiteY9" fmla="*/ 503541 h 522922"/>
                <a:gd name="connsiteX10" fmla="*/ 3593 w 487477"/>
                <a:gd name="connsiteY10" fmla="*/ 503541 h 522922"/>
                <a:gd name="connsiteX11" fmla="*/ 3593 w 487477"/>
                <a:gd name="connsiteY11" fmla="*/ 503541 h 522922"/>
                <a:gd name="connsiteX12" fmla="*/ 2641 w 487477"/>
                <a:gd name="connsiteY12" fmla="*/ 501636 h 522922"/>
                <a:gd name="connsiteX13" fmla="*/ 2641 w 487477"/>
                <a:gd name="connsiteY13" fmla="*/ 500684 h 522922"/>
                <a:gd name="connsiteX14" fmla="*/ 1689 w 487477"/>
                <a:gd name="connsiteY14" fmla="*/ 498778 h 522922"/>
                <a:gd name="connsiteX15" fmla="*/ 736 w 487477"/>
                <a:gd name="connsiteY15" fmla="*/ 494968 h 522922"/>
                <a:gd name="connsiteX16" fmla="*/ 736 w 487477"/>
                <a:gd name="connsiteY16" fmla="*/ 492111 h 522922"/>
                <a:gd name="connsiteX17" fmla="*/ 736 w 487477"/>
                <a:gd name="connsiteY17" fmla="*/ 485443 h 522922"/>
                <a:gd name="connsiteX18" fmla="*/ 5499 w 487477"/>
                <a:gd name="connsiteY18" fmla="*/ 467346 h 522922"/>
                <a:gd name="connsiteX19" fmla="*/ 155041 w 487477"/>
                <a:gd name="connsiteY19" fmla="*/ 151116 h 522922"/>
                <a:gd name="connsiteX20" fmla="*/ 158851 w 487477"/>
                <a:gd name="connsiteY20" fmla="*/ 134924 h 522922"/>
                <a:gd name="connsiteX21" fmla="*/ 158851 w 487477"/>
                <a:gd name="connsiteY21" fmla="*/ 19671 h 522922"/>
                <a:gd name="connsiteX22" fmla="*/ 120751 w 487477"/>
                <a:gd name="connsiteY22" fmla="*/ 19671 h 522922"/>
                <a:gd name="connsiteX23" fmla="*/ 120751 w 487477"/>
                <a:gd name="connsiteY23" fmla="*/ 621 h 522922"/>
                <a:gd name="connsiteX24" fmla="*/ 368401 w 487477"/>
                <a:gd name="connsiteY24" fmla="*/ 621 h 522922"/>
                <a:gd name="connsiteX25" fmla="*/ 368401 w 487477"/>
                <a:gd name="connsiteY25" fmla="*/ 19671 h 522922"/>
                <a:gd name="connsiteX26" fmla="*/ 330301 w 487477"/>
                <a:gd name="connsiteY26" fmla="*/ 19671 h 522922"/>
                <a:gd name="connsiteX27" fmla="*/ 330301 w 487477"/>
                <a:gd name="connsiteY27" fmla="*/ 134924 h 522922"/>
                <a:gd name="connsiteX28" fmla="*/ 334111 w 487477"/>
                <a:gd name="connsiteY28" fmla="*/ 151116 h 522922"/>
                <a:gd name="connsiteX29" fmla="*/ 483654 w 487477"/>
                <a:gd name="connsiteY29" fmla="*/ 467346 h 522922"/>
                <a:gd name="connsiteX30" fmla="*/ 485558 w 487477"/>
                <a:gd name="connsiteY30" fmla="*/ 504493 h 522922"/>
                <a:gd name="connsiteX31" fmla="*/ 485558 w 487477"/>
                <a:gd name="connsiteY31" fmla="*/ 504493 h 522922"/>
                <a:gd name="connsiteX32" fmla="*/ 484606 w 487477"/>
                <a:gd name="connsiteY32" fmla="*/ 506399 h 522922"/>
                <a:gd name="connsiteX33" fmla="*/ 459841 w 487477"/>
                <a:gd name="connsiteY33" fmla="*/ 523543 h 522922"/>
                <a:gd name="connsiteX34" fmla="*/ 457936 w 487477"/>
                <a:gd name="connsiteY34" fmla="*/ 523543 h 522922"/>
                <a:gd name="connsiteX35" fmla="*/ 32168 w 487477"/>
                <a:gd name="connsiteY35" fmla="*/ 523543 h 522922"/>
                <a:gd name="connsiteX36" fmla="*/ 30264 w 487477"/>
                <a:gd name="connsiteY36" fmla="*/ 523543 h 522922"/>
                <a:gd name="connsiteX37" fmla="*/ 27406 w 487477"/>
                <a:gd name="connsiteY37" fmla="*/ 523543 h 522922"/>
                <a:gd name="connsiteX38" fmla="*/ 23596 w 487477"/>
                <a:gd name="connsiteY38" fmla="*/ 522591 h 522922"/>
                <a:gd name="connsiteX39" fmla="*/ 23596 w 487477"/>
                <a:gd name="connsiteY39" fmla="*/ 522591 h 522922"/>
                <a:gd name="connsiteX40" fmla="*/ 17881 w 487477"/>
                <a:gd name="connsiteY40" fmla="*/ 520686 h 522922"/>
                <a:gd name="connsiteX41" fmla="*/ 15976 w 487477"/>
                <a:gd name="connsiteY41" fmla="*/ 519734 h 522922"/>
                <a:gd name="connsiteX42" fmla="*/ 15024 w 487477"/>
                <a:gd name="connsiteY42" fmla="*/ 518781 h 522922"/>
                <a:gd name="connsiteX43" fmla="*/ 10261 w 487477"/>
                <a:gd name="connsiteY43" fmla="*/ 514971 h 522922"/>
                <a:gd name="connsiteX44" fmla="*/ 8356 w 487477"/>
                <a:gd name="connsiteY44" fmla="*/ 512114 h 522922"/>
                <a:gd name="connsiteX45" fmla="*/ 8356 w 487477"/>
                <a:gd name="connsiteY45" fmla="*/ 512114 h 522922"/>
                <a:gd name="connsiteX46" fmla="*/ 255054 w 487477"/>
                <a:gd name="connsiteY46" fmla="*/ 402576 h 522922"/>
                <a:gd name="connsiteX47" fmla="*/ 252196 w 487477"/>
                <a:gd name="connsiteY47" fmla="*/ 404481 h 522922"/>
                <a:gd name="connsiteX48" fmla="*/ 246481 w 487477"/>
                <a:gd name="connsiteY48" fmla="*/ 408291 h 522922"/>
                <a:gd name="connsiteX49" fmla="*/ 55029 w 487477"/>
                <a:gd name="connsiteY49" fmla="*/ 414959 h 522922"/>
                <a:gd name="connsiteX50" fmla="*/ 51218 w 487477"/>
                <a:gd name="connsiteY50" fmla="*/ 413053 h 522922"/>
                <a:gd name="connsiteX51" fmla="*/ 22643 w 487477"/>
                <a:gd name="connsiteY51" fmla="*/ 474014 h 522922"/>
                <a:gd name="connsiteX52" fmla="*/ 21691 w 487477"/>
                <a:gd name="connsiteY52" fmla="*/ 475918 h 522922"/>
                <a:gd name="connsiteX53" fmla="*/ 21691 w 487477"/>
                <a:gd name="connsiteY53" fmla="*/ 495921 h 522922"/>
                <a:gd name="connsiteX54" fmla="*/ 29311 w 487477"/>
                <a:gd name="connsiteY54" fmla="*/ 502589 h 522922"/>
                <a:gd name="connsiteX55" fmla="*/ 30264 w 487477"/>
                <a:gd name="connsiteY55" fmla="*/ 502589 h 522922"/>
                <a:gd name="connsiteX56" fmla="*/ 31216 w 487477"/>
                <a:gd name="connsiteY56" fmla="*/ 502589 h 522922"/>
                <a:gd name="connsiteX57" fmla="*/ 456983 w 487477"/>
                <a:gd name="connsiteY57" fmla="*/ 502589 h 522922"/>
                <a:gd name="connsiteX58" fmla="*/ 457936 w 487477"/>
                <a:gd name="connsiteY58" fmla="*/ 502589 h 522922"/>
                <a:gd name="connsiteX59" fmla="*/ 466508 w 487477"/>
                <a:gd name="connsiteY59" fmla="*/ 495921 h 522922"/>
                <a:gd name="connsiteX60" fmla="*/ 467461 w 487477"/>
                <a:gd name="connsiteY60" fmla="*/ 477824 h 522922"/>
                <a:gd name="connsiteX61" fmla="*/ 466508 w 487477"/>
                <a:gd name="connsiteY61" fmla="*/ 475918 h 522922"/>
                <a:gd name="connsiteX62" fmla="*/ 465556 w 487477"/>
                <a:gd name="connsiteY62" fmla="*/ 474014 h 522922"/>
                <a:gd name="connsiteX63" fmla="*/ 423646 w 487477"/>
                <a:gd name="connsiteY63" fmla="*/ 385431 h 522922"/>
                <a:gd name="connsiteX64" fmla="*/ 255054 w 487477"/>
                <a:gd name="connsiteY64" fmla="*/ 402576 h 522922"/>
                <a:gd name="connsiteX65" fmla="*/ 305536 w 487477"/>
                <a:gd name="connsiteY65" fmla="*/ 255891 h 522922"/>
                <a:gd name="connsiteX66" fmla="*/ 272199 w 487477"/>
                <a:gd name="connsiteY66" fmla="*/ 289228 h 522922"/>
                <a:gd name="connsiteX67" fmla="*/ 305536 w 487477"/>
                <a:gd name="connsiteY67" fmla="*/ 322566 h 522922"/>
                <a:gd name="connsiteX68" fmla="*/ 338874 w 487477"/>
                <a:gd name="connsiteY68" fmla="*/ 289228 h 522922"/>
                <a:gd name="connsiteX69" fmla="*/ 305536 w 487477"/>
                <a:gd name="connsiteY69" fmla="*/ 255891 h 52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477" h="522922">
                  <a:moveTo>
                    <a:pt x="8356" y="512114"/>
                  </a:moveTo>
                  <a:lnTo>
                    <a:pt x="8356" y="512114"/>
                  </a:lnTo>
                  <a:lnTo>
                    <a:pt x="8356" y="512114"/>
                  </a:lnTo>
                  <a:lnTo>
                    <a:pt x="7404" y="511161"/>
                  </a:lnTo>
                  <a:cubicBezTo>
                    <a:pt x="6451" y="510209"/>
                    <a:pt x="6451" y="509256"/>
                    <a:pt x="5499" y="508303"/>
                  </a:cubicBezTo>
                  <a:lnTo>
                    <a:pt x="5499" y="508303"/>
                  </a:lnTo>
                  <a:lnTo>
                    <a:pt x="5499" y="507351"/>
                  </a:lnTo>
                  <a:lnTo>
                    <a:pt x="4546" y="505446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2641" y="501636"/>
                  </a:lnTo>
                  <a:cubicBezTo>
                    <a:pt x="2641" y="501636"/>
                    <a:pt x="2641" y="500684"/>
                    <a:pt x="2641" y="500684"/>
                  </a:cubicBezTo>
                  <a:cubicBezTo>
                    <a:pt x="2641" y="499731"/>
                    <a:pt x="2641" y="499731"/>
                    <a:pt x="1689" y="498778"/>
                  </a:cubicBezTo>
                  <a:cubicBezTo>
                    <a:pt x="1689" y="497826"/>
                    <a:pt x="736" y="495921"/>
                    <a:pt x="736" y="494968"/>
                  </a:cubicBezTo>
                  <a:lnTo>
                    <a:pt x="736" y="492111"/>
                  </a:lnTo>
                  <a:cubicBezTo>
                    <a:pt x="736" y="490206"/>
                    <a:pt x="736" y="487349"/>
                    <a:pt x="736" y="485443"/>
                  </a:cubicBezTo>
                  <a:cubicBezTo>
                    <a:pt x="736" y="478776"/>
                    <a:pt x="2641" y="473061"/>
                    <a:pt x="5499" y="467346"/>
                  </a:cubicBezTo>
                  <a:lnTo>
                    <a:pt x="155041" y="151116"/>
                  </a:lnTo>
                  <a:cubicBezTo>
                    <a:pt x="157899" y="146353"/>
                    <a:pt x="158851" y="140639"/>
                    <a:pt x="158851" y="134924"/>
                  </a:cubicBezTo>
                  <a:lnTo>
                    <a:pt x="158851" y="19671"/>
                  </a:lnTo>
                  <a:lnTo>
                    <a:pt x="120751" y="19671"/>
                  </a:lnTo>
                  <a:lnTo>
                    <a:pt x="120751" y="621"/>
                  </a:lnTo>
                  <a:lnTo>
                    <a:pt x="368401" y="621"/>
                  </a:lnTo>
                  <a:lnTo>
                    <a:pt x="368401" y="19671"/>
                  </a:lnTo>
                  <a:lnTo>
                    <a:pt x="330301" y="19671"/>
                  </a:lnTo>
                  <a:lnTo>
                    <a:pt x="330301" y="134924"/>
                  </a:lnTo>
                  <a:cubicBezTo>
                    <a:pt x="330301" y="140639"/>
                    <a:pt x="331254" y="146353"/>
                    <a:pt x="334111" y="151116"/>
                  </a:cubicBezTo>
                  <a:lnTo>
                    <a:pt x="483654" y="467346"/>
                  </a:lnTo>
                  <a:cubicBezTo>
                    <a:pt x="489368" y="478776"/>
                    <a:pt x="489368" y="492111"/>
                    <a:pt x="485558" y="504493"/>
                  </a:cubicBezTo>
                  <a:lnTo>
                    <a:pt x="485558" y="504493"/>
                  </a:lnTo>
                  <a:lnTo>
                    <a:pt x="484606" y="506399"/>
                  </a:lnTo>
                  <a:cubicBezTo>
                    <a:pt x="479843" y="515924"/>
                    <a:pt x="470318" y="522591"/>
                    <a:pt x="459841" y="523543"/>
                  </a:cubicBezTo>
                  <a:lnTo>
                    <a:pt x="457936" y="523543"/>
                  </a:lnTo>
                  <a:lnTo>
                    <a:pt x="32168" y="523543"/>
                  </a:lnTo>
                  <a:lnTo>
                    <a:pt x="30264" y="523543"/>
                  </a:lnTo>
                  <a:cubicBezTo>
                    <a:pt x="29311" y="523543"/>
                    <a:pt x="28358" y="523543"/>
                    <a:pt x="27406" y="523543"/>
                  </a:cubicBezTo>
                  <a:cubicBezTo>
                    <a:pt x="26454" y="523543"/>
                    <a:pt x="24549" y="523543"/>
                    <a:pt x="23596" y="522591"/>
                  </a:cubicBezTo>
                  <a:lnTo>
                    <a:pt x="23596" y="522591"/>
                  </a:lnTo>
                  <a:cubicBezTo>
                    <a:pt x="21691" y="521639"/>
                    <a:pt x="19786" y="521639"/>
                    <a:pt x="17881" y="520686"/>
                  </a:cubicBezTo>
                  <a:lnTo>
                    <a:pt x="15976" y="519734"/>
                  </a:lnTo>
                  <a:cubicBezTo>
                    <a:pt x="15976" y="519734"/>
                    <a:pt x="15024" y="519734"/>
                    <a:pt x="15024" y="518781"/>
                  </a:cubicBezTo>
                  <a:cubicBezTo>
                    <a:pt x="13118" y="517828"/>
                    <a:pt x="11214" y="515924"/>
                    <a:pt x="10261" y="514971"/>
                  </a:cubicBezTo>
                  <a:lnTo>
                    <a:pt x="8356" y="512114"/>
                  </a:lnTo>
                  <a:lnTo>
                    <a:pt x="8356" y="512114"/>
                  </a:lnTo>
                  <a:close/>
                  <a:moveTo>
                    <a:pt x="255054" y="402576"/>
                  </a:moveTo>
                  <a:lnTo>
                    <a:pt x="252196" y="404481"/>
                  </a:lnTo>
                  <a:lnTo>
                    <a:pt x="246481" y="408291"/>
                  </a:lnTo>
                  <a:cubicBezTo>
                    <a:pt x="198856" y="439724"/>
                    <a:pt x="119799" y="440676"/>
                    <a:pt x="55029" y="414959"/>
                  </a:cubicBezTo>
                  <a:lnTo>
                    <a:pt x="51218" y="413053"/>
                  </a:lnTo>
                  <a:lnTo>
                    <a:pt x="22643" y="474014"/>
                  </a:lnTo>
                  <a:lnTo>
                    <a:pt x="21691" y="475918"/>
                  </a:lnTo>
                  <a:cubicBezTo>
                    <a:pt x="18833" y="482586"/>
                    <a:pt x="18833" y="490206"/>
                    <a:pt x="21691" y="495921"/>
                  </a:cubicBezTo>
                  <a:cubicBezTo>
                    <a:pt x="22643" y="498778"/>
                    <a:pt x="25501" y="501636"/>
                    <a:pt x="29311" y="502589"/>
                  </a:cubicBezTo>
                  <a:lnTo>
                    <a:pt x="30264" y="502589"/>
                  </a:lnTo>
                  <a:lnTo>
                    <a:pt x="31216" y="502589"/>
                  </a:lnTo>
                  <a:lnTo>
                    <a:pt x="456983" y="502589"/>
                  </a:lnTo>
                  <a:lnTo>
                    <a:pt x="457936" y="502589"/>
                  </a:lnTo>
                  <a:cubicBezTo>
                    <a:pt x="461746" y="502589"/>
                    <a:pt x="464604" y="499731"/>
                    <a:pt x="466508" y="495921"/>
                  </a:cubicBezTo>
                  <a:cubicBezTo>
                    <a:pt x="468414" y="490206"/>
                    <a:pt x="469366" y="483539"/>
                    <a:pt x="467461" y="477824"/>
                  </a:cubicBezTo>
                  <a:lnTo>
                    <a:pt x="466508" y="475918"/>
                  </a:lnTo>
                  <a:lnTo>
                    <a:pt x="465556" y="474014"/>
                  </a:lnTo>
                  <a:lnTo>
                    <a:pt x="423646" y="385431"/>
                  </a:lnTo>
                  <a:cubicBezTo>
                    <a:pt x="365543" y="372096"/>
                    <a:pt x="296011" y="376859"/>
                    <a:pt x="255054" y="402576"/>
                  </a:cubicBezTo>
                  <a:close/>
                  <a:moveTo>
                    <a:pt x="305536" y="255891"/>
                  </a:moveTo>
                  <a:cubicBezTo>
                    <a:pt x="287439" y="255891"/>
                    <a:pt x="272199" y="271131"/>
                    <a:pt x="272199" y="289228"/>
                  </a:cubicBezTo>
                  <a:cubicBezTo>
                    <a:pt x="272199" y="307326"/>
                    <a:pt x="287439" y="322566"/>
                    <a:pt x="305536" y="322566"/>
                  </a:cubicBezTo>
                  <a:cubicBezTo>
                    <a:pt x="323633" y="322566"/>
                    <a:pt x="338874" y="307326"/>
                    <a:pt x="338874" y="289228"/>
                  </a:cubicBezTo>
                  <a:cubicBezTo>
                    <a:pt x="338874" y="270178"/>
                    <a:pt x="323633" y="255891"/>
                    <a:pt x="305536" y="2558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CBA3227-4BCE-0B86-42AD-290CA47BEA47}"/>
              </a:ext>
            </a:extLst>
          </p:cNvPr>
          <p:cNvSpPr txBox="1"/>
          <p:nvPr/>
        </p:nvSpPr>
        <p:spPr>
          <a:xfrm>
            <a:off x="1577750" y="2393514"/>
            <a:ext cx="90858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  我的</a:t>
            </a:r>
            <a:r>
              <a:rPr lang="en-US" altLang="zh-CN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HTML</a:t>
            </a:r>
            <a:r>
              <a:rPr lang="zh-CN" altLang="en-US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作业是创建一个简单的疫情防控页面，</a:t>
            </a:r>
            <a:endParaRPr lang="en-US" altLang="zh-CN" sz="3200" kern="0" dirty="0">
              <a:solidFill>
                <a:srgbClr val="05073B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r>
              <a:rPr lang="zh-CN" altLang="en-US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这个网站主要包括导航栏、</a:t>
            </a:r>
            <a:r>
              <a:rPr lang="en-US" altLang="zh-CN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banner</a:t>
            </a:r>
            <a:r>
              <a:rPr lang="zh-CN" altLang="en-US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、超链接等。通过这次作业，我希望学会如何使用</a:t>
            </a:r>
            <a:r>
              <a:rPr lang="en-US" altLang="zh-CN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HTML</a:t>
            </a:r>
            <a:r>
              <a:rPr lang="zh-CN" altLang="en-US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、</a:t>
            </a:r>
            <a:r>
              <a:rPr lang="en-US" altLang="zh-CN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CSS</a:t>
            </a:r>
            <a:r>
              <a:rPr lang="zh-CN" altLang="en-US" sz="3200" kern="0" dirty="0">
                <a:solidFill>
                  <a:srgbClr val="05073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anose="020B0502040204020203" pitchFamily="34" charset="0"/>
              </a:rPr>
              <a:t>来构建一个具有基本功能的网站，了解前端开发的流程。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11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593C9D-143F-4CEA-0E11-B25DA37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"/>
            <a:ext cx="10858500" cy="10287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antiepidemic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D46CC-F824-954A-F02C-916FE2457115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BAF57A-97E4-3677-91FF-70811DB6913C}"/>
                </a:ext>
              </a:extLst>
            </p:cNvPr>
            <p:cNvSpPr txBox="1"/>
            <p:nvPr/>
          </p:nvSpPr>
          <p:spPr>
            <a:xfrm flipH="1">
              <a:off x="660400" y="981361"/>
              <a:ext cx="4343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3600" b="1" dirty="0"/>
                <a:t>项目背景</a:t>
              </a:r>
              <a:endParaRPr lang="en-US" altLang="zh-CN" sz="3600" b="1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AFF0C74-7C84-634B-DB73-32DA6A89A7C7}"/>
                </a:ext>
              </a:extLst>
            </p:cNvPr>
            <p:cNvSpPr/>
            <p:nvPr/>
          </p:nvSpPr>
          <p:spPr>
            <a:xfrm>
              <a:off x="6473963" y="3141703"/>
              <a:ext cx="1978369" cy="700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bg1"/>
                  </a:solidFill>
                </a:rPr>
                <a:t>请输入个人核心的工作内容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…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A9BAA8BA-7DD7-BD54-7373-21AB45ACF97D}"/>
                </a:ext>
              </a:extLst>
            </p:cNvPr>
            <p:cNvGrpSpPr/>
            <p:nvPr/>
          </p:nvGrpSpPr>
          <p:grpSpPr>
            <a:xfrm>
              <a:off x="0" y="0"/>
              <a:ext cx="12192000" cy="6858001"/>
              <a:chOff x="0" y="-1"/>
              <a:chExt cx="12192000" cy="6858001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C20979F6-E44F-A498-7CF4-8490A03C1110}"/>
                  </a:ext>
                </a:extLst>
              </p:cNvPr>
              <p:cNvSpPr/>
              <p:nvPr/>
            </p:nvSpPr>
            <p:spPr>
              <a:xfrm flipV="1">
                <a:off x="10467521" y="-1"/>
                <a:ext cx="1724479" cy="2347911"/>
              </a:xfrm>
              <a:custGeom>
                <a:avLst/>
                <a:gdLst>
                  <a:gd name="connsiteX0" fmla="*/ 2760134 w 3341511"/>
                  <a:gd name="connsiteY0" fmla="*/ 0 h 4549531"/>
                  <a:gd name="connsiteX1" fmla="*/ 3316397 w 3341511"/>
                  <a:gd name="connsiteY1" fmla="*/ 56076 h 4549531"/>
                  <a:gd name="connsiteX2" fmla="*/ 3341511 w 3341511"/>
                  <a:gd name="connsiteY2" fmla="*/ 62534 h 4549531"/>
                  <a:gd name="connsiteX3" fmla="*/ 3341511 w 3341511"/>
                  <a:gd name="connsiteY3" fmla="*/ 1190456 h 4549531"/>
                  <a:gd name="connsiteX4" fmla="*/ 3258358 w 3341511"/>
                  <a:gd name="connsiteY4" fmla="*/ 1160022 h 4549531"/>
                  <a:gd name="connsiteX5" fmla="*/ 2760134 w 3341511"/>
                  <a:gd name="connsiteY5" fmla="*/ 1084697 h 4549531"/>
                  <a:gd name="connsiteX6" fmla="*/ 1084697 w 3341511"/>
                  <a:gd name="connsiteY6" fmla="*/ 2760134 h 4549531"/>
                  <a:gd name="connsiteX7" fmla="*/ 2760134 w 3341511"/>
                  <a:gd name="connsiteY7" fmla="*/ 4435571 h 4549531"/>
                  <a:gd name="connsiteX8" fmla="*/ 3258358 w 3341511"/>
                  <a:gd name="connsiteY8" fmla="*/ 4360247 h 4549531"/>
                  <a:gd name="connsiteX9" fmla="*/ 3341511 w 3341511"/>
                  <a:gd name="connsiteY9" fmla="*/ 4329812 h 4549531"/>
                  <a:gd name="connsiteX10" fmla="*/ 3341511 w 3341511"/>
                  <a:gd name="connsiteY10" fmla="*/ 4549531 h 4549531"/>
                  <a:gd name="connsiteX11" fmla="*/ 660905 w 3341511"/>
                  <a:gd name="connsiteY11" fmla="*/ 4549531 h 4549531"/>
                  <a:gd name="connsiteX12" fmla="*/ 630280 w 3341511"/>
                  <a:gd name="connsiteY12" fmla="*/ 4515836 h 4549531"/>
                  <a:gd name="connsiteX13" fmla="*/ 0 w 3341511"/>
                  <a:gd name="connsiteY13" fmla="*/ 2760134 h 4549531"/>
                  <a:gd name="connsiteX14" fmla="*/ 2760134 w 3341511"/>
                  <a:gd name="connsiteY14" fmla="*/ 0 h 45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41511" h="4549531">
                    <a:moveTo>
                      <a:pt x="2760134" y="0"/>
                    </a:moveTo>
                    <a:cubicBezTo>
                      <a:pt x="2950682" y="0"/>
                      <a:pt x="3136719" y="19309"/>
                      <a:pt x="3316397" y="56076"/>
                    </a:cubicBezTo>
                    <a:lnTo>
                      <a:pt x="3341511" y="62534"/>
                    </a:lnTo>
                    <a:lnTo>
                      <a:pt x="3341511" y="1190456"/>
                    </a:lnTo>
                    <a:lnTo>
                      <a:pt x="3258358" y="1160022"/>
                    </a:lnTo>
                    <a:cubicBezTo>
                      <a:pt x="3100969" y="1111069"/>
                      <a:pt x="2933631" y="1084697"/>
                      <a:pt x="2760134" y="1084697"/>
                    </a:cubicBezTo>
                    <a:cubicBezTo>
                      <a:pt x="1834816" y="1084697"/>
                      <a:pt x="1084697" y="1834816"/>
                      <a:pt x="1084697" y="2760134"/>
                    </a:cubicBezTo>
                    <a:cubicBezTo>
                      <a:pt x="1084697" y="3685452"/>
                      <a:pt x="1834816" y="4435571"/>
                      <a:pt x="2760134" y="4435571"/>
                    </a:cubicBezTo>
                    <a:cubicBezTo>
                      <a:pt x="2933631" y="4435571"/>
                      <a:pt x="3100969" y="4409200"/>
                      <a:pt x="3258358" y="4360247"/>
                    </a:cubicBezTo>
                    <a:lnTo>
                      <a:pt x="3341511" y="4329812"/>
                    </a:lnTo>
                    <a:lnTo>
                      <a:pt x="3341511" y="4549531"/>
                    </a:lnTo>
                    <a:lnTo>
                      <a:pt x="660905" y="4549531"/>
                    </a:lnTo>
                    <a:lnTo>
                      <a:pt x="630280" y="4515836"/>
                    </a:lnTo>
                    <a:cubicBezTo>
                      <a:pt x="236531" y="4038722"/>
                      <a:pt x="0" y="3427050"/>
                      <a:pt x="0" y="2760134"/>
                    </a:cubicBezTo>
                    <a:cubicBezTo>
                      <a:pt x="0" y="1235754"/>
                      <a:pt x="1235754" y="0"/>
                      <a:pt x="2760134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F43A119-3914-7527-0DC9-94C4D675B0A0}"/>
                  </a:ext>
                </a:extLst>
              </p:cNvPr>
              <p:cNvSpPr/>
              <p:nvPr/>
            </p:nvSpPr>
            <p:spPr>
              <a:xfrm flipH="1">
                <a:off x="9847985" y="763588"/>
                <a:ext cx="1028700" cy="10287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A96E7B8-954D-0085-0534-8BA7D443D112}"/>
                  </a:ext>
                </a:extLst>
              </p:cNvPr>
              <p:cNvGrpSpPr/>
              <p:nvPr/>
            </p:nvGrpSpPr>
            <p:grpSpPr>
              <a:xfrm>
                <a:off x="0" y="5433750"/>
                <a:ext cx="1813473" cy="1424250"/>
                <a:chOff x="0" y="5433750"/>
                <a:chExt cx="1813473" cy="1424250"/>
              </a:xfrm>
            </p:grpSpPr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24CC0557-4ABD-1A58-23E6-6EFE093D74A1}"/>
                    </a:ext>
                  </a:extLst>
                </p:cNvPr>
                <p:cNvSpPr/>
                <p:nvPr/>
              </p:nvSpPr>
              <p:spPr>
                <a:xfrm>
                  <a:off x="0" y="5513960"/>
                  <a:ext cx="1806426" cy="1344040"/>
                </a:xfrm>
                <a:custGeom>
                  <a:avLst/>
                  <a:gdLst>
                    <a:gd name="connsiteX0" fmla="*/ 413607 w 1806426"/>
                    <a:gd name="connsiteY0" fmla="*/ 0 h 1344040"/>
                    <a:gd name="connsiteX1" fmla="*/ 1801816 w 1806426"/>
                    <a:gd name="connsiteY1" fmla="*/ 1252741 h 1344040"/>
                    <a:gd name="connsiteX2" fmla="*/ 1806426 w 1806426"/>
                    <a:gd name="connsiteY2" fmla="*/ 1344040 h 1344040"/>
                    <a:gd name="connsiteX3" fmla="*/ 1255462 w 1806426"/>
                    <a:gd name="connsiteY3" fmla="*/ 1344040 h 1344040"/>
                    <a:gd name="connsiteX4" fmla="*/ 1243432 w 1806426"/>
                    <a:gd name="connsiteY4" fmla="*/ 1224707 h 1344040"/>
                    <a:gd name="connsiteX5" fmla="*/ 413607 w 1806426"/>
                    <a:gd name="connsiteY5" fmla="*/ 548380 h 1344040"/>
                    <a:gd name="connsiteX6" fmla="*/ 83903 w 1806426"/>
                    <a:gd name="connsiteY6" fmla="*/ 614944 h 1344040"/>
                    <a:gd name="connsiteX7" fmla="*/ 0 w 1806426"/>
                    <a:gd name="connsiteY7" fmla="*/ 660485 h 1344040"/>
                    <a:gd name="connsiteX8" fmla="*/ 0 w 1806426"/>
                    <a:gd name="connsiteY8" fmla="*/ 62389 h 1344040"/>
                    <a:gd name="connsiteX9" fmla="*/ 132383 w 1806426"/>
                    <a:gd name="connsiteY9" fmla="*/ 28350 h 1344040"/>
                    <a:gd name="connsiteX10" fmla="*/ 413607 w 1806426"/>
                    <a:gd name="connsiteY10" fmla="*/ 0 h 1344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6426" h="1344040">
                      <a:moveTo>
                        <a:pt x="413607" y="0"/>
                      </a:moveTo>
                      <a:cubicBezTo>
                        <a:pt x="1136106" y="0"/>
                        <a:pt x="1730357" y="549095"/>
                        <a:pt x="1801816" y="1252741"/>
                      </a:cubicBezTo>
                      <a:lnTo>
                        <a:pt x="1806426" y="1344040"/>
                      </a:lnTo>
                      <a:lnTo>
                        <a:pt x="1255462" y="1344040"/>
                      </a:lnTo>
                      <a:lnTo>
                        <a:pt x="1243432" y="1224707"/>
                      </a:lnTo>
                      <a:cubicBezTo>
                        <a:pt x="1164449" y="838728"/>
                        <a:pt x="822935" y="548380"/>
                        <a:pt x="413607" y="548380"/>
                      </a:cubicBezTo>
                      <a:cubicBezTo>
                        <a:pt x="296656" y="548380"/>
                        <a:pt x="185241" y="572082"/>
                        <a:pt x="83903" y="614944"/>
                      </a:cubicBezTo>
                      <a:lnTo>
                        <a:pt x="0" y="660485"/>
                      </a:lnTo>
                      <a:lnTo>
                        <a:pt x="0" y="62389"/>
                      </a:lnTo>
                      <a:lnTo>
                        <a:pt x="132383" y="28350"/>
                      </a:lnTo>
                      <a:cubicBezTo>
                        <a:pt x="223221" y="9762"/>
                        <a:pt x="317274" y="0"/>
                        <a:pt x="4136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01780C2-DC42-99D7-761B-AC55DC3C6F8D}"/>
                    </a:ext>
                  </a:extLst>
                </p:cNvPr>
                <p:cNvSpPr/>
                <p:nvPr/>
              </p:nvSpPr>
              <p:spPr>
                <a:xfrm flipV="1">
                  <a:off x="1071783" y="5433750"/>
                  <a:ext cx="741690" cy="74169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E2A0A1-5028-6102-B016-105A49CEE349}"/>
              </a:ext>
            </a:extLst>
          </p:cNvPr>
          <p:cNvSpPr txBox="1"/>
          <p:nvPr/>
        </p:nvSpPr>
        <p:spPr>
          <a:xfrm>
            <a:off x="1852911" y="2368414"/>
            <a:ext cx="8614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在面对疫情时，人们积极投入到疫情防控工作中，团结一心，共同抗击疫情的精神状态和行为表现。在抗击疫情的背景下，社会各界展现出了团结协作、奋发向前的精神面貌，充分展现了中华民族的凝聚力和战斗力，所以我们选择疫情防控作为本次主题。</a:t>
            </a:r>
          </a:p>
        </p:txBody>
      </p:sp>
    </p:spTree>
    <p:extLst>
      <p:ext uri="{BB962C8B-B14F-4D97-AF65-F5344CB8AC3E}">
        <p14:creationId xmlns:p14="http://schemas.microsoft.com/office/powerpoint/2010/main" val="11489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目的与问题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Arial" panose="020B0604020202020204" pitchFamily="34" charset="0"/>
              </a:rPr>
              <a:t>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E0650-EF34-CC4A-B58B-5319F9C6ABE8}"/>
              </a:ext>
            </a:extLst>
          </p:cNvPr>
          <p:cNvSpPr txBox="1"/>
          <p:nvPr/>
        </p:nvSpPr>
        <p:spPr>
          <a:xfrm>
            <a:off x="6271986" y="2144053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kumimoji="1" lang="zh-CN" altLang="en-US" sz="9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79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0B05-59D3-F845-8902-D8DA7443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antiepidemic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CC85B1-A4B5-7713-2F23-FDF20BC193A3}"/>
              </a:ext>
            </a:extLst>
          </p:cNvPr>
          <p:cNvGrpSpPr/>
          <p:nvPr/>
        </p:nvGrpSpPr>
        <p:grpSpPr>
          <a:xfrm>
            <a:off x="0" y="0"/>
            <a:ext cx="11772316" cy="6858000"/>
            <a:chOff x="0" y="0"/>
            <a:chExt cx="11772316" cy="6858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34FDC4-8E07-FD0A-7EE9-23C4C4161378}"/>
                </a:ext>
              </a:extLst>
            </p:cNvPr>
            <p:cNvSpPr txBox="1"/>
            <p:nvPr/>
          </p:nvSpPr>
          <p:spPr>
            <a:xfrm flipH="1">
              <a:off x="660399" y="981360"/>
              <a:ext cx="556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3600" b="1" dirty="0"/>
                <a:t>目的问题</a:t>
              </a:r>
              <a:endParaRPr lang="en-US" altLang="zh-CN" sz="3600" b="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1A8877-7412-D270-378F-3EBE8F67990E}"/>
                </a:ext>
              </a:extLst>
            </p:cNvPr>
            <p:cNvSpPr/>
            <p:nvPr/>
          </p:nvSpPr>
          <p:spPr>
            <a:xfrm>
              <a:off x="0" y="4845837"/>
              <a:ext cx="2387600" cy="2012163"/>
            </a:xfrm>
            <a:prstGeom prst="rect">
              <a:avLst/>
            </a:prstGeom>
            <a:blipFill>
              <a:blip r:embed="rId3"/>
              <a:srcRect/>
              <a:stretch>
                <a:fillRect l="-49796" t="-31282" r="-40275" b="-9411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A9ABF2D-9F49-6C58-28AF-0D8A90EE600D}"/>
                </a:ext>
              </a:extLst>
            </p:cNvPr>
            <p:cNvSpPr/>
            <p:nvPr/>
          </p:nvSpPr>
          <p:spPr>
            <a:xfrm flipH="1">
              <a:off x="8755109" y="0"/>
              <a:ext cx="3017207" cy="2247898"/>
            </a:xfrm>
            <a:prstGeom prst="rect">
              <a:avLst/>
            </a:prstGeom>
            <a:blipFill>
              <a:blip r:embed="rId4"/>
              <a:srcRect/>
              <a:stretch>
                <a:fillRect l="-17546" t="-46303" r="-8924" b="-2367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4315CDD-8A4B-2FBD-03AC-7C2AD7A55B59}"/>
              </a:ext>
            </a:extLst>
          </p:cNvPr>
          <p:cNvSpPr txBox="1"/>
          <p:nvPr/>
        </p:nvSpPr>
        <p:spPr>
          <a:xfrm>
            <a:off x="3575539" y="1627691"/>
            <a:ext cx="4777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为什么想做这个？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BA7E9E-A92B-5C8E-995F-466DE858E90F}"/>
              </a:ext>
            </a:extLst>
          </p:cNvPr>
          <p:cNvSpPr txBox="1"/>
          <p:nvPr/>
        </p:nvSpPr>
        <p:spPr>
          <a:xfrm>
            <a:off x="1582615" y="2488164"/>
            <a:ext cx="8446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一方面觉得这个主题有值得我们学习的精神，想要通过这次作业来更好地掌握</a:t>
            </a:r>
            <a:r>
              <a:rPr lang="en-US" altLang="zh-CN" sz="2800" dirty="0"/>
              <a:t>HTML</a:t>
            </a:r>
            <a:r>
              <a:rPr lang="zh-CN" altLang="en-US" sz="2800" dirty="0"/>
              <a:t>、</a:t>
            </a:r>
            <a:r>
              <a:rPr lang="en-US" altLang="zh-CN" sz="2800" dirty="0"/>
              <a:t>CSS</a:t>
            </a:r>
            <a:r>
              <a:rPr lang="zh-CN" altLang="en-US" sz="2800" dirty="0"/>
              <a:t>和</a:t>
            </a:r>
            <a:r>
              <a:rPr lang="en-US" altLang="zh-CN" sz="2800" dirty="0"/>
              <a:t>JavaScript</a:t>
            </a:r>
            <a:r>
              <a:rPr lang="zh-CN" altLang="en-US" sz="2800" dirty="0"/>
              <a:t>的基本用法，学会如何运用这些技术来制作一个简单的网站。在这个过程中，我需要解决的问题包括如何布局页面元素、如何美化网页样式。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01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3E0650-EF34-CC4A-B58B-5319F9C6ABE8}"/>
              </a:ext>
            </a:extLst>
          </p:cNvPr>
          <p:cNvSpPr txBox="1"/>
          <p:nvPr/>
        </p:nvSpPr>
        <p:spPr>
          <a:xfrm>
            <a:off x="6271986" y="2144053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kumimoji="1" lang="zh-CN" altLang="en-US" sz="9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CB7036-A2C5-C950-14BE-3E70CC33C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56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77A66-5DC5-3310-0675-EC8BE21B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5970C-4558-F363-0606-453E19A20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-44360"/>
            <a:ext cx="7312469" cy="7308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E7FF04-8923-95C0-35A3-064D956F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0"/>
            <a:ext cx="5619751" cy="70501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394AC5-6AF3-3BDD-F3B1-4038A0379C74}"/>
              </a:ext>
            </a:extLst>
          </p:cNvPr>
          <p:cNvSpPr/>
          <p:nvPr/>
        </p:nvSpPr>
        <p:spPr>
          <a:xfrm>
            <a:off x="7156450" y="222250"/>
            <a:ext cx="3149600" cy="419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D5E8F96-DA38-BF65-4B25-676B62B0C14E}"/>
              </a:ext>
            </a:extLst>
          </p:cNvPr>
          <p:cNvSpPr/>
          <p:nvPr/>
        </p:nvSpPr>
        <p:spPr>
          <a:xfrm>
            <a:off x="3879850" y="101599"/>
            <a:ext cx="3009900" cy="685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en-US" altLang="zh-CN" dirty="0">
                <a:solidFill>
                  <a:schemeClr val="bg1"/>
                </a:solidFill>
              </a:rPr>
              <a:t>logo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BB8F73-C549-0F7A-479F-ECE1B964C046}"/>
              </a:ext>
            </a:extLst>
          </p:cNvPr>
          <p:cNvSpPr/>
          <p:nvPr/>
        </p:nvSpPr>
        <p:spPr>
          <a:xfrm>
            <a:off x="7372350" y="755716"/>
            <a:ext cx="2863850" cy="12318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98BC9C6-6E2B-D704-5103-6DE612EB5A94}"/>
              </a:ext>
            </a:extLst>
          </p:cNvPr>
          <p:cNvSpPr/>
          <p:nvPr/>
        </p:nvSpPr>
        <p:spPr>
          <a:xfrm rot="1023940">
            <a:off x="6191251" y="1081841"/>
            <a:ext cx="1663700" cy="615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FE3761-80D8-33BE-62CC-BA29ECD5B5BB}"/>
              </a:ext>
            </a:extLst>
          </p:cNvPr>
          <p:cNvSpPr/>
          <p:nvPr/>
        </p:nvSpPr>
        <p:spPr>
          <a:xfrm>
            <a:off x="7473950" y="2635250"/>
            <a:ext cx="4889500" cy="4400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7EB6096-0A23-8C92-00A5-A5D8AE6B6EB9}"/>
              </a:ext>
            </a:extLst>
          </p:cNvPr>
          <p:cNvSpPr/>
          <p:nvPr/>
        </p:nvSpPr>
        <p:spPr>
          <a:xfrm rot="20762873">
            <a:off x="6337299" y="4449266"/>
            <a:ext cx="1638300" cy="412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超链接</a:t>
            </a:r>
          </a:p>
        </p:txBody>
      </p:sp>
    </p:spTree>
    <p:extLst>
      <p:ext uri="{BB962C8B-B14F-4D97-AF65-F5344CB8AC3E}">
        <p14:creationId xmlns:p14="http://schemas.microsoft.com/office/powerpoint/2010/main" val="334295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ba18c0df-9525-4855-b725-05305e31bb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6159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88957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224;"/>
  <p:tag name="ISLIDE.PICTURE" val="#927353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C4BF5"/>
      </a:accent1>
      <a:accent2>
        <a:srgbClr val="C27EFF"/>
      </a:accent2>
      <a:accent3>
        <a:srgbClr val="5799FC"/>
      </a:accent3>
      <a:accent4>
        <a:srgbClr val="57CDFC"/>
      </a:accent4>
      <a:accent5>
        <a:srgbClr val="E57EFF"/>
      </a:accent5>
      <a:accent6>
        <a:srgbClr val="FD9DC2"/>
      </a:accent6>
      <a:hlink>
        <a:srgbClr val="0C24D3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6C4BF5"/>
    </a:accent1>
    <a:accent2>
      <a:srgbClr val="C27EFF"/>
    </a:accent2>
    <a:accent3>
      <a:srgbClr val="5799FC"/>
    </a:accent3>
    <a:accent4>
      <a:srgbClr val="57CDFC"/>
    </a:accent4>
    <a:accent5>
      <a:srgbClr val="E57EFF"/>
    </a:accent5>
    <a:accent6>
      <a:srgbClr val="FD9DC2"/>
    </a:accent6>
    <a:hlink>
      <a:srgbClr val="0C24D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6C4BF5"/>
    </a:accent1>
    <a:accent2>
      <a:srgbClr val="C27EFF"/>
    </a:accent2>
    <a:accent3>
      <a:srgbClr val="5799FC"/>
    </a:accent3>
    <a:accent4>
      <a:srgbClr val="57CDFC"/>
    </a:accent4>
    <a:accent5>
      <a:srgbClr val="E57EFF"/>
    </a:accent5>
    <a:accent6>
      <a:srgbClr val="FD9DC2"/>
    </a:accent6>
    <a:hlink>
      <a:srgbClr val="0C24D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225</TotalTime>
  <Words>396</Words>
  <Application>Microsoft Office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黑体</vt:lpstr>
      <vt:lpstr>Arial</vt:lpstr>
      <vt:lpstr>OfficePLUS 主题</vt:lpstr>
      <vt:lpstr>疫情防控HTML讲解</vt:lpstr>
      <vt:lpstr>PowerPoint 演示文稿</vt:lpstr>
      <vt:lpstr>项目介绍与背景</vt:lpstr>
      <vt:lpstr>antiepidemic</vt:lpstr>
      <vt:lpstr>antiepidemic</vt:lpstr>
      <vt:lpstr>目的与问题</vt:lpstr>
      <vt:lpstr>antiepidemic</vt:lpstr>
      <vt:lpstr>代码展示</vt:lpstr>
      <vt:lpstr>PowerPoint 演示文稿</vt:lpstr>
      <vt:lpstr>antiepidemic</vt:lpstr>
      <vt:lpstr>PowerPoint 演示文稿</vt:lpstr>
      <vt:lpstr>PowerPoint 演示文稿</vt:lpstr>
      <vt:lpstr>总结</vt:lpstr>
      <vt:lpstr>antiepidemic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iSlide</dc:creator>
  <cp:lastModifiedBy>婧怡 杨</cp:lastModifiedBy>
  <cp:revision>5</cp:revision>
  <cp:lastPrinted>2023-02-14T16:00:00Z</cp:lastPrinted>
  <dcterms:created xsi:type="dcterms:W3CDTF">2023-02-14T16:00:00Z</dcterms:created>
  <dcterms:modified xsi:type="dcterms:W3CDTF">2023-12-24T04:31:06Z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ba18c0df-9525-4855-b725-05305e31bb15</vt:lpwstr>
  </property>
</Properties>
</file>