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1A6E2-FBDE-4DC9-8A69-AD44C7BFE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F57660-0FBF-4873-B2F9-0C5A097B7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8F961A-39AD-421C-A835-E5819AA4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DFA9-A971-4219-84C5-A74D67A94646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EE0511-8BF9-47CA-8C39-1F37E438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825C8F-089C-4F69-BA80-F753AA07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42AA-D80D-48F9-A96C-1335FA202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84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F1B48-096E-4C13-93A0-7C83C4C8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F0BB96-6185-47BE-BA42-2539EE4F9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E25FB9-6744-4A83-B26C-FA3EFFCA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DFA9-A971-4219-84C5-A74D67A94646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573F5B-BA00-4EDE-9A94-9E7EEBCE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C222B6-0B27-45D7-824F-45393DA8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42AA-D80D-48F9-A96C-1335FA202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84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C3BE42-F51C-435D-BFF9-9E14B43C4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679F7D-E02C-48EA-86A2-360FBB57C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DD3805-DED7-4816-A95C-0BBB37B7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DFA9-A971-4219-84C5-A74D67A94646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E04F1-B36F-4DD4-96F6-5B6D6186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C5AED8-080B-49AE-931B-8DCD5EC3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42AA-D80D-48F9-A96C-1335FA202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16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E9776-EFC4-4656-B3C4-32175C9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E95B06-43D8-43A8-9B0A-6054928E4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57600F-0ACB-447C-8BF0-FA85737F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DFA9-A971-4219-84C5-A74D67A94646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3CF43E-C976-47D0-9F2F-424F8E0D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8E5E97-9437-4C6D-B65E-7EEB9023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42AA-D80D-48F9-A96C-1335FA202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99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C4950-D2F7-4CA4-A9EB-B3A1F43F3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782E5A-CDB0-4499-9918-4D3926B88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FA6932-CAA2-4833-84B2-74BC4D12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DFA9-A971-4219-84C5-A74D67A94646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5BEE98-3C68-4052-97F4-78180C40D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4B806B-6EC2-4BB3-BCB6-B68EA4C7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42AA-D80D-48F9-A96C-1335FA202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27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3CEC9-EF32-49CA-A678-CB06676A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B9FDE3-E7D2-4165-94BE-C37215988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087346-8613-4AF7-B433-3FDE40771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993398-B311-4196-94A3-172B8205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DFA9-A971-4219-84C5-A74D67A94646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D8B500-A751-4B98-AC0E-7462C7B7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3BF7C1-E5F1-42BE-A221-DE65DA3C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42AA-D80D-48F9-A96C-1335FA202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9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C3B07-9B95-4F9B-91BC-743302D7E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CB26B3-2BC1-434B-BCC6-2FA9EAC1C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459A70-FB91-415B-95E0-15165FAB0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C00E618-CF43-4D69-B9C3-95EC44D2E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652D85-D451-4C9C-95CA-1E4A4269B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DC4B783-90DA-47F3-B340-02DD14B6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DFA9-A971-4219-84C5-A74D67A94646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CE3C2F-8101-42A8-9F69-A394045B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4CB794-EAC1-4899-A491-3CF529B8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42AA-D80D-48F9-A96C-1335FA202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6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7B1CD-13DB-4349-B3AD-0A12277A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912BF70-90BF-4D43-8C34-BF4936B0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DFA9-A971-4219-84C5-A74D67A94646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F64F83-D732-4C8C-8A93-7F80A581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AE768F-587C-4466-A622-79F7C365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42AA-D80D-48F9-A96C-1335FA202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53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D80ACD-4A2F-4A18-A0CF-F4AF29B3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DFA9-A971-4219-84C5-A74D67A94646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432736-FF42-40C7-8E7D-57BDD84F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E38652-B7B4-40A1-A3A1-413220A2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42AA-D80D-48F9-A96C-1335FA202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27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F9B67-C815-4BFA-91F7-73351F63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20364F-5B2A-4900-97F1-71701EA09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099AA4-C229-4BC5-AEE9-CA04AD6CC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B41DBB-FEC0-47AD-A447-64DF11D2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DFA9-A971-4219-84C5-A74D67A94646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F2A738-1D78-48EE-A28B-06164CB1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EF2B10-6A58-48F8-B65A-14977A56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42AA-D80D-48F9-A96C-1335FA202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72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73812-F609-4A3C-913F-7E0EACBB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C728D0-8297-4EDD-8A44-3B08EB3E1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26079F-7AD1-40A3-B1CD-BDD24AFDD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F76553-18A9-4C29-B55E-7CB32CF1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DFA9-A971-4219-84C5-A74D67A94646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05536A-C767-41FF-8C38-A999D3EB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6B6830-B177-41E2-B190-7667E643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42AA-D80D-48F9-A96C-1335FA202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77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0785B6-4424-4A0A-86F2-A203F69C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B5BF2F-3B1F-400C-9E90-81E9DB211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C06B9E-242B-40A3-BDC9-0AA70CF5F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3DFA9-A971-4219-84C5-A74D67A94646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52D8F5-536F-41D5-B15C-AADB2A96B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1B5D8-E9F6-4C1A-BF32-A22632E8C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742AA-D80D-48F9-A96C-1335FA202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98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9332BEC-7457-4C1B-B97F-39812CA1B75F}"/>
              </a:ext>
            </a:extLst>
          </p:cNvPr>
          <p:cNvSpPr/>
          <p:nvPr/>
        </p:nvSpPr>
        <p:spPr>
          <a:xfrm>
            <a:off x="649357" y="2716696"/>
            <a:ext cx="1298713" cy="2517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iasdfonseca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AB78C28-86BA-47C7-9C19-08D4884270FC}"/>
              </a:ext>
            </a:extLst>
          </p:cNvPr>
          <p:cNvSpPr/>
          <p:nvPr/>
        </p:nvSpPr>
        <p:spPr>
          <a:xfrm>
            <a:off x="2339009" y="1133061"/>
            <a:ext cx="1570382" cy="24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apontamento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4DCB462-C84E-464B-ACB8-541CEF9D28B8}"/>
              </a:ext>
            </a:extLst>
          </p:cNvPr>
          <p:cNvSpPr/>
          <p:nvPr/>
        </p:nvSpPr>
        <p:spPr>
          <a:xfrm>
            <a:off x="2339009" y="1510748"/>
            <a:ext cx="1570382" cy="2451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atividade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AD9D6C9-67A0-4151-8E1F-A7D13FC73776}"/>
              </a:ext>
            </a:extLst>
          </p:cNvPr>
          <p:cNvSpPr/>
          <p:nvPr/>
        </p:nvSpPr>
        <p:spPr>
          <a:xfrm>
            <a:off x="2339009" y="2047461"/>
            <a:ext cx="1570382" cy="2451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checkbox</a:t>
            </a:r>
            <a:endParaRPr lang="pt-B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4273880-A6E0-4BCE-B3A6-B1CAE8701EED}"/>
              </a:ext>
            </a:extLst>
          </p:cNvPr>
          <p:cNvSpPr/>
          <p:nvPr/>
        </p:nvSpPr>
        <p:spPr>
          <a:xfrm>
            <a:off x="2339009" y="2729948"/>
            <a:ext cx="1570382" cy="2451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7794546-0D8B-4282-9A61-DF5845739A98}"/>
              </a:ext>
            </a:extLst>
          </p:cNvPr>
          <p:cNvSpPr/>
          <p:nvPr/>
        </p:nvSpPr>
        <p:spPr>
          <a:xfrm>
            <a:off x="2339009" y="3260035"/>
            <a:ext cx="1570382" cy="24516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pontuacao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C07CC16-6C26-48E0-8610-9DF19D180031}"/>
              </a:ext>
            </a:extLst>
          </p:cNvPr>
          <p:cNvSpPr/>
          <p:nvPr/>
        </p:nvSpPr>
        <p:spPr>
          <a:xfrm>
            <a:off x="2339009" y="3942522"/>
            <a:ext cx="1570382" cy="2451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usuarios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5F35495-282C-42E2-9FAD-36846044BF78}"/>
              </a:ext>
            </a:extLst>
          </p:cNvPr>
          <p:cNvSpPr/>
          <p:nvPr/>
        </p:nvSpPr>
        <p:spPr>
          <a:xfrm>
            <a:off x="2339009" y="4522305"/>
            <a:ext cx="1570382" cy="245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visitantes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526344C-36E6-4E4A-A05B-67945D8FAA09}"/>
              </a:ext>
            </a:extLst>
          </p:cNvPr>
          <p:cNvSpPr/>
          <p:nvPr/>
        </p:nvSpPr>
        <p:spPr>
          <a:xfrm>
            <a:off x="4187687" y="0"/>
            <a:ext cx="1570382" cy="24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apontamento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8BE235C-7CF7-4CB6-A105-567F6756617D}"/>
              </a:ext>
            </a:extLst>
          </p:cNvPr>
          <p:cNvSpPr/>
          <p:nvPr/>
        </p:nvSpPr>
        <p:spPr>
          <a:xfrm>
            <a:off x="4340087" y="152400"/>
            <a:ext cx="1570382" cy="24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apontamento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C1F94E2-6FF2-475D-B791-570AB288F847}"/>
              </a:ext>
            </a:extLst>
          </p:cNvPr>
          <p:cNvSpPr/>
          <p:nvPr/>
        </p:nvSpPr>
        <p:spPr>
          <a:xfrm>
            <a:off x="4492487" y="304800"/>
            <a:ext cx="1570382" cy="24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apontamento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3AF81C7-3AF0-4BF2-9EDD-0F2CE7E37B7C}"/>
              </a:ext>
            </a:extLst>
          </p:cNvPr>
          <p:cNvSpPr/>
          <p:nvPr/>
        </p:nvSpPr>
        <p:spPr>
          <a:xfrm>
            <a:off x="4644887" y="457200"/>
            <a:ext cx="1570382" cy="24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apontamento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F7E89ED-F527-412F-A2F7-83DCD7BDE86F}"/>
              </a:ext>
            </a:extLst>
          </p:cNvPr>
          <p:cNvSpPr/>
          <p:nvPr/>
        </p:nvSpPr>
        <p:spPr>
          <a:xfrm>
            <a:off x="4797287" y="609600"/>
            <a:ext cx="1570382" cy="24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apontamento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0E193D8-BDFE-48AA-9824-244E29FC9EB7}"/>
              </a:ext>
            </a:extLst>
          </p:cNvPr>
          <p:cNvSpPr/>
          <p:nvPr/>
        </p:nvSpPr>
        <p:spPr>
          <a:xfrm>
            <a:off x="4949687" y="762000"/>
            <a:ext cx="1570382" cy="24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apontamento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1608061-6870-4F22-822C-CE182CBFC1A6}"/>
              </a:ext>
            </a:extLst>
          </p:cNvPr>
          <p:cNvSpPr/>
          <p:nvPr/>
        </p:nvSpPr>
        <p:spPr>
          <a:xfrm>
            <a:off x="5102087" y="914400"/>
            <a:ext cx="1570382" cy="24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apontamento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B3A6E60-8AF3-4991-A689-DFCE274A68B0}"/>
              </a:ext>
            </a:extLst>
          </p:cNvPr>
          <p:cNvSpPr/>
          <p:nvPr/>
        </p:nvSpPr>
        <p:spPr>
          <a:xfrm>
            <a:off x="5254487" y="1066800"/>
            <a:ext cx="1570382" cy="24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apontamento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25B68FD-1F87-4068-AD56-BB9F8DBA2380}"/>
              </a:ext>
            </a:extLst>
          </p:cNvPr>
          <p:cNvSpPr/>
          <p:nvPr/>
        </p:nvSpPr>
        <p:spPr>
          <a:xfrm>
            <a:off x="5406887" y="1219200"/>
            <a:ext cx="1570382" cy="24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apontamento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CEF9E00-F6B7-441D-8C68-A1A86259663F}"/>
              </a:ext>
            </a:extLst>
          </p:cNvPr>
          <p:cNvSpPr/>
          <p:nvPr/>
        </p:nvSpPr>
        <p:spPr>
          <a:xfrm>
            <a:off x="5559287" y="1371600"/>
            <a:ext cx="1570382" cy="24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apontamento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332DCA4-E690-42EB-9D6F-2E1BA3255C50}"/>
              </a:ext>
            </a:extLst>
          </p:cNvPr>
          <p:cNvSpPr/>
          <p:nvPr/>
        </p:nvSpPr>
        <p:spPr>
          <a:xfrm>
            <a:off x="5711687" y="1524000"/>
            <a:ext cx="1570382" cy="24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apontamento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1194690-2E9A-4070-95B2-8AE2303DD744}"/>
              </a:ext>
            </a:extLst>
          </p:cNvPr>
          <p:cNvSpPr/>
          <p:nvPr/>
        </p:nvSpPr>
        <p:spPr>
          <a:xfrm>
            <a:off x="5910469" y="1769165"/>
            <a:ext cx="1570382" cy="24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apontamento</a:t>
            </a:r>
          </a:p>
        </p:txBody>
      </p:sp>
    </p:spTree>
    <p:extLst>
      <p:ext uri="{BB962C8B-B14F-4D97-AF65-F5344CB8AC3E}">
        <p14:creationId xmlns:p14="http://schemas.microsoft.com/office/powerpoint/2010/main" val="50879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9332BEC-7457-4C1B-B97F-39812CA1B75F}"/>
              </a:ext>
            </a:extLst>
          </p:cNvPr>
          <p:cNvSpPr/>
          <p:nvPr/>
        </p:nvSpPr>
        <p:spPr>
          <a:xfrm>
            <a:off x="649357" y="2716696"/>
            <a:ext cx="1298713" cy="2517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iasdfonseca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AB78C28-86BA-47C7-9C19-08D4884270FC}"/>
              </a:ext>
            </a:extLst>
          </p:cNvPr>
          <p:cNvSpPr/>
          <p:nvPr/>
        </p:nvSpPr>
        <p:spPr>
          <a:xfrm>
            <a:off x="2339009" y="1133061"/>
            <a:ext cx="1570382" cy="24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apontamento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526344C-36E6-4E4A-A05B-67945D8FAA09}"/>
              </a:ext>
            </a:extLst>
          </p:cNvPr>
          <p:cNvSpPr/>
          <p:nvPr/>
        </p:nvSpPr>
        <p:spPr>
          <a:xfrm>
            <a:off x="4187686" y="1"/>
            <a:ext cx="1749287" cy="23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id_apontamento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8BE235C-7CF7-4CB6-A105-567F6756617D}"/>
              </a:ext>
            </a:extLst>
          </p:cNvPr>
          <p:cNvSpPr/>
          <p:nvPr/>
        </p:nvSpPr>
        <p:spPr>
          <a:xfrm>
            <a:off x="4187687" y="364435"/>
            <a:ext cx="1570382" cy="24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C1F94E2-6FF2-475D-B791-570AB288F847}"/>
              </a:ext>
            </a:extLst>
          </p:cNvPr>
          <p:cNvSpPr/>
          <p:nvPr/>
        </p:nvSpPr>
        <p:spPr>
          <a:xfrm>
            <a:off x="4187686" y="768627"/>
            <a:ext cx="1908313" cy="271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dataapontamento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3AF81C7-3AF0-4BF2-9EDD-0F2CE7E37B7C}"/>
              </a:ext>
            </a:extLst>
          </p:cNvPr>
          <p:cNvSpPr/>
          <p:nvPr/>
        </p:nvSpPr>
        <p:spPr>
          <a:xfrm>
            <a:off x="4187687" y="1143001"/>
            <a:ext cx="1570382" cy="24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presenca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F7E89ED-F527-412F-A2F7-83DCD7BDE86F}"/>
              </a:ext>
            </a:extLst>
          </p:cNvPr>
          <p:cNvSpPr/>
          <p:nvPr/>
        </p:nvSpPr>
        <p:spPr>
          <a:xfrm>
            <a:off x="4187687" y="3245127"/>
            <a:ext cx="1749286" cy="271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estudosbiblicos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0E193D8-BDFE-48AA-9824-244E29FC9EB7}"/>
              </a:ext>
            </a:extLst>
          </p:cNvPr>
          <p:cNvSpPr/>
          <p:nvPr/>
        </p:nvSpPr>
        <p:spPr>
          <a:xfrm>
            <a:off x="4187687" y="4792320"/>
            <a:ext cx="1570382" cy="24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naoadventista</a:t>
            </a:r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1608061-6870-4F22-822C-CE182CBFC1A6}"/>
              </a:ext>
            </a:extLst>
          </p:cNvPr>
          <p:cNvSpPr/>
          <p:nvPr/>
        </p:nvSpPr>
        <p:spPr>
          <a:xfrm>
            <a:off x="4191000" y="2133600"/>
            <a:ext cx="1570382" cy="24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encontro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B3A6E60-8AF3-4991-A689-DFCE274A68B0}"/>
              </a:ext>
            </a:extLst>
          </p:cNvPr>
          <p:cNvSpPr/>
          <p:nvPr/>
        </p:nvSpPr>
        <p:spPr>
          <a:xfrm>
            <a:off x="4194313" y="4239041"/>
            <a:ext cx="1570382" cy="24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adventista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25B68FD-1F87-4068-AD56-BB9F8DBA2380}"/>
              </a:ext>
            </a:extLst>
          </p:cNvPr>
          <p:cNvSpPr/>
          <p:nvPr/>
        </p:nvSpPr>
        <p:spPr>
          <a:xfrm>
            <a:off x="4187687" y="3644349"/>
            <a:ext cx="1570382" cy="24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oferta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CEF9E00-F6B7-441D-8C68-A1A86259663F}"/>
              </a:ext>
            </a:extLst>
          </p:cNvPr>
          <p:cNvSpPr/>
          <p:nvPr/>
        </p:nvSpPr>
        <p:spPr>
          <a:xfrm>
            <a:off x="4194313" y="2875723"/>
            <a:ext cx="1570382" cy="24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estudo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332DCA4-E690-42EB-9D6F-2E1BA3255C50}"/>
              </a:ext>
            </a:extLst>
          </p:cNvPr>
          <p:cNvSpPr/>
          <p:nvPr/>
        </p:nvSpPr>
        <p:spPr>
          <a:xfrm>
            <a:off x="4187687" y="1616765"/>
            <a:ext cx="1570382" cy="24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acao</a:t>
            </a:r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1194690-2E9A-4070-95B2-8AE2303DD744}"/>
              </a:ext>
            </a:extLst>
          </p:cNvPr>
          <p:cNvSpPr/>
          <p:nvPr/>
        </p:nvSpPr>
        <p:spPr>
          <a:xfrm>
            <a:off x="4187687" y="2481467"/>
            <a:ext cx="1570382" cy="24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contato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2D80381-C080-4A41-90DC-00E4E7DAB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35" t="27138" r="50000" b="27139"/>
          <a:stretch/>
        </p:blipFill>
        <p:spPr>
          <a:xfrm>
            <a:off x="6811616" y="0"/>
            <a:ext cx="5380210" cy="467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4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9526344C-36E6-4E4A-A05B-67945D8FAA09}"/>
              </a:ext>
            </a:extLst>
          </p:cNvPr>
          <p:cNvSpPr/>
          <p:nvPr/>
        </p:nvSpPr>
        <p:spPr>
          <a:xfrm>
            <a:off x="4187686" y="1"/>
            <a:ext cx="1749287" cy="2352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id_atividade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8BE235C-7CF7-4CB6-A105-567F6756617D}"/>
              </a:ext>
            </a:extLst>
          </p:cNvPr>
          <p:cNvSpPr/>
          <p:nvPr/>
        </p:nvSpPr>
        <p:spPr>
          <a:xfrm>
            <a:off x="4187687" y="364435"/>
            <a:ext cx="1570382" cy="2451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atividade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16B01B1-3FF6-4075-B0C4-7433CE844D46}"/>
              </a:ext>
            </a:extLst>
          </p:cNvPr>
          <p:cNvSpPr/>
          <p:nvPr/>
        </p:nvSpPr>
        <p:spPr>
          <a:xfrm>
            <a:off x="2339009" y="1510748"/>
            <a:ext cx="1570382" cy="2451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atividade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ECA0B61-95C3-4200-B2C0-E7B857FF41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17" t="27815" r="54131" b="62325"/>
          <a:stretch/>
        </p:blipFill>
        <p:spPr>
          <a:xfrm>
            <a:off x="7116417" y="0"/>
            <a:ext cx="5028548" cy="108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6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9526344C-36E6-4E4A-A05B-67945D8FAA09}"/>
              </a:ext>
            </a:extLst>
          </p:cNvPr>
          <p:cNvSpPr/>
          <p:nvPr/>
        </p:nvSpPr>
        <p:spPr>
          <a:xfrm>
            <a:off x="4187686" y="1"/>
            <a:ext cx="1749287" cy="2352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id_check</a:t>
            </a:r>
            <a:endParaRPr lang="pt-B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C1F94E2-6FF2-475D-B791-570AB288F847}"/>
              </a:ext>
            </a:extLst>
          </p:cNvPr>
          <p:cNvSpPr/>
          <p:nvPr/>
        </p:nvSpPr>
        <p:spPr>
          <a:xfrm>
            <a:off x="4187686" y="768627"/>
            <a:ext cx="1908313" cy="2716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dataapontamento</a:t>
            </a:r>
            <a:endParaRPr lang="pt-B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3AF81C7-3AF0-4BF2-9EDD-0F2CE7E37B7C}"/>
              </a:ext>
            </a:extLst>
          </p:cNvPr>
          <p:cNvSpPr/>
          <p:nvPr/>
        </p:nvSpPr>
        <p:spPr>
          <a:xfrm>
            <a:off x="4187687" y="1143001"/>
            <a:ext cx="1570382" cy="2451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resultado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332DCA4-E690-42EB-9D6F-2E1BA3255C50}"/>
              </a:ext>
            </a:extLst>
          </p:cNvPr>
          <p:cNvSpPr/>
          <p:nvPr/>
        </p:nvSpPr>
        <p:spPr>
          <a:xfrm>
            <a:off x="4187687" y="1616765"/>
            <a:ext cx="1570382" cy="2451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classe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6D6ED87-A22A-47B6-BA39-A187F7C4B322}"/>
              </a:ext>
            </a:extLst>
          </p:cNvPr>
          <p:cNvSpPr/>
          <p:nvPr/>
        </p:nvSpPr>
        <p:spPr>
          <a:xfrm>
            <a:off x="2339009" y="2047461"/>
            <a:ext cx="1570382" cy="2451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checkbox</a:t>
            </a:r>
            <a:endParaRPr lang="pt-B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7237D15-BCAA-4A7D-8E05-A33D637F8C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0" t="27138" r="52772" b="56138"/>
          <a:stretch/>
        </p:blipFill>
        <p:spPr>
          <a:xfrm>
            <a:off x="6824870" y="0"/>
            <a:ext cx="5392062" cy="1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0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9526344C-36E6-4E4A-A05B-67945D8FAA09}"/>
              </a:ext>
            </a:extLst>
          </p:cNvPr>
          <p:cNvSpPr/>
          <p:nvPr/>
        </p:nvSpPr>
        <p:spPr>
          <a:xfrm>
            <a:off x="4187686" y="1"/>
            <a:ext cx="1749287" cy="2352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id_classes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8BE235C-7CF7-4CB6-A105-567F6756617D}"/>
              </a:ext>
            </a:extLst>
          </p:cNvPr>
          <p:cNvSpPr/>
          <p:nvPr/>
        </p:nvSpPr>
        <p:spPr>
          <a:xfrm>
            <a:off x="4187687" y="364435"/>
            <a:ext cx="1570382" cy="2451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professor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C1F94E2-6FF2-475D-B791-570AB288F847}"/>
              </a:ext>
            </a:extLst>
          </p:cNvPr>
          <p:cNvSpPr/>
          <p:nvPr/>
        </p:nvSpPr>
        <p:spPr>
          <a:xfrm>
            <a:off x="4187686" y="768627"/>
            <a:ext cx="2001079" cy="271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professorassociado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3AF81C7-3AF0-4BF2-9EDD-0F2CE7E37B7C}"/>
              </a:ext>
            </a:extLst>
          </p:cNvPr>
          <p:cNvSpPr/>
          <p:nvPr/>
        </p:nvSpPr>
        <p:spPr>
          <a:xfrm>
            <a:off x="4187687" y="1143001"/>
            <a:ext cx="1570382" cy="2451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secretario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F7E89ED-F527-412F-A2F7-83DCD7BDE86F}"/>
              </a:ext>
            </a:extLst>
          </p:cNvPr>
          <p:cNvSpPr/>
          <p:nvPr/>
        </p:nvSpPr>
        <p:spPr>
          <a:xfrm>
            <a:off x="4187687" y="3245127"/>
            <a:ext cx="1749286" cy="271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alvodeoferta</a:t>
            </a:r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1608061-6870-4F22-822C-CE182CBFC1A6}"/>
              </a:ext>
            </a:extLst>
          </p:cNvPr>
          <p:cNvSpPr/>
          <p:nvPr/>
        </p:nvSpPr>
        <p:spPr>
          <a:xfrm>
            <a:off x="4191000" y="2133600"/>
            <a:ext cx="1570382" cy="2451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nomedaclasse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CEF9E00-F6B7-441D-8C68-A1A86259663F}"/>
              </a:ext>
            </a:extLst>
          </p:cNvPr>
          <p:cNvSpPr/>
          <p:nvPr/>
        </p:nvSpPr>
        <p:spPr>
          <a:xfrm>
            <a:off x="4194313" y="2875723"/>
            <a:ext cx="1570382" cy="2451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pontuacao</a:t>
            </a: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332DCA4-E690-42EB-9D6F-2E1BA3255C50}"/>
              </a:ext>
            </a:extLst>
          </p:cNvPr>
          <p:cNvSpPr/>
          <p:nvPr/>
        </p:nvSpPr>
        <p:spPr>
          <a:xfrm>
            <a:off x="4187687" y="1616765"/>
            <a:ext cx="1570382" cy="2451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1194690-2E9A-4070-95B2-8AE2303DD744}"/>
              </a:ext>
            </a:extLst>
          </p:cNvPr>
          <p:cNvSpPr/>
          <p:nvPr/>
        </p:nvSpPr>
        <p:spPr>
          <a:xfrm>
            <a:off x="4187687" y="2481467"/>
            <a:ext cx="1749286" cy="2600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numerodaclasse</a:t>
            </a:r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7E7207A1-2EC1-4270-8439-C046438CB434}"/>
              </a:ext>
            </a:extLst>
          </p:cNvPr>
          <p:cNvSpPr/>
          <p:nvPr/>
        </p:nvSpPr>
        <p:spPr>
          <a:xfrm>
            <a:off x="2339009" y="2729948"/>
            <a:ext cx="1570382" cy="2451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64F8724-554F-4192-8FBC-8CDE869BDC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26" t="27138" r="50000" b="37772"/>
          <a:stretch/>
        </p:blipFill>
        <p:spPr>
          <a:xfrm>
            <a:off x="6944140" y="62947"/>
            <a:ext cx="5195048" cy="345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6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9526344C-36E6-4E4A-A05B-67945D8FAA09}"/>
              </a:ext>
            </a:extLst>
          </p:cNvPr>
          <p:cNvSpPr/>
          <p:nvPr/>
        </p:nvSpPr>
        <p:spPr>
          <a:xfrm>
            <a:off x="4187686" y="1"/>
            <a:ext cx="1749287" cy="23522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id_pontuacao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8BE235C-7CF7-4CB6-A105-567F6756617D}"/>
              </a:ext>
            </a:extLst>
          </p:cNvPr>
          <p:cNvSpPr/>
          <p:nvPr/>
        </p:nvSpPr>
        <p:spPr>
          <a:xfrm>
            <a:off x="4187687" y="364435"/>
            <a:ext cx="1570382" cy="24516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classe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C1F94E2-6FF2-475D-B791-570AB288F847}"/>
              </a:ext>
            </a:extLst>
          </p:cNvPr>
          <p:cNvSpPr/>
          <p:nvPr/>
        </p:nvSpPr>
        <p:spPr>
          <a:xfrm>
            <a:off x="4187686" y="768627"/>
            <a:ext cx="1908313" cy="27167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atividade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3AF81C7-3AF0-4BF2-9EDD-0F2CE7E37B7C}"/>
              </a:ext>
            </a:extLst>
          </p:cNvPr>
          <p:cNvSpPr/>
          <p:nvPr/>
        </p:nvSpPr>
        <p:spPr>
          <a:xfrm>
            <a:off x="4187687" y="1143001"/>
            <a:ext cx="1570382" cy="24516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pontuacao</a:t>
            </a:r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1608061-6870-4F22-822C-CE182CBFC1A6}"/>
              </a:ext>
            </a:extLst>
          </p:cNvPr>
          <p:cNvSpPr/>
          <p:nvPr/>
        </p:nvSpPr>
        <p:spPr>
          <a:xfrm>
            <a:off x="4191000" y="2133600"/>
            <a:ext cx="1570382" cy="24516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332DCA4-E690-42EB-9D6F-2E1BA3255C50}"/>
              </a:ext>
            </a:extLst>
          </p:cNvPr>
          <p:cNvSpPr/>
          <p:nvPr/>
        </p:nvSpPr>
        <p:spPr>
          <a:xfrm>
            <a:off x="4187687" y="1616765"/>
            <a:ext cx="1570382" cy="24516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observacao</a:t>
            </a:r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027E909-F7A8-4FAD-B5D9-7E1BE3DEF40F}"/>
              </a:ext>
            </a:extLst>
          </p:cNvPr>
          <p:cNvSpPr/>
          <p:nvPr/>
        </p:nvSpPr>
        <p:spPr>
          <a:xfrm>
            <a:off x="2339009" y="3260035"/>
            <a:ext cx="1570382" cy="24516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pontuacao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EE93AD9-8533-4F39-9278-DF8B338BE8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09" t="27138" r="51304" b="48889"/>
          <a:stretch/>
        </p:blipFill>
        <p:spPr>
          <a:xfrm>
            <a:off x="7248939" y="-26502"/>
            <a:ext cx="4862578" cy="22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85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9526344C-36E6-4E4A-A05B-67945D8FAA09}"/>
              </a:ext>
            </a:extLst>
          </p:cNvPr>
          <p:cNvSpPr/>
          <p:nvPr/>
        </p:nvSpPr>
        <p:spPr>
          <a:xfrm>
            <a:off x="4187686" y="1"/>
            <a:ext cx="1749287" cy="23522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id_usuarios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8BE235C-7CF7-4CB6-A105-567F6756617D}"/>
              </a:ext>
            </a:extLst>
          </p:cNvPr>
          <p:cNvSpPr/>
          <p:nvPr/>
        </p:nvSpPr>
        <p:spPr>
          <a:xfrm>
            <a:off x="4187687" y="364435"/>
            <a:ext cx="1570382" cy="2451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nome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C1F94E2-6FF2-475D-B791-570AB288F847}"/>
              </a:ext>
            </a:extLst>
          </p:cNvPr>
          <p:cNvSpPr/>
          <p:nvPr/>
        </p:nvSpPr>
        <p:spPr>
          <a:xfrm>
            <a:off x="4187686" y="768627"/>
            <a:ext cx="1908313" cy="2716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login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3AF81C7-3AF0-4BF2-9EDD-0F2CE7E37B7C}"/>
              </a:ext>
            </a:extLst>
          </p:cNvPr>
          <p:cNvSpPr/>
          <p:nvPr/>
        </p:nvSpPr>
        <p:spPr>
          <a:xfrm>
            <a:off x="4187687" y="1143001"/>
            <a:ext cx="1570382" cy="2451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email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F7E89ED-F527-412F-A2F7-83DCD7BDE86F}"/>
              </a:ext>
            </a:extLst>
          </p:cNvPr>
          <p:cNvSpPr/>
          <p:nvPr/>
        </p:nvSpPr>
        <p:spPr>
          <a:xfrm>
            <a:off x="4187687" y="3245127"/>
            <a:ext cx="1749286" cy="2716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telefone1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0E193D8-BDFE-48AA-9824-244E29FC9EB7}"/>
              </a:ext>
            </a:extLst>
          </p:cNvPr>
          <p:cNvSpPr/>
          <p:nvPr/>
        </p:nvSpPr>
        <p:spPr>
          <a:xfrm>
            <a:off x="4187687" y="4792320"/>
            <a:ext cx="1570382" cy="2451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classe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1608061-6870-4F22-822C-CE182CBFC1A6}"/>
              </a:ext>
            </a:extLst>
          </p:cNvPr>
          <p:cNvSpPr/>
          <p:nvPr/>
        </p:nvSpPr>
        <p:spPr>
          <a:xfrm>
            <a:off x="4191000" y="2133600"/>
            <a:ext cx="1570382" cy="2451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endereco</a:t>
            </a:r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B3A6E60-8AF3-4991-A689-DFCE274A68B0}"/>
              </a:ext>
            </a:extLst>
          </p:cNvPr>
          <p:cNvSpPr/>
          <p:nvPr/>
        </p:nvSpPr>
        <p:spPr>
          <a:xfrm>
            <a:off x="4194313" y="4239041"/>
            <a:ext cx="1749286" cy="2451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niveis_acesso_id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25B68FD-1F87-4068-AD56-BB9F8DBA2380}"/>
              </a:ext>
            </a:extLst>
          </p:cNvPr>
          <p:cNvSpPr/>
          <p:nvPr/>
        </p:nvSpPr>
        <p:spPr>
          <a:xfrm>
            <a:off x="4187687" y="3644349"/>
            <a:ext cx="1570382" cy="2451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telefone2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CEF9E00-F6B7-441D-8C68-A1A86259663F}"/>
              </a:ext>
            </a:extLst>
          </p:cNvPr>
          <p:cNvSpPr/>
          <p:nvPr/>
        </p:nvSpPr>
        <p:spPr>
          <a:xfrm>
            <a:off x="4194313" y="2875723"/>
            <a:ext cx="1570382" cy="2451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databatismo</a:t>
            </a: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332DCA4-E690-42EB-9D6F-2E1BA3255C50}"/>
              </a:ext>
            </a:extLst>
          </p:cNvPr>
          <p:cNvSpPr/>
          <p:nvPr/>
        </p:nvSpPr>
        <p:spPr>
          <a:xfrm>
            <a:off x="4187687" y="1616765"/>
            <a:ext cx="1570382" cy="2451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senha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1194690-2E9A-4070-95B2-8AE2303DD744}"/>
              </a:ext>
            </a:extLst>
          </p:cNvPr>
          <p:cNvSpPr/>
          <p:nvPr/>
        </p:nvSpPr>
        <p:spPr>
          <a:xfrm>
            <a:off x="4187687" y="2481467"/>
            <a:ext cx="1749286" cy="2600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datanascimento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8A0D44F-191F-4A5C-8F81-373AD8F260C1}"/>
              </a:ext>
            </a:extLst>
          </p:cNvPr>
          <p:cNvSpPr/>
          <p:nvPr/>
        </p:nvSpPr>
        <p:spPr>
          <a:xfrm>
            <a:off x="2339009" y="3942522"/>
            <a:ext cx="1570382" cy="2451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usuarios</a:t>
            </a:r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97884F6-0DD4-4FCC-92D0-6BF0C025D664}"/>
              </a:ext>
            </a:extLst>
          </p:cNvPr>
          <p:cNvSpPr/>
          <p:nvPr/>
        </p:nvSpPr>
        <p:spPr>
          <a:xfrm>
            <a:off x="4187686" y="5241235"/>
            <a:ext cx="1570382" cy="2451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licao</a:t>
            </a:r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E871996C-927D-486E-B16D-FDD60B32C32D}"/>
              </a:ext>
            </a:extLst>
          </p:cNvPr>
          <p:cNvSpPr/>
          <p:nvPr/>
        </p:nvSpPr>
        <p:spPr>
          <a:xfrm>
            <a:off x="4194313" y="5650399"/>
            <a:ext cx="1570382" cy="2451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adventista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41DAE06-2C61-46BC-8C8A-FE963A72BD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43" t="27138" r="52772" b="19986"/>
          <a:stretch/>
        </p:blipFill>
        <p:spPr>
          <a:xfrm>
            <a:off x="6785112" y="0"/>
            <a:ext cx="5406887" cy="60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82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9526344C-36E6-4E4A-A05B-67945D8FAA09}"/>
              </a:ext>
            </a:extLst>
          </p:cNvPr>
          <p:cNvSpPr/>
          <p:nvPr/>
        </p:nvSpPr>
        <p:spPr>
          <a:xfrm>
            <a:off x="4187686" y="1"/>
            <a:ext cx="1749287" cy="23522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id_visitantes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8BE235C-7CF7-4CB6-A105-567F6756617D}"/>
              </a:ext>
            </a:extLst>
          </p:cNvPr>
          <p:cNvSpPr/>
          <p:nvPr/>
        </p:nvSpPr>
        <p:spPr>
          <a:xfrm>
            <a:off x="4187687" y="364435"/>
            <a:ext cx="1570382" cy="245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nome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C1F94E2-6FF2-475D-B791-570AB288F847}"/>
              </a:ext>
            </a:extLst>
          </p:cNvPr>
          <p:cNvSpPr/>
          <p:nvPr/>
        </p:nvSpPr>
        <p:spPr>
          <a:xfrm>
            <a:off x="4187686" y="768627"/>
            <a:ext cx="1908313" cy="2716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observacao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3AF81C7-3AF0-4BF2-9EDD-0F2CE7E37B7C}"/>
              </a:ext>
            </a:extLst>
          </p:cNvPr>
          <p:cNvSpPr/>
          <p:nvPr/>
        </p:nvSpPr>
        <p:spPr>
          <a:xfrm>
            <a:off x="4187687" y="1143001"/>
            <a:ext cx="1570382" cy="245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email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F7E89ED-F527-412F-A2F7-83DCD7BDE86F}"/>
              </a:ext>
            </a:extLst>
          </p:cNvPr>
          <p:cNvSpPr/>
          <p:nvPr/>
        </p:nvSpPr>
        <p:spPr>
          <a:xfrm>
            <a:off x="4187687" y="3245127"/>
            <a:ext cx="1749286" cy="2716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oracao</a:t>
            </a: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0E193D8-BDFE-48AA-9824-244E29FC9EB7}"/>
              </a:ext>
            </a:extLst>
          </p:cNvPr>
          <p:cNvSpPr/>
          <p:nvPr/>
        </p:nvSpPr>
        <p:spPr>
          <a:xfrm>
            <a:off x="4187687" y="4792320"/>
            <a:ext cx="1570382" cy="245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datacadastro</a:t>
            </a:r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1608061-6870-4F22-822C-CE182CBFC1A6}"/>
              </a:ext>
            </a:extLst>
          </p:cNvPr>
          <p:cNvSpPr/>
          <p:nvPr/>
        </p:nvSpPr>
        <p:spPr>
          <a:xfrm>
            <a:off x="4190999" y="2133601"/>
            <a:ext cx="1745973" cy="19877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datanascimento</a:t>
            </a:r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B3A6E60-8AF3-4991-A689-DFCE274A68B0}"/>
              </a:ext>
            </a:extLst>
          </p:cNvPr>
          <p:cNvSpPr/>
          <p:nvPr/>
        </p:nvSpPr>
        <p:spPr>
          <a:xfrm>
            <a:off x="4194312" y="4239041"/>
            <a:ext cx="1742659" cy="29816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numerodaclasse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25B68FD-1F87-4068-AD56-BB9F8DBA2380}"/>
              </a:ext>
            </a:extLst>
          </p:cNvPr>
          <p:cNvSpPr/>
          <p:nvPr/>
        </p:nvSpPr>
        <p:spPr>
          <a:xfrm>
            <a:off x="4187687" y="3644349"/>
            <a:ext cx="1570382" cy="245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visita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CEF9E00-F6B7-441D-8C68-A1A86259663F}"/>
              </a:ext>
            </a:extLst>
          </p:cNvPr>
          <p:cNvSpPr/>
          <p:nvPr/>
        </p:nvSpPr>
        <p:spPr>
          <a:xfrm>
            <a:off x="4194313" y="2875723"/>
            <a:ext cx="1570382" cy="245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estudobiblico</a:t>
            </a: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332DCA4-E690-42EB-9D6F-2E1BA3255C50}"/>
              </a:ext>
            </a:extLst>
          </p:cNvPr>
          <p:cNvSpPr/>
          <p:nvPr/>
        </p:nvSpPr>
        <p:spPr>
          <a:xfrm>
            <a:off x="4187687" y="1616765"/>
            <a:ext cx="1570382" cy="245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endereco</a:t>
            </a:r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1194690-2E9A-4070-95B2-8AE2303DD744}"/>
              </a:ext>
            </a:extLst>
          </p:cNvPr>
          <p:cNvSpPr/>
          <p:nvPr/>
        </p:nvSpPr>
        <p:spPr>
          <a:xfrm>
            <a:off x="4187687" y="2481467"/>
            <a:ext cx="1570382" cy="245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telefone1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4E10BD7-3ED8-4F05-99AF-151E6306B285}"/>
              </a:ext>
            </a:extLst>
          </p:cNvPr>
          <p:cNvSpPr/>
          <p:nvPr/>
        </p:nvSpPr>
        <p:spPr>
          <a:xfrm>
            <a:off x="2339009" y="4522305"/>
            <a:ext cx="1570382" cy="245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visitantes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240E0A4-0FFE-4756-B13F-D7072963D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09" t="28323" r="53587" b="26172"/>
          <a:stretch/>
        </p:blipFill>
        <p:spPr>
          <a:xfrm>
            <a:off x="6705600" y="573993"/>
            <a:ext cx="5486400" cy="533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01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105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sloan nascimento</dc:creator>
  <cp:lastModifiedBy>sloan nascimento</cp:lastModifiedBy>
  <cp:revision>4</cp:revision>
  <dcterms:created xsi:type="dcterms:W3CDTF">2019-11-13T10:02:52Z</dcterms:created>
  <dcterms:modified xsi:type="dcterms:W3CDTF">2019-11-13T13:21:47Z</dcterms:modified>
</cp:coreProperties>
</file>