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96D2F-BFC4-4C70-8526-3DE87D93EB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78A810-D8B3-483B-9000-73B0993B3D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B97B6B-4470-4C0E-8789-FB0907E72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4A9AF-D1B5-4E9A-B501-A7EBDAAA05CE}" type="datetimeFigureOut">
              <a:rPr lang="en-AU" smtClean="0"/>
              <a:t>25/12/2022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01E33-21E5-49EC-98F9-F1EA99A29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4E03D-75B8-47F6-A3BC-E4380397C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8EE8A-ABBD-4612-8F4F-73B55025BC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92178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20A25-8B29-4C2B-A111-80B85619C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466DBC-F9F9-4EEA-8536-99748AEAF9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1BD07-0CC2-405F-9FD6-C47DA14D8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4A9AF-D1B5-4E9A-B501-A7EBDAAA05CE}" type="datetimeFigureOut">
              <a:rPr lang="en-AU" smtClean="0"/>
              <a:t>25/12/2022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DB533-5B3B-44E1-B535-930C5B35D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BA813-EDF9-4CCE-A2F9-BB4CB1F45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8EE8A-ABBD-4612-8F4F-73B55025BC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9235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4AEDC3-9F39-42C7-B337-770E91DF05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924DEB-0D17-454B-A54F-1BEF314E8C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3A7E61-F522-4867-96B8-B37A4168B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4A9AF-D1B5-4E9A-B501-A7EBDAAA05CE}" type="datetimeFigureOut">
              <a:rPr lang="en-AU" smtClean="0"/>
              <a:t>25/12/2022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783B6-646C-40B5-93AF-B07432417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5A7207-1D1F-404C-A6F9-5D5498BC9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8EE8A-ABBD-4612-8F4F-73B55025BC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1577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4F08D-5D57-4892-9224-59658796C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B4CE7-E61C-41E4-9A63-D4C853199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0E905-D574-4954-8EC5-5E290D228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4A9AF-D1B5-4E9A-B501-A7EBDAAA05CE}" type="datetimeFigureOut">
              <a:rPr lang="en-AU" smtClean="0"/>
              <a:t>25/12/2022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4DB74-0811-47A7-B685-A83C90225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17CE9-C574-4F68-B1E6-799B23334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8EE8A-ABBD-4612-8F4F-73B55025BC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566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D2F0A-3650-43A7-82E1-80E8E51CB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5B1194-632E-4DD1-9F96-36512994C5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24E84-7B30-4C91-B422-55D910982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4A9AF-D1B5-4E9A-B501-A7EBDAAA05CE}" type="datetimeFigureOut">
              <a:rPr lang="en-AU" smtClean="0"/>
              <a:t>25/12/2022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AD3E03-041C-4763-A2CD-F782BA37A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66691-7371-41E0-8F97-4511FC784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8EE8A-ABBD-4612-8F4F-73B55025BC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1013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A9421-7062-4155-8346-58F9B37EE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14B2B-7BD6-4B12-846C-DAB70476B7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C38317-186A-4F29-9E64-93E63162EB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EFCD67-14FC-4A1A-BDD5-A0B7EA89E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4A9AF-D1B5-4E9A-B501-A7EBDAAA05CE}" type="datetimeFigureOut">
              <a:rPr lang="en-AU" smtClean="0"/>
              <a:t>25/12/2022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AA55E2-B125-4837-B5D8-AC4FE8E4C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9B4089-8218-4B54-A3CD-B5E672CA5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8EE8A-ABBD-4612-8F4F-73B55025BC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39381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27619-E6F2-47C5-A41F-E734E4AC9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15F9AE-A896-4132-9DD4-63445D7DA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BC0514-49DB-4704-8D22-E1CF2A060C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6310E-A5AD-411C-8534-462F8E858B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94A297-37E7-4977-8EA6-CC434D15F6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4CFAE6-EAE9-4AA3-A1D8-79CBC1A0D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4A9AF-D1B5-4E9A-B501-A7EBDAAA05CE}" type="datetimeFigureOut">
              <a:rPr lang="en-AU" smtClean="0"/>
              <a:t>25/12/2022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F96855-8F35-4BA1-8F12-C574FB6A3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037E64-C0C6-43B6-837F-D15C71B60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8EE8A-ABBD-4612-8F4F-73B55025BC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96567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F4F35-DE89-4069-A460-75D3F9284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688903-206E-4E4B-90E8-86AEE112B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4A9AF-D1B5-4E9A-B501-A7EBDAAA05CE}" type="datetimeFigureOut">
              <a:rPr lang="en-AU" smtClean="0"/>
              <a:t>25/12/2022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2667C7-259F-4C2D-9E4D-647F249D3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3038D7-68FF-4E43-966B-77B1BD49A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8EE8A-ABBD-4612-8F4F-73B55025BC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2931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C71946-3862-466A-ACF7-2D1F79A50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4A9AF-D1B5-4E9A-B501-A7EBDAAA05CE}" type="datetimeFigureOut">
              <a:rPr lang="en-AU" smtClean="0"/>
              <a:t>25/12/2022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C6A1E7-C123-4090-8B69-9C5BC2FF4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D2A6FA-723E-4930-9351-C52D281CC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8EE8A-ABBD-4612-8F4F-73B55025BC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74221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B00A6-9E41-4D82-9B0F-1C50536FD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7961F-7C03-4F7D-AB05-15CCA92B6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F244AD-FDBF-424B-8E1D-12D0BDE95B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D6BF43-7338-4C57-BCD5-80D251D46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4A9AF-D1B5-4E9A-B501-A7EBDAAA05CE}" type="datetimeFigureOut">
              <a:rPr lang="en-AU" smtClean="0"/>
              <a:t>25/12/2022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1B69BA-EB6D-49C0-BDCD-0BFC52A6E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DCCF5D-D3F2-4544-BE0D-662C45A3C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8EE8A-ABBD-4612-8F4F-73B55025BC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6638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0ADE8-6F73-4E45-9D05-197C246BB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776126-5672-44C7-9E21-CC66A4B739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5DA1C4-6360-46FE-9B94-DF58EB9D36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E71A17-68EC-4B83-8548-528F9C6CB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4A9AF-D1B5-4E9A-B501-A7EBDAAA05CE}" type="datetimeFigureOut">
              <a:rPr lang="en-AU" smtClean="0"/>
              <a:t>25/12/2022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4B4051-A00E-4018-A691-7F4C19B5A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E5C67D-9C27-4355-A364-0E80E64A6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8EE8A-ABBD-4612-8F4F-73B55025BC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0606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20335F-CB49-4EC8-AF80-1503B0673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8F2570-5E44-4DE4-A01B-6D00BBCB9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B2DAF-C84F-401A-8B1E-3A9551C1B0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44A9AF-D1B5-4E9A-B501-A7EBDAAA05CE}" type="datetimeFigureOut">
              <a:rPr lang="en-AU" smtClean="0"/>
              <a:t>25/12/2022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E4F27D-B1E9-43EF-A052-D5CB0E91D4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66C9FB-3074-4826-AFCA-9205A0A90B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8EE8A-ABBD-4612-8F4F-73B55025BC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1225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A5123-D83B-4B4C-A5FB-50B14EC087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Sorting</a:t>
            </a:r>
          </a:p>
        </p:txBody>
      </p:sp>
    </p:spTree>
    <p:extLst>
      <p:ext uri="{BB962C8B-B14F-4D97-AF65-F5344CB8AC3E}">
        <p14:creationId xmlns:p14="http://schemas.microsoft.com/office/powerpoint/2010/main" val="1435777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B22D2B-B79D-4700-B40E-4F25F2FDC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Bubble Sort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6C058EF8-D8FB-4A3B-9741-428F7F90D2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6" y="1597046"/>
            <a:ext cx="6780700" cy="3661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506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19D69C-4587-4AA6-9AD5-4C029733A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Selection Sort</a:t>
            </a:r>
          </a:p>
        </p:txBody>
      </p:sp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6102B71F-DC92-4EB3-BF79-2C7A69791B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6" y="1910654"/>
            <a:ext cx="6780700" cy="3034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99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274407-F369-46BF-A855-54867201C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Insertion Sort: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52427B3A-3EA1-4EDA-B96B-4FBB2A7884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698" y="1574019"/>
            <a:ext cx="6847318" cy="3286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754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E24CCF-72A6-42FF-9FD7-0038CA207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Merge Sort: (Sort Procedure)</a:t>
            </a:r>
          </a:p>
        </p:txBody>
      </p:sp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5475F93E-072A-4E02-9E60-3A79A221BF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6" y="1967266"/>
            <a:ext cx="6780700" cy="2631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951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E4C45D-8A66-4712-A95A-1B7F85882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Merge Sort: (Merge Procedure)</a:t>
            </a:r>
          </a:p>
        </p:txBody>
      </p:sp>
      <p:pic>
        <p:nvPicPr>
          <p:cNvPr id="5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53261B42-4A12-498B-96EB-CAFDD05355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6" y="1733550"/>
            <a:ext cx="6780700" cy="2931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108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22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Sorting</vt:lpstr>
      <vt:lpstr>Bubble Sort</vt:lpstr>
      <vt:lpstr>Selection Sort</vt:lpstr>
      <vt:lpstr>Insertion Sort:</vt:lpstr>
      <vt:lpstr>Merge Sort: (Sort Procedure)</vt:lpstr>
      <vt:lpstr>Merge Sort: (Merge Procedure)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</dc:title>
  <dc:creator>Md Moniruzzaman</dc:creator>
  <cp:lastModifiedBy>Md. Maniruzzaman, Assistant Professor, CSE</cp:lastModifiedBy>
  <cp:revision>3</cp:revision>
  <dcterms:created xsi:type="dcterms:W3CDTF">2021-11-21T21:49:48Z</dcterms:created>
  <dcterms:modified xsi:type="dcterms:W3CDTF">2022-12-24T21:01:09Z</dcterms:modified>
</cp:coreProperties>
</file>