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0AF03-C114-4F8F-A706-C2213F1933A7}" type="datetime1">
              <a:rPr lang="fr-FR" smtClean="0"/>
              <a:t>26/02/2024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97F0D-165E-409E-864C-E021C6E59EE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525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9E26B-B1C2-41F5-AFFD-731282AA4934}" type="datetime1">
              <a:rPr lang="fr-FR" smtClean="0"/>
              <a:pPr/>
              <a:t>26/02/2024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 smtClean="0"/>
              <a:t>Modifier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C8518-F7DC-49BC-9F94-94E3144E69AD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8227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396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0785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5029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034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C8518-F7DC-49BC-9F94-94E3144E69AD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756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347766-FCCD-4996-A3F5-962A6CD70543}" type="datetime1">
              <a:rPr lang="fr-FR" noProof="0" smtClean="0"/>
              <a:t>26/02/2024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
              </a:t>
            </a:r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06EB20-3AAF-435F-9BDB-3D4F4734C416}" type="datetime1">
              <a:rPr lang="fr-FR" noProof="0" smtClean="0"/>
              <a:t>26/02/2024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
              </a:t>
            </a:r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4C2773-C2B8-4CF5-9DAF-C2CB31B44054}" type="datetime1">
              <a:rPr lang="fr-FR" noProof="0" smtClean="0"/>
              <a:t>26/02/2024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
              </a:t>
            </a:r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7C7EC-7DAF-4859-BD1E-26D7D7F1D849}" type="datetime1">
              <a:rPr lang="fr-FR" noProof="0" smtClean="0"/>
              <a:t>26/02/2024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
              </a:t>
            </a:r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1150A9-20F9-4EB6-A4AF-036CCB5ABFD0}" type="datetime1">
              <a:rPr lang="fr-FR" noProof="0" smtClean="0"/>
              <a:t>26/02/2024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
              </a:t>
            </a:r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888D8F-6B72-466E-83CC-E6F5CEA805F5}" type="datetime1">
              <a:rPr lang="fr-FR" noProof="0" smtClean="0"/>
              <a:t>26/02/2024</a:t>
            </a:fld>
            <a:endParaRPr lang="fr-FR" noProof="0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
              </a:t>
            </a:r>
            <a:endParaRPr lang="fr-FR" noProof="0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E39990-AB53-4F5B-AAE3-224BB3B7F497}" type="datetime1">
              <a:rPr lang="fr-FR" noProof="0" smtClean="0"/>
              <a:t>26/02/2024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
              </a:t>
            </a:r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3A5982-0AEE-4919-9470-90C1A4D41F8E}" type="datetime1">
              <a:rPr lang="fr-FR" noProof="0" smtClean="0"/>
              <a:t>26/02/2024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
              </a:t>
            </a:r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AF15A8-EB6B-4FDC-AFB6-14D7A83B14A3}" type="datetime1">
              <a:rPr lang="fr-FR" noProof="0" smtClean="0"/>
              <a:t>26/02/2024</a:t>
            </a:fld>
            <a:endParaRPr lang="fr-FR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
              </a:t>
            </a:r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BC28C2-2524-42D9-93A2-33B5674F60C2}" type="datetime1">
              <a:rPr lang="fr-FR" noProof="0" smtClean="0"/>
              <a:t>26/02/2024</a:t>
            </a:fld>
            <a:endParaRPr lang="fr-FR" noProof="0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fr-FR" noProof="0" dirty="0" smtClean="0"/>
              <a:t>
              </a:t>
            </a:r>
            <a:endParaRPr lang="fr-FR" noProof="0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2844390C-838D-4AD0-820C-8F12C7FB2D0E}" type="datetime1">
              <a:rPr lang="fr-FR" noProof="0" smtClean="0"/>
              <a:t>26/02/2024</a:t>
            </a:fld>
            <a:endParaRPr lang="fr-FR" noProof="0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fr-FR" noProof="0" dirty="0" smtClean="0"/>
              <a:t>
              </a:t>
            </a:r>
            <a:endParaRPr lang="fr-FR" noProof="0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CFC383F2-748B-4B2D-9E80-65085793A3A6}" type="datetime1">
              <a:rPr lang="fr-FR" noProof="0" smtClean="0"/>
              <a:t>26/02/2024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fr-FR" noProof="0" dirty="0" smtClean="0"/>
              <a:t>
              </a:t>
            </a:r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133" y="673384"/>
            <a:ext cx="4944534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fr-FR" sz="2800" b="1" dirty="0" smtClean="0">
                <a:solidFill>
                  <a:srgbClr val="FF0000"/>
                </a:solidFill>
                <a:latin typeface="Informal Roman" panose="030604020304060B0204" pitchFamily="66" charset="0"/>
              </a:rPr>
              <a:t>A Young </a:t>
            </a:r>
            <a:r>
              <a:rPr lang="fr-FR" sz="2800" b="1" dirty="0" err="1" smtClean="0">
                <a:solidFill>
                  <a:srgbClr val="FF0000"/>
                </a:solidFill>
                <a:latin typeface="Informal Roman" panose="030604020304060B0204" pitchFamily="66" charset="0"/>
              </a:rPr>
              <a:t>Bird</a:t>
            </a:r>
            <a:r>
              <a:rPr lang="fr-FR" sz="2800" b="1" dirty="0" smtClean="0">
                <a:solidFill>
                  <a:srgbClr val="FF0000"/>
                </a:solidFill>
                <a:latin typeface="Informal Roman" panose="030604020304060B0204" pitchFamily="66" charset="0"/>
              </a:rPr>
              <a:t> </a:t>
            </a:r>
            <a:r>
              <a:rPr lang="fr-FR" sz="2800" b="1" dirty="0" err="1" smtClean="0">
                <a:solidFill>
                  <a:srgbClr val="FF0000"/>
                </a:solidFill>
                <a:latin typeface="Informal Roman" panose="030604020304060B0204" pitchFamily="66" charset="0"/>
              </a:rPr>
              <a:t>project</a:t>
            </a:r>
            <a:endParaRPr lang="fr-FR" sz="2800" b="1" dirty="0">
              <a:solidFill>
                <a:srgbClr val="FF0000"/>
              </a:solidFill>
              <a:latin typeface="Informal Roman" panose="030604020304060B0204" pitchFamily="66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625" y="3227799"/>
            <a:ext cx="4486656" cy="571500"/>
          </a:xfrm>
        </p:spPr>
        <p:txBody>
          <a:bodyPr rtlCol="0">
            <a:normAutofit/>
          </a:bodyPr>
          <a:lstStyle/>
          <a:p>
            <a:pPr rtl="0"/>
            <a:r>
              <a:rPr lang="fr-FR" sz="1800" b="1" dirty="0" smtClean="0">
                <a:solidFill>
                  <a:schemeClr val="tx1"/>
                </a:solidFill>
              </a:rPr>
              <a:t>Structure Programming</a:t>
            </a:r>
            <a:r>
              <a:rPr lang="fr-FR" sz="1800" b="1" dirty="0">
                <a:solidFill>
                  <a:schemeClr val="tx1"/>
                </a:solidFill>
              </a:rPr>
              <a:t> </a:t>
            </a:r>
            <a:r>
              <a:rPr lang="fr-FR" sz="1800" b="1" dirty="0" smtClean="0">
                <a:solidFill>
                  <a:schemeClr val="tx1"/>
                </a:solidFill>
              </a:rPr>
              <a:t>II Project .</a:t>
            </a:r>
            <a:endParaRPr lang="fr-FR" sz="18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Birds Dot to dot Game &amp; Printab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855" y="169100"/>
            <a:ext cx="5885145" cy="66888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01041" y="682669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Team Members</a:t>
            </a:r>
            <a:endParaRPr lang="en-US" sz="32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6471" y="3613759"/>
            <a:ext cx="44768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Wirba</a:t>
            </a:r>
            <a:r>
              <a:rPr lang="en-US" sz="3200" dirty="0" smtClean="0">
                <a:solidFill>
                  <a:schemeClr val="bg1"/>
                </a:solidFill>
              </a:rPr>
              <a:t> Ashraf </a:t>
            </a:r>
            <a:r>
              <a:rPr lang="en-US" sz="3200" dirty="0" err="1" smtClean="0">
                <a:solidFill>
                  <a:schemeClr val="bg1"/>
                </a:solidFill>
              </a:rPr>
              <a:t>Djauro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Limassou Haman Bello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Katim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Gaye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</a:rPr>
              <a:t>Elhadj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Ibrahima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Camara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bg1"/>
              </a:solidFill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293" y="1384126"/>
            <a:ext cx="1697277" cy="29998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44" y="1384126"/>
            <a:ext cx="1456266" cy="29998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078" y="1384126"/>
            <a:ext cx="1817424" cy="29998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10" y="1384126"/>
            <a:ext cx="1657834" cy="29998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0489" y="2681103"/>
            <a:ext cx="4543778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fr-FR" sz="1800" dirty="0" err="1" smtClean="0">
                <a:solidFill>
                  <a:srgbClr val="FFFFFF"/>
                </a:solidFill>
              </a:rPr>
              <a:t>What’s</a:t>
            </a:r>
            <a:r>
              <a:rPr lang="fr-FR" sz="1800" dirty="0" smtClean="0">
                <a:solidFill>
                  <a:srgbClr val="FFFFFF"/>
                </a:solidFill>
              </a:rPr>
              <a:t> « Young </a:t>
            </a:r>
            <a:r>
              <a:rPr lang="fr-FR" sz="1800" dirty="0" err="1" smtClean="0">
                <a:solidFill>
                  <a:srgbClr val="FFFFFF"/>
                </a:solidFill>
              </a:rPr>
              <a:t>bird</a:t>
            </a:r>
            <a:r>
              <a:rPr lang="fr-FR" sz="1800" dirty="0" smtClean="0">
                <a:solidFill>
                  <a:srgbClr val="FFFFFF"/>
                </a:solidFill>
              </a:rPr>
              <a:t> » About !</a:t>
            </a:r>
            <a:endParaRPr lang="fr-FR" sz="1800" dirty="0">
              <a:solidFill>
                <a:srgbClr val="FFFFFF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22317" y="335845"/>
            <a:ext cx="64685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Welcome to our "</a:t>
            </a:r>
            <a:r>
              <a:rPr lang="en-US" sz="3200" dirty="0">
                <a:solidFill>
                  <a:srgbClr val="FF0000"/>
                </a:solidFill>
              </a:rPr>
              <a:t>Young Bird</a:t>
            </a:r>
            <a:r>
              <a:rPr lang="en-US" sz="3200" dirty="0"/>
              <a:t>" </a:t>
            </a:r>
            <a:r>
              <a:rPr lang="en-US" sz="3200" dirty="0" smtClean="0"/>
              <a:t>SDL2 </a:t>
            </a:r>
            <a:r>
              <a:rPr lang="en-US" sz="3200" dirty="0"/>
              <a:t>project! Using the </a:t>
            </a:r>
            <a:r>
              <a:rPr lang="en-US" sz="3200" dirty="0" smtClean="0"/>
              <a:t>C programming language  </a:t>
            </a:r>
            <a:r>
              <a:rPr lang="en-US" sz="3200" dirty="0"/>
              <a:t>we're crafting a captivating gaming experience where players navigate the skies as a fledgling </a:t>
            </a:r>
            <a:r>
              <a:rPr lang="en-US" sz="3200" dirty="0" smtClean="0"/>
              <a:t>bird while avoiding obstacles.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840" y="2477911"/>
            <a:ext cx="3421457" cy="812800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pPr rtl="0"/>
            <a:r>
              <a:rPr lang="fr-FR" sz="1800" dirty="0" err="1" smtClean="0">
                <a:solidFill>
                  <a:srgbClr val="FFFFFF"/>
                </a:solidFill>
              </a:rPr>
              <a:t>What</a:t>
            </a:r>
            <a:r>
              <a:rPr lang="fr-FR" sz="1800" dirty="0" smtClean="0">
                <a:solidFill>
                  <a:srgbClr val="FFFFFF"/>
                </a:solidFill>
              </a:rPr>
              <a:t> </a:t>
            </a:r>
            <a:r>
              <a:rPr lang="fr-FR" sz="1800" dirty="0" err="1" smtClean="0">
                <a:solidFill>
                  <a:srgbClr val="FFFFFF"/>
                </a:solidFill>
              </a:rPr>
              <a:t>inspired</a:t>
            </a:r>
            <a:r>
              <a:rPr lang="fr-FR" sz="1800" dirty="0" smtClean="0">
                <a:solidFill>
                  <a:srgbClr val="FFFFFF"/>
                </a:solidFill>
              </a:rPr>
              <a:t> us </a:t>
            </a:r>
            <a:br>
              <a:rPr lang="fr-FR" sz="1800" dirty="0" smtClean="0">
                <a:solidFill>
                  <a:srgbClr val="FFFFFF"/>
                </a:solidFill>
              </a:rPr>
            </a:br>
            <a:r>
              <a:rPr lang="fr-FR" sz="1800" dirty="0" smtClean="0">
                <a:solidFill>
                  <a:srgbClr val="FFFFFF"/>
                </a:solidFill>
              </a:rPr>
              <a:t>?</a:t>
            </a:r>
            <a:endParaRPr lang="fr-FR" sz="180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19511" y="65530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R</a:t>
            </a:r>
            <a:r>
              <a:rPr lang="en-US" sz="3200" dirty="0" smtClean="0"/>
              <a:t>ecalling </a:t>
            </a:r>
            <a:r>
              <a:rPr lang="en-US" sz="3200" dirty="0"/>
              <a:t>when </a:t>
            </a:r>
            <a:r>
              <a:rPr lang="en-US" sz="3200" dirty="0" smtClean="0"/>
              <a:t>we </a:t>
            </a:r>
            <a:r>
              <a:rPr lang="en-US" sz="3200" dirty="0"/>
              <a:t>first saw "Young </a:t>
            </a:r>
            <a:r>
              <a:rPr lang="en-US" sz="3200" dirty="0" smtClean="0"/>
              <a:t>Bird " game , Let's </a:t>
            </a:r>
            <a:r>
              <a:rPr lang="en-US" sz="3200" dirty="0"/>
              <a:t>write some code for that marvel. We aim to bring back the excitement of flight with each line, motivating gamers everywhere. </a:t>
            </a:r>
            <a:r>
              <a:rPr lang="en-US" sz="3200" dirty="0" smtClean="0"/>
              <a:t>Together</a:t>
            </a:r>
            <a:r>
              <a:rPr lang="en-US" sz="3200" dirty="0"/>
              <a:t>, we can inspire creativity and bring everyone's attention to the wonders of flying.</a:t>
            </a: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372534" y="321733"/>
            <a:ext cx="221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Game Features : </a:t>
            </a:r>
            <a:endParaRPr lang="en-US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478845" y="795867"/>
            <a:ext cx="78852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game continues indefinitely, with the goal being to achieve the highest score possible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game view moves to the </a:t>
            </a:r>
            <a:r>
              <a:rPr lang="en-US" sz="2400" dirty="0" smtClean="0"/>
              <a:t>right creating a horizontal movement simulation, </a:t>
            </a:r>
            <a:r>
              <a:rPr lang="en-US" sz="2400" dirty="0"/>
              <a:t>and the player controls the bird's vertical movement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Single Tap Control: Tapping the screen makes the bird flap its wings and ascend slightly</a:t>
            </a:r>
            <a:r>
              <a:rPr lang="en-US" sz="24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Gravity</a:t>
            </a:r>
            <a:r>
              <a:rPr lang="en-US" sz="2400" dirty="0"/>
              <a:t>: The bird constantly falls due to gravity, requiring continuous tapping to maintain </a:t>
            </a:r>
            <a:r>
              <a:rPr lang="en-US" sz="2400" dirty="0" smtClean="0"/>
              <a:t>altitude.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Obstacles: The bird must navigate between pairs of green pipes with gaps at varying heights. Colliding with pipes or the ground ends the game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Scoring: Each successful passage through a pair of pipes earns one </a:t>
            </a:r>
            <a:r>
              <a:rPr lang="en-US" sz="2400" dirty="0" smtClean="0"/>
              <a:t>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58045" y="468489"/>
            <a:ext cx="241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Additional Features</a:t>
            </a:r>
            <a:endParaRPr lang="en-US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450621" y="1241777"/>
            <a:ext cx="94939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1- Weather </a:t>
            </a:r>
            <a:r>
              <a:rPr lang="en-US" sz="2400" b="1" dirty="0"/>
              <a:t>Effects:</a:t>
            </a:r>
            <a:r>
              <a:rPr lang="en-US" sz="2400" dirty="0"/>
              <a:t> Introduce dynamic weather conditions such as rain, wind, or storms, affecting the </a:t>
            </a:r>
            <a:r>
              <a:rPr lang="en-US" sz="2400" dirty="0" smtClean="0"/>
              <a:t>bird's </a:t>
            </a:r>
            <a:r>
              <a:rPr lang="en-US" sz="2400" dirty="0"/>
              <a:t>flight and visibility.</a:t>
            </a:r>
          </a:p>
          <a:p>
            <a:r>
              <a:rPr lang="en-US" sz="2400" b="1" dirty="0" smtClean="0"/>
              <a:t>2- Day-Night </a:t>
            </a:r>
            <a:r>
              <a:rPr lang="en-US" sz="2400" b="1" dirty="0"/>
              <a:t>Cycle:</a:t>
            </a:r>
            <a:r>
              <a:rPr lang="en-US" sz="2400" dirty="0"/>
              <a:t> Implement a day-night cycle, offering different challenges and visuals depending on the time of day.</a:t>
            </a:r>
          </a:p>
          <a:p>
            <a:r>
              <a:rPr lang="en-US" sz="2400" b="1" dirty="0" smtClean="0"/>
              <a:t>3- Power-ups</a:t>
            </a:r>
            <a:r>
              <a:rPr lang="en-US" sz="2400" b="1" dirty="0"/>
              <a:t>:</a:t>
            </a:r>
            <a:r>
              <a:rPr lang="en-US" sz="2400" dirty="0"/>
              <a:t> Introduce power-ups like speed boosts, temporary invincibility, or score multipliers to add excitement and strategic depth.</a:t>
            </a:r>
          </a:p>
          <a:p>
            <a:r>
              <a:rPr lang="en-US" sz="2400" b="1" dirty="0" smtClean="0"/>
              <a:t>4- Customization</a:t>
            </a:r>
            <a:r>
              <a:rPr lang="en-US" sz="2400" b="1" dirty="0"/>
              <a:t>:</a:t>
            </a:r>
            <a:r>
              <a:rPr lang="en-US" sz="2400" dirty="0"/>
              <a:t> Allow players to customize their bird's appearance, colors, and accessories for personalization</a:t>
            </a:r>
            <a:r>
              <a:rPr lang="en-US" sz="2400" dirty="0" smtClean="0"/>
              <a:t>.</a:t>
            </a:r>
            <a:endParaRPr lang="en-US" sz="2400" b="1" dirty="0"/>
          </a:p>
          <a:p>
            <a:r>
              <a:rPr lang="en-US" sz="2400" b="1" dirty="0" smtClean="0"/>
              <a:t>5- Achievements </a:t>
            </a:r>
            <a:r>
              <a:rPr lang="en-US" sz="2400" b="1" dirty="0"/>
              <a:t>and Leaderboards:</a:t>
            </a:r>
            <a:r>
              <a:rPr lang="en-US" sz="2400" dirty="0"/>
              <a:t> Include achievements to unlock and leaderboards to compare scores with other players, adding replay value.</a:t>
            </a:r>
          </a:p>
          <a:p>
            <a:r>
              <a:rPr lang="en-US" sz="2400" b="1" dirty="0" smtClean="0"/>
              <a:t>6- Story </a:t>
            </a:r>
            <a:r>
              <a:rPr lang="en-US" sz="2400" b="1" dirty="0"/>
              <a:t>Mode:</a:t>
            </a:r>
            <a:r>
              <a:rPr lang="en-US" sz="2400" dirty="0"/>
              <a:t> Develop a narrative-driven story mode with missions, characters, and plot twists to engage players.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87580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02355" y="383822"/>
            <a:ext cx="255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Tools &amp; Technologies :</a:t>
            </a:r>
            <a:endParaRPr lang="en-US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812800" y="880533"/>
            <a:ext cx="94092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1- Programming Language : </a:t>
            </a:r>
            <a:r>
              <a:rPr lang="en-US" sz="2400" dirty="0" smtClean="0"/>
              <a:t> C programming language .</a:t>
            </a:r>
          </a:p>
          <a:p>
            <a:r>
              <a:rPr lang="en-US" sz="2400" b="1" dirty="0" smtClean="0"/>
              <a:t>2- Graphics library :</a:t>
            </a:r>
            <a:r>
              <a:rPr lang="en-US" sz="2400" dirty="0" smtClean="0"/>
              <a:t>  SDL2 . </a:t>
            </a:r>
            <a:endParaRPr lang="en-US" sz="2400" b="1" dirty="0" smtClean="0"/>
          </a:p>
          <a:p>
            <a:r>
              <a:rPr lang="en-US" sz="2400" b="1" dirty="0" smtClean="0"/>
              <a:t>3- Audio library :   </a:t>
            </a:r>
            <a:r>
              <a:rPr lang="en-US" sz="2400" dirty="0" smtClean="0"/>
              <a:t>SDL2_mixer </a:t>
            </a:r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4- Image library :  </a:t>
            </a:r>
            <a:r>
              <a:rPr lang="en-US" sz="2400" dirty="0" smtClean="0"/>
              <a:t>SDL2_image </a:t>
            </a:r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5- Common libraries :  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stdio.h</a:t>
            </a:r>
            <a:r>
              <a:rPr lang="en-US" sz="2400" dirty="0" smtClean="0"/>
              <a:t>  ;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stdbool</a:t>
            </a:r>
            <a:r>
              <a:rPr lang="en-US" sz="2400" dirty="0" smtClean="0"/>
              <a:t> ; 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stdlib.h</a:t>
            </a:r>
            <a:r>
              <a:rPr lang="en-US" sz="2400" dirty="0" smtClean="0"/>
              <a:t> ;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 </a:t>
            </a:r>
            <a:r>
              <a:rPr lang="en-US" sz="2400" dirty="0" err="1" smtClean="0"/>
              <a:t>time.h</a:t>
            </a:r>
            <a:r>
              <a:rPr lang="en-US" sz="2400" dirty="0" smtClean="0"/>
              <a:t> ;</a:t>
            </a:r>
          </a:p>
          <a:p>
            <a:pPr marL="285750" indent="-285750">
              <a:buFontTx/>
              <a:buChar char="-"/>
            </a:pPr>
            <a:r>
              <a:rPr lang="en-US" sz="2400" dirty="0" err="1"/>
              <a:t>m</a:t>
            </a:r>
            <a:r>
              <a:rPr lang="en-US" sz="2400" dirty="0" err="1" smtClean="0"/>
              <a:t>ath.h</a:t>
            </a:r>
            <a:r>
              <a:rPr lang="en-US" sz="2400" dirty="0" smtClean="0"/>
              <a:t> ;</a:t>
            </a:r>
          </a:p>
          <a:p>
            <a:r>
              <a:rPr lang="en-US" sz="2400" b="1" dirty="0" smtClean="0"/>
              <a:t>6- </a:t>
            </a:r>
            <a:r>
              <a:rPr lang="en-US" sz="2400" b="1" dirty="0"/>
              <a:t>IDE </a:t>
            </a:r>
            <a:r>
              <a:rPr lang="en-US" sz="2400" dirty="0"/>
              <a:t>(Integrated Development Environment</a:t>
            </a:r>
            <a:r>
              <a:rPr lang="en-US" sz="2400" dirty="0" smtClean="0"/>
              <a:t>):  Code::</a:t>
            </a:r>
            <a:r>
              <a:rPr lang="en-US" sz="2400" dirty="0" err="1" smtClean="0"/>
              <a:t>Bloks</a:t>
            </a:r>
            <a:r>
              <a:rPr lang="en-US" sz="2400" dirty="0" smtClean="0"/>
              <a:t> 20.03</a:t>
            </a:r>
          </a:p>
          <a:p>
            <a:r>
              <a:rPr lang="en-US" sz="2400" b="1" dirty="0" smtClean="0"/>
              <a:t>7- </a:t>
            </a:r>
            <a:r>
              <a:rPr lang="en-US" sz="2400" b="1" dirty="0"/>
              <a:t>Graphics Editing Software:</a:t>
            </a:r>
            <a:r>
              <a:rPr lang="en-US" sz="2400" dirty="0"/>
              <a:t> </a:t>
            </a:r>
            <a:r>
              <a:rPr lang="en-US" sz="2400" dirty="0" smtClean="0"/>
              <a:t> Paint ,GIMP.</a:t>
            </a:r>
          </a:p>
          <a:p>
            <a:r>
              <a:rPr lang="en-US" sz="2400" b="1" dirty="0" smtClean="0"/>
              <a:t>8- Audio software :  </a:t>
            </a:r>
            <a:r>
              <a:rPr lang="en-US" sz="2400" dirty="0" err="1" smtClean="0"/>
              <a:t>Bfxr</a:t>
            </a:r>
            <a:r>
              <a:rPr lang="en-US" sz="2400" b="1" dirty="0" smtClean="0"/>
              <a:t> .</a:t>
            </a:r>
          </a:p>
          <a:p>
            <a:endParaRPr lang="en-US" sz="2400" b="1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3580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13645" y="705556"/>
            <a:ext cx="225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Task Distribution  :</a:t>
            </a:r>
            <a:endParaRPr lang="en-US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908755" y="1467556"/>
            <a:ext cx="78683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Game Design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Conceptualize levels, and progression. ( Ashraf )</a:t>
            </a:r>
          </a:p>
          <a:p>
            <a:r>
              <a:rPr lang="en-US" dirty="0" smtClean="0"/>
              <a:t>Design </a:t>
            </a:r>
            <a:r>
              <a:rPr lang="en-US" dirty="0"/>
              <a:t>the visual style, characters, and environments</a:t>
            </a:r>
            <a:r>
              <a:rPr lang="en-US" dirty="0" smtClean="0"/>
              <a:t>. ( </a:t>
            </a:r>
            <a:r>
              <a:rPr lang="en-US" dirty="0" err="1" smtClean="0"/>
              <a:t>Katim</a:t>
            </a:r>
            <a:r>
              <a:rPr lang="en-US" dirty="0" smtClean="0"/>
              <a:t> )</a:t>
            </a:r>
            <a:endParaRPr lang="en-US" dirty="0"/>
          </a:p>
          <a:p>
            <a:r>
              <a:rPr lang="en-US" dirty="0"/>
              <a:t>Create the storyline and narrative elements if </a:t>
            </a:r>
            <a:r>
              <a:rPr lang="en-US" dirty="0" smtClean="0"/>
              <a:t>applicable (Haman )</a:t>
            </a:r>
          </a:p>
          <a:p>
            <a:r>
              <a:rPr lang="en-US" dirty="0"/>
              <a:t>Create sprite animations for the bird character, obstacles, and environmental elements</a:t>
            </a:r>
            <a:r>
              <a:rPr lang="en-US" dirty="0" smtClean="0"/>
              <a:t>. (Ashraf )</a:t>
            </a:r>
            <a:endParaRPr lang="en-US" dirty="0"/>
          </a:p>
          <a:p>
            <a:r>
              <a:rPr lang="en-US" dirty="0"/>
              <a:t>Design backgrounds, landscapes, and visual effects</a:t>
            </a:r>
            <a:r>
              <a:rPr lang="en-US" dirty="0" smtClean="0"/>
              <a:t>. ( Haman )</a:t>
            </a:r>
            <a:endParaRPr lang="en-US" dirty="0"/>
          </a:p>
          <a:p>
            <a:r>
              <a:rPr lang="en-US" dirty="0"/>
              <a:t>Develop user interface elements such as menus, buttons, and </a:t>
            </a:r>
            <a:r>
              <a:rPr lang="en-US" dirty="0" smtClean="0"/>
              <a:t>icons. (Haman )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Programming:</a:t>
            </a:r>
            <a:endParaRPr lang="en-US" dirty="0"/>
          </a:p>
          <a:p>
            <a:r>
              <a:rPr lang="en-US" dirty="0"/>
              <a:t>Implement game mechanics such as bird movement, collision detection, and scoring</a:t>
            </a:r>
            <a:r>
              <a:rPr lang="en-US" dirty="0" smtClean="0"/>
              <a:t>. ( Ashraf , Haman )</a:t>
            </a:r>
            <a:endParaRPr lang="en-US" dirty="0"/>
          </a:p>
          <a:p>
            <a:r>
              <a:rPr lang="en-US" dirty="0"/>
              <a:t>Integrate SDL library for graphics, audio, and input handling</a:t>
            </a:r>
            <a:r>
              <a:rPr lang="en-US" dirty="0" smtClean="0"/>
              <a:t>. (</a:t>
            </a:r>
            <a:r>
              <a:rPr lang="en-US" dirty="0" err="1" smtClean="0"/>
              <a:t>Katim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Handle game state management</a:t>
            </a:r>
            <a:r>
              <a:rPr lang="en-US" dirty="0" smtClean="0"/>
              <a:t>, user input implementation</a:t>
            </a:r>
            <a:r>
              <a:rPr lang="en-US" dirty="0"/>
              <a:t>, and menu systems</a:t>
            </a:r>
            <a:r>
              <a:rPr lang="en-US" dirty="0" smtClean="0"/>
              <a:t>.  (</a:t>
            </a:r>
            <a:r>
              <a:rPr lang="en-US" dirty="0" err="1" smtClean="0"/>
              <a:t>Katim</a:t>
            </a:r>
            <a:r>
              <a:rPr lang="en-US" dirty="0" smtClean="0"/>
              <a:t> , Ashraf 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798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857022" y="2647244"/>
            <a:ext cx="8681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THANK  YOU 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30047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Expédition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0ED59B-F67D-4B99-A0A7-E5237FF58100}">
  <ds:schemaRefs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financière</Template>
  <TotalTime>0</TotalTime>
  <Words>576</Words>
  <Application>Microsoft Office PowerPoint</Application>
  <PresentationFormat>Grand écran</PresentationFormat>
  <Paragraphs>58</Paragraphs>
  <Slides>9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BankGothic Md BT</vt:lpstr>
      <vt:lpstr>Calibri</vt:lpstr>
      <vt:lpstr>Gill Sans MT</vt:lpstr>
      <vt:lpstr>Informal Roman</vt:lpstr>
      <vt:lpstr>Expédition</vt:lpstr>
      <vt:lpstr>A Young Bird project</vt:lpstr>
      <vt:lpstr>Présentation PowerPoint</vt:lpstr>
      <vt:lpstr>What’s « Young bird » About !</vt:lpstr>
      <vt:lpstr>What inspired us  ?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2024-02-23T14:59:44Z</dcterms:created>
  <dcterms:modified xsi:type="dcterms:W3CDTF">2024-02-26T13:00:29Z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