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0766-BDB0-41B5-9C15-D5F5EF748236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98F-2AFB-427F-9EE5-152042D1D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5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12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8BBB-E347-4397-A9A4-0EACC63DB34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4324266" y="1926164"/>
            <a:ext cx="4277154" cy="1861351"/>
          </a:xfrm>
          <a:prstGeom prst="roundRect">
            <a:avLst/>
          </a:prstGeom>
          <a:noFill/>
          <a:ln>
            <a:solidFill>
              <a:srgbClr val="0095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 smtClean="0">
                <a:solidFill>
                  <a:srgbClr val="0070C0"/>
                </a:solidFill>
              </a:rPr>
              <a:t>K-</a:t>
            </a:r>
            <a:r>
              <a:rPr lang="zh-CN" altLang="en-US" sz="5400" dirty="0" smtClean="0">
                <a:solidFill>
                  <a:srgbClr val="0070C0"/>
                </a:solidFill>
              </a:rPr>
              <a:t>近邻算法</a:t>
            </a:r>
            <a:r>
              <a:rPr lang="en-US" altLang="zh-CN" sz="5400" dirty="0" smtClean="0">
                <a:solidFill>
                  <a:srgbClr val="0070C0"/>
                </a:solidFill>
              </a:rPr>
              <a:t>demo</a:t>
            </a:r>
            <a:r>
              <a:rPr lang="zh-CN" altLang="en-US" sz="5400" dirty="0" smtClean="0">
                <a:solidFill>
                  <a:srgbClr val="0070C0"/>
                </a:solidFill>
              </a:rPr>
              <a:t>介绍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26" name="组合 30"/>
          <p:cNvGrpSpPr>
            <a:grpSpLocks/>
          </p:cNvGrpSpPr>
          <p:nvPr/>
        </p:nvGrpSpPr>
        <p:grpSpPr bwMode="auto">
          <a:xfrm rot="4369980">
            <a:off x="3640076" y="2271656"/>
            <a:ext cx="549435" cy="607900"/>
            <a:chOff x="4473134" y="2166824"/>
            <a:chExt cx="257922" cy="288018"/>
          </a:xfrm>
        </p:grpSpPr>
        <p:sp>
          <p:nvSpPr>
            <p:cNvPr id="27" name="等腰三角形 26"/>
            <p:cNvSpPr/>
            <p:nvPr/>
          </p:nvSpPr>
          <p:spPr>
            <a:xfrm rot="3998033">
              <a:off x="4569103" y="2086381"/>
              <a:ext cx="82746" cy="232605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等腰三角形 28"/>
            <p:cNvSpPr/>
            <p:nvPr/>
          </p:nvSpPr>
          <p:spPr>
            <a:xfrm rot="9405018">
              <a:off x="4472645" y="2227368"/>
              <a:ext cx="68040" cy="227551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9"/>
            <p:cNvSpPr/>
            <p:nvPr/>
          </p:nvSpPr>
          <p:spPr>
            <a:xfrm>
              <a:off x="4519891" y="2193257"/>
              <a:ext cx="210453" cy="257785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 rot="-565443">
            <a:off x="3895056" y="2773639"/>
            <a:ext cx="425406" cy="670779"/>
            <a:chOff x="4473134" y="2166824"/>
            <a:chExt cx="257922" cy="288018"/>
          </a:xfrm>
        </p:grpSpPr>
        <p:sp>
          <p:nvSpPr>
            <p:cNvPr id="43" name="等腰三角形 42"/>
            <p:cNvSpPr/>
            <p:nvPr/>
          </p:nvSpPr>
          <p:spPr>
            <a:xfrm rot="3998033">
              <a:off x="4569271" y="2081334"/>
              <a:ext cx="82291" cy="232384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28"/>
            <p:cNvSpPr/>
            <p:nvPr/>
          </p:nvSpPr>
          <p:spPr>
            <a:xfrm rot="9405018">
              <a:off x="4471938" y="2228399"/>
              <a:ext cx="66396" cy="226300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29"/>
            <p:cNvSpPr/>
            <p:nvPr/>
          </p:nvSpPr>
          <p:spPr>
            <a:xfrm>
              <a:off x="4516080" y="2185394"/>
              <a:ext cx="209401" cy="259731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468589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首先介绍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中用到的数据集及其内容结构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训练集trainingDigits：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trainingDigits</a:t>
            </a:r>
            <a:endParaRPr lang="en-US" altLang="zh-CN" dirty="0" smtClean="0"/>
          </a:p>
          <a:p>
            <a:r>
              <a:rPr lang="zh-CN" altLang="en-US" dirty="0" smtClean="0"/>
              <a:t>文件夹内容，近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个文件。第一个数字</a:t>
            </a:r>
            <a:endParaRPr lang="en-US" altLang="zh-CN" dirty="0" smtClean="0"/>
          </a:p>
          <a:p>
            <a:r>
              <a:rPr lang="zh-CN" altLang="en-US" dirty="0" smtClean="0"/>
              <a:t>为数据标签，第二个</a:t>
            </a:r>
            <a:endParaRPr lang="en-US" altLang="zh-CN" dirty="0" smtClean="0"/>
          </a:p>
          <a:p>
            <a:r>
              <a:rPr lang="zh-CN" altLang="en-US" dirty="0" smtClean="0"/>
              <a:t>数字为其个数排序。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0,1</a:t>
            </a:r>
          </a:p>
          <a:p>
            <a:r>
              <a:rPr lang="zh-CN" altLang="en-US" dirty="0" smtClean="0"/>
              <a:t>矩阵，数字为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testDigits</a:t>
            </a:r>
            <a:r>
              <a:rPr lang="zh-CN" altLang="en-US" dirty="0" smtClean="0"/>
              <a:t>也相同，有</a:t>
            </a:r>
            <a:endParaRPr lang="en-US" altLang="zh-CN" dirty="0" smtClean="0"/>
          </a:p>
          <a:p>
            <a:r>
              <a:rPr lang="zh-CN" altLang="en-US" dirty="0" smtClean="0"/>
              <a:t>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28" y="1239836"/>
            <a:ext cx="4181475" cy="4019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52" y="995785"/>
            <a:ext cx="2695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值取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，即距离最近的前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控制台输入结果部分截图：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大括号中为前三个出现的标签</a:t>
            </a:r>
            <a:endParaRPr lang="en-US" altLang="zh-CN" dirty="0" smtClean="0"/>
          </a:p>
          <a:p>
            <a:r>
              <a:rPr lang="zh-CN" altLang="en-US" dirty="0" smtClean="0"/>
              <a:t>和得票数（采用简单投票法）。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最后计算出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个测试结果错误</a:t>
            </a:r>
            <a:endParaRPr lang="en-US" altLang="zh-CN" dirty="0" smtClean="0"/>
          </a:p>
          <a:p>
            <a:r>
              <a:rPr lang="zh-CN" altLang="en-US" dirty="0" smtClean="0"/>
              <a:t>率。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86" y="634779"/>
            <a:ext cx="4177468" cy="53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44534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然后</a:t>
            </a:r>
            <a:r>
              <a:rPr lang="zh-CN" altLang="en-US" b="1" dirty="0" smtClean="0"/>
              <a:t>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中输入的图片及其内容结构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目录下的</a:t>
            </a:r>
            <a:r>
              <a:rPr lang="zh-CN" altLang="en-US" dirty="0"/>
              <a:t>待测</a:t>
            </a:r>
            <a:r>
              <a:rPr lang="zh-CN" altLang="en-US" dirty="0" smtClean="0"/>
              <a:t>图片：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36" y="1463183"/>
            <a:ext cx="4362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220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文件夹：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92" y="992592"/>
            <a:ext cx="8704052" cy="417948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77717" y="4620460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计算时，会将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列的矩阵展开为一个长度为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的矩阵。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8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vectorImg</a:t>
            </a:r>
            <a:r>
              <a:rPr lang="zh-CN" altLang="en-US" dirty="0" smtClean="0"/>
              <a:t>目录下会生成对应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-number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目录下图片</a:t>
            </a:r>
            <a:endParaRPr lang="en-US" altLang="zh-CN" dirty="0" smtClean="0"/>
          </a:p>
          <a:p>
            <a:r>
              <a:rPr lang="zh-CN" altLang="en-US" dirty="0" smtClean="0"/>
              <a:t>相应的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矩阵，然后这些矩阵</a:t>
            </a:r>
            <a:endParaRPr lang="en-US" altLang="zh-CN" dirty="0" smtClean="0"/>
          </a:p>
          <a:p>
            <a:r>
              <a:rPr lang="zh-CN" altLang="en-US" dirty="0" smtClean="0"/>
              <a:t>作为测试集，识别出手写数字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最后运行结果，准确率相对单</a:t>
            </a:r>
            <a:endParaRPr lang="en-US" altLang="zh-CN" dirty="0" smtClean="0"/>
          </a:p>
          <a:p>
            <a:r>
              <a:rPr lang="zh-CN" altLang="en-US" dirty="0" smtClean="0"/>
              <a:t>纯的测试算法时有所下降，原因</a:t>
            </a:r>
            <a:endParaRPr lang="en-US" altLang="zh-CN" dirty="0" smtClean="0"/>
          </a:p>
          <a:p>
            <a:r>
              <a:rPr lang="zh-CN" altLang="en-US" dirty="0" smtClean="0"/>
              <a:t>应该出现在图片处理环节，若只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大小的图片，准确率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高，加入任意大小图片处理后</a:t>
            </a:r>
            <a:endParaRPr lang="en-US" altLang="zh-CN" dirty="0" smtClean="0"/>
          </a:p>
          <a:p>
            <a:r>
              <a:rPr lang="zh-CN" altLang="en-US" dirty="0" smtClean="0"/>
              <a:t>准确率降低。  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45" y="868363"/>
            <a:ext cx="2200275" cy="5162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51" y="830263"/>
            <a:ext cx="37814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262</Words>
  <Application>Microsoft Office PowerPoint</Application>
  <PresentationFormat>宽屏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</cp:revision>
  <dcterms:created xsi:type="dcterms:W3CDTF">2018-01-31T03:30:31Z</dcterms:created>
  <dcterms:modified xsi:type="dcterms:W3CDTF">2018-02-01T06:25:59Z</dcterms:modified>
</cp:coreProperties>
</file>